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107"/>
  </p:notesMasterIdLst>
  <p:sldIdLst>
    <p:sldId id="4286" r:id="rId2"/>
    <p:sldId id="4306" r:id="rId3"/>
    <p:sldId id="4354" r:id="rId4"/>
    <p:sldId id="4319" r:id="rId5"/>
    <p:sldId id="4349" r:id="rId6"/>
    <p:sldId id="4322" r:id="rId7"/>
    <p:sldId id="4407" r:id="rId8"/>
    <p:sldId id="4408" r:id="rId9"/>
    <p:sldId id="4345" r:id="rId10"/>
    <p:sldId id="4352" r:id="rId11"/>
    <p:sldId id="4409" r:id="rId12"/>
    <p:sldId id="4410" r:id="rId13"/>
    <p:sldId id="4351" r:id="rId14"/>
    <p:sldId id="4355" r:id="rId15"/>
    <p:sldId id="4412" r:id="rId16"/>
    <p:sldId id="4413" r:id="rId17"/>
    <p:sldId id="4359" r:id="rId18"/>
    <p:sldId id="4300" r:id="rId19"/>
    <p:sldId id="4416" r:id="rId20"/>
    <p:sldId id="4361" r:id="rId21"/>
    <p:sldId id="4414" r:id="rId22"/>
    <p:sldId id="4415" r:id="rId23"/>
    <p:sldId id="4363" r:id="rId24"/>
    <p:sldId id="4364" r:id="rId25"/>
    <p:sldId id="4417" r:id="rId26"/>
    <p:sldId id="4366" r:id="rId27"/>
    <p:sldId id="4367" r:id="rId28"/>
    <p:sldId id="4420" r:id="rId29"/>
    <p:sldId id="4418" r:id="rId30"/>
    <p:sldId id="4419" r:id="rId31"/>
    <p:sldId id="4421" r:id="rId32"/>
    <p:sldId id="4423" r:id="rId33"/>
    <p:sldId id="4422" r:id="rId34"/>
    <p:sldId id="4424" r:id="rId35"/>
    <p:sldId id="4425" r:id="rId36"/>
    <p:sldId id="4428" r:id="rId37"/>
    <p:sldId id="4427" r:id="rId38"/>
    <p:sldId id="4426" r:id="rId39"/>
    <p:sldId id="4429" r:id="rId40"/>
    <p:sldId id="4434" r:id="rId41"/>
    <p:sldId id="4430" r:id="rId42"/>
    <p:sldId id="4432" r:id="rId43"/>
    <p:sldId id="4431" r:id="rId44"/>
    <p:sldId id="4433" r:id="rId45"/>
    <p:sldId id="4435" r:id="rId46"/>
    <p:sldId id="4472" r:id="rId47"/>
    <p:sldId id="4437" r:id="rId48"/>
    <p:sldId id="4436" r:id="rId49"/>
    <p:sldId id="4438" r:id="rId50"/>
    <p:sldId id="4440" r:id="rId51"/>
    <p:sldId id="4439" r:id="rId52"/>
    <p:sldId id="4441" r:id="rId53"/>
    <p:sldId id="4365" r:id="rId54"/>
    <p:sldId id="4442" r:id="rId55"/>
    <p:sldId id="4443" r:id="rId56"/>
    <p:sldId id="4368" r:id="rId57"/>
    <p:sldId id="4371" r:id="rId58"/>
    <p:sldId id="4446" r:id="rId59"/>
    <p:sldId id="4444" r:id="rId60"/>
    <p:sldId id="4372" r:id="rId61"/>
    <p:sldId id="4445" r:id="rId62"/>
    <p:sldId id="4374" r:id="rId63"/>
    <p:sldId id="4450" r:id="rId64"/>
    <p:sldId id="4376" r:id="rId65"/>
    <p:sldId id="4447" r:id="rId66"/>
    <p:sldId id="4448" r:id="rId67"/>
    <p:sldId id="4449" r:id="rId68"/>
    <p:sldId id="4378" r:id="rId69"/>
    <p:sldId id="4379" r:id="rId70"/>
    <p:sldId id="4477" r:id="rId71"/>
    <p:sldId id="4380" r:id="rId72"/>
    <p:sldId id="4452" r:id="rId73"/>
    <p:sldId id="4451" r:id="rId74"/>
    <p:sldId id="4382" r:id="rId75"/>
    <p:sldId id="4456" r:id="rId76"/>
    <p:sldId id="4387" r:id="rId77"/>
    <p:sldId id="4453" r:id="rId78"/>
    <p:sldId id="4455" r:id="rId79"/>
    <p:sldId id="4454" r:id="rId80"/>
    <p:sldId id="4389" r:id="rId81"/>
    <p:sldId id="4474" r:id="rId82"/>
    <p:sldId id="4394" r:id="rId83"/>
    <p:sldId id="4457" r:id="rId84"/>
    <p:sldId id="4475" r:id="rId85"/>
    <p:sldId id="4393" r:id="rId86"/>
    <p:sldId id="4464" r:id="rId87"/>
    <p:sldId id="4395" r:id="rId88"/>
    <p:sldId id="4459" r:id="rId89"/>
    <p:sldId id="4460" r:id="rId90"/>
    <p:sldId id="4461" r:id="rId91"/>
    <p:sldId id="4462" r:id="rId92"/>
    <p:sldId id="4463" r:id="rId93"/>
    <p:sldId id="4399" r:id="rId94"/>
    <p:sldId id="4466" r:id="rId95"/>
    <p:sldId id="4401" r:id="rId96"/>
    <p:sldId id="4465" r:id="rId97"/>
    <p:sldId id="4404" r:id="rId98"/>
    <p:sldId id="4470" r:id="rId99"/>
    <p:sldId id="4467" r:id="rId100"/>
    <p:sldId id="4468" r:id="rId101"/>
    <p:sldId id="4469" r:id="rId102"/>
    <p:sldId id="4471" r:id="rId103"/>
    <p:sldId id="4476" r:id="rId104"/>
    <p:sldId id="4406" r:id="rId105"/>
    <p:sldId id="4360" r:id="rId10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8A116"/>
    <a:srgbClr val="296B5F"/>
    <a:srgbClr val="424242"/>
    <a:srgbClr val="87AF3F"/>
    <a:srgbClr val="086575"/>
    <a:srgbClr val="E25684"/>
    <a:srgbClr val="F1983D"/>
    <a:srgbClr val="ECECEC"/>
    <a:srgbClr val="F790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79" autoAdjust="0"/>
    <p:restoredTop sz="86593" autoAdjust="0"/>
  </p:normalViewPr>
  <p:slideViewPr>
    <p:cSldViewPr snapToGrid="0" snapToObjects="1">
      <p:cViewPr varScale="1">
        <p:scale>
          <a:sx n="75" d="100"/>
          <a:sy n="75" d="100"/>
        </p:scale>
        <p:origin x="1392" y="43"/>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2/27/2024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204409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a:p>
        </p:txBody>
      </p:sp>
    </p:spTree>
    <p:extLst>
      <p:ext uri="{BB962C8B-B14F-4D97-AF65-F5344CB8AC3E}">
        <p14:creationId xmlns:p14="http://schemas.microsoft.com/office/powerpoint/2010/main" val="4226468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Fill in your name on this certificate</a:t>
            </a:r>
            <a:r>
              <a:rPr lang="en-IE" baseline="0" dirty="0"/>
              <a:t> where it says “ [insert your name here]”</a:t>
            </a:r>
            <a:endParaRPr lang="en-IE" dirty="0"/>
          </a:p>
        </p:txBody>
      </p:sp>
      <p:sp>
        <p:nvSpPr>
          <p:cNvPr id="4" name="Slide Number Placeholder 3"/>
          <p:cNvSpPr>
            <a:spLocks noGrp="1"/>
          </p:cNvSpPr>
          <p:nvPr>
            <p:ph type="sldNum" sz="quarter" idx="10"/>
          </p:nvPr>
        </p:nvSpPr>
        <p:spPr/>
        <p:txBody>
          <a:bodyPr/>
          <a:lstStyle/>
          <a:p>
            <a:fld id="{4BE5DE82-CF29-044D-9158-06A811149881}" type="slidenum">
              <a:rPr lang="en-US" smtClean="0"/>
              <a:t>104</a:t>
            </a:fld>
            <a:endParaRPr lang="en-US"/>
          </a:p>
        </p:txBody>
      </p:sp>
    </p:spTree>
    <p:extLst>
      <p:ext uri="{BB962C8B-B14F-4D97-AF65-F5344CB8AC3E}">
        <p14:creationId xmlns:p14="http://schemas.microsoft.com/office/powerpoint/2010/main" val="274742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296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err="1">
                <a:solidFill>
                  <a:schemeClr val="bg1"/>
                </a:solidFill>
                <a:effectLst/>
                <a:latin typeface="+mn-lt"/>
                <a:ea typeface="+mn-ea"/>
                <a:cs typeface="+mn-cs"/>
                <a:sym typeface="Quattrocento Sans"/>
              </a:rPr>
              <a:t>Nature</a:t>
            </a:r>
            <a:r>
              <a:rPr lang="en-IE" sz="2400" b="0" i="0" u="none" strike="noStrike" kern="1200" baseline="0" dirty="0" err="1">
                <a:solidFill>
                  <a:schemeClr val="bg1"/>
                </a:solidFill>
                <a:effectLst/>
                <a:latin typeface="+mn-lt"/>
                <a:ea typeface="+mn-ea"/>
                <a:cs typeface="+mn-cs"/>
                <a:sym typeface="Quattrocento Sans"/>
              </a:rPr>
              <a:t>PowerPoint</a:t>
            </a:r>
            <a:r>
              <a:rPr lang="en-IE" sz="2400" b="0" i="0" u="none" strike="noStrike" kern="1200" baseline="0" dirty="0">
                <a:solidFill>
                  <a:schemeClr val="bg1"/>
                </a:solidFill>
                <a:effectLst/>
                <a:latin typeface="+mn-lt"/>
                <a:ea typeface="+mn-ea"/>
                <a:cs typeface="+mn-cs"/>
                <a:sym typeface="Quattrocento Sans"/>
              </a:rPr>
              <a: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296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260663" y="-2530143"/>
            <a:ext cx="5761056" cy="11492016"/>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algn="l">
              <a:buNone/>
              <a:defRPr sz="2400" b="0" i="0" spc="0">
                <a:solidFill>
                  <a:srgbClr val="08657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0" i="0">
                <a:solidFill>
                  <a:srgbClr val="086575"/>
                </a:solidFill>
                <a:latin typeface="+mn-lt"/>
              </a:defRPr>
            </a:lvl1pPr>
          </a:lstStyle>
          <a:p>
            <a:pPr lvl="0"/>
            <a:r>
              <a:rPr lang="en-US" dirty="0"/>
              <a:t>Heading</a:t>
            </a:r>
          </a:p>
        </p:txBody>
      </p:sp>
      <p:sp>
        <p:nvSpPr>
          <p:cNvPr id="18" name="Rectangle 17">
            <a:extLst>
              <a:ext uri="{FF2B5EF4-FFF2-40B4-BE49-F238E27FC236}">
                <a16:creationId xmlns:a16="http://schemas.microsoft.com/office/drawing/2014/main" id="{38881575-2E6D-D04C-B9D1-02638BFF9284}"/>
              </a:ext>
            </a:extLst>
          </p:cNvPr>
          <p:cNvSpPr/>
          <p:nvPr userDrawn="1"/>
        </p:nvSpPr>
        <p:spPr>
          <a:xfrm>
            <a:off x="-2834839" y="-349898"/>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Connector 1">
            <a:extLst>
              <a:ext uri="{FF2B5EF4-FFF2-40B4-BE49-F238E27FC236}">
                <a16:creationId xmlns:a16="http://schemas.microsoft.com/office/drawing/2014/main" id="{26718F1C-70CA-FF29-84C0-9A078EF9151A}"/>
              </a:ext>
            </a:extLst>
          </p:cNvPr>
          <p:cNvCxnSpPr>
            <a:cxnSpLocks/>
            <a:endCxn id="4" idx="1"/>
          </p:cNvCxnSpPr>
          <p:nvPr userDrawn="1"/>
        </p:nvCxnSpPr>
        <p:spPr>
          <a:xfrm>
            <a:off x="0" y="6469196"/>
            <a:ext cx="9737225" cy="0"/>
          </a:xfrm>
          <a:prstGeom prst="line">
            <a:avLst/>
          </a:prstGeom>
          <a:ln w="19050">
            <a:solidFill>
              <a:srgbClr val="E8A116"/>
            </a:solidFill>
          </a:ln>
        </p:spPr>
        <p:style>
          <a:lnRef idx="1">
            <a:schemeClr val="accent1"/>
          </a:lnRef>
          <a:fillRef idx="0">
            <a:schemeClr val="accent1"/>
          </a:fillRef>
          <a:effectRef idx="0">
            <a:schemeClr val="accent1"/>
          </a:effectRef>
          <a:fontRef idx="minor">
            <a:schemeClr val="tx1"/>
          </a:fontRef>
        </p:style>
      </p:cxnSp>
      <p:pic>
        <p:nvPicPr>
          <p:cNvPr id="4" name="Content Placeholder 5" descr="Logo&#10;&#10;Description automatically generated with medium confidence">
            <a:extLst>
              <a:ext uri="{FF2B5EF4-FFF2-40B4-BE49-F238E27FC236}">
                <a16:creationId xmlns:a16="http://schemas.microsoft.com/office/drawing/2014/main" id="{062ABDFA-FF8B-EB90-47BC-CB070E209C84}"/>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88571"/>
          <a:stretch/>
        </p:blipFill>
        <p:spPr>
          <a:xfrm>
            <a:off x="9737225" y="6392886"/>
            <a:ext cx="1432003" cy="152619"/>
          </a:xfrm>
          <a:prstGeom prst="rect">
            <a:avLst/>
          </a:prstGeom>
        </p:spPr>
      </p:pic>
    </p:spTree>
    <p:extLst>
      <p:ext uri="{BB962C8B-B14F-4D97-AF65-F5344CB8AC3E}">
        <p14:creationId xmlns:p14="http://schemas.microsoft.com/office/powerpoint/2010/main" val="41910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rgbClr val="424242"/>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798381" y="443960"/>
            <a:ext cx="10595237" cy="803654"/>
          </a:xfrm>
          <a:prstGeom prst="rect">
            <a:avLst/>
          </a:prstGeom>
        </p:spPr>
        <p:txBody>
          <a:bodyPr>
            <a:noAutofit/>
          </a:bodyPr>
          <a:lstStyle>
            <a:lvl1pPr marL="0" indent="0" algn="l">
              <a:buNone/>
              <a:defRPr sz="3600" b="0" i="0">
                <a:solidFill>
                  <a:srgbClr val="086575"/>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06024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716265"/>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296B5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2" name="Freeform 11">
            <a:extLst>
              <a:ext uri="{FF2B5EF4-FFF2-40B4-BE49-F238E27FC236}">
                <a16:creationId xmlns:a16="http://schemas.microsoft.com/office/drawing/2014/main" id="{0D36EFDA-264B-4948-A7A5-D2CBE1A3DC45}"/>
              </a:ext>
            </a:extLst>
          </p:cNvPr>
          <p:cNvSpPr/>
          <p:nvPr userDrawn="1"/>
        </p:nvSpPr>
        <p:spPr>
          <a:xfrm>
            <a:off x="3732000" y="1893387"/>
            <a:ext cx="846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E8A116"/>
          </a:solidFill>
          <a:ln w="24491" cap="flat">
            <a:noFill/>
            <a:prstDash val="solid"/>
            <a:miter/>
          </a:ln>
        </p:spPr>
        <p:txBody>
          <a:bodyPr rtlCol="0" anchor="ctr"/>
          <a:lstStyle/>
          <a:p>
            <a:endParaRPr lang="en-US"/>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798381" y="443960"/>
            <a:ext cx="10595237" cy="803654"/>
          </a:xfrm>
          <a:prstGeom prst="rect">
            <a:avLst/>
          </a:prstGeom>
        </p:spPr>
        <p:txBody>
          <a:bodyPr>
            <a:noAutofit/>
          </a:bodyPr>
          <a:lstStyle>
            <a:lvl1pPr marL="0" indent="0" algn="l">
              <a:buNone/>
              <a:defRPr sz="3600" b="0" i="0">
                <a:solidFill>
                  <a:srgbClr val="086575"/>
                </a:solidFill>
                <a:latin typeface="+mn-lt"/>
              </a:defRPr>
            </a:lvl1pPr>
          </a:lstStyle>
          <a:p>
            <a:pPr lvl="0"/>
            <a:r>
              <a:rPr lang="en-US" dirty="0"/>
              <a:t>Heading</a:t>
            </a:r>
          </a:p>
        </p:txBody>
      </p:sp>
      <p:sp>
        <p:nvSpPr>
          <p:cNvPr id="7" name="Freeform 6">
            <a:extLst>
              <a:ext uri="{FF2B5EF4-FFF2-40B4-BE49-F238E27FC236}">
                <a16:creationId xmlns:a16="http://schemas.microsoft.com/office/drawing/2014/main" id="{6B06BB11-49A3-DD43-B8CA-90AAC9DCA5A3}"/>
              </a:ext>
            </a:extLst>
          </p:cNvPr>
          <p:cNvSpPr/>
          <p:nvPr userDrawn="1"/>
        </p:nvSpPr>
        <p:spPr>
          <a:xfrm>
            <a:off x="-1949202" y="5998942"/>
            <a:ext cx="6870578" cy="655024"/>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E8A116"/>
          </a:solidFill>
          <a:ln w="24491" cap="flat">
            <a:noFill/>
            <a:prstDash val="solid"/>
            <a:miter/>
          </a:ln>
        </p:spPr>
        <p:txBody>
          <a:bodyPr rtlCol="0" anchor="ctr"/>
          <a:lstStyle/>
          <a:p>
            <a:endParaRPr lang="en-US"/>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1928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036428" y="-2380550"/>
            <a:ext cx="6146707"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296B5F"/>
          </a:solidFill>
          <a:ln w="24491" cap="flat">
            <a:noFill/>
            <a:prstDash val="solid"/>
            <a:miter/>
          </a:ln>
        </p:spPr>
        <p:txBody>
          <a:bodyPr wrap="square" rtlCol="0" anchor="ctr">
            <a:noAutofit/>
          </a:bodyPr>
          <a:lstStyle/>
          <a:p>
            <a:endParaRPr lang="en-US"/>
          </a:p>
        </p:txBody>
      </p:sp>
      <p:sp>
        <p:nvSpPr>
          <p:cNvPr id="8" name="Freeform 7">
            <a:extLst>
              <a:ext uri="{FF2B5EF4-FFF2-40B4-BE49-F238E27FC236}">
                <a16:creationId xmlns:a16="http://schemas.microsoft.com/office/drawing/2014/main" id="{C9191872-FD39-9640-9FBD-E895199BE50F}"/>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E8A116"/>
          </a:solidFill>
          <a:ln w="24491" cap="flat">
            <a:solidFill>
              <a:srgbClr val="F1983D"/>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2" name="Rectangle 1">
            <a:extLst>
              <a:ext uri="{FF2B5EF4-FFF2-40B4-BE49-F238E27FC236}">
                <a16:creationId xmlns:a16="http://schemas.microsoft.com/office/drawing/2014/main" id="{6F5809D2-AB41-534B-BAD5-F7E7CE729519}"/>
              </a:ext>
            </a:extLst>
          </p:cNvPr>
          <p:cNvSpPr/>
          <p:nvPr userDrawn="1"/>
        </p:nvSpPr>
        <p:spPr>
          <a:xfrm>
            <a:off x="83835" y="914400"/>
            <a:ext cx="236705" cy="2015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412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A5A0CC0-7987-9040-8B8F-D3C665F1CB95}"/>
              </a:ext>
            </a:extLst>
          </p:cNvPr>
          <p:cNvSpPr/>
          <p:nvPr userDrawn="1"/>
        </p:nvSpPr>
        <p:spPr>
          <a:xfrm>
            <a:off x="511444" y="453836"/>
            <a:ext cx="6549756"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296B5F"/>
          </a:solidFill>
          <a:ln w="3598" cap="flat">
            <a:noFill/>
            <a:prstDash val="solid"/>
            <a:miter/>
          </a:ln>
        </p:spPr>
        <p:txBody>
          <a:bodyPr rtlCol="0" anchor="ctr"/>
          <a:lstStyle/>
          <a:p>
            <a:endParaRPr lang="en-US" b="0" i="0" dirty="0">
              <a:latin typeface="Calibri" panose="020F0502020204030204" pitchFamily="34" charset="0"/>
            </a:endParaRPr>
          </a:p>
        </p:txBody>
      </p:sp>
      <p:sp>
        <p:nvSpPr>
          <p:cNvPr id="10" name="Text Placeholder 17">
            <a:extLst>
              <a:ext uri="{FF2B5EF4-FFF2-40B4-BE49-F238E27FC236}">
                <a16:creationId xmlns:a16="http://schemas.microsoft.com/office/drawing/2014/main" id="{79BB21E1-6301-F340-A3EB-88F8E6615CB4}"/>
              </a:ext>
            </a:extLst>
          </p:cNvPr>
          <p:cNvSpPr>
            <a:spLocks noGrp="1"/>
          </p:cNvSpPr>
          <p:nvPr>
            <p:ph type="body" sz="quarter" idx="18" hasCustomPrompt="1"/>
          </p:nvPr>
        </p:nvSpPr>
        <p:spPr>
          <a:xfrm>
            <a:off x="898357" y="2319301"/>
            <a:ext cx="4867011" cy="329108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9A2F2590-659E-2F4E-9B77-3EF6B78D5416}"/>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chemeClr val="bg1"/>
                </a:solidFill>
                <a:latin typeface="+mn-lt"/>
              </a:defRPr>
            </a:lvl1pPr>
          </a:lstStyle>
          <a:p>
            <a:pPr lvl="0"/>
            <a:r>
              <a:rPr lang="en-US" dirty="0"/>
              <a:t>Heading</a:t>
            </a:r>
          </a:p>
        </p:txBody>
      </p:sp>
      <p:pic>
        <p:nvPicPr>
          <p:cNvPr id="12" name="Picture 11">
            <a:extLst>
              <a:ext uri="{FF2B5EF4-FFF2-40B4-BE49-F238E27FC236}">
                <a16:creationId xmlns:a16="http://schemas.microsoft.com/office/drawing/2014/main" id="{27278AC8-9627-2E4F-865B-D5B6A7F0C215}"/>
              </a:ext>
            </a:extLst>
          </p:cNvPr>
          <p:cNvPicPr>
            <a:picLocks noChangeAspect="1"/>
          </p:cNvPicPr>
          <p:nvPr userDrawn="1"/>
        </p:nvPicPr>
        <p:blipFill rotWithShape="1">
          <a:blip r:embed="rId2"/>
          <a:srcRect l="-18315" t="15976" r="29196" b="11083"/>
          <a:stretch/>
        </p:blipFill>
        <p:spPr>
          <a:xfrm>
            <a:off x="3752900" y="1247613"/>
            <a:ext cx="8439100" cy="5375657"/>
          </a:xfrm>
          <a:prstGeom prst="rect">
            <a:avLst/>
          </a:prstGeom>
        </p:spPr>
      </p:pic>
      <p:sp>
        <p:nvSpPr>
          <p:cNvPr id="13" name="Picture Placeholder 17">
            <a:extLst>
              <a:ext uri="{FF2B5EF4-FFF2-40B4-BE49-F238E27FC236}">
                <a16:creationId xmlns:a16="http://schemas.microsoft.com/office/drawing/2014/main" id="{2E6FA9F7-0C1A-7347-A781-77BB594AB062}"/>
              </a:ext>
            </a:extLst>
          </p:cNvPr>
          <p:cNvSpPr>
            <a:spLocks noGrp="1"/>
          </p:cNvSpPr>
          <p:nvPr>
            <p:ph type="pic" sz="quarter" idx="10"/>
          </p:nvPr>
        </p:nvSpPr>
        <p:spPr>
          <a:xfrm>
            <a:off x="7061200" y="1420553"/>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Freeform 13">
            <a:extLst>
              <a:ext uri="{FF2B5EF4-FFF2-40B4-BE49-F238E27FC236}">
                <a16:creationId xmlns:a16="http://schemas.microsoft.com/office/drawing/2014/main" id="{1F892F07-3D26-EA46-A5F7-831A0CED5616}"/>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8A116"/>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9566428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9895090"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296B5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16" name="Picture 15" descr="iPhone6_mockup_front_white.png">
            <a:extLst>
              <a:ext uri="{FF2B5EF4-FFF2-40B4-BE49-F238E27FC236}">
                <a16:creationId xmlns:a16="http://schemas.microsoft.com/office/drawing/2014/main" id="{87258D54-E8B8-3B41-A9D8-B88A46AEF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7746" y="226918"/>
            <a:ext cx="4094254" cy="6404164"/>
          </a:xfrm>
          <a:prstGeom prst="rect">
            <a:avLst/>
          </a:prstGeom>
        </p:spPr>
      </p:pic>
      <p:sp>
        <p:nvSpPr>
          <p:cNvPr id="23" name="Picture Placeholder 17">
            <a:extLst>
              <a:ext uri="{FF2B5EF4-FFF2-40B4-BE49-F238E27FC236}">
                <a16:creationId xmlns:a16="http://schemas.microsoft.com/office/drawing/2014/main" id="{6E7E1AD6-B0FF-1F42-A53A-67F89CF1D0D9}"/>
              </a:ext>
            </a:extLst>
          </p:cNvPr>
          <p:cNvSpPr>
            <a:spLocks noGrp="1"/>
          </p:cNvSpPr>
          <p:nvPr userDrawn="1">
            <p:ph type="pic" sz="quarter" idx="10"/>
          </p:nvPr>
        </p:nvSpPr>
        <p:spPr>
          <a:xfrm>
            <a:off x="8912202" y="124669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98357" y="2319301"/>
            <a:ext cx="7199389" cy="329108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0" y="1104338"/>
            <a:ext cx="7382793" cy="992652"/>
          </a:xfrm>
          <a:prstGeom prst="rect">
            <a:avLst/>
          </a:prstGeom>
        </p:spPr>
        <p:txBody>
          <a:bodyPr>
            <a:noAutofit/>
          </a:bodyPr>
          <a:lstStyle>
            <a:lvl1pPr marL="0" indent="0" algn="l">
              <a:buNone/>
              <a:defRPr sz="3600" b="0" i="0">
                <a:solidFill>
                  <a:schemeClr val="bg1"/>
                </a:solidFill>
                <a:latin typeface="+mn-lt"/>
              </a:defRPr>
            </a:lvl1pPr>
          </a:lstStyle>
          <a:p>
            <a:pPr lvl="0"/>
            <a:r>
              <a:rPr lang="en-US" dirty="0"/>
              <a:t>Heading</a:t>
            </a:r>
          </a:p>
        </p:txBody>
      </p:sp>
      <p:sp>
        <p:nvSpPr>
          <p:cNvPr id="25" name="Freeform 24">
            <a:extLst>
              <a:ext uri="{FF2B5EF4-FFF2-40B4-BE49-F238E27FC236}">
                <a16:creationId xmlns:a16="http://schemas.microsoft.com/office/drawing/2014/main" id="{31126932-DD16-5F4F-84FB-88F292299AE2}"/>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8A116"/>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41087756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40" name="Freeform 39">
            <a:extLst>
              <a:ext uri="{FF2B5EF4-FFF2-40B4-BE49-F238E27FC236}">
                <a16:creationId xmlns:a16="http://schemas.microsoft.com/office/drawing/2014/main" id="{EBA28CB7-ECF3-7D93-ABED-E7A44E9B6F4E}"/>
              </a:ext>
            </a:extLst>
          </p:cNvPr>
          <p:cNvSpPr/>
          <p:nvPr userDrawn="1"/>
        </p:nvSpPr>
        <p:spPr>
          <a:xfrm>
            <a:off x="511444" y="453836"/>
            <a:ext cx="6549756"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296B5F"/>
          </a:solidFill>
          <a:ln w="3598" cap="flat">
            <a:noFill/>
            <a:prstDash val="solid"/>
            <a:miter/>
          </a:ln>
        </p:spPr>
        <p:txBody>
          <a:bodyPr rtlCol="0" anchor="ctr"/>
          <a:lstStyle/>
          <a:p>
            <a:endParaRPr lang="en-US" b="0" i="0" dirty="0">
              <a:latin typeface="Calibri" panose="020F0502020204030204" pitchFamily="34" charset="0"/>
            </a:endParaRPr>
          </a:p>
        </p:txBody>
      </p:sp>
      <p:sp>
        <p:nvSpPr>
          <p:cNvPr id="37" name="Freeform 36">
            <a:extLst>
              <a:ext uri="{FF2B5EF4-FFF2-40B4-BE49-F238E27FC236}">
                <a16:creationId xmlns:a16="http://schemas.microsoft.com/office/drawing/2014/main" id="{B66C74BC-9567-9849-8573-F27A29B72F69}"/>
              </a:ext>
            </a:extLst>
          </p:cNvPr>
          <p:cNvSpPr/>
          <p:nvPr userDrawn="1"/>
        </p:nvSpPr>
        <p:spPr>
          <a:xfrm>
            <a:off x="3732000" y="3424057"/>
            <a:ext cx="846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E8A116"/>
          </a:solidFill>
          <a:ln w="24491" cap="flat">
            <a:noFill/>
            <a:prstDash val="solid"/>
            <a:miter/>
          </a:ln>
        </p:spPr>
        <p:txBody>
          <a:bodyPr rtlCol="0" anchor="ctr"/>
          <a:lstStyle/>
          <a:p>
            <a:endParaRPr lang="en-US"/>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05865" y="3029069"/>
            <a:ext cx="3195486" cy="731140"/>
          </a:xfrm>
          <a:prstGeom prst="rect">
            <a:avLst/>
          </a:prstGeo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05865" y="2219493"/>
            <a:ext cx="3195485" cy="837258"/>
          </a:xfrm>
          <a:prstGeom prst="rect">
            <a:avLst/>
          </a:prstGeo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sp>
        <p:nvSpPr>
          <p:cNvPr id="161" name="Freeform 160">
            <a:extLst>
              <a:ext uri="{FF2B5EF4-FFF2-40B4-BE49-F238E27FC236}">
                <a16:creationId xmlns:a16="http://schemas.microsoft.com/office/drawing/2014/main" id="{8FB2998E-65F8-924C-B807-A1E4E9B4FE8B}"/>
              </a:ext>
            </a:extLst>
          </p:cNvPr>
          <p:cNvSpPr/>
          <p:nvPr userDrawn="1"/>
        </p:nvSpPr>
        <p:spPr>
          <a:xfrm>
            <a:off x="0" y="5625489"/>
            <a:ext cx="4963395"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8A116"/>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62" name="Text Placeholder 23">
            <a:extLst>
              <a:ext uri="{FF2B5EF4-FFF2-40B4-BE49-F238E27FC236}">
                <a16:creationId xmlns:a16="http://schemas.microsoft.com/office/drawing/2014/main" id="{738680E7-A40E-B744-AA9B-CF6E817C5537}"/>
              </a:ext>
            </a:extLst>
          </p:cNvPr>
          <p:cNvSpPr>
            <a:spLocks noGrp="1"/>
          </p:cNvSpPr>
          <p:nvPr>
            <p:ph type="body" sz="quarter" idx="16" hasCustomPrompt="1"/>
          </p:nvPr>
        </p:nvSpPr>
        <p:spPr>
          <a:xfrm>
            <a:off x="548818" y="5760524"/>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pic>
        <p:nvPicPr>
          <p:cNvPr id="39" name="Content Placeholder 5" descr="Logo&#10;&#10;Description automatically generated with medium confidence">
            <a:extLst>
              <a:ext uri="{FF2B5EF4-FFF2-40B4-BE49-F238E27FC236}">
                <a16:creationId xmlns:a16="http://schemas.microsoft.com/office/drawing/2014/main" id="{3B59F324-62F2-8370-1305-189E262A18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79678" y="752960"/>
            <a:ext cx="2670279" cy="2490034"/>
          </a:xfrm>
          <a:prstGeom prst="rect">
            <a:avLst/>
          </a:prstGeom>
        </p:spPr>
      </p:pic>
    </p:spTree>
    <p:extLst>
      <p:ext uri="{BB962C8B-B14F-4D97-AF65-F5344CB8AC3E}">
        <p14:creationId xmlns:p14="http://schemas.microsoft.com/office/powerpoint/2010/main" val="30970682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Master">
    <p:spTree>
      <p:nvGrpSpPr>
        <p:cNvPr id="1" name=""/>
        <p:cNvGrpSpPr/>
        <p:nvPr/>
      </p:nvGrpSpPr>
      <p:grpSpPr>
        <a:xfrm>
          <a:off x="0" y="0"/>
          <a:ext cx="0" cy="0"/>
          <a:chOff x="0" y="0"/>
          <a:chExt cx="0" cy="0"/>
        </a:xfrm>
      </p:grpSpPr>
      <p:sp>
        <p:nvSpPr>
          <p:cNvPr id="4" name="Text Placeholder 17">
            <a:extLst>
              <a:ext uri="{FF2B5EF4-FFF2-40B4-BE49-F238E27FC236}">
                <a16:creationId xmlns:a16="http://schemas.microsoft.com/office/drawing/2014/main" id="{85581FDB-620D-A940-7570-FC4992DD078F}"/>
              </a:ext>
            </a:extLst>
          </p:cNvPr>
          <p:cNvSpPr>
            <a:spLocks noGrp="1"/>
          </p:cNvSpPr>
          <p:nvPr>
            <p:ph type="body" sz="quarter" idx="18" hasCustomPrompt="1"/>
          </p:nvPr>
        </p:nvSpPr>
        <p:spPr>
          <a:xfrm>
            <a:off x="798381" y="2045704"/>
            <a:ext cx="4203926" cy="3849918"/>
          </a:xfrm>
          <a:prstGeom prst="rect">
            <a:avLst/>
          </a:prstGeom>
        </p:spPr>
        <p:txBody>
          <a:bodyPr/>
          <a:lstStyle>
            <a:lvl1pPr algn="l">
              <a:buNone/>
              <a:defRPr sz="2400" b="0" i="0" spc="0">
                <a:solidFill>
                  <a:srgbClr val="08657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 name="Text Placeholder 23">
            <a:extLst>
              <a:ext uri="{FF2B5EF4-FFF2-40B4-BE49-F238E27FC236}">
                <a16:creationId xmlns:a16="http://schemas.microsoft.com/office/drawing/2014/main" id="{285DDF02-6F1E-42FC-596B-7038DD05D8A8}"/>
              </a:ext>
            </a:extLst>
          </p:cNvPr>
          <p:cNvSpPr>
            <a:spLocks noGrp="1"/>
          </p:cNvSpPr>
          <p:nvPr>
            <p:ph type="body" sz="quarter" idx="16" hasCustomPrompt="1"/>
          </p:nvPr>
        </p:nvSpPr>
        <p:spPr>
          <a:xfrm>
            <a:off x="798382" y="761603"/>
            <a:ext cx="4203926" cy="803654"/>
          </a:xfrm>
          <a:prstGeom prst="rect">
            <a:avLst/>
          </a:prstGeom>
        </p:spPr>
        <p:txBody>
          <a:bodyPr>
            <a:noAutofit/>
          </a:bodyPr>
          <a:lstStyle>
            <a:lvl1pPr marL="0" indent="0" algn="l">
              <a:buNone/>
              <a:defRPr sz="3600" b="0" i="0">
                <a:solidFill>
                  <a:srgbClr val="086575"/>
                </a:solidFill>
                <a:latin typeface="+mn-lt"/>
              </a:defRPr>
            </a:lvl1pPr>
          </a:lstStyle>
          <a:p>
            <a:pPr lvl="0"/>
            <a:r>
              <a:rPr lang="en-US" dirty="0"/>
              <a:t>Heading</a:t>
            </a:r>
          </a:p>
        </p:txBody>
      </p:sp>
    </p:spTree>
    <p:extLst>
      <p:ext uri="{BB962C8B-B14F-4D97-AF65-F5344CB8AC3E}">
        <p14:creationId xmlns:p14="http://schemas.microsoft.com/office/powerpoint/2010/main" val="3392938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438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890FFFFA-C8FB-2146-9C31-AA95E5D0DE5D}"/>
              </a:ext>
            </a:extLst>
          </p:cNvPr>
          <p:cNvSpPr/>
          <p:nvPr userDrawn="1"/>
        </p:nvSpPr>
        <p:spPr>
          <a:xfrm>
            <a:off x="417723" y="2781054"/>
            <a:ext cx="11356551" cy="3143826"/>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solidFill>
            <a:srgbClr val="296B5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Freeform 13">
            <a:extLst>
              <a:ext uri="{FF2B5EF4-FFF2-40B4-BE49-F238E27FC236}">
                <a16:creationId xmlns:a16="http://schemas.microsoft.com/office/drawing/2014/main" id="{4200018A-D64E-9DE4-6F5C-F4D5E942F4FA}"/>
              </a:ext>
            </a:extLst>
          </p:cNvPr>
          <p:cNvSpPr/>
          <p:nvPr userDrawn="1"/>
        </p:nvSpPr>
        <p:spPr>
          <a:xfrm flipH="1">
            <a:off x="7228605" y="5354345"/>
            <a:ext cx="4963395"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8A116"/>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711252" y="4043134"/>
            <a:ext cx="5278651"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711253" y="3420408"/>
            <a:ext cx="5278651"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Cover Design 1</a:t>
            </a:r>
          </a:p>
        </p:txBody>
      </p:sp>
      <p:pic>
        <p:nvPicPr>
          <p:cNvPr id="39" name="Content Placeholder 5" descr="Logo&#10;&#10;Description automatically generated with medium confidence">
            <a:extLst>
              <a:ext uri="{FF2B5EF4-FFF2-40B4-BE49-F238E27FC236}">
                <a16:creationId xmlns:a16="http://schemas.microsoft.com/office/drawing/2014/main" id="{FAA04ECF-D810-39BC-EF1D-74B569F693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7579" y="350356"/>
            <a:ext cx="2462796" cy="2296557"/>
          </a:xfrm>
          <a:prstGeom prst="rect">
            <a:avLst/>
          </a:prstGeom>
        </p:spPr>
      </p:pic>
      <p:pic>
        <p:nvPicPr>
          <p:cNvPr id="2" name="Picture 1">
            <a:extLst>
              <a:ext uri="{FF2B5EF4-FFF2-40B4-BE49-F238E27FC236}">
                <a16:creationId xmlns:a16="http://schemas.microsoft.com/office/drawing/2014/main" id="{338E5525-40D2-6BC9-FFA7-4E70669B2535}"/>
              </a:ext>
            </a:extLst>
          </p:cNvPr>
          <p:cNvPicPr>
            <a:picLocks noChangeAspect="1"/>
          </p:cNvPicPr>
          <p:nvPr userDrawn="1"/>
        </p:nvPicPr>
        <p:blipFill>
          <a:blip r:embed="rId3"/>
          <a:stretch>
            <a:fillRect/>
          </a:stretch>
        </p:blipFill>
        <p:spPr>
          <a:xfrm>
            <a:off x="530727" y="6010982"/>
            <a:ext cx="1905000" cy="660400"/>
          </a:xfrm>
          <a:prstGeom prst="rect">
            <a:avLst/>
          </a:prstGeom>
        </p:spPr>
      </p:pic>
      <p:sp>
        <p:nvSpPr>
          <p:cNvPr id="13" name="Picture Placeholder 12">
            <a:extLst>
              <a:ext uri="{FF2B5EF4-FFF2-40B4-BE49-F238E27FC236}">
                <a16:creationId xmlns:a16="http://schemas.microsoft.com/office/drawing/2014/main" id="{8B4C0441-CF85-6157-FE9C-F5A53E0254C6}"/>
              </a:ext>
            </a:extLst>
          </p:cNvPr>
          <p:cNvSpPr>
            <a:spLocks noGrp="1"/>
          </p:cNvSpPr>
          <p:nvPr>
            <p:ph type="pic" sz="quarter" idx="42"/>
          </p:nvPr>
        </p:nvSpPr>
        <p:spPr>
          <a:xfrm>
            <a:off x="5861120" y="433094"/>
            <a:ext cx="5470479" cy="5127406"/>
          </a:xfrm>
          <a:custGeom>
            <a:avLst/>
            <a:gdLst>
              <a:gd name="connsiteX0" fmla="*/ 0 w 5470479"/>
              <a:gd name="connsiteY0" fmla="*/ 0 h 5127406"/>
              <a:gd name="connsiteX1" fmla="*/ 4519236 w 5470479"/>
              <a:gd name="connsiteY1" fmla="*/ 0 h 5127406"/>
              <a:gd name="connsiteX2" fmla="*/ 5470479 w 5470479"/>
              <a:gd name="connsiteY2" fmla="*/ 992738 h 5127406"/>
              <a:gd name="connsiteX3" fmla="*/ 5470479 w 5470479"/>
              <a:gd name="connsiteY3" fmla="*/ 4921251 h 5127406"/>
              <a:gd name="connsiteX4" fmla="*/ 1841093 w 5470479"/>
              <a:gd name="connsiteY4" fmla="*/ 4921251 h 5127406"/>
              <a:gd name="connsiteX5" fmla="*/ 1448576 w 5470479"/>
              <a:gd name="connsiteY5" fmla="*/ 5107321 h 5127406"/>
              <a:gd name="connsiteX6" fmla="*/ 1436292 w 5470479"/>
              <a:gd name="connsiteY6" fmla="*/ 5127406 h 5127406"/>
              <a:gd name="connsiteX7" fmla="*/ 1396827 w 5470479"/>
              <a:gd name="connsiteY7" fmla="*/ 5127406 h 5127406"/>
              <a:gd name="connsiteX8" fmla="*/ 0 w 5470479"/>
              <a:gd name="connsiteY8" fmla="*/ 3669648 h 5127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0479" h="5127406">
                <a:moveTo>
                  <a:pt x="0" y="0"/>
                </a:moveTo>
                <a:lnTo>
                  <a:pt x="4519236" y="0"/>
                </a:lnTo>
                <a:cubicBezTo>
                  <a:pt x="5044925" y="0"/>
                  <a:pt x="5470479" y="444120"/>
                  <a:pt x="5470479" y="992738"/>
                </a:cubicBezTo>
                <a:lnTo>
                  <a:pt x="5470479" y="4921251"/>
                </a:lnTo>
                <a:lnTo>
                  <a:pt x="1841093" y="4921251"/>
                </a:lnTo>
                <a:cubicBezTo>
                  <a:pt x="1678103" y="4921251"/>
                  <a:pt x="1533847" y="4995210"/>
                  <a:pt x="1448576" y="5107321"/>
                </a:cubicBezTo>
                <a:lnTo>
                  <a:pt x="1436292" y="5127406"/>
                </a:lnTo>
                <a:lnTo>
                  <a:pt x="1396827" y="5127406"/>
                </a:lnTo>
                <a:cubicBezTo>
                  <a:pt x="625818" y="5127406"/>
                  <a:pt x="0" y="4474289"/>
                  <a:pt x="0" y="3669648"/>
                </a:cubicBez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
        <p:nvSpPr>
          <p:cNvPr id="10" name="Text Placeholder 23">
            <a:extLst>
              <a:ext uri="{FF2B5EF4-FFF2-40B4-BE49-F238E27FC236}">
                <a16:creationId xmlns:a16="http://schemas.microsoft.com/office/drawing/2014/main" id="{F75812F9-090F-D835-4F57-79C96A356A0B}"/>
              </a:ext>
            </a:extLst>
          </p:cNvPr>
          <p:cNvSpPr>
            <a:spLocks noGrp="1"/>
          </p:cNvSpPr>
          <p:nvPr>
            <p:ph type="body" sz="quarter" idx="17" hasCustomPrompt="1"/>
          </p:nvPr>
        </p:nvSpPr>
        <p:spPr>
          <a:xfrm>
            <a:off x="7777423" y="5489380"/>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pic>
        <p:nvPicPr>
          <p:cNvPr id="5" name="Picture 4">
            <a:extLst>
              <a:ext uri="{FF2B5EF4-FFF2-40B4-BE49-F238E27FC236}">
                <a16:creationId xmlns:a16="http://schemas.microsoft.com/office/drawing/2014/main" id="{52A4E52E-410D-3140-9CFD-184503D2E91D}"/>
              </a:ext>
            </a:extLst>
          </p:cNvPr>
          <p:cNvPicPr>
            <a:picLocks noChangeAspect="1"/>
          </p:cNvPicPr>
          <p:nvPr userDrawn="1"/>
        </p:nvPicPr>
        <p:blipFill>
          <a:blip r:embed="rId4"/>
          <a:stretch>
            <a:fillRect/>
          </a:stretch>
        </p:blipFill>
        <p:spPr>
          <a:xfrm>
            <a:off x="2813538" y="6010982"/>
            <a:ext cx="3238132" cy="679345"/>
          </a:xfrm>
          <a:prstGeom prst="rect">
            <a:avLst/>
          </a:prstGeom>
        </p:spPr>
      </p:pic>
    </p:spTree>
    <p:extLst>
      <p:ext uri="{BB962C8B-B14F-4D97-AF65-F5344CB8AC3E}">
        <p14:creationId xmlns:p14="http://schemas.microsoft.com/office/powerpoint/2010/main" val="1930813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over Slide ">
    <p:spTree>
      <p:nvGrpSpPr>
        <p:cNvPr id="1" name=""/>
        <p:cNvGrpSpPr/>
        <p:nvPr/>
      </p:nvGrpSpPr>
      <p:grpSpPr>
        <a:xfrm>
          <a:off x="0" y="0"/>
          <a:ext cx="0" cy="0"/>
          <a:chOff x="0" y="0"/>
          <a:chExt cx="0" cy="0"/>
        </a:xfrm>
      </p:grpSpPr>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711252" y="4043134"/>
            <a:ext cx="5278651"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711253" y="3420408"/>
            <a:ext cx="5278651"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Cover Design 1</a:t>
            </a:r>
          </a:p>
        </p:txBody>
      </p:sp>
      <p:pic>
        <p:nvPicPr>
          <p:cNvPr id="39" name="Content Placeholder 5" descr="Logo&#10;&#10;Description automatically generated with medium confidence">
            <a:extLst>
              <a:ext uri="{FF2B5EF4-FFF2-40B4-BE49-F238E27FC236}">
                <a16:creationId xmlns:a16="http://schemas.microsoft.com/office/drawing/2014/main" id="{FAA04ECF-D810-39BC-EF1D-74B569F693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71999" y="591281"/>
            <a:ext cx="2326773" cy="2169716"/>
          </a:xfrm>
          <a:prstGeom prst="rect">
            <a:avLst/>
          </a:prstGeom>
        </p:spPr>
      </p:pic>
      <p:pic>
        <p:nvPicPr>
          <p:cNvPr id="2" name="Picture 1">
            <a:extLst>
              <a:ext uri="{FF2B5EF4-FFF2-40B4-BE49-F238E27FC236}">
                <a16:creationId xmlns:a16="http://schemas.microsoft.com/office/drawing/2014/main" id="{338E5525-40D2-6BC9-FFA7-4E70669B2535}"/>
              </a:ext>
            </a:extLst>
          </p:cNvPr>
          <p:cNvPicPr>
            <a:picLocks noChangeAspect="1"/>
          </p:cNvPicPr>
          <p:nvPr userDrawn="1"/>
        </p:nvPicPr>
        <p:blipFill>
          <a:blip r:embed="rId3"/>
          <a:stretch>
            <a:fillRect/>
          </a:stretch>
        </p:blipFill>
        <p:spPr>
          <a:xfrm>
            <a:off x="7416338" y="5851981"/>
            <a:ext cx="1905000" cy="660400"/>
          </a:xfrm>
          <a:prstGeom prst="rect">
            <a:avLst/>
          </a:prstGeom>
        </p:spPr>
      </p:pic>
      <p:pic>
        <p:nvPicPr>
          <p:cNvPr id="3" name="Picture 2">
            <a:extLst>
              <a:ext uri="{FF2B5EF4-FFF2-40B4-BE49-F238E27FC236}">
                <a16:creationId xmlns:a16="http://schemas.microsoft.com/office/drawing/2014/main" id="{8E6BB401-F6AB-8928-15D7-A25710CC8BF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44449"/>
          <a:stretch/>
        </p:blipFill>
        <p:spPr bwMode="auto">
          <a:xfrm>
            <a:off x="9782317" y="6037192"/>
            <a:ext cx="1991960" cy="457426"/>
          </a:xfrm>
          <a:prstGeom prst="rect">
            <a:avLst/>
          </a:prstGeom>
          <a:ln>
            <a:noFill/>
          </a:ln>
          <a:extLst>
            <a:ext uri="{53640926-AAD7-44D8-BBD7-CCE9431645EC}">
              <a14:shadowObscured xmlns:a14="http://schemas.microsoft.com/office/drawing/2010/main"/>
            </a:ext>
          </a:extLst>
        </p:spPr>
      </p:pic>
      <p:sp>
        <p:nvSpPr>
          <p:cNvPr id="4" name="Freeform 3">
            <a:extLst>
              <a:ext uri="{FF2B5EF4-FFF2-40B4-BE49-F238E27FC236}">
                <a16:creationId xmlns:a16="http://schemas.microsoft.com/office/drawing/2014/main" id="{57011739-0E8C-153C-ECA7-6FCEA9D6482D}"/>
              </a:ext>
            </a:extLst>
          </p:cNvPr>
          <p:cNvSpPr/>
          <p:nvPr userDrawn="1"/>
        </p:nvSpPr>
        <p:spPr>
          <a:xfrm>
            <a:off x="417723" y="59128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296B5F"/>
          </a:solidFill>
          <a:ln w="3598" cap="flat">
            <a:noFill/>
            <a:prstDash val="solid"/>
            <a:miter/>
          </a:ln>
        </p:spPr>
        <p:txBody>
          <a:bodyPr rtlCol="0" anchor="ctr"/>
          <a:lstStyle/>
          <a:p>
            <a:endParaRPr lang="en-US" b="0" i="0" dirty="0">
              <a:latin typeface="Calibri" panose="020F0502020204030204" pitchFamily="34" charset="0"/>
            </a:endParaRPr>
          </a:p>
        </p:txBody>
      </p:sp>
      <p:sp>
        <p:nvSpPr>
          <p:cNvPr id="10" name="Picture Placeholder 9">
            <a:extLst>
              <a:ext uri="{FF2B5EF4-FFF2-40B4-BE49-F238E27FC236}">
                <a16:creationId xmlns:a16="http://schemas.microsoft.com/office/drawing/2014/main" id="{F33A917A-028E-91BB-EB96-ABBCAFB593FB}"/>
              </a:ext>
            </a:extLst>
          </p:cNvPr>
          <p:cNvSpPr>
            <a:spLocks noGrp="1"/>
          </p:cNvSpPr>
          <p:nvPr>
            <p:ph type="pic" sz="quarter" idx="41"/>
          </p:nvPr>
        </p:nvSpPr>
        <p:spPr>
          <a:xfrm>
            <a:off x="4647235" y="2814866"/>
            <a:ext cx="7127042" cy="2793606"/>
          </a:xfrm>
          <a:custGeom>
            <a:avLst/>
            <a:gdLst>
              <a:gd name="connsiteX0" fmla="*/ 0 w 7127042"/>
              <a:gd name="connsiteY0" fmla="*/ 0 h 2793606"/>
              <a:gd name="connsiteX1" fmla="*/ 1473796 w 7127042"/>
              <a:gd name="connsiteY1" fmla="*/ 0 h 2793606"/>
              <a:gd name="connsiteX2" fmla="*/ 1721801 w 7127042"/>
              <a:gd name="connsiteY2" fmla="*/ 0 h 2793606"/>
              <a:gd name="connsiteX3" fmla="*/ 3195598 w 7127042"/>
              <a:gd name="connsiteY3" fmla="*/ 0 h 2793606"/>
              <a:gd name="connsiteX4" fmla="*/ 4060802 w 7127042"/>
              <a:gd name="connsiteY4" fmla="*/ 0 h 2793606"/>
              <a:gd name="connsiteX5" fmla="*/ 4060804 w 7127042"/>
              <a:gd name="connsiteY5" fmla="*/ 0 h 2793606"/>
              <a:gd name="connsiteX6" fmla="*/ 5160915 w 7127042"/>
              <a:gd name="connsiteY6" fmla="*/ 0 h 2793606"/>
              <a:gd name="connsiteX7" fmla="*/ 5534599 w 7127042"/>
              <a:gd name="connsiteY7" fmla="*/ 0 h 2793606"/>
              <a:gd name="connsiteX8" fmla="*/ 5534600 w 7127042"/>
              <a:gd name="connsiteY8" fmla="*/ 0 h 2793606"/>
              <a:gd name="connsiteX9" fmla="*/ 6634712 w 7127042"/>
              <a:gd name="connsiteY9" fmla="*/ 0 h 2793606"/>
              <a:gd name="connsiteX10" fmla="*/ 7127042 w 7127042"/>
              <a:gd name="connsiteY10" fmla="*/ 381996 h 2793606"/>
              <a:gd name="connsiteX11" fmla="*/ 7127042 w 7127042"/>
              <a:gd name="connsiteY11" fmla="*/ 1202628 h 2793606"/>
              <a:gd name="connsiteX12" fmla="*/ 7127042 w 7127042"/>
              <a:gd name="connsiteY12" fmla="*/ 1972974 h 2793606"/>
              <a:gd name="connsiteX13" fmla="*/ 7127042 w 7127042"/>
              <a:gd name="connsiteY13" fmla="*/ 2793606 h 2793606"/>
              <a:gd name="connsiteX14" fmla="*/ 6026929 w 7127042"/>
              <a:gd name="connsiteY14" fmla="*/ 2793606 h 2793606"/>
              <a:gd name="connsiteX15" fmla="*/ 5653246 w 7127042"/>
              <a:gd name="connsiteY15" fmla="*/ 2793606 h 2793606"/>
              <a:gd name="connsiteX16" fmla="*/ 5018660 w 7127042"/>
              <a:gd name="connsiteY16" fmla="*/ 2793606 h 2793606"/>
              <a:gd name="connsiteX17" fmla="*/ 4553132 w 7127042"/>
              <a:gd name="connsiteY17" fmla="*/ 2793606 h 2793606"/>
              <a:gd name="connsiteX18" fmla="*/ 4305128 w 7127042"/>
              <a:gd name="connsiteY18" fmla="*/ 2793606 h 2793606"/>
              <a:gd name="connsiteX19" fmla="*/ 3918547 w 7127042"/>
              <a:gd name="connsiteY19" fmla="*/ 2793606 h 2793606"/>
              <a:gd name="connsiteX20" fmla="*/ 3544864 w 7127042"/>
              <a:gd name="connsiteY20" fmla="*/ 2793606 h 2793606"/>
              <a:gd name="connsiteX21" fmla="*/ 2831331 w 7127042"/>
              <a:gd name="connsiteY21" fmla="*/ 2793606 h 2793606"/>
              <a:gd name="connsiteX22" fmla="*/ 2444751 w 7127042"/>
              <a:gd name="connsiteY22" fmla="*/ 2793606 h 2793606"/>
              <a:gd name="connsiteX23" fmla="*/ 2196746 w 7127042"/>
              <a:gd name="connsiteY23" fmla="*/ 2793606 h 2793606"/>
              <a:gd name="connsiteX24" fmla="*/ 722950 w 7127042"/>
              <a:gd name="connsiteY24" fmla="*/ 2793606 h 2793606"/>
              <a:gd name="connsiteX25" fmla="*/ 0 w 7127042"/>
              <a:gd name="connsiteY25" fmla="*/ 2232676 h 2793606"/>
              <a:gd name="connsiteX26" fmla="*/ 0 w 7127042"/>
              <a:gd name="connsiteY26" fmla="*/ 1412044 h 2793606"/>
              <a:gd name="connsiteX27" fmla="*/ 0 w 7127042"/>
              <a:gd name="connsiteY27" fmla="*/ 820632 h 2793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127042" h="2793606">
                <a:moveTo>
                  <a:pt x="0" y="0"/>
                </a:moveTo>
                <a:lnTo>
                  <a:pt x="1473796" y="0"/>
                </a:lnTo>
                <a:lnTo>
                  <a:pt x="1721801" y="0"/>
                </a:lnTo>
                <a:lnTo>
                  <a:pt x="3195598" y="0"/>
                </a:lnTo>
                <a:lnTo>
                  <a:pt x="4060802" y="0"/>
                </a:lnTo>
                <a:lnTo>
                  <a:pt x="4060804" y="0"/>
                </a:lnTo>
                <a:lnTo>
                  <a:pt x="5160915" y="0"/>
                </a:lnTo>
                <a:lnTo>
                  <a:pt x="5534599" y="0"/>
                </a:lnTo>
                <a:lnTo>
                  <a:pt x="5534600" y="0"/>
                </a:lnTo>
                <a:lnTo>
                  <a:pt x="6634712" y="0"/>
                </a:lnTo>
                <a:cubicBezTo>
                  <a:pt x="6906790" y="0"/>
                  <a:pt x="7127042" y="170893"/>
                  <a:pt x="7127042" y="381996"/>
                </a:cubicBezTo>
                <a:lnTo>
                  <a:pt x="7127042" y="1202628"/>
                </a:lnTo>
                <a:lnTo>
                  <a:pt x="7127042" y="1972974"/>
                </a:lnTo>
                <a:lnTo>
                  <a:pt x="7127042" y="2793606"/>
                </a:lnTo>
                <a:lnTo>
                  <a:pt x="6026929" y="2793606"/>
                </a:lnTo>
                <a:lnTo>
                  <a:pt x="5653246" y="2793606"/>
                </a:lnTo>
                <a:lnTo>
                  <a:pt x="5018660" y="2793606"/>
                </a:lnTo>
                <a:lnTo>
                  <a:pt x="4553132" y="2793606"/>
                </a:lnTo>
                <a:lnTo>
                  <a:pt x="4305128" y="2793606"/>
                </a:lnTo>
                <a:lnTo>
                  <a:pt x="3918547" y="2793606"/>
                </a:lnTo>
                <a:lnTo>
                  <a:pt x="3544864" y="2793606"/>
                </a:lnTo>
                <a:lnTo>
                  <a:pt x="2831331" y="2793606"/>
                </a:lnTo>
                <a:lnTo>
                  <a:pt x="2444751" y="2793606"/>
                </a:lnTo>
                <a:lnTo>
                  <a:pt x="2196746" y="2793606"/>
                </a:lnTo>
                <a:lnTo>
                  <a:pt x="722950" y="2793606"/>
                </a:lnTo>
                <a:cubicBezTo>
                  <a:pt x="323902" y="2793606"/>
                  <a:pt x="0" y="2542293"/>
                  <a:pt x="0" y="2232676"/>
                </a:cubicBezTo>
                <a:lnTo>
                  <a:pt x="0" y="1412044"/>
                </a:lnTo>
                <a:lnTo>
                  <a:pt x="0" y="820632"/>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
        <p:nvSpPr>
          <p:cNvPr id="11" name="Freeform 10">
            <a:extLst>
              <a:ext uri="{FF2B5EF4-FFF2-40B4-BE49-F238E27FC236}">
                <a16:creationId xmlns:a16="http://schemas.microsoft.com/office/drawing/2014/main" id="{B65C0264-C4DB-6A7E-D772-BB4171C20B4F}"/>
              </a:ext>
            </a:extLst>
          </p:cNvPr>
          <p:cNvSpPr/>
          <p:nvPr userDrawn="1"/>
        </p:nvSpPr>
        <p:spPr>
          <a:xfrm>
            <a:off x="-3203" y="5647855"/>
            <a:ext cx="4963395"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8A116"/>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2" name="Text Placeholder 23">
            <a:extLst>
              <a:ext uri="{FF2B5EF4-FFF2-40B4-BE49-F238E27FC236}">
                <a16:creationId xmlns:a16="http://schemas.microsoft.com/office/drawing/2014/main" id="{C1CD25CB-F15C-5746-55A0-5AF60D5C01B4}"/>
              </a:ext>
            </a:extLst>
          </p:cNvPr>
          <p:cNvSpPr>
            <a:spLocks noGrp="1"/>
          </p:cNvSpPr>
          <p:nvPr>
            <p:ph type="body" sz="quarter" idx="17" hasCustomPrompt="1"/>
          </p:nvPr>
        </p:nvSpPr>
        <p:spPr>
          <a:xfrm>
            <a:off x="545615" y="5782890"/>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Tree>
    <p:extLst>
      <p:ext uri="{BB962C8B-B14F-4D97-AF65-F5344CB8AC3E}">
        <p14:creationId xmlns:p14="http://schemas.microsoft.com/office/powerpoint/2010/main" val="2335399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6185499" cy="5441935"/>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296B5F"/>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8A116"/>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769619" y="1337990"/>
            <a:ext cx="4465067" cy="689519"/>
          </a:xfrm>
          <a:prstGeom prst="rect">
            <a:avLst/>
          </a:prstGeom>
        </p:spPr>
        <p:txBody>
          <a:bodyPr anchor="ctr">
            <a:noAutofit/>
          </a:bodyPr>
          <a:lstStyle>
            <a:lvl1pPr marL="0" indent="0" algn="l">
              <a:buNone/>
              <a:defRPr sz="2200" baseline="0">
                <a:solidFill>
                  <a:srgbClr val="42424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91322" y="2252978"/>
            <a:ext cx="4465067" cy="689519"/>
          </a:xfrm>
          <a:prstGeom prst="rect">
            <a:avLst/>
          </a:prstGeom>
        </p:spPr>
        <p:txBody>
          <a:bodyPr anchor="ctr">
            <a:noAutofit/>
          </a:bodyPr>
          <a:lstStyle>
            <a:lvl1pPr marL="0" indent="0" algn="l">
              <a:buNone/>
              <a:defRPr sz="2200" baseline="0">
                <a:solidFill>
                  <a:srgbClr val="42424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97901" y="3167965"/>
            <a:ext cx="4465067" cy="689519"/>
          </a:xfrm>
          <a:prstGeom prst="rect">
            <a:avLst/>
          </a:prstGeom>
        </p:spPr>
        <p:txBody>
          <a:bodyPr anchor="ctr">
            <a:noAutofit/>
          </a:bodyPr>
          <a:lstStyle>
            <a:lvl1pPr marL="0" indent="0" algn="l">
              <a:buNone/>
              <a:defRPr sz="2200" baseline="0">
                <a:solidFill>
                  <a:srgbClr val="42424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dirty="0"/>
              <a:t>Project Overview</a:t>
            </a:r>
          </a:p>
        </p:txBody>
      </p: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784878" cy="0"/>
          </a:xfrm>
          <a:prstGeom prst="line">
            <a:avLst/>
          </a:prstGeom>
          <a:ln w="28575">
            <a:solidFill>
              <a:srgbClr val="E8A116"/>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784878" cy="0"/>
          </a:xfrm>
          <a:prstGeom prst="line">
            <a:avLst/>
          </a:prstGeom>
          <a:ln w="28575">
            <a:solidFill>
              <a:srgbClr val="E8A116"/>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D645254B-90C5-6C41-9EB9-426CB6421905}"/>
              </a:ext>
            </a:extLst>
          </p:cNvPr>
          <p:cNvSpPr/>
          <p:nvPr userDrawn="1"/>
        </p:nvSpPr>
        <p:spPr>
          <a:xfrm>
            <a:off x="-2858315" y="78585"/>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5">
            <a:extLst>
              <a:ext uri="{FF2B5EF4-FFF2-40B4-BE49-F238E27FC236}">
                <a16:creationId xmlns:a16="http://schemas.microsoft.com/office/drawing/2014/main" id="{04BCA232-7A1A-67AC-096F-4F8942A9974D}"/>
              </a:ext>
            </a:extLst>
          </p:cNvPr>
          <p:cNvSpPr>
            <a:spLocks noGrp="1"/>
          </p:cNvSpPr>
          <p:nvPr>
            <p:ph type="body" sz="quarter" idx="33" hasCustomPrompt="1"/>
          </p:nvPr>
        </p:nvSpPr>
        <p:spPr>
          <a:xfrm>
            <a:off x="5891164" y="4060684"/>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4" name="Text Placeholder 25">
            <a:extLst>
              <a:ext uri="{FF2B5EF4-FFF2-40B4-BE49-F238E27FC236}">
                <a16:creationId xmlns:a16="http://schemas.microsoft.com/office/drawing/2014/main" id="{DD71E540-8F16-71DA-DEFF-4F9A9AF50218}"/>
              </a:ext>
            </a:extLst>
          </p:cNvPr>
          <p:cNvSpPr>
            <a:spLocks noGrp="1"/>
          </p:cNvSpPr>
          <p:nvPr>
            <p:ph type="body" sz="quarter" idx="34" hasCustomPrompt="1"/>
          </p:nvPr>
        </p:nvSpPr>
        <p:spPr>
          <a:xfrm>
            <a:off x="6797901" y="4060684"/>
            <a:ext cx="4465067" cy="689519"/>
          </a:xfrm>
          <a:prstGeom prst="rect">
            <a:avLst/>
          </a:prstGeom>
        </p:spPr>
        <p:txBody>
          <a:bodyPr anchor="ctr">
            <a:noAutofit/>
          </a:bodyPr>
          <a:lstStyle>
            <a:lvl1pPr marL="0" indent="0" algn="l">
              <a:buNone/>
              <a:defRPr sz="2200" baseline="0">
                <a:solidFill>
                  <a:srgbClr val="42424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5" name="Straight Connector 4">
            <a:extLst>
              <a:ext uri="{FF2B5EF4-FFF2-40B4-BE49-F238E27FC236}">
                <a16:creationId xmlns:a16="http://schemas.microsoft.com/office/drawing/2014/main" id="{972FB1C6-0AAF-BE1C-3D8C-C9C07A910C3B}"/>
              </a:ext>
            </a:extLst>
          </p:cNvPr>
          <p:cNvCxnSpPr>
            <a:cxnSpLocks/>
          </p:cNvCxnSpPr>
          <p:nvPr userDrawn="1"/>
        </p:nvCxnSpPr>
        <p:spPr>
          <a:xfrm flipH="1">
            <a:off x="5658046" y="3974600"/>
            <a:ext cx="5784878" cy="0"/>
          </a:xfrm>
          <a:prstGeom prst="line">
            <a:avLst/>
          </a:prstGeom>
          <a:ln w="28575">
            <a:solidFill>
              <a:srgbClr val="E8A1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6502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A263E4CF-D9D5-6448-976F-02037919196A}"/>
              </a:ext>
            </a:extLst>
          </p:cNvPr>
          <p:cNvSpPr/>
          <p:nvPr userDrawn="1"/>
        </p:nvSpPr>
        <p:spPr>
          <a:xfrm>
            <a:off x="632638" y="567428"/>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296B5F"/>
          </a:solidFill>
          <a:ln w="3598" cap="flat">
            <a:noFill/>
            <a:prstDash val="solid"/>
            <a:miter/>
          </a:ln>
        </p:spPr>
        <p:txBody>
          <a:bodyPr rtlCol="0" anchor="ctr"/>
          <a:lstStyle/>
          <a:p>
            <a:endParaRPr lang="en-US" b="0" i="0" dirty="0">
              <a:latin typeface="Calibri" panose="020F0502020204030204" pitchFamily="34" charset="0"/>
            </a:endParaRPr>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856356" y="1524912"/>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22" name="Picture Placeholder 11">
            <a:extLst>
              <a:ext uri="{FF2B5EF4-FFF2-40B4-BE49-F238E27FC236}">
                <a16:creationId xmlns:a16="http://schemas.microsoft.com/office/drawing/2014/main" id="{141817D9-EF4F-5648-8536-69E23DB87BED}"/>
              </a:ext>
            </a:extLst>
          </p:cNvPr>
          <p:cNvSpPr>
            <a:spLocks noGrp="1"/>
          </p:cNvSpPr>
          <p:nvPr>
            <p:ph type="pic" sz="quarter" idx="42"/>
          </p:nvPr>
        </p:nvSpPr>
        <p:spPr>
          <a:xfrm>
            <a:off x="6096000" y="1404749"/>
            <a:ext cx="5239644" cy="4704418"/>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8" name="Rectangle 7">
            <a:extLst>
              <a:ext uri="{FF2B5EF4-FFF2-40B4-BE49-F238E27FC236}">
                <a16:creationId xmlns:a16="http://schemas.microsoft.com/office/drawing/2014/main" id="{7228DF1A-57C4-3D42-A498-715C5ADA04E5}"/>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9323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296B5F"/>
          </a:solidFill>
          <a:ln w="3598" cap="flat">
            <a:noFill/>
            <a:prstDash val="solid"/>
            <a:miter/>
          </a:ln>
        </p:spPr>
        <p:txBody>
          <a:bodyPr rtlCol="0" anchor="ctr"/>
          <a:lstStyle/>
          <a:p>
            <a:endParaRPr lang="en-US" b="0" i="0" dirty="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427670" y="1504602"/>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8" name="Rectangle 7">
            <a:extLst>
              <a:ext uri="{FF2B5EF4-FFF2-40B4-BE49-F238E27FC236}">
                <a16:creationId xmlns:a16="http://schemas.microsoft.com/office/drawing/2014/main" id="{FB69E93D-EB65-544F-B082-6BD372E5C86C}"/>
              </a:ext>
            </a:extLst>
          </p:cNvPr>
          <p:cNvSpPr/>
          <p:nvPr userDrawn="1"/>
        </p:nvSpPr>
        <p:spPr>
          <a:xfrm>
            <a:off x="-2858315" y="0"/>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6949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599985" y="518604"/>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296B5F"/>
          </a:solidFill>
          <a:ln w="3598" cap="flat">
            <a:noFill/>
            <a:prstDash val="solid"/>
            <a:miter/>
          </a:ln>
        </p:spPr>
        <p:txBody>
          <a:bodyPr rtlCol="0" anchor="ctr"/>
          <a:lstStyle/>
          <a:p>
            <a:endParaRPr lang="en-US" b="0" i="0" dirty="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5305044" y="820325"/>
            <a:ext cx="6046905" cy="339415"/>
          </a:xfrm>
          <a:prstGeom prst="rect">
            <a:avLst/>
          </a:prstGeom>
        </p:spPr>
        <p:txBody>
          <a:bodyPr>
            <a:noAutofit/>
          </a:bodyPr>
          <a:lstStyle>
            <a:lvl1pPr marL="0" indent="0" algn="r">
              <a:lnSpc>
                <a:spcPct val="100000"/>
              </a:lnSpc>
              <a:buNone/>
              <a:defRPr sz="2400" b="1" i="0">
                <a:solidFill>
                  <a:srgbClr val="296B5F"/>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5305045" y="1319038"/>
            <a:ext cx="6038204" cy="999383"/>
          </a:xfrm>
          <a:prstGeom prst="rect">
            <a:avLst/>
          </a:prstGeom>
        </p:spPr>
        <p:txBody>
          <a:bodyPr>
            <a:noAutofit/>
          </a:bodyPr>
          <a:lstStyle>
            <a:lvl1pPr marL="0" indent="0" algn="r">
              <a:lnSpc>
                <a:spcPct val="100000"/>
              </a:lnSpc>
              <a:buNone/>
              <a:defRPr lang="en-US" sz="2200" b="0" i="0" smtClean="0">
                <a:solidFill>
                  <a:srgbClr val="424242"/>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492414" y="991058"/>
            <a:ext cx="1236480" cy="955625"/>
          </a:xfrm>
          <a:prstGeom prst="rect">
            <a:avLst/>
          </a:prstGeom>
          <a:noFill/>
        </p:spPr>
        <p:txBody>
          <a:bodyPr anchor="ctr">
            <a:noAutofit/>
          </a:bodyPr>
          <a:lstStyle>
            <a:lvl1pPr marL="0" indent="0" algn="r">
              <a:lnSpc>
                <a:spcPct val="130000"/>
              </a:lnSpc>
              <a:buNone/>
              <a:defRPr sz="6300" b="0" i="0">
                <a:solidFill>
                  <a:schemeClr val="bg1"/>
                </a:solidFill>
                <a:latin typeface="Calibri" panose="020F0502020204030204" pitchFamily="34" charset="0"/>
                <a:cs typeface="Calibri" panose="020F0502020204030204" pitchFamily="34" charset="0"/>
              </a:defRPr>
            </a:lvl1pPr>
          </a:lstStyle>
          <a:p>
            <a:pPr lvl="0"/>
            <a:r>
              <a:rPr lang="en-US" dirty="0"/>
              <a:t>01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5305043" y="2743458"/>
            <a:ext cx="6046905" cy="339415"/>
          </a:xfrm>
          <a:prstGeom prst="rect">
            <a:avLst/>
          </a:prstGeom>
        </p:spPr>
        <p:txBody>
          <a:bodyPr>
            <a:noAutofit/>
          </a:bodyPr>
          <a:lstStyle>
            <a:lvl1pPr marL="0" indent="0" algn="r">
              <a:lnSpc>
                <a:spcPct val="100000"/>
              </a:lnSpc>
              <a:buNone/>
              <a:defRPr sz="2400" b="1" i="0">
                <a:solidFill>
                  <a:srgbClr val="296B5F"/>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5305044" y="3242171"/>
            <a:ext cx="6038204" cy="999383"/>
          </a:xfrm>
          <a:prstGeom prst="rect">
            <a:avLst/>
          </a:prstGeom>
        </p:spPr>
        <p:txBody>
          <a:bodyPr>
            <a:noAutofit/>
          </a:bodyPr>
          <a:lstStyle>
            <a:lvl1pPr marL="0" indent="0" algn="r">
              <a:lnSpc>
                <a:spcPct val="100000"/>
              </a:lnSpc>
              <a:buNone/>
              <a:defRPr lang="en-US" sz="2200" b="0" i="0" smtClean="0">
                <a:solidFill>
                  <a:srgbClr val="424242"/>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492413" y="2914191"/>
            <a:ext cx="1236480" cy="955625"/>
          </a:xfrm>
          <a:prstGeom prst="rect">
            <a:avLst/>
          </a:prstGeom>
          <a:noFill/>
        </p:spPr>
        <p:txBody>
          <a:bodyPr anchor="ctr">
            <a:noAutofit/>
          </a:bodyPr>
          <a:lstStyle>
            <a:lvl1pPr marL="0" indent="0" algn="r">
              <a:lnSpc>
                <a:spcPct val="130000"/>
              </a:lnSpc>
              <a:buNone/>
              <a:defRPr sz="6300" b="0" i="0">
                <a:solidFill>
                  <a:schemeClr val="bg1"/>
                </a:solidFill>
                <a:latin typeface="Calibri" panose="020F0502020204030204" pitchFamily="34" charset="0"/>
                <a:cs typeface="Calibri" panose="020F0502020204030204" pitchFamily="34" charset="0"/>
              </a:defRPr>
            </a:lvl1pPr>
          </a:lstStyle>
          <a:p>
            <a:pPr lvl="0"/>
            <a:r>
              <a:rPr lang="en-US" dirty="0"/>
              <a:t>02</a:t>
            </a:r>
          </a:p>
        </p:txBody>
      </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5320541" y="4607255"/>
            <a:ext cx="6046905" cy="339415"/>
          </a:xfrm>
          <a:prstGeom prst="rect">
            <a:avLst/>
          </a:prstGeom>
        </p:spPr>
        <p:txBody>
          <a:bodyPr>
            <a:noAutofit/>
          </a:bodyPr>
          <a:lstStyle>
            <a:lvl1pPr marL="0" indent="0" algn="r">
              <a:lnSpc>
                <a:spcPct val="100000"/>
              </a:lnSpc>
              <a:buNone/>
              <a:defRPr sz="2400" b="1" i="0">
                <a:solidFill>
                  <a:srgbClr val="296B5F"/>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5320542" y="5105968"/>
            <a:ext cx="6038204" cy="999383"/>
          </a:xfrm>
          <a:prstGeom prst="rect">
            <a:avLst/>
          </a:prstGeom>
        </p:spPr>
        <p:txBody>
          <a:bodyPr>
            <a:noAutofit/>
          </a:bodyPr>
          <a:lstStyle>
            <a:lvl1pPr marL="0" indent="0" algn="r">
              <a:lnSpc>
                <a:spcPct val="100000"/>
              </a:lnSpc>
              <a:buNone/>
              <a:defRPr lang="en-US" sz="2200" b="0" i="0" smtClean="0">
                <a:solidFill>
                  <a:srgbClr val="424242"/>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507911" y="4777988"/>
            <a:ext cx="1236480" cy="955625"/>
          </a:xfrm>
          <a:prstGeom prst="rect">
            <a:avLst/>
          </a:prstGeom>
          <a:noFill/>
        </p:spPr>
        <p:txBody>
          <a:bodyPr anchor="ctr">
            <a:noAutofit/>
          </a:bodyPr>
          <a:lstStyle>
            <a:lvl1pPr marL="0" indent="0" algn="r">
              <a:lnSpc>
                <a:spcPct val="130000"/>
              </a:lnSpc>
              <a:buNone/>
              <a:defRPr sz="6300" b="0" i="0">
                <a:solidFill>
                  <a:schemeClr val="bg1"/>
                </a:solidFill>
                <a:latin typeface="Calibri" panose="020F0502020204030204" pitchFamily="34" charset="0"/>
                <a:cs typeface="Calibri" panose="020F0502020204030204" pitchFamily="34" charset="0"/>
              </a:defRPr>
            </a:lvl1pPr>
          </a:lstStyle>
          <a:p>
            <a:pPr lvl="0"/>
            <a:r>
              <a:rPr lang="en-US" dirty="0"/>
              <a:t>03</a:t>
            </a:r>
          </a:p>
        </p:txBody>
      </p:sp>
      <p:grpSp>
        <p:nvGrpSpPr>
          <p:cNvPr id="2" name="Group 1">
            <a:extLst>
              <a:ext uri="{FF2B5EF4-FFF2-40B4-BE49-F238E27FC236}">
                <a16:creationId xmlns:a16="http://schemas.microsoft.com/office/drawing/2014/main" id="{3041D42B-EF0E-8B47-9470-4319E099B736}"/>
              </a:ext>
            </a:extLst>
          </p:cNvPr>
          <p:cNvGrpSpPr/>
          <p:nvPr userDrawn="1"/>
        </p:nvGrpSpPr>
        <p:grpSpPr>
          <a:xfrm>
            <a:off x="4446910" y="695225"/>
            <a:ext cx="7230875" cy="5461417"/>
            <a:chOff x="4054159" y="721803"/>
            <a:chExt cx="7578908" cy="5461417"/>
          </a:xfrm>
        </p:grpSpPr>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E8A116"/>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E8A116"/>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E8A116"/>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E8A116"/>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E8A116"/>
              </a:solidFill>
            </a:ln>
            <a:effectLst/>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54160" y="2644936"/>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E8A116"/>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E8A116"/>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E8A116"/>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54159" y="3923423"/>
              <a:ext cx="0" cy="396000"/>
            </a:xfrm>
            <a:prstGeom prst="line">
              <a:avLst/>
            </a:prstGeom>
            <a:solidFill>
              <a:schemeClr val="tx1">
                <a:lumMod val="85000"/>
                <a:lumOff val="15000"/>
              </a:schemeClr>
            </a:solidFill>
            <a:ln w="28575">
              <a:solidFill>
                <a:srgbClr val="E8A116"/>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69658" y="4311378"/>
              <a:ext cx="7547911" cy="0"/>
            </a:xfrm>
            <a:prstGeom prst="line">
              <a:avLst/>
            </a:prstGeom>
            <a:solidFill>
              <a:schemeClr val="tx1">
                <a:lumMod val="85000"/>
                <a:lumOff val="15000"/>
              </a:schemeClr>
            </a:solidFill>
            <a:ln w="28575">
              <a:solidFill>
                <a:srgbClr val="E8A116"/>
              </a:solidFill>
            </a:ln>
            <a:effectLst/>
          </p:spPr>
          <p:style>
            <a:lnRef idx="1">
              <a:schemeClr val="accent1"/>
            </a:lnRef>
            <a:fillRef idx="0">
              <a:schemeClr val="accent1"/>
            </a:fillRef>
            <a:effectRef idx="0">
              <a:schemeClr val="accent1"/>
            </a:effectRef>
            <a:fontRef idx="minor">
              <a:schemeClr val="tx1"/>
            </a:fontRef>
          </p:style>
        </p:cxn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69658" y="4508733"/>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E8A116"/>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E8A116"/>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E8A116"/>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69657" y="5787220"/>
              <a:ext cx="0" cy="396000"/>
            </a:xfrm>
            <a:prstGeom prst="line">
              <a:avLst/>
            </a:prstGeom>
            <a:solidFill>
              <a:schemeClr val="tx1">
                <a:lumMod val="85000"/>
                <a:lumOff val="15000"/>
              </a:schemeClr>
            </a:solidFill>
            <a:ln w="28575">
              <a:solidFill>
                <a:srgbClr val="E8A116"/>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85156" y="6175175"/>
              <a:ext cx="7547911" cy="0"/>
            </a:xfrm>
            <a:prstGeom prst="line">
              <a:avLst/>
            </a:prstGeom>
            <a:solidFill>
              <a:schemeClr val="tx1">
                <a:lumMod val="85000"/>
                <a:lumOff val="15000"/>
              </a:schemeClr>
            </a:solidFill>
            <a:ln w="28575">
              <a:solidFill>
                <a:srgbClr val="E8A116"/>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96454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B4ADFE1-8FB8-3C49-B586-197053CCF892}"/>
              </a:ext>
            </a:extLst>
          </p:cNvPr>
          <p:cNvSpPr/>
          <p:nvPr userDrawn="1"/>
        </p:nvSpPr>
        <p:spPr>
          <a:xfrm>
            <a:off x="511444" y="453836"/>
            <a:ext cx="6033735"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296B5F"/>
          </a:solidFill>
          <a:ln w="3598" cap="flat">
            <a:noFill/>
            <a:prstDash val="solid"/>
            <a:miter/>
          </a:ln>
        </p:spPr>
        <p:txBody>
          <a:bodyPr rtlCol="0" anchor="ctr"/>
          <a:lstStyle/>
          <a:p>
            <a:endParaRPr lang="en-US" b="0" i="0" dirty="0">
              <a:latin typeface="Calibri" panose="020F0502020204030204" pitchFamily="34" charset="0"/>
            </a:endParaRPr>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7" y="2584411"/>
            <a:ext cx="4867011" cy="3025975"/>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chemeClr val="bg1"/>
                </a:solidFill>
                <a:latin typeface="+mn-lt"/>
              </a:defRPr>
            </a:lvl1pPr>
          </a:lstStyle>
          <a:p>
            <a:pPr lvl="0"/>
            <a:r>
              <a:rPr lang="en-US" dirty="0"/>
              <a:t>Heading</a:t>
            </a:r>
          </a:p>
        </p:txBody>
      </p:sp>
      <p:sp>
        <p:nvSpPr>
          <p:cNvPr id="30" name="Freeform 29">
            <a:extLst>
              <a:ext uri="{FF2B5EF4-FFF2-40B4-BE49-F238E27FC236}">
                <a16:creationId xmlns:a16="http://schemas.microsoft.com/office/drawing/2014/main" id="{B36FB2AA-2DBD-1A44-9CC0-277628E9A1B8}"/>
              </a:ext>
            </a:extLst>
          </p:cNvPr>
          <p:cNvSpPr/>
          <p:nvPr userDrawn="1"/>
        </p:nvSpPr>
        <p:spPr>
          <a:xfrm>
            <a:off x="6180000" y="1149469"/>
            <a:ext cx="60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1983D"/>
          </a:solidFill>
          <a:ln w="24491" cap="flat">
            <a:solidFill>
              <a:srgbClr val="E8A116"/>
            </a:solidFill>
            <a:prstDash val="solid"/>
            <a:miter/>
          </a:ln>
        </p:spPr>
        <p:txBody>
          <a:bodyPr rtlCol="0" anchor="ctr"/>
          <a:lstStyle/>
          <a:p>
            <a:endParaRPr lang="en-US"/>
          </a:p>
        </p:txBody>
      </p:sp>
      <p:sp>
        <p:nvSpPr>
          <p:cNvPr id="32" name="Picture Placeholder 2">
            <a:extLst>
              <a:ext uri="{FF2B5EF4-FFF2-40B4-BE49-F238E27FC236}">
                <a16:creationId xmlns:a16="http://schemas.microsoft.com/office/drawing/2014/main" id="{4EDE5ADC-BCE4-1B4C-AA43-CAA0D32703DC}"/>
              </a:ext>
            </a:extLst>
          </p:cNvPr>
          <p:cNvSpPr>
            <a:spLocks noGrp="1"/>
          </p:cNvSpPr>
          <p:nvPr>
            <p:ph type="pic" sz="quarter" idx="42"/>
          </p:nvPr>
        </p:nvSpPr>
        <p:spPr>
          <a:xfrm>
            <a:off x="6545263" y="1452563"/>
            <a:ext cx="5646737" cy="4656137"/>
          </a:xfrm>
          <a:prstGeom prst="rect">
            <a:avLst/>
          </a:prstGeom>
          <a:solidFill>
            <a:schemeClr val="bg1">
              <a:lumMod val="85000"/>
            </a:schemeClr>
          </a:solidFill>
        </p:spPr>
        <p:txBody>
          <a:bodyPr/>
          <a:lstStyle>
            <a:lvl1pPr>
              <a:defRPr sz="800"/>
            </a:lvl1pPr>
          </a:lstStyle>
          <a:p>
            <a:endParaRPr lang="en-US"/>
          </a:p>
        </p:txBody>
      </p:sp>
    </p:spTree>
    <p:extLst>
      <p:ext uri="{BB962C8B-B14F-4D97-AF65-F5344CB8AC3E}">
        <p14:creationId xmlns:p14="http://schemas.microsoft.com/office/powerpoint/2010/main" val="49209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4497B6D-A77D-C54E-9B99-EDFAB982BE8B}"/>
              </a:ext>
            </a:extLst>
          </p:cNvPr>
          <p:cNvCxnSpPr>
            <a:cxnSpLocks/>
            <a:endCxn id="4" idx="1"/>
          </p:cNvCxnSpPr>
          <p:nvPr userDrawn="1"/>
        </p:nvCxnSpPr>
        <p:spPr>
          <a:xfrm>
            <a:off x="0" y="6469196"/>
            <a:ext cx="9737225" cy="0"/>
          </a:xfrm>
          <a:prstGeom prst="line">
            <a:avLst/>
          </a:prstGeom>
          <a:ln w="19050">
            <a:solidFill>
              <a:srgbClr val="E8A116"/>
            </a:solidFill>
          </a:ln>
        </p:spPr>
        <p:style>
          <a:lnRef idx="1">
            <a:schemeClr val="accent1"/>
          </a:lnRef>
          <a:fillRef idx="0">
            <a:schemeClr val="accent1"/>
          </a:fillRef>
          <a:effectRef idx="0">
            <a:schemeClr val="accent1"/>
          </a:effectRef>
          <a:fontRef idx="minor">
            <a:schemeClr val="tx1"/>
          </a:fontRef>
        </p:style>
      </p:cxnSp>
      <p:pic>
        <p:nvPicPr>
          <p:cNvPr id="4" name="Content Placeholder 5" descr="Logo&#10;&#10;Description automatically generated with medium confidence">
            <a:extLst>
              <a:ext uri="{FF2B5EF4-FFF2-40B4-BE49-F238E27FC236}">
                <a16:creationId xmlns:a16="http://schemas.microsoft.com/office/drawing/2014/main" id="{81A35EAC-7268-4517-42E0-C7B854353DB1}"/>
              </a:ext>
            </a:extLst>
          </p:cNvPr>
          <p:cNvPicPr>
            <a:picLocks noChangeAspect="1"/>
          </p:cNvPicPr>
          <p:nvPr userDrawn="1"/>
        </p:nvPicPr>
        <p:blipFill rotWithShape="1">
          <a:blip r:embed="rId19">
            <a:extLst>
              <a:ext uri="{28A0092B-C50C-407E-A947-70E740481C1C}">
                <a14:useLocalDpi xmlns:a14="http://schemas.microsoft.com/office/drawing/2010/main" val="0"/>
              </a:ext>
            </a:extLst>
          </a:blip>
          <a:srcRect t="88571"/>
          <a:stretch/>
        </p:blipFill>
        <p:spPr>
          <a:xfrm>
            <a:off x="9737225" y="6392886"/>
            <a:ext cx="1432003" cy="152619"/>
          </a:xfrm>
          <a:prstGeom prst="rect">
            <a:avLst/>
          </a:prstGeom>
        </p:spPr>
      </p:pic>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81" r:id="rId3"/>
    <p:sldLayoutId id="2147483884" r:id="rId4"/>
    <p:sldLayoutId id="2147483842" r:id="rId5"/>
    <p:sldLayoutId id="2147483840" r:id="rId6"/>
    <p:sldLayoutId id="2147483880" r:id="rId7"/>
    <p:sldLayoutId id="2147483877" r:id="rId8"/>
    <p:sldLayoutId id="2147483841" r:id="rId9"/>
    <p:sldLayoutId id="2147483879" r:id="rId10"/>
    <p:sldLayoutId id="2147483878" r:id="rId11"/>
    <p:sldLayoutId id="2147483885" r:id="rId12"/>
    <p:sldLayoutId id="2147483861" r:id="rId13"/>
    <p:sldLayoutId id="2147483833" r:id="rId14"/>
    <p:sldLayoutId id="2147483847" r:id="rId15"/>
    <p:sldLayoutId id="2147483853" r:id="rId16"/>
    <p:sldLayoutId id="2147483883"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3" Type="http://schemas.openxmlformats.org/officeDocument/2006/relationships/hyperlink" Target="https://www.youtube.com/watch?v=w8Ow7PmEUbM" TargetMode="External"/><Relationship Id="rId2" Type="http://schemas.openxmlformats.org/officeDocument/2006/relationships/hyperlink" Target="https://rainharvesting.com.au/" TargetMode="External"/><Relationship Id="rId1" Type="http://schemas.openxmlformats.org/officeDocument/2006/relationships/slideLayout" Target="../slideLayouts/slideLayout11.xml"/><Relationship Id="rId4" Type="http://schemas.openxmlformats.org/officeDocument/2006/relationships/hyperlink" Target="https://www.youtube.com/shorts/4MpFhehrwww" TargetMode="External"/></Relationships>
</file>

<file path=ppt/slides/_rels/slide10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10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8" Type="http://schemas.openxmlformats.org/officeDocument/2006/relationships/hyperlink" Target="https://www.youtube.com/watch?v=KX9qzn8lkl4&amp;t=26s" TargetMode="External"/><Relationship Id="rId3" Type="http://schemas.openxmlformats.org/officeDocument/2006/relationships/hyperlink" Target="https://www.teagasc.ie/news--events/daily/farm-business/respect-the-power-of-the-sun.php#:~:text=Farmers%20are%20more%20at%20risk,construction%2C%20outdoor%20and%20farming%20industry" TargetMode="External"/><Relationship Id="rId7" Type="http://schemas.openxmlformats.org/officeDocument/2006/relationships/hyperlink" Target="https://www.youtube.com/watch?v=Qihm99ZhAJ0" TargetMode="External"/><Relationship Id="rId2" Type="http://schemas.openxmlformats.org/officeDocument/2006/relationships/hyperlink" Target="https://osha.europa.eu/en" TargetMode="External"/><Relationship Id="rId1" Type="http://schemas.openxmlformats.org/officeDocument/2006/relationships/slideLayout" Target="../slideLayouts/slideLayout11.xml"/><Relationship Id="rId6" Type="http://schemas.openxmlformats.org/officeDocument/2006/relationships/hyperlink" Target="https://www.youtube.com/watch?v=9DE6SqOoTRc" TargetMode="External"/><Relationship Id="rId11" Type="http://schemas.openxmlformats.org/officeDocument/2006/relationships/image" Target="../media/image14.png"/><Relationship Id="rId5" Type="http://schemas.openxmlformats.org/officeDocument/2006/relationships/hyperlink" Target="https://www.youtube.com/watch?v=5Teow1LcEPE" TargetMode="External"/><Relationship Id="rId10" Type="http://schemas.openxmlformats.org/officeDocument/2006/relationships/hyperlink" Target="https://www.teagasc.ie/media/website/publications/2020/Farm-Workshop-Booklet-Web.pdf" TargetMode="External"/><Relationship Id="rId4" Type="http://schemas.openxmlformats.org/officeDocument/2006/relationships/hyperlink" Target="https://www.youtube.com/watch?v=MynsspW82wY" TargetMode="External"/><Relationship Id="rId9" Type="http://schemas.openxmlformats.org/officeDocument/2006/relationships/hyperlink" Target="https://www.youtube.com/watch?v=Lq2dJKw6-Uk"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8" Type="http://schemas.openxmlformats.org/officeDocument/2006/relationships/hyperlink" Target="https://edis.ifas.ufl.edu/publication/FY1517" TargetMode="External"/><Relationship Id="rId3" Type="http://schemas.openxmlformats.org/officeDocument/2006/relationships/hyperlink" Target="https://climate-adapt.eea.europa.eu/en/metadata/adaptation-options/urban-farming-and-gardening" TargetMode="External"/><Relationship Id="rId7" Type="http://schemas.openxmlformats.org/officeDocument/2006/relationships/hyperlink" Target="https://www.youtube.com/watch?v=N7-mNylq4Ok" TargetMode="External"/><Relationship Id="rId2" Type="http://schemas.openxmlformats.org/officeDocument/2006/relationships/hyperlink" Target="https://www.thespruceeats.com/what-is-urban-farming-5188341" TargetMode="External"/><Relationship Id="rId1" Type="http://schemas.openxmlformats.org/officeDocument/2006/relationships/slideLayout" Target="../slideLayouts/slideLayout11.xml"/><Relationship Id="rId6" Type="http://schemas.openxmlformats.org/officeDocument/2006/relationships/hyperlink" Target="https://www.youtube.com/watch?v=t4lnbMNnwuo" TargetMode="External"/><Relationship Id="rId5" Type="http://schemas.openxmlformats.org/officeDocument/2006/relationships/hyperlink" Target="https://www.youtube.com/watch?v=gfCcI6_1iiA" TargetMode="External"/><Relationship Id="rId4" Type="http://schemas.openxmlformats.org/officeDocument/2006/relationships/hyperlink" Target="https://www.youtube.com/watch?v=ZkmgHQjboRQ"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0.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MZsvBCGCeiY" TargetMode="External"/><Relationship Id="rId2" Type="http://schemas.openxmlformats.org/officeDocument/2006/relationships/hyperlink" Target="https://www.soilfoodweb.com.au/about-our-organisation/benefits-of-a-healthy-soil-food-web" TargetMode="Externa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hyperlink" Target="https://mintekresources.com/what-is-soil-remediation/" TargetMode="External"/><Relationship Id="rId2" Type="http://schemas.openxmlformats.org/officeDocument/2006/relationships/hyperlink" Target="https://www.frontiersin.org/articles/10.3389/fsufs.2021.706142/full" TargetMode="External"/><Relationship Id="rId1" Type="http://schemas.openxmlformats.org/officeDocument/2006/relationships/slideLayout" Target="../slideLayouts/slideLayout11.xml"/><Relationship Id="rId6" Type="http://schemas.openxmlformats.org/officeDocument/2006/relationships/hyperlink" Target="https://doi.org/10.1016/j.still.2008.08.004" TargetMode="External"/><Relationship Id="rId5" Type="http://schemas.openxmlformats.org/officeDocument/2006/relationships/hyperlink" Target="https://www.youtube.com/watch?v=ErMHR6Mc4Bk" TargetMode="External"/><Relationship Id="rId4" Type="http://schemas.openxmlformats.org/officeDocument/2006/relationships/hyperlink" Target="https://www.youtube.com/watch?v=ohkFAAfOAM4"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8" Type="http://schemas.openxmlformats.org/officeDocument/2006/relationships/hyperlink" Target="https://www.youtube.com/watch?v=_51j5nL4H5s" TargetMode="External"/><Relationship Id="rId3" Type="http://schemas.openxmlformats.org/officeDocument/2006/relationships/hyperlink" Target="https://www.holganix.com/blog/how-do-you-measure-soil-health-21-methods-to-consider" TargetMode="External"/><Relationship Id="rId7" Type="http://schemas.openxmlformats.org/officeDocument/2006/relationships/hyperlink" Target="https://www.youtube.com/watch?v=L14woJZEJnk" TargetMode="External"/><Relationship Id="rId2" Type="http://schemas.openxmlformats.org/officeDocument/2006/relationships/hyperlink" Target="https://cropscience.bayer.co.uk/blog/articles/2020/02/test-soil-health" TargetMode="External"/><Relationship Id="rId1" Type="http://schemas.openxmlformats.org/officeDocument/2006/relationships/slideLayout" Target="../slideLayouts/slideLayout11.xml"/><Relationship Id="rId6" Type="http://schemas.openxmlformats.org/officeDocument/2006/relationships/hyperlink" Target="https://www.youtube.com/watch?v=BcNMteh1t14" TargetMode="External"/><Relationship Id="rId5" Type="http://schemas.openxmlformats.org/officeDocument/2006/relationships/hyperlink" Target="https://www.youtube.com/watch?v=XzfFFNG5mnQ" TargetMode="External"/><Relationship Id="rId10" Type="http://schemas.openxmlformats.org/officeDocument/2006/relationships/hyperlink" Target="https://doi.org/10.1289/EHP9431" TargetMode="External"/><Relationship Id="rId4" Type="http://schemas.openxmlformats.org/officeDocument/2006/relationships/hyperlink" Target="https://hub.jhu.edu/2021/06/08/livable-future-study-urban-farms-metals/" TargetMode="External"/><Relationship Id="rId9" Type="http://schemas.openxmlformats.org/officeDocument/2006/relationships/hyperlink" Target="https://www.youtube.com/watch?v=-SjjhG1Pz7I"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IgN4Q8uCYuk" TargetMode="External"/><Relationship Id="rId2" Type="http://schemas.openxmlformats.org/officeDocument/2006/relationships/hyperlink" Target="https://education.nationalgeographic.org/resource/europe-resources/" TargetMode="External"/><Relationship Id="rId1" Type="http://schemas.openxmlformats.org/officeDocument/2006/relationships/slideLayout" Target="../slideLayouts/slideLayout11.xml"/><Relationship Id="rId5" Type="http://schemas.openxmlformats.org/officeDocument/2006/relationships/hyperlink" Target="https://www.mdpi.com/2311-7524/7/4/86" TargetMode="External"/><Relationship Id="rId4" Type="http://schemas.openxmlformats.org/officeDocument/2006/relationships/hyperlink" Target="https://www.youtube.com/watch?v=W9tGyNyfDbs"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hyperlink" Target="https://food.ec.europa.eu/animals/animal-welfare/animal-welfare-practice/animal-welfare-farm_en" TargetMode="External"/><Relationship Id="rId7" Type="http://schemas.openxmlformats.org/officeDocument/2006/relationships/hyperlink" Target="https://www.youtube.com/watch?v=RJkViXmMn-s" TargetMode="External"/><Relationship Id="rId2" Type="http://schemas.openxmlformats.org/officeDocument/2006/relationships/hyperlink" Target="https://www.teagasc.ie/animals/" TargetMode="External"/><Relationship Id="rId1" Type="http://schemas.openxmlformats.org/officeDocument/2006/relationships/slideLayout" Target="../slideLayouts/slideLayout11.xml"/><Relationship Id="rId6" Type="http://schemas.openxmlformats.org/officeDocument/2006/relationships/hyperlink" Target="https://www.youtube.com/watch?v=RV-p0cKyvDk" TargetMode="External"/><Relationship Id="rId5" Type="http://schemas.openxmlformats.org/officeDocument/2006/relationships/hyperlink" Target="https://food.ec.europa.eu/animals/animal-welfare/animal-welfare-practice/slaughter-stunning_en" TargetMode="External"/><Relationship Id="rId4" Type="http://schemas.openxmlformats.org/officeDocument/2006/relationships/hyperlink" Target="https://www.youtube.com/watch?v=SSTAJ7msu-4"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8" Type="http://schemas.openxmlformats.org/officeDocument/2006/relationships/hyperlink" Target="https://food.ec.europa.eu/animals/animal-products-movements/products-animal-origin-human-consumption_en" TargetMode="External"/><Relationship Id="rId13" Type="http://schemas.openxmlformats.org/officeDocument/2006/relationships/hyperlink" Target="https://www.youtube.com/watch?v=Gh3zd2C4eQQ" TargetMode="External"/><Relationship Id="rId3" Type="http://schemas.openxmlformats.org/officeDocument/2006/relationships/hyperlink" Target="https://irishbeekeeping.ie/" TargetMode="External"/><Relationship Id="rId7" Type="http://schemas.openxmlformats.org/officeDocument/2006/relationships/hyperlink" Target="https://www.teagasc.ie/media/website/rural-economy/rural-development/diversification/8-Bee-Keeping-and-Honey-Production.pdf" TargetMode="External"/><Relationship Id="rId12" Type="http://schemas.openxmlformats.org/officeDocument/2006/relationships/hyperlink" Target="https://www.youtube.com/watch?v=JMhvcd0KbEI" TargetMode="External"/><Relationship Id="rId2" Type="http://schemas.openxmlformats.org/officeDocument/2006/relationships/hyperlink" Target="https://pollinators.ie/" TargetMode="External"/><Relationship Id="rId1" Type="http://schemas.openxmlformats.org/officeDocument/2006/relationships/slideLayout" Target="../slideLayouts/slideLayout11.xml"/><Relationship Id="rId6" Type="http://schemas.openxmlformats.org/officeDocument/2006/relationships/hyperlink" Target="https://www.gov.ie/en/publication/9e1ff-beekeeping-honey/" TargetMode="External"/><Relationship Id="rId11" Type="http://schemas.openxmlformats.org/officeDocument/2006/relationships/hyperlink" Target="https://pollinators.ie/top-10-pollinator-friendly-plants-for-different-situations/" TargetMode="External"/><Relationship Id="rId5" Type="http://schemas.openxmlformats.org/officeDocument/2006/relationships/hyperlink" Target="http://www.boomtreebees.com/" TargetMode="External"/><Relationship Id="rId10" Type="http://schemas.openxmlformats.org/officeDocument/2006/relationships/hyperlink" Target="https://www.buzzaboutbees.net/how-do-bees-make-honey.html" TargetMode="External"/><Relationship Id="rId4" Type="http://schemas.openxmlformats.org/officeDocument/2006/relationships/hyperlink" Target="https://www.honeybeesonline.com/" TargetMode="External"/><Relationship Id="rId9" Type="http://schemas.openxmlformats.org/officeDocument/2006/relationships/hyperlink" Target="https://bees.techno-science.ca/" TargetMode="External"/><Relationship Id="rId14" Type="http://schemas.openxmlformats.org/officeDocument/2006/relationships/hyperlink" Target="https://doi.org/10.4060/cb5353en"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hyperlink" Target="https://www.bienvenue-a-la-ferme.com/" TargetMode="External"/><Relationship Id="rId2" Type="http://schemas.openxmlformats.org/officeDocument/2006/relationships/hyperlink" Target="https://www.failteireland.ie/FailteIreland/media/WebsiteStructure/Documents/3_Research_Insights/4_Visitor_Insights/Visitor-Attraction-Experience-Research-2018.pdf?ext=.pdf" TargetMode="External"/><Relationship Id="rId1" Type="http://schemas.openxmlformats.org/officeDocument/2006/relationships/slideLayout" Target="../slideLayouts/slideLayout11.xml"/><Relationship Id="rId6" Type="http://schemas.openxmlformats.org/officeDocument/2006/relationships/hyperlink" Target="https://www.failteireland.ie/FailteIreland/media/WebsiteStructure/Documents/Product_Development/Food_Tourism/FI_Guidelines_Development_Food-Trails_V4.pdf" TargetMode="External"/><Relationship Id="rId5" Type="http://schemas.openxmlformats.org/officeDocument/2006/relationships/hyperlink" Target="https://www.youtube.com/watch?v=hZ1IrxNt9mo&amp;t=1s" TargetMode="External"/><Relationship Id="rId4" Type="http://schemas.openxmlformats.org/officeDocument/2006/relationships/hyperlink" Target="https://www.youtube.com/watch?v=ddiYlzTbrGU" TargetMode="External"/></Relationships>
</file>

<file path=ppt/slides/_rels/slide5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3" Type="http://schemas.openxmlformats.org/officeDocument/2006/relationships/hyperlink" Target="https://www.who.int/news-room/fact-sheets/detail/food-safety" TargetMode="External"/><Relationship Id="rId7" Type="http://schemas.openxmlformats.org/officeDocument/2006/relationships/hyperlink" Target="https://www.youtube.com/watch?v=220-V_8nyFI" TargetMode="External"/><Relationship Id="rId2" Type="http://schemas.openxmlformats.org/officeDocument/2006/relationships/hyperlink" Target="https://food.ec.europa.eu/safety/labelling-and-nutrition/food-information-consumers-legislation/guidance-documents_en#questions_and_answers_on_" TargetMode="External"/><Relationship Id="rId1" Type="http://schemas.openxmlformats.org/officeDocument/2006/relationships/slideLayout" Target="../slideLayouts/slideLayout11.xml"/><Relationship Id="rId6" Type="http://schemas.openxmlformats.org/officeDocument/2006/relationships/hyperlink" Target="https://www.youtube.com/watch?v=m-dfSLm9a4I" TargetMode="External"/><Relationship Id="rId5" Type="http://schemas.openxmlformats.org/officeDocument/2006/relationships/hyperlink" Target="https://www.youtube.com/watch?v=0J2Qv_72Xzo" TargetMode="External"/><Relationship Id="rId4" Type="http://schemas.openxmlformats.org/officeDocument/2006/relationships/hyperlink" Target="https://www.food.gov.uk/business-guidance/allergen-guidance-for-food-businesses#:~:text=The%2014%20allergens%20are%3A%20celery,and%20sulphites%20are%20at%20a"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hyperlink" Target="https://www.fda.gov/food/foodborne-pathogens" TargetMode="External"/><Relationship Id="rId2" Type="http://schemas.openxmlformats.org/officeDocument/2006/relationships/hyperlink" Target="https://www.cdc.gov/handwashing/why-handwashing" TargetMode="External"/><Relationship Id="rId1" Type="http://schemas.openxmlformats.org/officeDocument/2006/relationships/slideLayout" Target="../slideLayouts/slideLayout11.xml"/><Relationship Id="rId6" Type="http://schemas.openxmlformats.org/officeDocument/2006/relationships/hyperlink" Target="https://www.ncbi.nlm.nih.gov/books/NBK144001/" TargetMode="External"/><Relationship Id="rId5" Type="http://schemas.openxmlformats.org/officeDocument/2006/relationships/hyperlink" Target="https://www.youtube.com/watch?v=e6F-wg9ESEE" TargetMode="External"/><Relationship Id="rId4" Type="http://schemas.openxmlformats.org/officeDocument/2006/relationships/hyperlink" Target="https://www.youtube.com/watch?v=Pq2me3r0cz4"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0.xml"/><Relationship Id="rId4" Type="http://schemas.openxmlformats.org/officeDocument/2006/relationships/image" Target="../media/image2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3" Type="http://schemas.openxmlformats.org/officeDocument/2006/relationships/hyperlink" Target="https://agriculture.ec.europa.eu/farming/geographical-indications-and-quality-schemes/geographical-indications-and-quality-schemes-explained_en" TargetMode="External"/><Relationship Id="rId2" Type="http://schemas.openxmlformats.org/officeDocument/2006/relationships/hyperlink" Target="https://www.fsai.ie/getmedia/2de2c9ba-ee0d-4fae-8880-8d0cad38d973/labelling-and-hygiene-guidelines-for-hen-eggs-2015-final.pdf?ext=.pdf" TargetMode="External"/><Relationship Id="rId1" Type="http://schemas.openxmlformats.org/officeDocument/2006/relationships/slideLayout" Target="../slideLayouts/slideLayout11.xml"/><Relationship Id="rId5" Type="http://schemas.openxmlformats.org/officeDocument/2006/relationships/hyperlink" Target="https://www.reading.ac.uk/foodlaw/pdf/eu-13017-FDE-FIC-Guidance.pd" TargetMode="External"/><Relationship Id="rId4" Type="http://schemas.openxmlformats.org/officeDocument/2006/relationships/hyperlink" Target="https://www.youtube.com/watch?v=wFBmdbcuMC8" TargetMode="External"/></Relationships>
</file>

<file path=ppt/slides/_rels/slide6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3" Type="http://schemas.openxmlformats.org/officeDocument/2006/relationships/hyperlink" Target="https://ec.europa.eu/eurostat/statistics-explained/index.php?title=File:Greenhouse_gas_emissions_by_source_sector,_EU,_2020.png" TargetMode="External"/><Relationship Id="rId2" Type="http://schemas.openxmlformats.org/officeDocument/2006/relationships/hyperlink" Target="https://www.un.org/en/climatechange/what-is-climate-change" TargetMode="External"/><Relationship Id="rId1" Type="http://schemas.openxmlformats.org/officeDocument/2006/relationships/slideLayout" Target="../slideLayouts/slideLayout11.xml"/><Relationship Id="rId4" Type="http://schemas.openxmlformats.org/officeDocument/2006/relationships/hyperlink" Target="https://www.youtube.com/watch?v=SN5-DnOHQmE"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7.xml"/><Relationship Id="rId4" Type="http://schemas.openxmlformats.org/officeDocument/2006/relationships/image" Target="../media/image35.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7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3" Type="http://schemas.openxmlformats.org/officeDocument/2006/relationships/hyperlink" Target="https://environment.ec.europa.eu/topics/waste-and-recycling_en#:~:text=The%20Waste%20Framework%20Directive%20is,of%20waste%20require%20specific%20approaches" TargetMode="External"/><Relationship Id="rId2" Type="http://schemas.openxmlformats.org/officeDocument/2006/relationships/hyperlink" Target="https://eur-lex.europa.eu/EN/legal-content/summary/eu-waste-management-law.html#:~:text=Waste%20management%20must%20be%20carried,by%20an%20officially%20recognised%20operator" TargetMode="External"/><Relationship Id="rId1" Type="http://schemas.openxmlformats.org/officeDocument/2006/relationships/slideLayout" Target="../slideLayouts/slideLayout11.xml"/><Relationship Id="rId4" Type="http://schemas.openxmlformats.org/officeDocument/2006/relationships/hyperlink" Target="https://www.youtube.com/watch?v=l3pZ4yqTv14"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3" Type="http://schemas.openxmlformats.org/officeDocument/2006/relationships/hyperlink" Target="https://www.eea.europa.eu/en/topics/in-depth/circular-economy" TargetMode="External"/><Relationship Id="rId2" Type="http://schemas.openxmlformats.org/officeDocument/2006/relationships/hyperlink" Target="https://www.europarl.europa.eu/news/en/headlines/economy/20151201STO05603/circular-economy-definition-importance-and-benefits#:~:text=What%20is%20the%20circular%20economy,products%20as%20long%20as%20possible" TargetMode="External"/><Relationship Id="rId1" Type="http://schemas.openxmlformats.org/officeDocument/2006/relationships/slideLayout" Target="../slideLayouts/slideLayout11.xml"/><Relationship Id="rId5" Type="http://schemas.openxmlformats.org/officeDocument/2006/relationships/hyperlink" Target="https://www.youtube.com/watch?v=EMKFelpYHjM" TargetMode="External"/><Relationship Id="rId4" Type="http://schemas.openxmlformats.org/officeDocument/2006/relationships/hyperlink" Target="https://environment.ec.europa.eu/strategy/circular-economy-action-plan_en" TargetMode="External"/></Relationships>
</file>

<file path=ppt/slides/_rels/slide8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8" Type="http://schemas.openxmlformats.org/officeDocument/2006/relationships/hyperlink" Target="https://www.biocycle.netaerobic-composting-and-anaerobic/" TargetMode="External"/><Relationship Id="rId3" Type="http://schemas.openxmlformats.org/officeDocument/2006/relationships/hyperlink" Target="https://thepotagerproject.com/bokashi-vs-compost/" TargetMode="External"/><Relationship Id="rId7" Type="http://schemas.openxmlformats.org/officeDocument/2006/relationships/hyperlink" Target="https://www.youtube.com/watch?v=jhR5-jrbJDU" TargetMode="External"/><Relationship Id="rId2" Type="http://schemas.openxmlformats.org/officeDocument/2006/relationships/hyperlink" Target="https://www.fao.org/newsroom/detail/FAO-UNEP-agriculture-environment-food-loss-waste-day-2022/en" TargetMode="External"/><Relationship Id="rId1" Type="http://schemas.openxmlformats.org/officeDocument/2006/relationships/slideLayout" Target="../slideLayouts/slideLayout11.xml"/><Relationship Id="rId6" Type="http://schemas.openxmlformats.org/officeDocument/2006/relationships/hyperlink" Target="https://www.youtube.com/watch?v=aahihueN_BA" TargetMode="External"/><Relationship Id="rId5" Type="http://schemas.openxmlformats.org/officeDocument/2006/relationships/hyperlink" Target="https://www.epa.gov/anaerobic-digestion/basic-information-about-anaerobic-digestion-ad#:~:text=The%20material%20that%20is%20left,used%20as%20fertilizer%20for%20crops" TargetMode="External"/><Relationship Id="rId4" Type="http://schemas.openxmlformats.org/officeDocument/2006/relationships/hyperlink" Target="https://www.quickcrop.ie/products/joraform-jk5100.html"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7.xml"/><Relationship Id="rId5" Type="http://schemas.openxmlformats.org/officeDocument/2006/relationships/image" Target="../media/image41.png"/><Relationship Id="rId4" Type="http://schemas.openxmlformats.org/officeDocument/2006/relationships/image" Target="../media/image40.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7.xml.rels><?xml version="1.0" encoding="UTF-8" standalone="yes"?>
<Relationships xmlns="http://schemas.openxmlformats.org/package/2006/relationships"><Relationship Id="rId3" Type="http://schemas.openxmlformats.org/officeDocument/2006/relationships/hyperlink" Target="https://tocco.earth/article/upcycled-materials-for-circular-economy-Europe/" TargetMode="External"/><Relationship Id="rId2" Type="http://schemas.openxmlformats.org/officeDocument/2006/relationships/hyperlink" Target="https://www.diversitech-global.com/post/recycling-vs-upcycling#:~:text=Recycling%20involves%20the%20destruction%20of,also%20what%20it%20has%20become" TargetMode="External"/><Relationship Id="rId1" Type="http://schemas.openxmlformats.org/officeDocument/2006/relationships/slideLayout" Target="../slideLayouts/slideLayout11.xml"/><Relationship Id="rId5" Type="http://schemas.openxmlformats.org/officeDocument/2006/relationships/hyperlink" Target="https://www.loveproperty.com/gallerylist/71768/86-upcycling-ideas-to-transform-your-old-stuff" TargetMode="External"/><Relationship Id="rId4" Type="http://schemas.openxmlformats.org/officeDocument/2006/relationships/hyperlink" Target="https://www.pinterest.co.uk/duffydancer/upcycle-jam-jars/" TargetMode="External"/></Relationships>
</file>

<file path=ppt/slides/_rels/slide9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6">
            <a:extLst>
              <a:ext uri="{FF2B5EF4-FFF2-40B4-BE49-F238E27FC236}">
                <a16:creationId xmlns:a16="http://schemas.microsoft.com/office/drawing/2014/main" id="{23144B1C-E2D0-FCA7-BB82-4125364B4AE3}"/>
              </a:ext>
            </a:extLst>
          </p:cNvPr>
          <p:cNvSpPr>
            <a:spLocks noGrp="1"/>
          </p:cNvSpPr>
          <p:nvPr>
            <p:ph type="body" sz="quarter" idx="15"/>
          </p:nvPr>
        </p:nvSpPr>
        <p:spPr>
          <a:xfrm>
            <a:off x="711252" y="4043134"/>
            <a:ext cx="4289467" cy="697353"/>
          </a:xfrm>
        </p:spPr>
        <p:txBody>
          <a:bodyPr/>
          <a:lstStyle/>
          <a:p>
            <a:pPr>
              <a:lnSpc>
                <a:spcPts val="3280"/>
              </a:lnSpc>
            </a:pPr>
            <a:r>
              <a:rPr lang="en-IE" sz="3400" b="0" dirty="0"/>
              <a:t>Practical Guides in Community Based Urban Agriculture</a:t>
            </a:r>
          </a:p>
          <a:p>
            <a:pPr>
              <a:lnSpc>
                <a:spcPts val="3280"/>
              </a:lnSpc>
            </a:pPr>
            <a:endParaRPr lang="en-IE" sz="3400" b="0" dirty="0"/>
          </a:p>
        </p:txBody>
      </p:sp>
      <p:sp>
        <p:nvSpPr>
          <p:cNvPr id="2" name="Text Placeholder 1">
            <a:extLst>
              <a:ext uri="{FF2B5EF4-FFF2-40B4-BE49-F238E27FC236}">
                <a16:creationId xmlns:a16="http://schemas.microsoft.com/office/drawing/2014/main" id="{FA234C8A-2E7F-AD4B-8EF1-4E8ACC53FDBD}"/>
              </a:ext>
            </a:extLst>
          </p:cNvPr>
          <p:cNvSpPr>
            <a:spLocks noGrp="1"/>
          </p:cNvSpPr>
          <p:nvPr>
            <p:ph type="body" sz="quarter" idx="16"/>
          </p:nvPr>
        </p:nvSpPr>
        <p:spPr>
          <a:xfrm>
            <a:off x="711251" y="3188187"/>
            <a:ext cx="5278651" cy="697353"/>
          </a:xfrm>
          <a:prstGeom prst="rect">
            <a:avLst/>
          </a:prstGeom>
        </p:spPr>
        <p:txBody>
          <a:bodyPr/>
          <a:lstStyle/>
          <a:p>
            <a:r>
              <a:rPr lang="en-IE" sz="4000" b="1" dirty="0"/>
              <a:t>Peer to </a:t>
            </a:r>
            <a:r>
              <a:rPr lang="en-IE" sz="4000" b="1"/>
              <a:t>Peer Guide</a:t>
            </a:r>
            <a:endParaRPr lang="en-IE" sz="4000" b="1" dirty="0"/>
          </a:p>
          <a:p>
            <a:endParaRPr lang="en-US" dirty="0"/>
          </a:p>
        </p:txBody>
      </p:sp>
      <p:sp>
        <p:nvSpPr>
          <p:cNvPr id="13" name="Text Placeholder 12">
            <a:extLst>
              <a:ext uri="{FF2B5EF4-FFF2-40B4-BE49-F238E27FC236}">
                <a16:creationId xmlns:a16="http://schemas.microsoft.com/office/drawing/2014/main" id="{BF79350B-2C44-3549-ECB6-C085E568F3D3}"/>
              </a:ext>
            </a:extLst>
          </p:cNvPr>
          <p:cNvSpPr>
            <a:spLocks noGrp="1"/>
          </p:cNvSpPr>
          <p:nvPr>
            <p:ph type="body" sz="quarter" idx="17"/>
          </p:nvPr>
        </p:nvSpPr>
        <p:spPr/>
        <p:txBody>
          <a:bodyPr/>
          <a:lstStyle/>
          <a:p>
            <a:r>
              <a:rPr lang="en-US" dirty="0" err="1"/>
              <a:t>www.</a:t>
            </a:r>
            <a:r>
              <a:rPr lang="en-US" b="1" dirty="0" err="1"/>
              <a:t>natureproject</a:t>
            </a:r>
            <a:r>
              <a:rPr lang="en-US" dirty="0" err="1"/>
              <a:t>.info</a:t>
            </a:r>
            <a:endParaRPr lang="en-US" dirty="0"/>
          </a:p>
          <a:p>
            <a:endParaRPr lang="en-US" dirty="0"/>
          </a:p>
        </p:txBody>
      </p:sp>
      <p:pic>
        <p:nvPicPr>
          <p:cNvPr id="20" name="Picture Placeholder 19">
            <a:extLst>
              <a:ext uri="{FF2B5EF4-FFF2-40B4-BE49-F238E27FC236}">
                <a16:creationId xmlns:a16="http://schemas.microsoft.com/office/drawing/2014/main" id="{9E16B120-E7E4-4A6A-8384-BC2C317E5358}"/>
              </a:ext>
            </a:extLst>
          </p:cNvPr>
          <p:cNvPicPr>
            <a:picLocks noGrp="1" noChangeAspect="1"/>
          </p:cNvPicPr>
          <p:nvPr>
            <p:ph type="pic" sz="quarter" idx="42"/>
          </p:nvPr>
        </p:nvPicPr>
        <p:blipFill>
          <a:blip r:embed="rId3"/>
          <a:srcRect l="668" r="668"/>
          <a:stretch>
            <a:fillRect/>
          </a:stretch>
        </p:blipFill>
        <p:spPr/>
      </p:pic>
      <p:sp>
        <p:nvSpPr>
          <p:cNvPr id="22" name="Text Placeholder 8">
            <a:extLst>
              <a:ext uri="{FF2B5EF4-FFF2-40B4-BE49-F238E27FC236}">
                <a16:creationId xmlns:a16="http://schemas.microsoft.com/office/drawing/2014/main" id="{A7FBCCC5-CA25-24E7-42A7-685E034E93E8}"/>
              </a:ext>
            </a:extLst>
          </p:cNvPr>
          <p:cNvSpPr txBox="1">
            <a:spLocks/>
          </p:cNvSpPr>
          <p:nvPr/>
        </p:nvSpPr>
        <p:spPr>
          <a:xfrm>
            <a:off x="8296857" y="222724"/>
            <a:ext cx="2309962" cy="697353"/>
          </a:xfrm>
          <a:prstGeom prst="rect">
            <a:avLst/>
          </a:prstGeom>
          <a:solidFill>
            <a:srgbClr val="E8A116"/>
          </a:solidFill>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MODULE 2</a:t>
            </a:r>
          </a:p>
        </p:txBody>
      </p:sp>
      <p:cxnSp>
        <p:nvCxnSpPr>
          <p:cNvPr id="23" name="Straight Connector 22">
            <a:extLst>
              <a:ext uri="{FF2B5EF4-FFF2-40B4-BE49-F238E27FC236}">
                <a16:creationId xmlns:a16="http://schemas.microsoft.com/office/drawing/2014/main" id="{CC8C2A7C-CF4A-1D66-0ABA-72411CD986A3}"/>
              </a:ext>
            </a:extLst>
          </p:cNvPr>
          <p:cNvCxnSpPr>
            <a:cxnSpLocks/>
          </p:cNvCxnSpPr>
          <p:nvPr/>
        </p:nvCxnSpPr>
        <p:spPr>
          <a:xfrm flipH="1">
            <a:off x="0" y="3885540"/>
            <a:ext cx="5070764" cy="0"/>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8239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8"/>
          </p:nvPr>
        </p:nvSpPr>
        <p:spPr>
          <a:xfrm>
            <a:off x="3574491" y="530659"/>
            <a:ext cx="8382187" cy="4893767"/>
          </a:xfrm>
        </p:spPr>
        <p:txBody>
          <a:bodyPr/>
          <a:lstStyle/>
          <a:p>
            <a:pPr marL="0" indent="0">
              <a:lnSpc>
                <a:spcPct val="100000"/>
              </a:lnSpc>
              <a:spcBef>
                <a:spcPts val="0"/>
              </a:spcBef>
              <a:buClr>
                <a:srgbClr val="E8A116"/>
              </a:buClr>
            </a:pPr>
            <a:r>
              <a:rPr lang="en-IE" sz="3200" b="1" dirty="0">
                <a:solidFill>
                  <a:srgbClr val="296B5F"/>
                </a:solidFill>
              </a:rPr>
              <a:t>Health &amp; Safety is relevant to </a:t>
            </a:r>
          </a:p>
          <a:p>
            <a:pPr marL="0" indent="0">
              <a:lnSpc>
                <a:spcPct val="100000"/>
              </a:lnSpc>
              <a:spcBef>
                <a:spcPts val="0"/>
              </a:spcBef>
              <a:buClr>
                <a:srgbClr val="E8A116"/>
              </a:buClr>
            </a:pPr>
            <a:r>
              <a:rPr lang="en-IE" sz="3200" b="1" dirty="0">
                <a:solidFill>
                  <a:srgbClr val="296B5F"/>
                </a:solidFill>
              </a:rPr>
              <a:t>all agricultural businesses</a:t>
            </a:r>
            <a:r>
              <a:rPr lang="en-IE" sz="3200" b="1" dirty="0"/>
              <a:t>. </a:t>
            </a:r>
          </a:p>
          <a:p>
            <a:pPr marL="0" indent="0">
              <a:lnSpc>
                <a:spcPct val="100000"/>
              </a:lnSpc>
              <a:spcBef>
                <a:spcPts val="0"/>
              </a:spcBef>
              <a:buClr>
                <a:srgbClr val="E8A116"/>
              </a:buClr>
            </a:pPr>
            <a:endParaRPr lang="en-IE" sz="2400" dirty="0"/>
          </a:p>
          <a:p>
            <a:pPr marL="0" indent="0" algn="just">
              <a:lnSpc>
                <a:spcPct val="100000"/>
              </a:lnSpc>
              <a:spcBef>
                <a:spcPts val="0"/>
              </a:spcBef>
              <a:buClr>
                <a:srgbClr val="E8A116"/>
              </a:buClr>
            </a:pPr>
            <a:r>
              <a:rPr lang="en-IE" sz="2400" dirty="0"/>
              <a:t>It is important that you work in a safe environment to </a:t>
            </a:r>
            <a:r>
              <a:rPr lang="en-IE" sz="2400" b="1" dirty="0"/>
              <a:t>maximise your income and ensure a quality of life for you and your family</a:t>
            </a:r>
            <a:r>
              <a:rPr lang="en-IE" sz="2400" dirty="0"/>
              <a:t>. </a:t>
            </a:r>
          </a:p>
          <a:p>
            <a:pPr marL="0" indent="0" algn="just">
              <a:lnSpc>
                <a:spcPct val="100000"/>
              </a:lnSpc>
              <a:spcBef>
                <a:spcPts val="0"/>
              </a:spcBef>
              <a:buClr>
                <a:srgbClr val="E8A116"/>
              </a:buClr>
            </a:pPr>
            <a:endParaRPr lang="en-IE" dirty="0"/>
          </a:p>
          <a:p>
            <a:pPr marL="0" indent="0" algn="just">
              <a:lnSpc>
                <a:spcPct val="100000"/>
              </a:lnSpc>
              <a:spcBef>
                <a:spcPts val="0"/>
              </a:spcBef>
              <a:buClr>
                <a:srgbClr val="E8A116"/>
              </a:buClr>
            </a:pPr>
            <a:r>
              <a:rPr lang="en-IE" sz="2400" b="1" dirty="0"/>
              <a:t>Human factors </a:t>
            </a:r>
            <a:r>
              <a:rPr lang="en-IE" sz="2400" dirty="0"/>
              <a:t>are involved in </a:t>
            </a:r>
            <a:r>
              <a:rPr lang="en-IE" sz="2400" b="1" dirty="0"/>
              <a:t>90%</a:t>
            </a:r>
            <a:r>
              <a:rPr lang="en-IE" sz="2400" dirty="0"/>
              <a:t> of workplace injuries (e.g. tiredness, working excessive hours, rushing). Serious or fatal injury can occur due to misuse of vehicles, machinery &amp; equipment, poor manual handling, falls from height, falling objects, livestock, drowning, electrocution, misuse of chemicals etc. </a:t>
            </a:r>
            <a:r>
              <a:rPr lang="en-IE" sz="2400" b="1" dirty="0">
                <a:solidFill>
                  <a:srgbClr val="E8A116"/>
                </a:solidFill>
              </a:rPr>
              <a:t>Carry out a risk assessment</a:t>
            </a:r>
            <a:r>
              <a:rPr lang="en-IE" sz="2400" dirty="0"/>
              <a:t>. Identify hazards and risks and use standard operating procedures to avoid accidents. Typically 33% of all workplace accidents arise from poor </a:t>
            </a:r>
            <a:r>
              <a:rPr lang="en-IE" sz="2400" b="1" dirty="0"/>
              <a:t>manual handling </a:t>
            </a:r>
            <a:r>
              <a:rPr lang="en-IE" sz="2400" dirty="0"/>
              <a:t>– maintain your back in a good posture and use your leg muscles to power the lift etc. </a:t>
            </a:r>
          </a:p>
          <a:p>
            <a:pPr marL="0" indent="0">
              <a:lnSpc>
                <a:spcPct val="100000"/>
              </a:lnSpc>
              <a:spcBef>
                <a:spcPts val="0"/>
              </a:spcBef>
              <a:buClr>
                <a:srgbClr val="E8A116"/>
              </a:buClr>
            </a:pPr>
            <a:endParaRPr lang="en-IE" sz="2400" dirty="0"/>
          </a:p>
        </p:txBody>
      </p:sp>
      <p:grpSp>
        <p:nvGrpSpPr>
          <p:cNvPr id="21" name="Group 20">
            <a:extLst>
              <a:ext uri="{FF2B5EF4-FFF2-40B4-BE49-F238E27FC236}">
                <a16:creationId xmlns:a16="http://schemas.microsoft.com/office/drawing/2014/main" id="{DC82591B-85C5-E693-D78A-7B42F02701E9}"/>
              </a:ext>
            </a:extLst>
          </p:cNvPr>
          <p:cNvGrpSpPr/>
          <p:nvPr/>
        </p:nvGrpSpPr>
        <p:grpSpPr>
          <a:xfrm rot="10800000" flipH="1">
            <a:off x="0" y="2303025"/>
            <a:ext cx="3215568" cy="4584850"/>
            <a:chOff x="0" y="-412420"/>
            <a:chExt cx="3390864" cy="4834792"/>
          </a:xfrm>
        </p:grpSpPr>
        <p:sp>
          <p:nvSpPr>
            <p:cNvPr id="22" name="Freeform 21">
              <a:extLst>
                <a:ext uri="{FF2B5EF4-FFF2-40B4-BE49-F238E27FC236}">
                  <a16:creationId xmlns:a16="http://schemas.microsoft.com/office/drawing/2014/main" id="{1A4E86AA-F2E5-5B0E-6891-F7C3B310D4EC}"/>
                </a:ext>
              </a:extLst>
            </p:cNvPr>
            <p:cNvSpPr/>
            <p:nvPr/>
          </p:nvSpPr>
          <p:spPr>
            <a:xfrm rot="16200000">
              <a:off x="323991" y="1355499"/>
              <a:ext cx="4422371" cy="1711375"/>
            </a:xfrm>
            <a:custGeom>
              <a:avLst/>
              <a:gdLst>
                <a:gd name="connsiteX0" fmla="*/ 0 w 6642581"/>
                <a:gd name="connsiteY0" fmla="*/ 0 h 2570554"/>
                <a:gd name="connsiteX1" fmla="*/ 360681 w 6642581"/>
                <a:gd name="connsiteY1" fmla="*/ 0 h 2570554"/>
                <a:gd name="connsiteX2" fmla="*/ 1913270 w 6642581"/>
                <a:gd name="connsiteY2" fmla="*/ 0 h 2570554"/>
                <a:gd name="connsiteX3" fmla="*/ 2273951 w 6642581"/>
                <a:gd name="connsiteY3" fmla="*/ 0 h 2570554"/>
                <a:gd name="connsiteX4" fmla="*/ 4512374 w 6642581"/>
                <a:gd name="connsiteY4" fmla="*/ 0 h 2570554"/>
                <a:gd name="connsiteX5" fmla="*/ 4512375 w 6642581"/>
                <a:gd name="connsiteY5" fmla="*/ 0 h 2570554"/>
                <a:gd name="connsiteX6" fmla="*/ 4873055 w 6642581"/>
                <a:gd name="connsiteY6" fmla="*/ 0 h 2570554"/>
                <a:gd name="connsiteX7" fmla="*/ 4873056 w 6642581"/>
                <a:gd name="connsiteY7" fmla="*/ 0 h 2570554"/>
                <a:gd name="connsiteX8" fmla="*/ 5734821 w 6642581"/>
                <a:gd name="connsiteY8" fmla="*/ 0 h 2570554"/>
                <a:gd name="connsiteX9" fmla="*/ 6095502 w 6642581"/>
                <a:gd name="connsiteY9" fmla="*/ 0 h 2570554"/>
                <a:gd name="connsiteX10" fmla="*/ 6642581 w 6642581"/>
                <a:gd name="connsiteY10" fmla="*/ 497696 h 2570554"/>
                <a:gd name="connsiteX11" fmla="*/ 6642581 w 6642581"/>
                <a:gd name="connsiteY11" fmla="*/ 2570554 h 2570554"/>
                <a:gd name="connsiteX12" fmla="*/ 6281900 w 6642581"/>
                <a:gd name="connsiteY12" fmla="*/ 2570554 h 2570554"/>
                <a:gd name="connsiteX13" fmla="*/ 5420133 w 6642581"/>
                <a:gd name="connsiteY13" fmla="*/ 2570554 h 2570554"/>
                <a:gd name="connsiteX14" fmla="*/ 5059452 w 6642581"/>
                <a:gd name="connsiteY14" fmla="*/ 2570554 h 2570554"/>
                <a:gd name="connsiteX15" fmla="*/ 4299742 w 6642581"/>
                <a:gd name="connsiteY15" fmla="*/ 2570554 h 2570554"/>
                <a:gd name="connsiteX16" fmla="*/ 3939061 w 6642581"/>
                <a:gd name="connsiteY16" fmla="*/ 2570554 h 2570554"/>
                <a:gd name="connsiteX17" fmla="*/ 3506863 w 6642581"/>
                <a:gd name="connsiteY17" fmla="*/ 2570554 h 2570554"/>
                <a:gd name="connsiteX18" fmla="*/ 3146182 w 6642581"/>
                <a:gd name="connsiteY18" fmla="*/ 2570554 h 2570554"/>
                <a:gd name="connsiteX19" fmla="*/ 3077294 w 6642581"/>
                <a:gd name="connsiteY19" fmla="*/ 2570554 h 2570554"/>
                <a:gd name="connsiteX20" fmla="*/ 2716613 w 6642581"/>
                <a:gd name="connsiteY20" fmla="*/ 2570554 h 2570554"/>
                <a:gd name="connsiteX21" fmla="*/ 1164024 w 6642581"/>
                <a:gd name="connsiteY21" fmla="*/ 2570554 h 2570554"/>
                <a:gd name="connsiteX22" fmla="*/ 803343 w 6642581"/>
                <a:gd name="connsiteY22" fmla="*/ 2570554 h 2570554"/>
                <a:gd name="connsiteX23" fmla="*/ 0 w 6642581"/>
                <a:gd name="connsiteY23" fmla="*/ 1839727 h 257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642581" h="2570554">
                  <a:moveTo>
                    <a:pt x="0" y="0"/>
                  </a:moveTo>
                  <a:lnTo>
                    <a:pt x="360681" y="0"/>
                  </a:lnTo>
                  <a:lnTo>
                    <a:pt x="1913270" y="0"/>
                  </a:lnTo>
                  <a:lnTo>
                    <a:pt x="2273951" y="0"/>
                  </a:lnTo>
                  <a:lnTo>
                    <a:pt x="4512374" y="0"/>
                  </a:lnTo>
                  <a:lnTo>
                    <a:pt x="4512375" y="0"/>
                  </a:lnTo>
                  <a:lnTo>
                    <a:pt x="4873055" y="0"/>
                  </a:lnTo>
                  <a:lnTo>
                    <a:pt x="4873056" y="0"/>
                  </a:lnTo>
                  <a:lnTo>
                    <a:pt x="5734821" y="0"/>
                  </a:lnTo>
                  <a:lnTo>
                    <a:pt x="6095502" y="0"/>
                  </a:lnTo>
                  <a:cubicBezTo>
                    <a:pt x="6397836" y="0"/>
                    <a:pt x="6642581" y="222653"/>
                    <a:pt x="6642581" y="497696"/>
                  </a:cubicBezTo>
                  <a:lnTo>
                    <a:pt x="6642581" y="2570554"/>
                  </a:lnTo>
                  <a:lnTo>
                    <a:pt x="6281900" y="2570554"/>
                  </a:lnTo>
                  <a:lnTo>
                    <a:pt x="5420133" y="2570554"/>
                  </a:lnTo>
                  <a:lnTo>
                    <a:pt x="5059452" y="2570554"/>
                  </a:lnTo>
                  <a:lnTo>
                    <a:pt x="4299742" y="2570554"/>
                  </a:lnTo>
                  <a:lnTo>
                    <a:pt x="3939061" y="2570554"/>
                  </a:lnTo>
                  <a:lnTo>
                    <a:pt x="3506863" y="2570554"/>
                  </a:lnTo>
                  <a:lnTo>
                    <a:pt x="3146182" y="2570554"/>
                  </a:lnTo>
                  <a:lnTo>
                    <a:pt x="3077294" y="2570554"/>
                  </a:lnTo>
                  <a:lnTo>
                    <a:pt x="2716613" y="2570554"/>
                  </a:lnTo>
                  <a:lnTo>
                    <a:pt x="1164024" y="2570554"/>
                  </a:lnTo>
                  <a:lnTo>
                    <a:pt x="803343" y="2570554"/>
                  </a:lnTo>
                  <a:cubicBezTo>
                    <a:pt x="359921" y="2570554"/>
                    <a:pt x="0" y="2243123"/>
                    <a:pt x="0" y="1839727"/>
                  </a:cubicBezTo>
                  <a:close/>
                </a:path>
              </a:pathLst>
            </a:custGeom>
            <a:solidFill>
              <a:srgbClr val="296B5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3" name="Rectangle 22">
              <a:extLst>
                <a:ext uri="{FF2B5EF4-FFF2-40B4-BE49-F238E27FC236}">
                  <a16:creationId xmlns:a16="http://schemas.microsoft.com/office/drawing/2014/main" id="{38A10FCB-AE24-535D-1B44-380A900A12D0}"/>
                </a:ext>
              </a:extLst>
            </p:cNvPr>
            <p:cNvSpPr/>
            <p:nvPr/>
          </p:nvSpPr>
          <p:spPr>
            <a:xfrm>
              <a:off x="0" y="-412420"/>
              <a:ext cx="3390864" cy="4169776"/>
            </a:xfrm>
            <a:prstGeom prst="rect">
              <a:avLst/>
            </a:pr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15EEAF5-F2F2-A6FF-3B6A-F9A1EAA4B647}"/>
                </a:ext>
              </a:extLst>
            </p:cNvPr>
            <p:cNvSpPr/>
            <p:nvPr/>
          </p:nvSpPr>
          <p:spPr>
            <a:xfrm>
              <a:off x="0" y="249383"/>
              <a:ext cx="2547060" cy="4172989"/>
            </a:xfrm>
            <a:prstGeom prst="rect">
              <a:avLst/>
            </a:pr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 Placeholder 16">
            <a:extLst>
              <a:ext uri="{FF2B5EF4-FFF2-40B4-BE49-F238E27FC236}">
                <a16:creationId xmlns:a16="http://schemas.microsoft.com/office/drawing/2014/main" id="{DE0B8ADD-E108-6B4B-410D-942456971B1F}"/>
              </a:ext>
            </a:extLst>
          </p:cNvPr>
          <p:cNvSpPr txBox="1">
            <a:spLocks/>
          </p:cNvSpPr>
          <p:nvPr/>
        </p:nvSpPr>
        <p:spPr>
          <a:xfrm>
            <a:off x="341841" y="2647056"/>
            <a:ext cx="2547060" cy="298504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08657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spcBef>
                <a:spcPts val="0"/>
              </a:spcBef>
            </a:pPr>
            <a:r>
              <a:rPr lang="en-US" dirty="0">
                <a:solidFill>
                  <a:schemeClr val="bg1"/>
                </a:solidFill>
              </a:rPr>
              <a:t>2.1 Health and Safety in Urban Agriculture Settings</a:t>
            </a:r>
          </a:p>
          <a:p>
            <a:pPr>
              <a:lnSpc>
                <a:spcPts val="3720"/>
              </a:lnSpc>
              <a:spcBef>
                <a:spcPts val="0"/>
              </a:spcBef>
            </a:pPr>
            <a:endParaRPr lang="en-US" dirty="0"/>
          </a:p>
        </p:txBody>
      </p:sp>
      <p:grpSp>
        <p:nvGrpSpPr>
          <p:cNvPr id="26" name="Group 25">
            <a:extLst>
              <a:ext uri="{FF2B5EF4-FFF2-40B4-BE49-F238E27FC236}">
                <a16:creationId xmlns:a16="http://schemas.microsoft.com/office/drawing/2014/main" id="{6E8CDAC3-36D5-9546-D93E-AD5EC9B8F656}"/>
              </a:ext>
            </a:extLst>
          </p:cNvPr>
          <p:cNvGrpSpPr/>
          <p:nvPr/>
        </p:nvGrpSpPr>
        <p:grpSpPr>
          <a:xfrm>
            <a:off x="2048544" y="429181"/>
            <a:ext cx="997032" cy="1008735"/>
            <a:chOff x="7190753" y="5365577"/>
            <a:chExt cx="745522" cy="754273"/>
          </a:xfrm>
          <a:solidFill>
            <a:srgbClr val="296B5F"/>
          </a:solidFill>
        </p:grpSpPr>
        <p:grpSp>
          <p:nvGrpSpPr>
            <p:cNvPr id="27" name="Graphic 2">
              <a:extLst>
                <a:ext uri="{FF2B5EF4-FFF2-40B4-BE49-F238E27FC236}">
                  <a16:creationId xmlns:a16="http://schemas.microsoft.com/office/drawing/2014/main" id="{2B8AE061-28BD-8748-7C9F-CFA9556EC3D9}"/>
                </a:ext>
              </a:extLst>
            </p:cNvPr>
            <p:cNvGrpSpPr/>
            <p:nvPr/>
          </p:nvGrpSpPr>
          <p:grpSpPr>
            <a:xfrm>
              <a:off x="7353351" y="5651417"/>
              <a:ext cx="420044" cy="75879"/>
              <a:chOff x="7353351" y="5651417"/>
              <a:chExt cx="420044" cy="75879"/>
            </a:xfrm>
            <a:grpFill/>
          </p:grpSpPr>
          <p:sp>
            <p:nvSpPr>
              <p:cNvPr id="38" name="Freeform 385">
                <a:extLst>
                  <a:ext uri="{FF2B5EF4-FFF2-40B4-BE49-F238E27FC236}">
                    <a16:creationId xmlns:a16="http://schemas.microsoft.com/office/drawing/2014/main" id="{E09B262F-7C0D-E375-75E7-F7BECA9470ED}"/>
                  </a:ext>
                </a:extLst>
              </p:cNvPr>
              <p:cNvSpPr/>
              <p:nvPr/>
            </p:nvSpPr>
            <p:spPr>
              <a:xfrm>
                <a:off x="7353351" y="5653225"/>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E8A116"/>
              </a:solidFill>
              <a:ln w="9028" cap="flat">
                <a:noFill/>
                <a:prstDash val="solid"/>
                <a:miter/>
              </a:ln>
            </p:spPr>
            <p:txBody>
              <a:bodyPr rtlCol="0" anchor="ctr"/>
              <a:lstStyle/>
              <a:p>
                <a:endParaRPr lang="en-US"/>
              </a:p>
            </p:txBody>
          </p:sp>
          <p:sp>
            <p:nvSpPr>
              <p:cNvPr id="39" name="Freeform 386">
                <a:extLst>
                  <a:ext uri="{FF2B5EF4-FFF2-40B4-BE49-F238E27FC236}">
                    <a16:creationId xmlns:a16="http://schemas.microsoft.com/office/drawing/2014/main" id="{0EA4C3B8-999C-532A-8CE7-1C8B969F02F2}"/>
                  </a:ext>
                </a:extLst>
              </p:cNvPr>
              <p:cNvSpPr/>
              <p:nvPr/>
            </p:nvSpPr>
            <p:spPr>
              <a:xfrm>
                <a:off x="7640607" y="5651417"/>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E8A116"/>
              </a:solidFill>
              <a:ln w="9028" cap="flat">
                <a:noFill/>
                <a:prstDash val="solid"/>
                <a:miter/>
              </a:ln>
            </p:spPr>
            <p:txBody>
              <a:bodyPr rtlCol="0" anchor="ctr"/>
              <a:lstStyle/>
              <a:p>
                <a:endParaRPr lang="en-US"/>
              </a:p>
            </p:txBody>
          </p:sp>
        </p:grpSp>
        <p:grpSp>
          <p:nvGrpSpPr>
            <p:cNvPr id="28" name="Graphic 2">
              <a:extLst>
                <a:ext uri="{FF2B5EF4-FFF2-40B4-BE49-F238E27FC236}">
                  <a16:creationId xmlns:a16="http://schemas.microsoft.com/office/drawing/2014/main" id="{C40627C6-6417-1797-8398-664026950D29}"/>
                </a:ext>
              </a:extLst>
            </p:cNvPr>
            <p:cNvGrpSpPr/>
            <p:nvPr/>
          </p:nvGrpSpPr>
          <p:grpSpPr>
            <a:xfrm>
              <a:off x="7190753" y="5365577"/>
              <a:ext cx="745522" cy="754273"/>
              <a:chOff x="7190753" y="5365577"/>
              <a:chExt cx="745522" cy="754273"/>
            </a:xfrm>
            <a:grpFill/>
          </p:grpSpPr>
          <p:sp>
            <p:nvSpPr>
              <p:cNvPr id="29" name="Freeform 376">
                <a:extLst>
                  <a:ext uri="{FF2B5EF4-FFF2-40B4-BE49-F238E27FC236}">
                    <a16:creationId xmlns:a16="http://schemas.microsoft.com/office/drawing/2014/main" id="{5BBAC6C9-5B5F-C5BE-A2C7-B8A9485A4981}"/>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grpFill/>
              <a:ln w="9028" cap="flat">
                <a:noFill/>
                <a:prstDash val="solid"/>
                <a:miter/>
              </a:ln>
            </p:spPr>
            <p:txBody>
              <a:bodyPr rtlCol="0" anchor="ctr"/>
              <a:lstStyle/>
              <a:p>
                <a:endParaRPr lang="en-US"/>
              </a:p>
            </p:txBody>
          </p:sp>
          <p:sp>
            <p:nvSpPr>
              <p:cNvPr id="30" name="Freeform 377">
                <a:extLst>
                  <a:ext uri="{FF2B5EF4-FFF2-40B4-BE49-F238E27FC236}">
                    <a16:creationId xmlns:a16="http://schemas.microsoft.com/office/drawing/2014/main" id="{7CA37190-CC78-F472-7B4C-ABCA3BCBE225}"/>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grpFill/>
              <a:ln w="9028" cap="flat">
                <a:noFill/>
                <a:prstDash val="solid"/>
                <a:miter/>
              </a:ln>
            </p:spPr>
            <p:txBody>
              <a:bodyPr rtlCol="0" anchor="ctr"/>
              <a:lstStyle/>
              <a:p>
                <a:endParaRPr lang="en-US"/>
              </a:p>
            </p:txBody>
          </p:sp>
          <p:sp>
            <p:nvSpPr>
              <p:cNvPr id="31" name="Freeform 378">
                <a:extLst>
                  <a:ext uri="{FF2B5EF4-FFF2-40B4-BE49-F238E27FC236}">
                    <a16:creationId xmlns:a16="http://schemas.microsoft.com/office/drawing/2014/main" id="{A78FC5E0-3963-6DDB-2495-21BA6A2B627E}"/>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grpFill/>
              <a:ln w="9028" cap="flat">
                <a:noFill/>
                <a:prstDash val="solid"/>
                <a:miter/>
              </a:ln>
            </p:spPr>
            <p:txBody>
              <a:bodyPr rtlCol="0" anchor="ctr"/>
              <a:lstStyle/>
              <a:p>
                <a:endParaRPr lang="en-US"/>
              </a:p>
            </p:txBody>
          </p:sp>
          <p:sp>
            <p:nvSpPr>
              <p:cNvPr id="32" name="Freeform 379">
                <a:extLst>
                  <a:ext uri="{FF2B5EF4-FFF2-40B4-BE49-F238E27FC236}">
                    <a16:creationId xmlns:a16="http://schemas.microsoft.com/office/drawing/2014/main" id="{8DB5D307-8B72-F3FE-BC5D-FC0503B92530}"/>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grpFill/>
              <a:ln w="9028" cap="flat">
                <a:noFill/>
                <a:prstDash val="solid"/>
                <a:miter/>
              </a:ln>
            </p:spPr>
            <p:txBody>
              <a:bodyPr rtlCol="0" anchor="ctr"/>
              <a:lstStyle/>
              <a:p>
                <a:endParaRPr lang="en-US"/>
              </a:p>
            </p:txBody>
          </p:sp>
          <p:sp>
            <p:nvSpPr>
              <p:cNvPr id="33" name="Freeform 380">
                <a:extLst>
                  <a:ext uri="{FF2B5EF4-FFF2-40B4-BE49-F238E27FC236}">
                    <a16:creationId xmlns:a16="http://schemas.microsoft.com/office/drawing/2014/main" id="{D4A60A99-7275-1412-3730-E235072A24F0}"/>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grpFill/>
              <a:ln w="9028" cap="flat">
                <a:noFill/>
                <a:prstDash val="solid"/>
                <a:miter/>
              </a:ln>
            </p:spPr>
            <p:txBody>
              <a:bodyPr rtlCol="0" anchor="ctr"/>
              <a:lstStyle/>
              <a:p>
                <a:endParaRPr lang="en-US"/>
              </a:p>
            </p:txBody>
          </p:sp>
          <p:sp>
            <p:nvSpPr>
              <p:cNvPr id="34" name="Freeform 381">
                <a:extLst>
                  <a:ext uri="{FF2B5EF4-FFF2-40B4-BE49-F238E27FC236}">
                    <a16:creationId xmlns:a16="http://schemas.microsoft.com/office/drawing/2014/main" id="{3B7F52D5-DA95-EE11-F2A2-5E5F9D4F9CEF}"/>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grpFill/>
              <a:ln w="9028" cap="flat">
                <a:noFill/>
                <a:prstDash val="solid"/>
                <a:miter/>
              </a:ln>
            </p:spPr>
            <p:txBody>
              <a:bodyPr rtlCol="0" anchor="ctr"/>
              <a:lstStyle/>
              <a:p>
                <a:endParaRPr lang="en-US"/>
              </a:p>
            </p:txBody>
          </p:sp>
          <p:sp>
            <p:nvSpPr>
              <p:cNvPr id="35" name="Freeform 382">
                <a:extLst>
                  <a:ext uri="{FF2B5EF4-FFF2-40B4-BE49-F238E27FC236}">
                    <a16:creationId xmlns:a16="http://schemas.microsoft.com/office/drawing/2014/main" id="{576DC2AA-D77D-6C53-21E3-90D0553EEE5F}"/>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grpFill/>
              <a:ln w="9028" cap="flat">
                <a:noFill/>
                <a:prstDash val="solid"/>
                <a:miter/>
              </a:ln>
            </p:spPr>
            <p:txBody>
              <a:bodyPr rtlCol="0" anchor="ctr"/>
              <a:lstStyle/>
              <a:p>
                <a:endParaRPr lang="en-US"/>
              </a:p>
            </p:txBody>
          </p:sp>
          <p:sp>
            <p:nvSpPr>
              <p:cNvPr id="36" name="Freeform 383">
                <a:extLst>
                  <a:ext uri="{FF2B5EF4-FFF2-40B4-BE49-F238E27FC236}">
                    <a16:creationId xmlns:a16="http://schemas.microsoft.com/office/drawing/2014/main" id="{C2665F06-D80F-2FA8-F852-DCAAD21F523F}"/>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grpFill/>
              <a:ln w="9028" cap="flat">
                <a:noFill/>
                <a:prstDash val="solid"/>
                <a:miter/>
              </a:ln>
            </p:spPr>
            <p:txBody>
              <a:bodyPr rtlCol="0" anchor="ctr"/>
              <a:lstStyle/>
              <a:p>
                <a:endParaRPr lang="en-US"/>
              </a:p>
            </p:txBody>
          </p:sp>
          <p:sp>
            <p:nvSpPr>
              <p:cNvPr id="37" name="Freeform 384">
                <a:extLst>
                  <a:ext uri="{FF2B5EF4-FFF2-40B4-BE49-F238E27FC236}">
                    <a16:creationId xmlns:a16="http://schemas.microsoft.com/office/drawing/2014/main" id="{BD83AF1F-BC74-2FE6-7396-CA6A53C5CD4E}"/>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grpFill/>
              <a:ln w="9028" cap="flat">
                <a:noFill/>
                <a:prstDash val="solid"/>
                <a:miter/>
              </a:ln>
            </p:spPr>
            <p:txBody>
              <a:bodyPr rtlCol="0" anchor="ctr"/>
              <a:lstStyle/>
              <a:p>
                <a:endParaRPr lang="en-US"/>
              </a:p>
            </p:txBody>
          </p:sp>
        </p:grpSp>
      </p:grpSp>
      <p:cxnSp>
        <p:nvCxnSpPr>
          <p:cNvPr id="40" name="Straight Connector 39">
            <a:extLst>
              <a:ext uri="{FF2B5EF4-FFF2-40B4-BE49-F238E27FC236}">
                <a16:creationId xmlns:a16="http://schemas.microsoft.com/office/drawing/2014/main" id="{4FF8C453-33C6-FFDA-1C5C-DD1DC1E422AB}"/>
              </a:ext>
            </a:extLst>
          </p:cNvPr>
          <p:cNvCxnSpPr>
            <a:cxnSpLocks/>
          </p:cNvCxnSpPr>
          <p:nvPr/>
        </p:nvCxnSpPr>
        <p:spPr>
          <a:xfrm>
            <a:off x="-6542" y="1117853"/>
            <a:ext cx="1701974" cy="0"/>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5064CF4-E5BA-A1C4-4764-A44E84A73F2B}"/>
              </a:ext>
            </a:extLst>
          </p:cNvPr>
          <p:cNvPicPr>
            <a:picLocks noChangeAspect="1"/>
          </p:cNvPicPr>
          <p:nvPr/>
        </p:nvPicPr>
        <p:blipFill>
          <a:blip r:embed="rId2"/>
          <a:stretch>
            <a:fillRect/>
          </a:stretch>
        </p:blipFill>
        <p:spPr>
          <a:xfrm>
            <a:off x="9250879" y="513999"/>
            <a:ext cx="2352675" cy="800100"/>
          </a:xfrm>
          <a:prstGeom prst="rect">
            <a:avLst/>
          </a:prstGeom>
        </p:spPr>
      </p:pic>
    </p:spTree>
    <p:extLst>
      <p:ext uri="{BB962C8B-B14F-4D97-AF65-F5344CB8AC3E}">
        <p14:creationId xmlns:p14="http://schemas.microsoft.com/office/powerpoint/2010/main" val="346257256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83833" y="1796646"/>
            <a:ext cx="10758114" cy="3955365"/>
          </a:xfrm>
        </p:spPr>
        <p:txBody>
          <a:bodyPr numCol="1" spcCol="180000"/>
          <a:lstStyle/>
          <a:p>
            <a:pPr marL="15875" indent="-15875" algn="just">
              <a:lnSpc>
                <a:spcPts val="2240"/>
              </a:lnSpc>
              <a:spcBef>
                <a:spcPts val="0"/>
              </a:spcBef>
            </a:pPr>
            <a:r>
              <a:rPr lang="en-IE" sz="2200" dirty="0">
                <a:solidFill>
                  <a:srgbClr val="424242"/>
                </a:solidFill>
              </a:rPr>
              <a:t>Size your storage container(s) large enough to hold your calculated supply. Large rain </a:t>
            </a:r>
            <a:r>
              <a:rPr lang="en-IE" sz="2200" b="1" dirty="0">
                <a:solidFill>
                  <a:srgbClr val="424242"/>
                </a:solidFill>
              </a:rPr>
              <a:t>barrels/ponds</a:t>
            </a:r>
            <a:r>
              <a:rPr lang="en-IE" sz="2200" dirty="0">
                <a:solidFill>
                  <a:srgbClr val="424242"/>
                </a:solidFill>
              </a:rPr>
              <a:t> and </a:t>
            </a:r>
            <a:r>
              <a:rPr lang="en-IE" sz="2200" b="1" dirty="0">
                <a:solidFill>
                  <a:srgbClr val="424242"/>
                </a:solidFill>
              </a:rPr>
              <a:t>large diameter tap</a:t>
            </a:r>
            <a:r>
              <a:rPr lang="en-IE" sz="2200" dirty="0">
                <a:solidFill>
                  <a:srgbClr val="424242"/>
                </a:solidFill>
              </a:rPr>
              <a:t> are key. Where land slopes, the use </a:t>
            </a:r>
            <a:r>
              <a:rPr lang="en-IE" sz="2200" b="1" dirty="0">
                <a:solidFill>
                  <a:srgbClr val="424242"/>
                </a:solidFill>
              </a:rPr>
              <a:t>swales</a:t>
            </a:r>
            <a:r>
              <a:rPr lang="en-IE" sz="2200" dirty="0">
                <a:solidFill>
                  <a:srgbClr val="424242"/>
                </a:solidFill>
              </a:rPr>
              <a:t> is effective to slow down the overland runoff from rainfall. Swales can channel water towards an area of plantation and will also collect organic matter from leaves etc and will be a good source of water and nutrition for the surrounding soil. </a:t>
            </a:r>
          </a:p>
          <a:p>
            <a:pPr marL="15875" indent="-15875" algn="just">
              <a:lnSpc>
                <a:spcPts val="2240"/>
              </a:lnSpc>
              <a:spcBef>
                <a:spcPts val="0"/>
              </a:spcBef>
            </a:pPr>
            <a:endParaRPr lang="en-IE" sz="2200" dirty="0">
              <a:solidFill>
                <a:srgbClr val="424242"/>
              </a:solidFill>
            </a:endParaRPr>
          </a:p>
          <a:p>
            <a:pPr marL="15875" indent="-15875" algn="just">
              <a:lnSpc>
                <a:spcPts val="2240"/>
              </a:lnSpc>
              <a:spcBef>
                <a:spcPts val="0"/>
              </a:spcBef>
            </a:pPr>
            <a:r>
              <a:rPr lang="en-IE" sz="2200" dirty="0">
                <a:solidFill>
                  <a:srgbClr val="424242"/>
                </a:solidFill>
              </a:rPr>
              <a:t>Storage containers/tanks should be </a:t>
            </a:r>
            <a:r>
              <a:rPr lang="en-IE" sz="2200" b="1" dirty="0">
                <a:solidFill>
                  <a:srgbClr val="424242"/>
                </a:solidFill>
              </a:rPr>
              <a:t>opaque</a:t>
            </a:r>
            <a:r>
              <a:rPr lang="en-IE" sz="2200" dirty="0">
                <a:solidFill>
                  <a:srgbClr val="424242"/>
                </a:solidFill>
              </a:rPr>
              <a:t> and, if possible, shielded from direct sunlight to </a:t>
            </a:r>
            <a:r>
              <a:rPr lang="en-IE" sz="2200" b="1" dirty="0">
                <a:solidFill>
                  <a:srgbClr val="424242"/>
                </a:solidFill>
              </a:rPr>
              <a:t>prevent algae </a:t>
            </a:r>
            <a:r>
              <a:rPr lang="en-IE" sz="2200" dirty="0">
                <a:solidFill>
                  <a:srgbClr val="424242"/>
                </a:solidFill>
              </a:rPr>
              <a:t>growth. Painting storage containers black will prevent photosynthesis. Mosquitoes can lay eggs in open water. Storage containers should be </a:t>
            </a:r>
            <a:r>
              <a:rPr lang="en-IE" sz="2200" b="1" dirty="0">
                <a:solidFill>
                  <a:srgbClr val="424242"/>
                </a:solidFill>
              </a:rPr>
              <a:t>covered</a:t>
            </a:r>
            <a:r>
              <a:rPr lang="en-IE" sz="2200" dirty="0">
                <a:solidFill>
                  <a:srgbClr val="424242"/>
                </a:solidFill>
              </a:rPr>
              <a:t> to prevent </a:t>
            </a:r>
            <a:r>
              <a:rPr lang="en-IE" sz="2200" b="1" dirty="0">
                <a:solidFill>
                  <a:srgbClr val="424242"/>
                </a:solidFill>
              </a:rPr>
              <a:t>mosquito</a:t>
            </a:r>
            <a:r>
              <a:rPr lang="en-IE" sz="2200" dirty="0">
                <a:solidFill>
                  <a:srgbClr val="424242"/>
                </a:solidFill>
              </a:rPr>
              <a:t> breeding and debris from getting into the storage container, secured from children and clearly labelled as </a:t>
            </a:r>
            <a:r>
              <a:rPr lang="en-IE" sz="2200" b="1" dirty="0">
                <a:solidFill>
                  <a:srgbClr val="424242"/>
                </a:solidFill>
              </a:rPr>
              <a:t>unfit for drinking</a:t>
            </a:r>
            <a:r>
              <a:rPr lang="en-IE" sz="2200" dirty="0">
                <a:solidFill>
                  <a:srgbClr val="424242"/>
                </a:solidFill>
              </a:rPr>
              <a:t>. Regular inspection and maintenance (cleaning) are essential. It is important to have an </a:t>
            </a:r>
            <a:r>
              <a:rPr lang="en-IE" sz="2200" b="1" dirty="0">
                <a:solidFill>
                  <a:srgbClr val="424242"/>
                </a:solidFill>
              </a:rPr>
              <a:t>overflow pipe </a:t>
            </a:r>
            <a:r>
              <a:rPr lang="en-IE" sz="2200" dirty="0">
                <a:solidFill>
                  <a:srgbClr val="424242"/>
                </a:solidFill>
              </a:rPr>
              <a:t>taking excess water away from the tank when it is full.</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83833" y="644528"/>
            <a:ext cx="7904098" cy="803654"/>
          </a:xfrm>
        </p:spPr>
        <p:txBody>
          <a:bodyPr/>
          <a:lstStyle/>
          <a:p>
            <a:r>
              <a:rPr lang="en-US" b="1" dirty="0">
                <a:solidFill>
                  <a:srgbClr val="E8A116"/>
                </a:solidFill>
              </a:rPr>
              <a:t>4.6 Rainwater Harvesting</a:t>
            </a: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flipH="1">
            <a:off x="440958" y="1393940"/>
            <a:ext cx="8780071" cy="0"/>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8" name="Graphic 168">
            <a:extLst>
              <a:ext uri="{FF2B5EF4-FFF2-40B4-BE49-F238E27FC236}">
                <a16:creationId xmlns:a16="http://schemas.microsoft.com/office/drawing/2014/main" id="{CD87C51D-476D-6EAF-090E-E4010F699EE1}"/>
              </a:ext>
            </a:extLst>
          </p:cNvPr>
          <p:cNvGrpSpPr/>
          <p:nvPr/>
        </p:nvGrpSpPr>
        <p:grpSpPr>
          <a:xfrm>
            <a:off x="9738259" y="644528"/>
            <a:ext cx="961824" cy="962014"/>
            <a:chOff x="4611260" y="4192636"/>
            <a:chExt cx="2206282" cy="2206718"/>
          </a:xfrm>
          <a:solidFill>
            <a:srgbClr val="296B5F"/>
          </a:solidFill>
        </p:grpSpPr>
        <p:sp>
          <p:nvSpPr>
            <p:cNvPr id="32" name="Freeform 31">
              <a:extLst>
                <a:ext uri="{FF2B5EF4-FFF2-40B4-BE49-F238E27FC236}">
                  <a16:creationId xmlns:a16="http://schemas.microsoft.com/office/drawing/2014/main" id="{AB950A88-01EA-A9D9-F5E9-647486A18EFB}"/>
                </a:ext>
              </a:extLst>
            </p:cNvPr>
            <p:cNvSpPr/>
            <p:nvPr/>
          </p:nvSpPr>
          <p:spPr>
            <a:xfrm>
              <a:off x="4611260" y="4192636"/>
              <a:ext cx="2206282" cy="1378947"/>
            </a:xfrm>
            <a:custGeom>
              <a:avLst/>
              <a:gdLst>
                <a:gd name="connsiteX0" fmla="*/ 0 w 2206282"/>
                <a:gd name="connsiteY0" fmla="*/ 969284 h 1378947"/>
                <a:gd name="connsiteX1" fmla="*/ 15539 w 2206282"/>
                <a:gd name="connsiteY1" fmla="*/ 896155 h 1378947"/>
                <a:gd name="connsiteX2" fmla="*/ 250928 w 2206282"/>
                <a:gd name="connsiteY2" fmla="*/ 668131 h 1378947"/>
                <a:gd name="connsiteX3" fmla="*/ 369486 w 2206282"/>
                <a:gd name="connsiteY3" fmla="*/ 639340 h 1378947"/>
                <a:gd name="connsiteX4" fmla="*/ 417830 w 2206282"/>
                <a:gd name="connsiteY4" fmla="*/ 430894 h 1378947"/>
                <a:gd name="connsiteX5" fmla="*/ 1121120 w 2206282"/>
                <a:gd name="connsiteY5" fmla="*/ 3636 h 1378947"/>
                <a:gd name="connsiteX6" fmla="*/ 1658084 w 2206282"/>
                <a:gd name="connsiteY6" fmla="*/ 353734 h 1378947"/>
                <a:gd name="connsiteX7" fmla="*/ 1686860 w 2206282"/>
                <a:gd name="connsiteY7" fmla="*/ 370433 h 1378947"/>
                <a:gd name="connsiteX8" fmla="*/ 2045987 w 2206282"/>
                <a:gd name="connsiteY8" fmla="*/ 505174 h 1378947"/>
                <a:gd name="connsiteX9" fmla="*/ 2204831 w 2206282"/>
                <a:gd name="connsiteY9" fmla="*/ 827633 h 1378947"/>
                <a:gd name="connsiteX10" fmla="*/ 2010880 w 2206282"/>
                <a:gd name="connsiteY10" fmla="*/ 1271589 h 1378947"/>
                <a:gd name="connsiteX11" fmla="*/ 1971744 w 2206282"/>
                <a:gd name="connsiteY11" fmla="*/ 1285409 h 1378947"/>
                <a:gd name="connsiteX12" fmla="*/ 1932609 w 2206282"/>
                <a:gd name="connsiteY12" fmla="*/ 1253738 h 1378947"/>
                <a:gd name="connsiteX13" fmla="*/ 1951026 w 2206282"/>
                <a:gd name="connsiteY13" fmla="*/ 1202491 h 1378947"/>
                <a:gd name="connsiteX14" fmla="*/ 2063828 w 2206282"/>
                <a:gd name="connsiteY14" fmla="*/ 1071204 h 1378947"/>
                <a:gd name="connsiteX15" fmla="*/ 1694342 w 2206282"/>
                <a:gd name="connsiteY15" fmla="*/ 459685 h 1378947"/>
                <a:gd name="connsiteX16" fmla="*/ 1378955 w 2206282"/>
                <a:gd name="connsiteY16" fmla="*/ 614004 h 1378947"/>
                <a:gd name="connsiteX17" fmla="*/ 1369171 w 2206282"/>
                <a:gd name="connsiteY17" fmla="*/ 625520 h 1378947"/>
                <a:gd name="connsiteX18" fmla="*/ 1302986 w 2206282"/>
                <a:gd name="connsiteY18" fmla="*/ 631279 h 1378947"/>
                <a:gd name="connsiteX19" fmla="*/ 1298382 w 2206282"/>
                <a:gd name="connsiteY19" fmla="*/ 567363 h 1378947"/>
                <a:gd name="connsiteX20" fmla="*/ 1535497 w 2206282"/>
                <a:gd name="connsiteY20" fmla="*/ 395769 h 1378947"/>
                <a:gd name="connsiteX21" fmla="*/ 1567727 w 2206282"/>
                <a:gd name="connsiteY21" fmla="*/ 384828 h 1378947"/>
                <a:gd name="connsiteX22" fmla="*/ 934651 w 2206282"/>
                <a:gd name="connsiteY22" fmla="*/ 104405 h 1378947"/>
                <a:gd name="connsiteX23" fmla="*/ 463297 w 2206282"/>
                <a:gd name="connsiteY23" fmla="*/ 654887 h 1378947"/>
                <a:gd name="connsiteX24" fmla="*/ 613508 w 2206282"/>
                <a:gd name="connsiteY24" fmla="*/ 730320 h 1378947"/>
                <a:gd name="connsiteX25" fmla="*/ 673938 w 2206282"/>
                <a:gd name="connsiteY25" fmla="*/ 791356 h 1378947"/>
                <a:gd name="connsiteX26" fmla="*/ 673938 w 2206282"/>
                <a:gd name="connsiteY26" fmla="*/ 861606 h 1378947"/>
                <a:gd name="connsiteX27" fmla="*/ 603149 w 2206282"/>
                <a:gd name="connsiteY27" fmla="*/ 849514 h 1378947"/>
                <a:gd name="connsiteX28" fmla="*/ 446031 w 2206282"/>
                <a:gd name="connsiteY28" fmla="*/ 748746 h 1378947"/>
                <a:gd name="connsiteX29" fmla="*/ 166902 w 2206282"/>
                <a:gd name="connsiteY29" fmla="*/ 823602 h 1378947"/>
                <a:gd name="connsiteX30" fmla="*/ 111076 w 2206282"/>
                <a:gd name="connsiteY30" fmla="*/ 1107481 h 1378947"/>
                <a:gd name="connsiteX31" fmla="*/ 340135 w 2206282"/>
                <a:gd name="connsiteY31" fmla="*/ 1284833 h 1378947"/>
                <a:gd name="connsiteX32" fmla="*/ 385025 w 2206282"/>
                <a:gd name="connsiteY32" fmla="*/ 1287136 h 1378947"/>
                <a:gd name="connsiteX33" fmla="*/ 1311043 w 2206282"/>
                <a:gd name="connsiteY33" fmla="*/ 1287136 h 1378947"/>
                <a:gd name="connsiteX34" fmla="*/ 1334640 w 2206282"/>
                <a:gd name="connsiteY34" fmla="*/ 1287712 h 1378947"/>
                <a:gd name="connsiteX35" fmla="*/ 1378955 w 2206282"/>
                <a:gd name="connsiteY35" fmla="*/ 1331474 h 1378947"/>
                <a:gd name="connsiteX36" fmla="*/ 1335215 w 2206282"/>
                <a:gd name="connsiteY36" fmla="*/ 1378691 h 1378947"/>
                <a:gd name="connsiteX37" fmla="*/ 1315647 w 2206282"/>
                <a:gd name="connsiteY37" fmla="*/ 1378691 h 1378947"/>
                <a:gd name="connsiteX38" fmla="*/ 380997 w 2206282"/>
                <a:gd name="connsiteY38" fmla="*/ 1378691 h 1378947"/>
                <a:gd name="connsiteX39" fmla="*/ 3453 w 2206282"/>
                <a:gd name="connsiteY39" fmla="*/ 1058536 h 1378947"/>
                <a:gd name="connsiteX40" fmla="*/ 0 w 2206282"/>
                <a:gd name="connsiteY40" fmla="*/ 1051051 h 1378947"/>
                <a:gd name="connsiteX41" fmla="*/ 0 w 2206282"/>
                <a:gd name="connsiteY41" fmla="*/ 969284 h 137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206282" h="1378947">
                  <a:moveTo>
                    <a:pt x="0" y="969284"/>
                  </a:moveTo>
                  <a:cubicBezTo>
                    <a:pt x="5180" y="945100"/>
                    <a:pt x="8633" y="919764"/>
                    <a:pt x="15539" y="896155"/>
                  </a:cubicBezTo>
                  <a:cubicBezTo>
                    <a:pt x="50646" y="775809"/>
                    <a:pt x="135824" y="705559"/>
                    <a:pt x="250928" y="668131"/>
                  </a:cubicBezTo>
                  <a:cubicBezTo>
                    <a:pt x="288913" y="655463"/>
                    <a:pt x="328624" y="649129"/>
                    <a:pt x="369486" y="639340"/>
                  </a:cubicBezTo>
                  <a:cubicBezTo>
                    <a:pt x="375241" y="569090"/>
                    <a:pt x="390781" y="498840"/>
                    <a:pt x="417830" y="430894"/>
                  </a:cubicBezTo>
                  <a:cubicBezTo>
                    <a:pt x="530057" y="149894"/>
                    <a:pt x="820121" y="-28034"/>
                    <a:pt x="1121120" y="3636"/>
                  </a:cubicBezTo>
                  <a:cubicBezTo>
                    <a:pt x="1358812" y="28396"/>
                    <a:pt x="1537800" y="147591"/>
                    <a:pt x="1658084" y="353734"/>
                  </a:cubicBezTo>
                  <a:cubicBezTo>
                    <a:pt x="1665566" y="366402"/>
                    <a:pt x="1673623" y="369281"/>
                    <a:pt x="1686860" y="370433"/>
                  </a:cubicBezTo>
                  <a:cubicBezTo>
                    <a:pt x="1819231" y="381949"/>
                    <a:pt x="1941817" y="419953"/>
                    <a:pt x="2045987" y="505174"/>
                  </a:cubicBezTo>
                  <a:cubicBezTo>
                    <a:pt x="2147279" y="588668"/>
                    <a:pt x="2196199" y="699225"/>
                    <a:pt x="2204831" y="827633"/>
                  </a:cubicBezTo>
                  <a:cubicBezTo>
                    <a:pt x="2216918" y="1008440"/>
                    <a:pt x="2153610" y="1158153"/>
                    <a:pt x="2010880" y="1271589"/>
                  </a:cubicBezTo>
                  <a:cubicBezTo>
                    <a:pt x="2000521" y="1279650"/>
                    <a:pt x="1984981" y="1285409"/>
                    <a:pt x="1971744" y="1285409"/>
                  </a:cubicBezTo>
                  <a:cubicBezTo>
                    <a:pt x="1952177" y="1285985"/>
                    <a:pt x="1938364" y="1272741"/>
                    <a:pt x="1932609" y="1253738"/>
                  </a:cubicBezTo>
                  <a:cubicBezTo>
                    <a:pt x="1926278" y="1232433"/>
                    <a:pt x="1933760" y="1215735"/>
                    <a:pt x="1951026" y="1202491"/>
                  </a:cubicBezTo>
                  <a:cubicBezTo>
                    <a:pt x="1997643" y="1166790"/>
                    <a:pt x="2035628" y="1123028"/>
                    <a:pt x="2063828" y="1071204"/>
                  </a:cubicBezTo>
                  <a:cubicBezTo>
                    <a:pt x="2215191" y="791932"/>
                    <a:pt x="2011456" y="455654"/>
                    <a:pt x="1694342" y="459685"/>
                  </a:cubicBezTo>
                  <a:cubicBezTo>
                    <a:pt x="1564849" y="461412"/>
                    <a:pt x="1460104" y="513812"/>
                    <a:pt x="1378955" y="614004"/>
                  </a:cubicBezTo>
                  <a:cubicBezTo>
                    <a:pt x="1375502" y="618035"/>
                    <a:pt x="1372624" y="622066"/>
                    <a:pt x="1369171" y="625520"/>
                  </a:cubicBezTo>
                  <a:cubicBezTo>
                    <a:pt x="1350754" y="644522"/>
                    <a:pt x="1321978" y="647401"/>
                    <a:pt x="1302986" y="631279"/>
                  </a:cubicBezTo>
                  <a:cubicBezTo>
                    <a:pt x="1284569" y="615731"/>
                    <a:pt x="1282267" y="589244"/>
                    <a:pt x="1298382" y="567363"/>
                  </a:cubicBezTo>
                  <a:cubicBezTo>
                    <a:pt x="1359963" y="486172"/>
                    <a:pt x="1438809" y="429166"/>
                    <a:pt x="1535497" y="395769"/>
                  </a:cubicBezTo>
                  <a:cubicBezTo>
                    <a:pt x="1546432" y="392314"/>
                    <a:pt x="1556792" y="388859"/>
                    <a:pt x="1567727" y="384828"/>
                  </a:cubicBezTo>
                  <a:cubicBezTo>
                    <a:pt x="1471614" y="202294"/>
                    <a:pt x="1220110" y="43368"/>
                    <a:pt x="934651" y="104405"/>
                  </a:cubicBezTo>
                  <a:cubicBezTo>
                    <a:pt x="630774" y="169472"/>
                    <a:pt x="469627" y="432045"/>
                    <a:pt x="463297" y="654887"/>
                  </a:cubicBezTo>
                  <a:cubicBezTo>
                    <a:pt x="518547" y="669283"/>
                    <a:pt x="569769" y="692891"/>
                    <a:pt x="613508" y="730320"/>
                  </a:cubicBezTo>
                  <a:cubicBezTo>
                    <a:pt x="635378" y="748746"/>
                    <a:pt x="654946" y="770051"/>
                    <a:pt x="673938" y="791356"/>
                  </a:cubicBezTo>
                  <a:cubicBezTo>
                    <a:pt x="696384" y="817268"/>
                    <a:pt x="695233" y="844332"/>
                    <a:pt x="673938" y="861606"/>
                  </a:cubicBezTo>
                  <a:cubicBezTo>
                    <a:pt x="654371" y="877729"/>
                    <a:pt x="623868" y="873122"/>
                    <a:pt x="603149" y="849514"/>
                  </a:cubicBezTo>
                  <a:cubicBezTo>
                    <a:pt x="559985" y="801145"/>
                    <a:pt x="508188" y="766596"/>
                    <a:pt x="446031" y="748746"/>
                  </a:cubicBezTo>
                  <a:cubicBezTo>
                    <a:pt x="337832" y="717076"/>
                    <a:pt x="243447" y="741836"/>
                    <a:pt x="166902" y="823602"/>
                  </a:cubicBezTo>
                  <a:cubicBezTo>
                    <a:pt x="90933" y="905368"/>
                    <a:pt x="71365" y="1003257"/>
                    <a:pt x="111076" y="1107481"/>
                  </a:cubicBezTo>
                  <a:cubicBezTo>
                    <a:pt x="150212" y="1211704"/>
                    <a:pt x="229058" y="1270437"/>
                    <a:pt x="340135" y="1284833"/>
                  </a:cubicBezTo>
                  <a:cubicBezTo>
                    <a:pt x="355098" y="1286560"/>
                    <a:pt x="370062" y="1287136"/>
                    <a:pt x="385025" y="1287136"/>
                  </a:cubicBezTo>
                  <a:cubicBezTo>
                    <a:pt x="693506" y="1287136"/>
                    <a:pt x="1002562" y="1287136"/>
                    <a:pt x="1311043" y="1287136"/>
                  </a:cubicBezTo>
                  <a:cubicBezTo>
                    <a:pt x="1319101" y="1287136"/>
                    <a:pt x="1326582" y="1287136"/>
                    <a:pt x="1334640" y="1287712"/>
                  </a:cubicBezTo>
                  <a:cubicBezTo>
                    <a:pt x="1359963" y="1289439"/>
                    <a:pt x="1378379" y="1307866"/>
                    <a:pt x="1378955" y="1331474"/>
                  </a:cubicBezTo>
                  <a:cubicBezTo>
                    <a:pt x="1379531" y="1356234"/>
                    <a:pt x="1361114" y="1376388"/>
                    <a:pt x="1335215" y="1378691"/>
                  </a:cubicBezTo>
                  <a:cubicBezTo>
                    <a:pt x="1328884" y="1379267"/>
                    <a:pt x="1322554" y="1378691"/>
                    <a:pt x="1315647" y="1378691"/>
                  </a:cubicBezTo>
                  <a:cubicBezTo>
                    <a:pt x="1004289" y="1378691"/>
                    <a:pt x="692355" y="1378691"/>
                    <a:pt x="380997" y="1378691"/>
                  </a:cubicBezTo>
                  <a:cubicBezTo>
                    <a:pt x="183017" y="1378691"/>
                    <a:pt x="36258" y="1253738"/>
                    <a:pt x="3453" y="1058536"/>
                  </a:cubicBezTo>
                  <a:cubicBezTo>
                    <a:pt x="2878" y="1055657"/>
                    <a:pt x="1151" y="1053354"/>
                    <a:pt x="0" y="1051051"/>
                  </a:cubicBezTo>
                  <a:cubicBezTo>
                    <a:pt x="0" y="1023987"/>
                    <a:pt x="0" y="996348"/>
                    <a:pt x="0" y="969284"/>
                  </a:cubicBezTo>
                  <a:close/>
                </a:path>
              </a:pathLst>
            </a:custGeom>
            <a:grpFill/>
            <a:ln w="5747"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24382707-4315-4E3F-EDF6-697D58D15189}"/>
                </a:ext>
              </a:extLst>
            </p:cNvPr>
            <p:cNvSpPr/>
            <p:nvPr/>
          </p:nvSpPr>
          <p:spPr>
            <a:xfrm>
              <a:off x="5714547" y="6031617"/>
              <a:ext cx="276030" cy="367737"/>
            </a:xfrm>
            <a:custGeom>
              <a:avLst/>
              <a:gdLst>
                <a:gd name="connsiteX0" fmla="*/ 116247 w 276030"/>
                <a:gd name="connsiteY0" fmla="*/ 367738 h 367737"/>
                <a:gd name="connsiteX1" fmla="*/ 52940 w 276030"/>
                <a:gd name="connsiteY1" fmla="*/ 337219 h 367737"/>
                <a:gd name="connsiteX2" fmla="*/ 5747 w 276030"/>
                <a:gd name="connsiteY2" fmla="*/ 195568 h 367737"/>
                <a:gd name="connsiteX3" fmla="*/ 101859 w 276030"/>
                <a:gd name="connsiteY3" fmla="*/ 18792 h 367737"/>
                <a:gd name="connsiteX4" fmla="*/ 175526 w 276030"/>
                <a:gd name="connsiteY4" fmla="*/ 20519 h 367737"/>
                <a:gd name="connsiteX5" fmla="*/ 265308 w 276030"/>
                <a:gd name="connsiteY5" fmla="*/ 184052 h 367737"/>
                <a:gd name="connsiteX6" fmla="*/ 169771 w 276030"/>
                <a:gd name="connsiteY6" fmla="*/ 363707 h 367737"/>
                <a:gd name="connsiteX7" fmla="*/ 159987 w 276030"/>
                <a:gd name="connsiteY7" fmla="*/ 367738 h 367737"/>
                <a:gd name="connsiteX8" fmla="*/ 116247 w 276030"/>
                <a:gd name="connsiteY8" fmla="*/ 367738 h 367737"/>
                <a:gd name="connsiteX9" fmla="*/ 143297 w 276030"/>
                <a:gd name="connsiteY9" fmla="*/ 133380 h 367737"/>
                <a:gd name="connsiteX10" fmla="*/ 132362 w 276030"/>
                <a:gd name="connsiteY10" fmla="*/ 133380 h 367737"/>
                <a:gd name="connsiteX11" fmla="*/ 94378 w 276030"/>
                <a:gd name="connsiteY11" fmla="*/ 223207 h 367737"/>
                <a:gd name="connsiteX12" fmla="*/ 112794 w 276030"/>
                <a:gd name="connsiteY12" fmla="*/ 266969 h 367737"/>
                <a:gd name="connsiteX13" fmla="*/ 162865 w 276030"/>
                <a:gd name="connsiteY13" fmla="*/ 266969 h 367737"/>
                <a:gd name="connsiteX14" fmla="*/ 181282 w 276030"/>
                <a:gd name="connsiteY14" fmla="*/ 223207 h 367737"/>
                <a:gd name="connsiteX15" fmla="*/ 143297 w 276030"/>
                <a:gd name="connsiteY15" fmla="*/ 133380 h 36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6030" h="367737">
                  <a:moveTo>
                    <a:pt x="116247" y="367738"/>
                  </a:moveTo>
                  <a:cubicBezTo>
                    <a:pt x="94953" y="357949"/>
                    <a:pt x="71932" y="351039"/>
                    <a:pt x="52940" y="337219"/>
                  </a:cubicBezTo>
                  <a:cubicBezTo>
                    <a:pt x="8049" y="304973"/>
                    <a:pt x="-10368" y="247967"/>
                    <a:pt x="5747" y="195568"/>
                  </a:cubicBezTo>
                  <a:cubicBezTo>
                    <a:pt x="25890" y="130500"/>
                    <a:pt x="62148" y="73494"/>
                    <a:pt x="101859" y="18792"/>
                  </a:cubicBezTo>
                  <a:cubicBezTo>
                    <a:pt x="120276" y="-6545"/>
                    <a:pt x="158836" y="-6545"/>
                    <a:pt x="175526" y="20519"/>
                  </a:cubicBezTo>
                  <a:cubicBezTo>
                    <a:pt x="207756" y="73494"/>
                    <a:pt x="241712" y="127045"/>
                    <a:pt x="265308" y="184052"/>
                  </a:cubicBezTo>
                  <a:cubicBezTo>
                    <a:pt x="298113" y="262363"/>
                    <a:pt x="252647" y="341826"/>
                    <a:pt x="169771" y="363707"/>
                  </a:cubicBezTo>
                  <a:cubicBezTo>
                    <a:pt x="166318" y="364858"/>
                    <a:pt x="163440" y="366010"/>
                    <a:pt x="159987" y="367738"/>
                  </a:cubicBezTo>
                  <a:cubicBezTo>
                    <a:pt x="145024" y="367738"/>
                    <a:pt x="130636" y="367738"/>
                    <a:pt x="116247" y="367738"/>
                  </a:cubicBezTo>
                  <a:close/>
                  <a:moveTo>
                    <a:pt x="143297" y="133380"/>
                  </a:moveTo>
                  <a:cubicBezTo>
                    <a:pt x="139844" y="133380"/>
                    <a:pt x="135815" y="133380"/>
                    <a:pt x="132362" y="133380"/>
                  </a:cubicBezTo>
                  <a:cubicBezTo>
                    <a:pt x="119701" y="163322"/>
                    <a:pt x="105888" y="192689"/>
                    <a:pt x="94378" y="223207"/>
                  </a:cubicBezTo>
                  <a:cubicBezTo>
                    <a:pt x="87471" y="241633"/>
                    <a:pt x="97255" y="256605"/>
                    <a:pt x="112794" y="266969"/>
                  </a:cubicBezTo>
                  <a:cubicBezTo>
                    <a:pt x="128909" y="277910"/>
                    <a:pt x="146750" y="277910"/>
                    <a:pt x="162865" y="266969"/>
                  </a:cubicBezTo>
                  <a:cubicBezTo>
                    <a:pt x="178404" y="256605"/>
                    <a:pt x="187612" y="241633"/>
                    <a:pt x="181282" y="223207"/>
                  </a:cubicBezTo>
                  <a:cubicBezTo>
                    <a:pt x="169771" y="192689"/>
                    <a:pt x="155959" y="163322"/>
                    <a:pt x="143297" y="133380"/>
                  </a:cubicBezTo>
                  <a:close/>
                </a:path>
              </a:pathLst>
            </a:custGeom>
            <a:grpFill/>
            <a:ln w="5747"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F5C900FE-CFB9-6411-833A-7E592F625AB6}"/>
                </a:ext>
              </a:extLst>
            </p:cNvPr>
            <p:cNvSpPr/>
            <p:nvPr/>
          </p:nvSpPr>
          <p:spPr>
            <a:xfrm>
              <a:off x="6036113" y="5296230"/>
              <a:ext cx="370781" cy="551496"/>
            </a:xfrm>
            <a:custGeom>
              <a:avLst/>
              <a:gdLst>
                <a:gd name="connsiteX0" fmla="*/ 370781 w 370781"/>
                <a:gd name="connsiteY0" fmla="*/ 338437 h 551496"/>
                <a:gd name="connsiteX1" fmla="*/ 346609 w 370781"/>
                <a:gd name="connsiteY1" fmla="*/ 439781 h 551496"/>
                <a:gd name="connsiteX2" fmla="*/ 180283 w 370781"/>
                <a:gd name="connsiteY2" fmla="*/ 551490 h 551496"/>
                <a:gd name="connsiteX3" fmla="*/ 18561 w 370781"/>
                <a:gd name="connsiteY3" fmla="*/ 435751 h 551496"/>
                <a:gd name="connsiteX4" fmla="*/ 20287 w 370781"/>
                <a:gd name="connsiteY4" fmla="*/ 229608 h 551496"/>
                <a:gd name="connsiteX5" fmla="*/ 144600 w 370781"/>
                <a:gd name="connsiteY5" fmla="*/ 21737 h 551496"/>
                <a:gd name="connsiteX6" fmla="*/ 218843 w 370781"/>
                <a:gd name="connsiteY6" fmla="*/ 17706 h 551496"/>
                <a:gd name="connsiteX7" fmla="*/ 360997 w 370781"/>
                <a:gd name="connsiteY7" fmla="*/ 275673 h 551496"/>
                <a:gd name="connsiteX8" fmla="*/ 370781 w 370781"/>
                <a:gd name="connsiteY8" fmla="*/ 338437 h 551496"/>
                <a:gd name="connsiteX9" fmla="*/ 188916 w 370781"/>
                <a:gd name="connsiteY9" fmla="*/ 123657 h 551496"/>
                <a:gd name="connsiteX10" fmla="*/ 179132 w 370781"/>
                <a:gd name="connsiteY10" fmla="*/ 123081 h 551496"/>
                <a:gd name="connsiteX11" fmla="*/ 104889 w 370781"/>
                <a:gd name="connsiteY11" fmla="*/ 267036 h 551496"/>
                <a:gd name="connsiteX12" fmla="*/ 103738 w 370781"/>
                <a:gd name="connsiteY12" fmla="*/ 401201 h 551496"/>
                <a:gd name="connsiteX13" fmla="*/ 184312 w 370781"/>
                <a:gd name="connsiteY13" fmla="*/ 459359 h 551496"/>
                <a:gd name="connsiteX14" fmla="*/ 264309 w 370781"/>
                <a:gd name="connsiteY14" fmla="*/ 400625 h 551496"/>
                <a:gd name="connsiteX15" fmla="*/ 262583 w 370781"/>
                <a:gd name="connsiteY15" fmla="*/ 266460 h 551496"/>
                <a:gd name="connsiteX16" fmla="*/ 188916 w 370781"/>
                <a:gd name="connsiteY16" fmla="*/ 123657 h 55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0781" h="551496">
                  <a:moveTo>
                    <a:pt x="370781" y="338437"/>
                  </a:moveTo>
                  <a:cubicBezTo>
                    <a:pt x="363875" y="367804"/>
                    <a:pt x="359271" y="405232"/>
                    <a:pt x="346609" y="439781"/>
                  </a:cubicBezTo>
                  <a:cubicBezTo>
                    <a:pt x="319560" y="514062"/>
                    <a:pt x="259705" y="552066"/>
                    <a:pt x="180283" y="551490"/>
                  </a:cubicBezTo>
                  <a:cubicBezTo>
                    <a:pt x="103738" y="550338"/>
                    <a:pt x="44459" y="508880"/>
                    <a:pt x="18561" y="435751"/>
                  </a:cubicBezTo>
                  <a:cubicBezTo>
                    <a:pt x="-5611" y="367228"/>
                    <a:pt x="-7338" y="298130"/>
                    <a:pt x="20287" y="229608"/>
                  </a:cubicBezTo>
                  <a:cubicBezTo>
                    <a:pt x="51366" y="154175"/>
                    <a:pt x="95105" y="85653"/>
                    <a:pt x="144600" y="21737"/>
                  </a:cubicBezTo>
                  <a:cubicBezTo>
                    <a:pt x="165319" y="-5327"/>
                    <a:pt x="198700" y="-7630"/>
                    <a:pt x="218843" y="17706"/>
                  </a:cubicBezTo>
                  <a:cubicBezTo>
                    <a:pt x="279849" y="96018"/>
                    <a:pt x="335099" y="178360"/>
                    <a:pt x="360997" y="275673"/>
                  </a:cubicBezTo>
                  <a:cubicBezTo>
                    <a:pt x="366177" y="292948"/>
                    <a:pt x="366752" y="311374"/>
                    <a:pt x="370781" y="338437"/>
                  </a:cubicBezTo>
                  <a:close/>
                  <a:moveTo>
                    <a:pt x="188916" y="123657"/>
                  </a:moveTo>
                  <a:cubicBezTo>
                    <a:pt x="185462" y="123657"/>
                    <a:pt x="182009" y="123081"/>
                    <a:pt x="179132" y="123081"/>
                  </a:cubicBezTo>
                  <a:cubicBezTo>
                    <a:pt x="154384" y="170874"/>
                    <a:pt x="128486" y="218091"/>
                    <a:pt x="104889" y="267036"/>
                  </a:cubicBezTo>
                  <a:cubicBezTo>
                    <a:pt x="84170" y="310798"/>
                    <a:pt x="88775" y="356863"/>
                    <a:pt x="103738" y="401201"/>
                  </a:cubicBezTo>
                  <a:cubicBezTo>
                    <a:pt x="116975" y="440933"/>
                    <a:pt x="143449" y="459359"/>
                    <a:pt x="184312" y="459359"/>
                  </a:cubicBezTo>
                  <a:cubicBezTo>
                    <a:pt x="224598" y="459359"/>
                    <a:pt x="251648" y="440357"/>
                    <a:pt x="264309" y="400625"/>
                  </a:cubicBezTo>
                  <a:cubicBezTo>
                    <a:pt x="278697" y="355712"/>
                    <a:pt x="283302" y="310222"/>
                    <a:pt x="262583" y="266460"/>
                  </a:cubicBezTo>
                  <a:cubicBezTo>
                    <a:pt x="239562" y="218091"/>
                    <a:pt x="213663" y="171450"/>
                    <a:pt x="188916" y="123657"/>
                  </a:cubicBezTo>
                  <a:close/>
                </a:path>
              </a:pathLst>
            </a:custGeom>
            <a:grpFill/>
            <a:ln w="5747"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C9E96300-13D1-DE42-86D9-FA28D9E32DEC}"/>
                </a:ext>
              </a:extLst>
            </p:cNvPr>
            <p:cNvSpPr/>
            <p:nvPr/>
          </p:nvSpPr>
          <p:spPr>
            <a:xfrm>
              <a:off x="5025938" y="5894001"/>
              <a:ext cx="273883" cy="367156"/>
            </a:xfrm>
            <a:custGeom>
              <a:avLst/>
              <a:gdLst>
                <a:gd name="connsiteX0" fmla="*/ 136674 w 273883"/>
                <a:gd name="connsiteY0" fmla="*/ 367157 h 367156"/>
                <a:gd name="connsiteX1" fmla="*/ 6605 w 273883"/>
                <a:gd name="connsiteY1" fmla="*/ 190381 h 367156"/>
                <a:gd name="connsiteX2" fmla="*/ 99840 w 273883"/>
                <a:gd name="connsiteY2" fmla="*/ 19363 h 367156"/>
                <a:gd name="connsiteX3" fmla="*/ 174083 w 273883"/>
                <a:gd name="connsiteY3" fmla="*/ 19938 h 367156"/>
                <a:gd name="connsiteX4" fmla="*/ 267318 w 273883"/>
                <a:gd name="connsiteY4" fmla="*/ 191532 h 367156"/>
                <a:gd name="connsiteX5" fmla="*/ 136674 w 273883"/>
                <a:gd name="connsiteY5" fmla="*/ 367157 h 367156"/>
                <a:gd name="connsiteX6" fmla="*/ 142429 w 273883"/>
                <a:gd name="connsiteY6" fmla="*/ 132799 h 367156"/>
                <a:gd name="connsiteX7" fmla="*/ 132069 w 273883"/>
                <a:gd name="connsiteY7" fmla="*/ 132799 h 367156"/>
                <a:gd name="connsiteX8" fmla="*/ 93509 w 273883"/>
                <a:gd name="connsiteY8" fmla="*/ 228385 h 367156"/>
                <a:gd name="connsiteX9" fmla="*/ 113077 w 273883"/>
                <a:gd name="connsiteY9" fmla="*/ 266965 h 367156"/>
                <a:gd name="connsiteX10" fmla="*/ 162572 w 273883"/>
                <a:gd name="connsiteY10" fmla="*/ 266389 h 367156"/>
                <a:gd name="connsiteX11" fmla="*/ 180413 w 273883"/>
                <a:gd name="connsiteY11" fmla="*/ 226081 h 367156"/>
                <a:gd name="connsiteX12" fmla="*/ 142429 w 273883"/>
                <a:gd name="connsiteY12" fmla="*/ 132799 h 36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883" h="367156">
                  <a:moveTo>
                    <a:pt x="136674" y="367157"/>
                  </a:moveTo>
                  <a:cubicBezTo>
                    <a:pt x="44014" y="367157"/>
                    <a:pt x="-21595" y="277905"/>
                    <a:pt x="6605" y="190381"/>
                  </a:cubicBezTo>
                  <a:cubicBezTo>
                    <a:pt x="26749" y="127616"/>
                    <a:pt x="62431" y="72338"/>
                    <a:pt x="99840" y="19363"/>
                  </a:cubicBezTo>
                  <a:cubicBezTo>
                    <a:pt x="118257" y="-6549"/>
                    <a:pt x="155666" y="-6549"/>
                    <a:pt x="174083" y="19938"/>
                  </a:cubicBezTo>
                  <a:cubicBezTo>
                    <a:pt x="212067" y="72914"/>
                    <a:pt x="247174" y="128192"/>
                    <a:pt x="267318" y="191532"/>
                  </a:cubicBezTo>
                  <a:cubicBezTo>
                    <a:pt x="295518" y="278481"/>
                    <a:pt x="229333" y="367157"/>
                    <a:pt x="136674" y="367157"/>
                  </a:cubicBezTo>
                  <a:close/>
                  <a:moveTo>
                    <a:pt x="142429" y="132799"/>
                  </a:moveTo>
                  <a:cubicBezTo>
                    <a:pt x="138976" y="132799"/>
                    <a:pt x="135523" y="132799"/>
                    <a:pt x="132069" y="132799"/>
                  </a:cubicBezTo>
                  <a:cubicBezTo>
                    <a:pt x="118832" y="164469"/>
                    <a:pt x="102718" y="195563"/>
                    <a:pt x="93509" y="228385"/>
                  </a:cubicBezTo>
                  <a:cubicBezTo>
                    <a:pt x="90632" y="238749"/>
                    <a:pt x="102718" y="257751"/>
                    <a:pt x="113077" y="266965"/>
                  </a:cubicBezTo>
                  <a:cubicBezTo>
                    <a:pt x="127465" y="280208"/>
                    <a:pt x="146458" y="277905"/>
                    <a:pt x="162572" y="266389"/>
                  </a:cubicBezTo>
                  <a:cubicBezTo>
                    <a:pt x="176385" y="256600"/>
                    <a:pt x="186744" y="242780"/>
                    <a:pt x="180413" y="226081"/>
                  </a:cubicBezTo>
                  <a:cubicBezTo>
                    <a:pt x="169478" y="194411"/>
                    <a:pt x="155090" y="163893"/>
                    <a:pt x="142429" y="132799"/>
                  </a:cubicBezTo>
                  <a:close/>
                </a:path>
              </a:pathLst>
            </a:custGeom>
            <a:grpFill/>
            <a:ln w="5747"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D09F0FE3-F7DA-A405-FC68-E559614FCD22}"/>
                </a:ext>
              </a:extLst>
            </p:cNvPr>
            <p:cNvSpPr/>
            <p:nvPr/>
          </p:nvSpPr>
          <p:spPr>
            <a:xfrm>
              <a:off x="5392792" y="5617603"/>
              <a:ext cx="275705" cy="368359"/>
            </a:xfrm>
            <a:custGeom>
              <a:avLst/>
              <a:gdLst>
                <a:gd name="connsiteX0" fmla="*/ 275705 w 275705"/>
                <a:gd name="connsiteY0" fmla="*/ 231844 h 368359"/>
                <a:gd name="connsiteX1" fmla="*/ 193405 w 275705"/>
                <a:gd name="connsiteY1" fmla="*/ 355070 h 368359"/>
                <a:gd name="connsiteX2" fmla="*/ 47222 w 275705"/>
                <a:gd name="connsiteY2" fmla="*/ 332613 h 368359"/>
                <a:gd name="connsiteX3" fmla="*/ 6935 w 275705"/>
                <a:gd name="connsiteY3" fmla="*/ 192689 h 368359"/>
                <a:gd name="connsiteX4" fmla="*/ 101321 w 275705"/>
                <a:gd name="connsiteY4" fmla="*/ 19368 h 368359"/>
                <a:gd name="connsiteX5" fmla="*/ 173837 w 275705"/>
                <a:gd name="connsiteY5" fmla="*/ 18216 h 368359"/>
                <a:gd name="connsiteX6" fmla="*/ 272252 w 275705"/>
                <a:gd name="connsiteY6" fmla="*/ 203630 h 368359"/>
                <a:gd name="connsiteX7" fmla="*/ 275705 w 275705"/>
                <a:gd name="connsiteY7" fmla="*/ 231844 h 368359"/>
                <a:gd name="connsiteX8" fmla="*/ 142759 w 275705"/>
                <a:gd name="connsiteY8" fmla="*/ 132804 h 368359"/>
                <a:gd name="connsiteX9" fmla="*/ 132400 w 275705"/>
                <a:gd name="connsiteY9" fmla="*/ 132804 h 368359"/>
                <a:gd name="connsiteX10" fmla="*/ 93264 w 275705"/>
                <a:gd name="connsiteY10" fmla="*/ 226662 h 368359"/>
                <a:gd name="connsiteX11" fmla="*/ 112832 w 275705"/>
                <a:gd name="connsiteY11" fmla="*/ 268121 h 368359"/>
                <a:gd name="connsiteX12" fmla="*/ 160600 w 275705"/>
                <a:gd name="connsiteY12" fmla="*/ 267545 h 368359"/>
                <a:gd name="connsiteX13" fmla="*/ 180744 w 275705"/>
                <a:gd name="connsiteY13" fmla="*/ 228965 h 368359"/>
                <a:gd name="connsiteX14" fmla="*/ 142759 w 275705"/>
                <a:gd name="connsiteY14" fmla="*/ 132804 h 368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5705" h="368359">
                  <a:moveTo>
                    <a:pt x="275705" y="231844"/>
                  </a:moveTo>
                  <a:cubicBezTo>
                    <a:pt x="271676" y="290002"/>
                    <a:pt x="245778" y="332037"/>
                    <a:pt x="193405" y="355070"/>
                  </a:cubicBezTo>
                  <a:cubicBezTo>
                    <a:pt x="140457" y="378678"/>
                    <a:pt x="90386" y="370617"/>
                    <a:pt x="47222" y="332613"/>
                  </a:cubicBezTo>
                  <a:cubicBezTo>
                    <a:pt x="5209" y="295184"/>
                    <a:pt x="-10330" y="247392"/>
                    <a:pt x="6935" y="192689"/>
                  </a:cubicBezTo>
                  <a:cubicBezTo>
                    <a:pt x="27079" y="128773"/>
                    <a:pt x="62761" y="73494"/>
                    <a:pt x="101321" y="19368"/>
                  </a:cubicBezTo>
                  <a:cubicBezTo>
                    <a:pt x="119163" y="-5969"/>
                    <a:pt x="155420" y="-6544"/>
                    <a:pt x="173837" y="18216"/>
                  </a:cubicBezTo>
                  <a:cubicBezTo>
                    <a:pt x="215275" y="75222"/>
                    <a:pt x="252684" y="134531"/>
                    <a:pt x="272252" y="203630"/>
                  </a:cubicBezTo>
                  <a:cubicBezTo>
                    <a:pt x="274554" y="213419"/>
                    <a:pt x="274554" y="223783"/>
                    <a:pt x="275705" y="231844"/>
                  </a:cubicBezTo>
                  <a:close/>
                  <a:moveTo>
                    <a:pt x="142759" y="132804"/>
                  </a:moveTo>
                  <a:cubicBezTo>
                    <a:pt x="139306" y="132804"/>
                    <a:pt x="135853" y="132804"/>
                    <a:pt x="132400" y="132804"/>
                  </a:cubicBezTo>
                  <a:cubicBezTo>
                    <a:pt x="119163" y="163898"/>
                    <a:pt x="104774" y="194992"/>
                    <a:pt x="93264" y="226662"/>
                  </a:cubicBezTo>
                  <a:cubicBezTo>
                    <a:pt x="87509" y="243937"/>
                    <a:pt x="97868" y="258908"/>
                    <a:pt x="112832" y="268121"/>
                  </a:cubicBezTo>
                  <a:cubicBezTo>
                    <a:pt x="128947" y="278486"/>
                    <a:pt x="147363" y="279638"/>
                    <a:pt x="160600" y="267545"/>
                  </a:cubicBezTo>
                  <a:cubicBezTo>
                    <a:pt x="170960" y="257756"/>
                    <a:pt x="183621" y="239330"/>
                    <a:pt x="180744" y="228965"/>
                  </a:cubicBezTo>
                  <a:cubicBezTo>
                    <a:pt x="172111" y="195568"/>
                    <a:pt x="155996" y="164474"/>
                    <a:pt x="142759" y="132804"/>
                  </a:cubicBezTo>
                  <a:close/>
                </a:path>
              </a:pathLst>
            </a:custGeom>
            <a:grpFill/>
            <a:ln w="5747" cap="flat">
              <a:noFill/>
              <a:prstDash val="solid"/>
              <a:miter/>
            </a:ln>
          </p:spPr>
          <p:txBody>
            <a:bodyPr rtlCol="0" anchor="ctr"/>
            <a:lstStyle/>
            <a:p>
              <a:endParaRPr lang="en-US"/>
            </a:p>
          </p:txBody>
        </p:sp>
      </p:grpSp>
      <p:grpSp>
        <p:nvGrpSpPr>
          <p:cNvPr id="9" name="Group 8">
            <a:extLst>
              <a:ext uri="{FF2B5EF4-FFF2-40B4-BE49-F238E27FC236}">
                <a16:creationId xmlns:a16="http://schemas.microsoft.com/office/drawing/2014/main" id="{F18F8D1E-33E4-180E-BEBC-C0464556F7CD}"/>
              </a:ext>
            </a:extLst>
          </p:cNvPr>
          <p:cNvGrpSpPr/>
          <p:nvPr/>
        </p:nvGrpSpPr>
        <p:grpSpPr>
          <a:xfrm>
            <a:off x="9959800" y="1179294"/>
            <a:ext cx="520217" cy="386895"/>
            <a:chOff x="5119443" y="5419311"/>
            <a:chExt cx="1193302" cy="887480"/>
          </a:xfrm>
          <a:solidFill>
            <a:srgbClr val="E8A116"/>
          </a:solidFill>
        </p:grpSpPr>
        <p:sp>
          <p:nvSpPr>
            <p:cNvPr id="10" name="Freeform 9">
              <a:extLst>
                <a:ext uri="{FF2B5EF4-FFF2-40B4-BE49-F238E27FC236}">
                  <a16:creationId xmlns:a16="http://schemas.microsoft.com/office/drawing/2014/main" id="{5C2A14A1-6CF6-6167-41FA-48DF716C7F12}"/>
                </a:ext>
              </a:extLst>
            </p:cNvPr>
            <p:cNvSpPr/>
            <p:nvPr/>
          </p:nvSpPr>
          <p:spPr>
            <a:xfrm>
              <a:off x="5806738" y="6164996"/>
              <a:ext cx="91342" cy="141795"/>
            </a:xfrm>
            <a:custGeom>
              <a:avLst/>
              <a:gdLst>
                <a:gd name="connsiteX0" fmla="*/ 51106 w 91342"/>
                <a:gd name="connsiteY0" fmla="*/ 0 h 141795"/>
                <a:gd name="connsiteX1" fmla="*/ 89090 w 91342"/>
                <a:gd name="connsiteY1" fmla="*/ 89828 h 141795"/>
                <a:gd name="connsiteX2" fmla="*/ 70674 w 91342"/>
                <a:gd name="connsiteY2" fmla="*/ 133590 h 141795"/>
                <a:gd name="connsiteX3" fmla="*/ 20603 w 91342"/>
                <a:gd name="connsiteY3" fmla="*/ 133590 h 141795"/>
                <a:gd name="connsiteX4" fmla="*/ 2186 w 91342"/>
                <a:gd name="connsiteY4" fmla="*/ 89828 h 141795"/>
                <a:gd name="connsiteX5" fmla="*/ 40171 w 91342"/>
                <a:gd name="connsiteY5" fmla="*/ 0 h 141795"/>
                <a:gd name="connsiteX6" fmla="*/ 51106 w 91342"/>
                <a:gd name="connsiteY6" fmla="*/ 0 h 14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342" h="141795">
                  <a:moveTo>
                    <a:pt x="51106" y="0"/>
                  </a:moveTo>
                  <a:cubicBezTo>
                    <a:pt x="63767" y="29942"/>
                    <a:pt x="77580" y="59309"/>
                    <a:pt x="89090" y="89828"/>
                  </a:cubicBezTo>
                  <a:cubicBezTo>
                    <a:pt x="95997" y="108254"/>
                    <a:pt x="86213" y="123225"/>
                    <a:pt x="70674" y="133590"/>
                  </a:cubicBezTo>
                  <a:cubicBezTo>
                    <a:pt x="54559" y="144530"/>
                    <a:pt x="36718" y="144530"/>
                    <a:pt x="20603" y="133590"/>
                  </a:cubicBezTo>
                  <a:cubicBezTo>
                    <a:pt x="5640" y="123225"/>
                    <a:pt x="-4720" y="108254"/>
                    <a:pt x="2186" y="89828"/>
                  </a:cubicBezTo>
                  <a:cubicBezTo>
                    <a:pt x="13697" y="59309"/>
                    <a:pt x="27509" y="29942"/>
                    <a:pt x="40171" y="0"/>
                  </a:cubicBezTo>
                  <a:cubicBezTo>
                    <a:pt x="43624" y="0"/>
                    <a:pt x="47077" y="0"/>
                    <a:pt x="51106" y="0"/>
                  </a:cubicBezTo>
                  <a:close/>
                </a:path>
              </a:pathLst>
            </a:custGeom>
            <a:grpFill/>
            <a:ln w="574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56EC58FC-CAA5-1C99-36E1-0F6BC0D2E795}"/>
                </a:ext>
              </a:extLst>
            </p:cNvPr>
            <p:cNvSpPr/>
            <p:nvPr/>
          </p:nvSpPr>
          <p:spPr>
            <a:xfrm>
              <a:off x="6127218" y="5419311"/>
              <a:ext cx="185527" cy="336277"/>
            </a:xfrm>
            <a:custGeom>
              <a:avLst/>
              <a:gdLst>
                <a:gd name="connsiteX0" fmla="*/ 97810 w 185527"/>
                <a:gd name="connsiteY0" fmla="*/ 576 h 336277"/>
                <a:gd name="connsiteX1" fmla="*/ 171477 w 185527"/>
                <a:gd name="connsiteY1" fmla="*/ 143379 h 336277"/>
                <a:gd name="connsiteX2" fmla="*/ 173204 w 185527"/>
                <a:gd name="connsiteY2" fmla="*/ 277544 h 336277"/>
                <a:gd name="connsiteX3" fmla="*/ 93206 w 185527"/>
                <a:gd name="connsiteY3" fmla="*/ 336278 h 336277"/>
                <a:gd name="connsiteX4" fmla="*/ 12633 w 185527"/>
                <a:gd name="connsiteY4" fmla="*/ 278120 h 336277"/>
                <a:gd name="connsiteX5" fmla="*/ 13783 w 185527"/>
                <a:gd name="connsiteY5" fmla="*/ 143955 h 336277"/>
                <a:gd name="connsiteX6" fmla="*/ 88026 w 185527"/>
                <a:gd name="connsiteY6" fmla="*/ 0 h 336277"/>
                <a:gd name="connsiteX7" fmla="*/ 97810 w 185527"/>
                <a:gd name="connsiteY7" fmla="*/ 576 h 33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527" h="336277">
                  <a:moveTo>
                    <a:pt x="97810" y="576"/>
                  </a:moveTo>
                  <a:cubicBezTo>
                    <a:pt x="122558" y="47793"/>
                    <a:pt x="148456" y="95010"/>
                    <a:pt x="171477" y="143379"/>
                  </a:cubicBezTo>
                  <a:cubicBezTo>
                    <a:pt x="192196" y="187141"/>
                    <a:pt x="187592" y="233207"/>
                    <a:pt x="173204" y="277544"/>
                  </a:cubicBezTo>
                  <a:cubicBezTo>
                    <a:pt x="160542" y="317852"/>
                    <a:pt x="133493" y="336278"/>
                    <a:pt x="93206" y="336278"/>
                  </a:cubicBezTo>
                  <a:cubicBezTo>
                    <a:pt x="52919" y="336278"/>
                    <a:pt x="25870" y="317852"/>
                    <a:pt x="12633" y="278120"/>
                  </a:cubicBezTo>
                  <a:cubicBezTo>
                    <a:pt x="-1756" y="233782"/>
                    <a:pt x="-6935" y="187717"/>
                    <a:pt x="13783" y="143955"/>
                  </a:cubicBezTo>
                  <a:cubicBezTo>
                    <a:pt x="36804" y="95010"/>
                    <a:pt x="63279" y="47793"/>
                    <a:pt x="88026" y="0"/>
                  </a:cubicBezTo>
                  <a:cubicBezTo>
                    <a:pt x="91479" y="0"/>
                    <a:pt x="94932" y="576"/>
                    <a:pt x="97810" y="576"/>
                  </a:cubicBezTo>
                  <a:close/>
                </a:path>
              </a:pathLst>
            </a:custGeom>
            <a:grpFill/>
            <a:ln w="5747"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BC976075-3098-9D33-A25B-3D4F0C2FE352}"/>
                </a:ext>
              </a:extLst>
            </p:cNvPr>
            <p:cNvSpPr/>
            <p:nvPr/>
          </p:nvSpPr>
          <p:spPr>
            <a:xfrm>
              <a:off x="5119443" y="6026800"/>
              <a:ext cx="89110" cy="142967"/>
            </a:xfrm>
            <a:custGeom>
              <a:avLst/>
              <a:gdLst>
                <a:gd name="connsiteX0" fmla="*/ 48924 w 89110"/>
                <a:gd name="connsiteY0" fmla="*/ 0 h 142967"/>
                <a:gd name="connsiteX1" fmla="*/ 87484 w 89110"/>
                <a:gd name="connsiteY1" fmla="*/ 93282 h 142967"/>
                <a:gd name="connsiteX2" fmla="*/ 69643 w 89110"/>
                <a:gd name="connsiteY2" fmla="*/ 133590 h 142967"/>
                <a:gd name="connsiteX3" fmla="*/ 20148 w 89110"/>
                <a:gd name="connsiteY3" fmla="*/ 134166 h 142967"/>
                <a:gd name="connsiteX4" fmla="*/ 580 w 89110"/>
                <a:gd name="connsiteY4" fmla="*/ 95586 h 142967"/>
                <a:gd name="connsiteX5" fmla="*/ 39140 w 89110"/>
                <a:gd name="connsiteY5" fmla="*/ 0 h 142967"/>
                <a:gd name="connsiteX6" fmla="*/ 48924 w 89110"/>
                <a:gd name="connsiteY6" fmla="*/ 0 h 142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110" h="142967">
                  <a:moveTo>
                    <a:pt x="48924" y="0"/>
                  </a:moveTo>
                  <a:cubicBezTo>
                    <a:pt x="62161" y="31094"/>
                    <a:pt x="76549" y="61612"/>
                    <a:pt x="87484" y="93282"/>
                  </a:cubicBezTo>
                  <a:cubicBezTo>
                    <a:pt x="93239" y="109981"/>
                    <a:pt x="82880" y="123801"/>
                    <a:pt x="69643" y="133590"/>
                  </a:cubicBezTo>
                  <a:cubicBezTo>
                    <a:pt x="53528" y="145106"/>
                    <a:pt x="34536" y="146834"/>
                    <a:pt x="20148" y="134166"/>
                  </a:cubicBezTo>
                  <a:cubicBezTo>
                    <a:pt x="9788" y="124952"/>
                    <a:pt x="-2873" y="105950"/>
                    <a:pt x="580" y="95586"/>
                  </a:cubicBezTo>
                  <a:cubicBezTo>
                    <a:pt x="9788" y="62764"/>
                    <a:pt x="25328" y="31670"/>
                    <a:pt x="39140" y="0"/>
                  </a:cubicBezTo>
                  <a:cubicBezTo>
                    <a:pt x="41442" y="0"/>
                    <a:pt x="44895" y="0"/>
                    <a:pt x="48924" y="0"/>
                  </a:cubicBezTo>
                  <a:close/>
                </a:path>
              </a:pathLst>
            </a:custGeom>
            <a:grpFill/>
            <a:ln w="5747"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8B5CE00B-68D7-2FDA-480D-5EF13A2D4DEC}"/>
                </a:ext>
              </a:extLst>
            </p:cNvPr>
            <p:cNvSpPr/>
            <p:nvPr/>
          </p:nvSpPr>
          <p:spPr>
            <a:xfrm>
              <a:off x="5484799" y="5750407"/>
              <a:ext cx="89727" cy="143672"/>
            </a:xfrm>
            <a:custGeom>
              <a:avLst/>
              <a:gdLst>
                <a:gd name="connsiteX0" fmla="*/ 50752 w 89727"/>
                <a:gd name="connsiteY0" fmla="*/ 0 h 143672"/>
                <a:gd name="connsiteX1" fmla="*/ 89312 w 89727"/>
                <a:gd name="connsiteY1" fmla="*/ 96161 h 143672"/>
                <a:gd name="connsiteX2" fmla="*/ 69169 w 89727"/>
                <a:gd name="connsiteY2" fmla="*/ 134741 h 143672"/>
                <a:gd name="connsiteX3" fmla="*/ 21400 w 89727"/>
                <a:gd name="connsiteY3" fmla="*/ 135317 h 143672"/>
                <a:gd name="connsiteX4" fmla="*/ 1833 w 89727"/>
                <a:gd name="connsiteY4" fmla="*/ 93858 h 143672"/>
                <a:gd name="connsiteX5" fmla="*/ 40968 w 89727"/>
                <a:gd name="connsiteY5" fmla="*/ 0 h 143672"/>
                <a:gd name="connsiteX6" fmla="*/ 50752 w 89727"/>
                <a:gd name="connsiteY6" fmla="*/ 0 h 14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727" h="143672">
                  <a:moveTo>
                    <a:pt x="50752" y="0"/>
                  </a:moveTo>
                  <a:cubicBezTo>
                    <a:pt x="63989" y="31670"/>
                    <a:pt x="80104" y="62764"/>
                    <a:pt x="89312" y="96161"/>
                  </a:cubicBezTo>
                  <a:cubicBezTo>
                    <a:pt x="92190" y="106526"/>
                    <a:pt x="79528" y="124952"/>
                    <a:pt x="69169" y="134741"/>
                  </a:cubicBezTo>
                  <a:cubicBezTo>
                    <a:pt x="55932" y="147409"/>
                    <a:pt x="36940" y="145682"/>
                    <a:pt x="21400" y="135317"/>
                  </a:cubicBezTo>
                  <a:cubicBezTo>
                    <a:pt x="6437" y="125528"/>
                    <a:pt x="-4498" y="111133"/>
                    <a:pt x="1833" y="93858"/>
                  </a:cubicBezTo>
                  <a:cubicBezTo>
                    <a:pt x="12768" y="61612"/>
                    <a:pt x="27731" y="31094"/>
                    <a:pt x="40968" y="0"/>
                  </a:cubicBezTo>
                  <a:cubicBezTo>
                    <a:pt x="43846" y="0"/>
                    <a:pt x="47299" y="0"/>
                    <a:pt x="50752" y="0"/>
                  </a:cubicBezTo>
                  <a:close/>
                </a:path>
              </a:pathLst>
            </a:custGeom>
            <a:grpFill/>
            <a:ln w="5747" cap="flat">
              <a:noFill/>
              <a:prstDash val="solid"/>
              <a:miter/>
            </a:ln>
          </p:spPr>
          <p:txBody>
            <a:bodyPr rtlCol="0" anchor="ctr"/>
            <a:lstStyle/>
            <a:p>
              <a:endParaRPr lang="en-US"/>
            </a:p>
          </p:txBody>
        </p:sp>
      </p:grpSp>
    </p:spTree>
    <p:extLst>
      <p:ext uri="{BB962C8B-B14F-4D97-AF65-F5344CB8AC3E}">
        <p14:creationId xmlns:p14="http://schemas.microsoft.com/office/powerpoint/2010/main" val="316412270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83833" y="1796646"/>
            <a:ext cx="10758114" cy="3955365"/>
          </a:xfrm>
        </p:spPr>
        <p:txBody>
          <a:bodyPr numCol="1" spcCol="180000"/>
          <a:lstStyle/>
          <a:p>
            <a:pPr marL="15875" indent="-15875" algn="just">
              <a:lnSpc>
                <a:spcPts val="2240"/>
              </a:lnSpc>
              <a:spcBef>
                <a:spcPts val="0"/>
              </a:spcBef>
            </a:pPr>
            <a:r>
              <a:rPr lang="en-IE" sz="2200" dirty="0">
                <a:solidFill>
                  <a:srgbClr val="424242"/>
                </a:solidFill>
              </a:rPr>
              <a:t>The </a:t>
            </a:r>
            <a:r>
              <a:rPr lang="en-IE" sz="2200" b="1" dirty="0">
                <a:solidFill>
                  <a:srgbClr val="424242"/>
                </a:solidFill>
              </a:rPr>
              <a:t>overflow pipe </a:t>
            </a:r>
            <a:r>
              <a:rPr lang="en-IE" sz="2200" dirty="0">
                <a:solidFill>
                  <a:srgbClr val="424242"/>
                </a:solidFill>
              </a:rPr>
              <a:t>should be set an inch or so below the lip of the cistern so the water goes through the overflow pipe instead of spilling over the lip of the cistern. In the case that all storage tanks become full and rainfall continues, alternative storage for the extra water must be found. </a:t>
            </a:r>
          </a:p>
          <a:p>
            <a:pPr marL="15875" indent="-15875" algn="just">
              <a:lnSpc>
                <a:spcPts val="2240"/>
              </a:lnSpc>
              <a:spcBef>
                <a:spcPts val="0"/>
              </a:spcBef>
            </a:pPr>
            <a:endParaRPr lang="en-IE" sz="2200" dirty="0">
              <a:solidFill>
                <a:srgbClr val="424242"/>
              </a:solidFill>
            </a:endParaRPr>
          </a:p>
          <a:p>
            <a:pPr marL="15875" indent="-15875" algn="just">
              <a:lnSpc>
                <a:spcPts val="2240"/>
              </a:lnSpc>
              <a:spcBef>
                <a:spcPts val="0"/>
              </a:spcBef>
            </a:pPr>
            <a:r>
              <a:rPr lang="en-IE" sz="2200" dirty="0">
                <a:solidFill>
                  <a:srgbClr val="424242"/>
                </a:solidFill>
              </a:rPr>
              <a:t>A concave lawn area would be ideal as a overflow holding area allowing the rain water to slowly percolate into the soil.</a:t>
            </a:r>
          </a:p>
          <a:p>
            <a:pPr marL="15875" indent="-15875" algn="just">
              <a:lnSpc>
                <a:spcPts val="2240"/>
              </a:lnSpc>
              <a:spcBef>
                <a:spcPts val="0"/>
              </a:spcBef>
            </a:pPr>
            <a:endParaRPr lang="en-IE" sz="2200" dirty="0">
              <a:solidFill>
                <a:srgbClr val="424242"/>
              </a:solidFill>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83833" y="644528"/>
            <a:ext cx="7904098" cy="803654"/>
          </a:xfrm>
        </p:spPr>
        <p:txBody>
          <a:bodyPr/>
          <a:lstStyle/>
          <a:p>
            <a:r>
              <a:rPr lang="en-US" b="1" dirty="0">
                <a:solidFill>
                  <a:srgbClr val="E8A116"/>
                </a:solidFill>
              </a:rPr>
              <a:t>4.6 Rainwater Harvesting</a:t>
            </a: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flipH="1">
            <a:off x="440958" y="1393940"/>
            <a:ext cx="8780071" cy="0"/>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8" name="Graphic 168">
            <a:extLst>
              <a:ext uri="{FF2B5EF4-FFF2-40B4-BE49-F238E27FC236}">
                <a16:creationId xmlns:a16="http://schemas.microsoft.com/office/drawing/2014/main" id="{CD87C51D-476D-6EAF-090E-E4010F699EE1}"/>
              </a:ext>
            </a:extLst>
          </p:cNvPr>
          <p:cNvGrpSpPr/>
          <p:nvPr/>
        </p:nvGrpSpPr>
        <p:grpSpPr>
          <a:xfrm>
            <a:off x="9738259" y="644528"/>
            <a:ext cx="961824" cy="962014"/>
            <a:chOff x="4611260" y="4192636"/>
            <a:chExt cx="2206282" cy="2206718"/>
          </a:xfrm>
          <a:solidFill>
            <a:srgbClr val="296B5F"/>
          </a:solidFill>
        </p:grpSpPr>
        <p:sp>
          <p:nvSpPr>
            <p:cNvPr id="32" name="Freeform 31">
              <a:extLst>
                <a:ext uri="{FF2B5EF4-FFF2-40B4-BE49-F238E27FC236}">
                  <a16:creationId xmlns:a16="http://schemas.microsoft.com/office/drawing/2014/main" id="{AB950A88-01EA-A9D9-F5E9-647486A18EFB}"/>
                </a:ext>
              </a:extLst>
            </p:cNvPr>
            <p:cNvSpPr/>
            <p:nvPr/>
          </p:nvSpPr>
          <p:spPr>
            <a:xfrm>
              <a:off x="4611260" y="4192636"/>
              <a:ext cx="2206282" cy="1378947"/>
            </a:xfrm>
            <a:custGeom>
              <a:avLst/>
              <a:gdLst>
                <a:gd name="connsiteX0" fmla="*/ 0 w 2206282"/>
                <a:gd name="connsiteY0" fmla="*/ 969284 h 1378947"/>
                <a:gd name="connsiteX1" fmla="*/ 15539 w 2206282"/>
                <a:gd name="connsiteY1" fmla="*/ 896155 h 1378947"/>
                <a:gd name="connsiteX2" fmla="*/ 250928 w 2206282"/>
                <a:gd name="connsiteY2" fmla="*/ 668131 h 1378947"/>
                <a:gd name="connsiteX3" fmla="*/ 369486 w 2206282"/>
                <a:gd name="connsiteY3" fmla="*/ 639340 h 1378947"/>
                <a:gd name="connsiteX4" fmla="*/ 417830 w 2206282"/>
                <a:gd name="connsiteY4" fmla="*/ 430894 h 1378947"/>
                <a:gd name="connsiteX5" fmla="*/ 1121120 w 2206282"/>
                <a:gd name="connsiteY5" fmla="*/ 3636 h 1378947"/>
                <a:gd name="connsiteX6" fmla="*/ 1658084 w 2206282"/>
                <a:gd name="connsiteY6" fmla="*/ 353734 h 1378947"/>
                <a:gd name="connsiteX7" fmla="*/ 1686860 w 2206282"/>
                <a:gd name="connsiteY7" fmla="*/ 370433 h 1378947"/>
                <a:gd name="connsiteX8" fmla="*/ 2045987 w 2206282"/>
                <a:gd name="connsiteY8" fmla="*/ 505174 h 1378947"/>
                <a:gd name="connsiteX9" fmla="*/ 2204831 w 2206282"/>
                <a:gd name="connsiteY9" fmla="*/ 827633 h 1378947"/>
                <a:gd name="connsiteX10" fmla="*/ 2010880 w 2206282"/>
                <a:gd name="connsiteY10" fmla="*/ 1271589 h 1378947"/>
                <a:gd name="connsiteX11" fmla="*/ 1971744 w 2206282"/>
                <a:gd name="connsiteY11" fmla="*/ 1285409 h 1378947"/>
                <a:gd name="connsiteX12" fmla="*/ 1932609 w 2206282"/>
                <a:gd name="connsiteY12" fmla="*/ 1253738 h 1378947"/>
                <a:gd name="connsiteX13" fmla="*/ 1951026 w 2206282"/>
                <a:gd name="connsiteY13" fmla="*/ 1202491 h 1378947"/>
                <a:gd name="connsiteX14" fmla="*/ 2063828 w 2206282"/>
                <a:gd name="connsiteY14" fmla="*/ 1071204 h 1378947"/>
                <a:gd name="connsiteX15" fmla="*/ 1694342 w 2206282"/>
                <a:gd name="connsiteY15" fmla="*/ 459685 h 1378947"/>
                <a:gd name="connsiteX16" fmla="*/ 1378955 w 2206282"/>
                <a:gd name="connsiteY16" fmla="*/ 614004 h 1378947"/>
                <a:gd name="connsiteX17" fmla="*/ 1369171 w 2206282"/>
                <a:gd name="connsiteY17" fmla="*/ 625520 h 1378947"/>
                <a:gd name="connsiteX18" fmla="*/ 1302986 w 2206282"/>
                <a:gd name="connsiteY18" fmla="*/ 631279 h 1378947"/>
                <a:gd name="connsiteX19" fmla="*/ 1298382 w 2206282"/>
                <a:gd name="connsiteY19" fmla="*/ 567363 h 1378947"/>
                <a:gd name="connsiteX20" fmla="*/ 1535497 w 2206282"/>
                <a:gd name="connsiteY20" fmla="*/ 395769 h 1378947"/>
                <a:gd name="connsiteX21" fmla="*/ 1567727 w 2206282"/>
                <a:gd name="connsiteY21" fmla="*/ 384828 h 1378947"/>
                <a:gd name="connsiteX22" fmla="*/ 934651 w 2206282"/>
                <a:gd name="connsiteY22" fmla="*/ 104405 h 1378947"/>
                <a:gd name="connsiteX23" fmla="*/ 463297 w 2206282"/>
                <a:gd name="connsiteY23" fmla="*/ 654887 h 1378947"/>
                <a:gd name="connsiteX24" fmla="*/ 613508 w 2206282"/>
                <a:gd name="connsiteY24" fmla="*/ 730320 h 1378947"/>
                <a:gd name="connsiteX25" fmla="*/ 673938 w 2206282"/>
                <a:gd name="connsiteY25" fmla="*/ 791356 h 1378947"/>
                <a:gd name="connsiteX26" fmla="*/ 673938 w 2206282"/>
                <a:gd name="connsiteY26" fmla="*/ 861606 h 1378947"/>
                <a:gd name="connsiteX27" fmla="*/ 603149 w 2206282"/>
                <a:gd name="connsiteY27" fmla="*/ 849514 h 1378947"/>
                <a:gd name="connsiteX28" fmla="*/ 446031 w 2206282"/>
                <a:gd name="connsiteY28" fmla="*/ 748746 h 1378947"/>
                <a:gd name="connsiteX29" fmla="*/ 166902 w 2206282"/>
                <a:gd name="connsiteY29" fmla="*/ 823602 h 1378947"/>
                <a:gd name="connsiteX30" fmla="*/ 111076 w 2206282"/>
                <a:gd name="connsiteY30" fmla="*/ 1107481 h 1378947"/>
                <a:gd name="connsiteX31" fmla="*/ 340135 w 2206282"/>
                <a:gd name="connsiteY31" fmla="*/ 1284833 h 1378947"/>
                <a:gd name="connsiteX32" fmla="*/ 385025 w 2206282"/>
                <a:gd name="connsiteY32" fmla="*/ 1287136 h 1378947"/>
                <a:gd name="connsiteX33" fmla="*/ 1311043 w 2206282"/>
                <a:gd name="connsiteY33" fmla="*/ 1287136 h 1378947"/>
                <a:gd name="connsiteX34" fmla="*/ 1334640 w 2206282"/>
                <a:gd name="connsiteY34" fmla="*/ 1287712 h 1378947"/>
                <a:gd name="connsiteX35" fmla="*/ 1378955 w 2206282"/>
                <a:gd name="connsiteY35" fmla="*/ 1331474 h 1378947"/>
                <a:gd name="connsiteX36" fmla="*/ 1335215 w 2206282"/>
                <a:gd name="connsiteY36" fmla="*/ 1378691 h 1378947"/>
                <a:gd name="connsiteX37" fmla="*/ 1315647 w 2206282"/>
                <a:gd name="connsiteY37" fmla="*/ 1378691 h 1378947"/>
                <a:gd name="connsiteX38" fmla="*/ 380997 w 2206282"/>
                <a:gd name="connsiteY38" fmla="*/ 1378691 h 1378947"/>
                <a:gd name="connsiteX39" fmla="*/ 3453 w 2206282"/>
                <a:gd name="connsiteY39" fmla="*/ 1058536 h 1378947"/>
                <a:gd name="connsiteX40" fmla="*/ 0 w 2206282"/>
                <a:gd name="connsiteY40" fmla="*/ 1051051 h 1378947"/>
                <a:gd name="connsiteX41" fmla="*/ 0 w 2206282"/>
                <a:gd name="connsiteY41" fmla="*/ 969284 h 137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206282" h="1378947">
                  <a:moveTo>
                    <a:pt x="0" y="969284"/>
                  </a:moveTo>
                  <a:cubicBezTo>
                    <a:pt x="5180" y="945100"/>
                    <a:pt x="8633" y="919764"/>
                    <a:pt x="15539" y="896155"/>
                  </a:cubicBezTo>
                  <a:cubicBezTo>
                    <a:pt x="50646" y="775809"/>
                    <a:pt x="135824" y="705559"/>
                    <a:pt x="250928" y="668131"/>
                  </a:cubicBezTo>
                  <a:cubicBezTo>
                    <a:pt x="288913" y="655463"/>
                    <a:pt x="328624" y="649129"/>
                    <a:pt x="369486" y="639340"/>
                  </a:cubicBezTo>
                  <a:cubicBezTo>
                    <a:pt x="375241" y="569090"/>
                    <a:pt x="390781" y="498840"/>
                    <a:pt x="417830" y="430894"/>
                  </a:cubicBezTo>
                  <a:cubicBezTo>
                    <a:pt x="530057" y="149894"/>
                    <a:pt x="820121" y="-28034"/>
                    <a:pt x="1121120" y="3636"/>
                  </a:cubicBezTo>
                  <a:cubicBezTo>
                    <a:pt x="1358812" y="28396"/>
                    <a:pt x="1537800" y="147591"/>
                    <a:pt x="1658084" y="353734"/>
                  </a:cubicBezTo>
                  <a:cubicBezTo>
                    <a:pt x="1665566" y="366402"/>
                    <a:pt x="1673623" y="369281"/>
                    <a:pt x="1686860" y="370433"/>
                  </a:cubicBezTo>
                  <a:cubicBezTo>
                    <a:pt x="1819231" y="381949"/>
                    <a:pt x="1941817" y="419953"/>
                    <a:pt x="2045987" y="505174"/>
                  </a:cubicBezTo>
                  <a:cubicBezTo>
                    <a:pt x="2147279" y="588668"/>
                    <a:pt x="2196199" y="699225"/>
                    <a:pt x="2204831" y="827633"/>
                  </a:cubicBezTo>
                  <a:cubicBezTo>
                    <a:pt x="2216918" y="1008440"/>
                    <a:pt x="2153610" y="1158153"/>
                    <a:pt x="2010880" y="1271589"/>
                  </a:cubicBezTo>
                  <a:cubicBezTo>
                    <a:pt x="2000521" y="1279650"/>
                    <a:pt x="1984981" y="1285409"/>
                    <a:pt x="1971744" y="1285409"/>
                  </a:cubicBezTo>
                  <a:cubicBezTo>
                    <a:pt x="1952177" y="1285985"/>
                    <a:pt x="1938364" y="1272741"/>
                    <a:pt x="1932609" y="1253738"/>
                  </a:cubicBezTo>
                  <a:cubicBezTo>
                    <a:pt x="1926278" y="1232433"/>
                    <a:pt x="1933760" y="1215735"/>
                    <a:pt x="1951026" y="1202491"/>
                  </a:cubicBezTo>
                  <a:cubicBezTo>
                    <a:pt x="1997643" y="1166790"/>
                    <a:pt x="2035628" y="1123028"/>
                    <a:pt x="2063828" y="1071204"/>
                  </a:cubicBezTo>
                  <a:cubicBezTo>
                    <a:pt x="2215191" y="791932"/>
                    <a:pt x="2011456" y="455654"/>
                    <a:pt x="1694342" y="459685"/>
                  </a:cubicBezTo>
                  <a:cubicBezTo>
                    <a:pt x="1564849" y="461412"/>
                    <a:pt x="1460104" y="513812"/>
                    <a:pt x="1378955" y="614004"/>
                  </a:cubicBezTo>
                  <a:cubicBezTo>
                    <a:pt x="1375502" y="618035"/>
                    <a:pt x="1372624" y="622066"/>
                    <a:pt x="1369171" y="625520"/>
                  </a:cubicBezTo>
                  <a:cubicBezTo>
                    <a:pt x="1350754" y="644522"/>
                    <a:pt x="1321978" y="647401"/>
                    <a:pt x="1302986" y="631279"/>
                  </a:cubicBezTo>
                  <a:cubicBezTo>
                    <a:pt x="1284569" y="615731"/>
                    <a:pt x="1282267" y="589244"/>
                    <a:pt x="1298382" y="567363"/>
                  </a:cubicBezTo>
                  <a:cubicBezTo>
                    <a:pt x="1359963" y="486172"/>
                    <a:pt x="1438809" y="429166"/>
                    <a:pt x="1535497" y="395769"/>
                  </a:cubicBezTo>
                  <a:cubicBezTo>
                    <a:pt x="1546432" y="392314"/>
                    <a:pt x="1556792" y="388859"/>
                    <a:pt x="1567727" y="384828"/>
                  </a:cubicBezTo>
                  <a:cubicBezTo>
                    <a:pt x="1471614" y="202294"/>
                    <a:pt x="1220110" y="43368"/>
                    <a:pt x="934651" y="104405"/>
                  </a:cubicBezTo>
                  <a:cubicBezTo>
                    <a:pt x="630774" y="169472"/>
                    <a:pt x="469627" y="432045"/>
                    <a:pt x="463297" y="654887"/>
                  </a:cubicBezTo>
                  <a:cubicBezTo>
                    <a:pt x="518547" y="669283"/>
                    <a:pt x="569769" y="692891"/>
                    <a:pt x="613508" y="730320"/>
                  </a:cubicBezTo>
                  <a:cubicBezTo>
                    <a:pt x="635378" y="748746"/>
                    <a:pt x="654946" y="770051"/>
                    <a:pt x="673938" y="791356"/>
                  </a:cubicBezTo>
                  <a:cubicBezTo>
                    <a:pt x="696384" y="817268"/>
                    <a:pt x="695233" y="844332"/>
                    <a:pt x="673938" y="861606"/>
                  </a:cubicBezTo>
                  <a:cubicBezTo>
                    <a:pt x="654371" y="877729"/>
                    <a:pt x="623868" y="873122"/>
                    <a:pt x="603149" y="849514"/>
                  </a:cubicBezTo>
                  <a:cubicBezTo>
                    <a:pt x="559985" y="801145"/>
                    <a:pt x="508188" y="766596"/>
                    <a:pt x="446031" y="748746"/>
                  </a:cubicBezTo>
                  <a:cubicBezTo>
                    <a:pt x="337832" y="717076"/>
                    <a:pt x="243447" y="741836"/>
                    <a:pt x="166902" y="823602"/>
                  </a:cubicBezTo>
                  <a:cubicBezTo>
                    <a:pt x="90933" y="905368"/>
                    <a:pt x="71365" y="1003257"/>
                    <a:pt x="111076" y="1107481"/>
                  </a:cubicBezTo>
                  <a:cubicBezTo>
                    <a:pt x="150212" y="1211704"/>
                    <a:pt x="229058" y="1270437"/>
                    <a:pt x="340135" y="1284833"/>
                  </a:cubicBezTo>
                  <a:cubicBezTo>
                    <a:pt x="355098" y="1286560"/>
                    <a:pt x="370062" y="1287136"/>
                    <a:pt x="385025" y="1287136"/>
                  </a:cubicBezTo>
                  <a:cubicBezTo>
                    <a:pt x="693506" y="1287136"/>
                    <a:pt x="1002562" y="1287136"/>
                    <a:pt x="1311043" y="1287136"/>
                  </a:cubicBezTo>
                  <a:cubicBezTo>
                    <a:pt x="1319101" y="1287136"/>
                    <a:pt x="1326582" y="1287136"/>
                    <a:pt x="1334640" y="1287712"/>
                  </a:cubicBezTo>
                  <a:cubicBezTo>
                    <a:pt x="1359963" y="1289439"/>
                    <a:pt x="1378379" y="1307866"/>
                    <a:pt x="1378955" y="1331474"/>
                  </a:cubicBezTo>
                  <a:cubicBezTo>
                    <a:pt x="1379531" y="1356234"/>
                    <a:pt x="1361114" y="1376388"/>
                    <a:pt x="1335215" y="1378691"/>
                  </a:cubicBezTo>
                  <a:cubicBezTo>
                    <a:pt x="1328884" y="1379267"/>
                    <a:pt x="1322554" y="1378691"/>
                    <a:pt x="1315647" y="1378691"/>
                  </a:cubicBezTo>
                  <a:cubicBezTo>
                    <a:pt x="1004289" y="1378691"/>
                    <a:pt x="692355" y="1378691"/>
                    <a:pt x="380997" y="1378691"/>
                  </a:cubicBezTo>
                  <a:cubicBezTo>
                    <a:pt x="183017" y="1378691"/>
                    <a:pt x="36258" y="1253738"/>
                    <a:pt x="3453" y="1058536"/>
                  </a:cubicBezTo>
                  <a:cubicBezTo>
                    <a:pt x="2878" y="1055657"/>
                    <a:pt x="1151" y="1053354"/>
                    <a:pt x="0" y="1051051"/>
                  </a:cubicBezTo>
                  <a:cubicBezTo>
                    <a:pt x="0" y="1023987"/>
                    <a:pt x="0" y="996348"/>
                    <a:pt x="0" y="969284"/>
                  </a:cubicBezTo>
                  <a:close/>
                </a:path>
              </a:pathLst>
            </a:custGeom>
            <a:grpFill/>
            <a:ln w="5747"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24382707-4315-4E3F-EDF6-697D58D15189}"/>
                </a:ext>
              </a:extLst>
            </p:cNvPr>
            <p:cNvSpPr/>
            <p:nvPr/>
          </p:nvSpPr>
          <p:spPr>
            <a:xfrm>
              <a:off x="5714547" y="6031617"/>
              <a:ext cx="276030" cy="367737"/>
            </a:xfrm>
            <a:custGeom>
              <a:avLst/>
              <a:gdLst>
                <a:gd name="connsiteX0" fmla="*/ 116247 w 276030"/>
                <a:gd name="connsiteY0" fmla="*/ 367738 h 367737"/>
                <a:gd name="connsiteX1" fmla="*/ 52940 w 276030"/>
                <a:gd name="connsiteY1" fmla="*/ 337219 h 367737"/>
                <a:gd name="connsiteX2" fmla="*/ 5747 w 276030"/>
                <a:gd name="connsiteY2" fmla="*/ 195568 h 367737"/>
                <a:gd name="connsiteX3" fmla="*/ 101859 w 276030"/>
                <a:gd name="connsiteY3" fmla="*/ 18792 h 367737"/>
                <a:gd name="connsiteX4" fmla="*/ 175526 w 276030"/>
                <a:gd name="connsiteY4" fmla="*/ 20519 h 367737"/>
                <a:gd name="connsiteX5" fmla="*/ 265308 w 276030"/>
                <a:gd name="connsiteY5" fmla="*/ 184052 h 367737"/>
                <a:gd name="connsiteX6" fmla="*/ 169771 w 276030"/>
                <a:gd name="connsiteY6" fmla="*/ 363707 h 367737"/>
                <a:gd name="connsiteX7" fmla="*/ 159987 w 276030"/>
                <a:gd name="connsiteY7" fmla="*/ 367738 h 367737"/>
                <a:gd name="connsiteX8" fmla="*/ 116247 w 276030"/>
                <a:gd name="connsiteY8" fmla="*/ 367738 h 367737"/>
                <a:gd name="connsiteX9" fmla="*/ 143297 w 276030"/>
                <a:gd name="connsiteY9" fmla="*/ 133380 h 367737"/>
                <a:gd name="connsiteX10" fmla="*/ 132362 w 276030"/>
                <a:gd name="connsiteY10" fmla="*/ 133380 h 367737"/>
                <a:gd name="connsiteX11" fmla="*/ 94378 w 276030"/>
                <a:gd name="connsiteY11" fmla="*/ 223207 h 367737"/>
                <a:gd name="connsiteX12" fmla="*/ 112794 w 276030"/>
                <a:gd name="connsiteY12" fmla="*/ 266969 h 367737"/>
                <a:gd name="connsiteX13" fmla="*/ 162865 w 276030"/>
                <a:gd name="connsiteY13" fmla="*/ 266969 h 367737"/>
                <a:gd name="connsiteX14" fmla="*/ 181282 w 276030"/>
                <a:gd name="connsiteY14" fmla="*/ 223207 h 367737"/>
                <a:gd name="connsiteX15" fmla="*/ 143297 w 276030"/>
                <a:gd name="connsiteY15" fmla="*/ 133380 h 36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6030" h="367737">
                  <a:moveTo>
                    <a:pt x="116247" y="367738"/>
                  </a:moveTo>
                  <a:cubicBezTo>
                    <a:pt x="94953" y="357949"/>
                    <a:pt x="71932" y="351039"/>
                    <a:pt x="52940" y="337219"/>
                  </a:cubicBezTo>
                  <a:cubicBezTo>
                    <a:pt x="8049" y="304973"/>
                    <a:pt x="-10368" y="247967"/>
                    <a:pt x="5747" y="195568"/>
                  </a:cubicBezTo>
                  <a:cubicBezTo>
                    <a:pt x="25890" y="130500"/>
                    <a:pt x="62148" y="73494"/>
                    <a:pt x="101859" y="18792"/>
                  </a:cubicBezTo>
                  <a:cubicBezTo>
                    <a:pt x="120276" y="-6545"/>
                    <a:pt x="158836" y="-6545"/>
                    <a:pt x="175526" y="20519"/>
                  </a:cubicBezTo>
                  <a:cubicBezTo>
                    <a:pt x="207756" y="73494"/>
                    <a:pt x="241712" y="127045"/>
                    <a:pt x="265308" y="184052"/>
                  </a:cubicBezTo>
                  <a:cubicBezTo>
                    <a:pt x="298113" y="262363"/>
                    <a:pt x="252647" y="341826"/>
                    <a:pt x="169771" y="363707"/>
                  </a:cubicBezTo>
                  <a:cubicBezTo>
                    <a:pt x="166318" y="364858"/>
                    <a:pt x="163440" y="366010"/>
                    <a:pt x="159987" y="367738"/>
                  </a:cubicBezTo>
                  <a:cubicBezTo>
                    <a:pt x="145024" y="367738"/>
                    <a:pt x="130636" y="367738"/>
                    <a:pt x="116247" y="367738"/>
                  </a:cubicBezTo>
                  <a:close/>
                  <a:moveTo>
                    <a:pt x="143297" y="133380"/>
                  </a:moveTo>
                  <a:cubicBezTo>
                    <a:pt x="139844" y="133380"/>
                    <a:pt x="135815" y="133380"/>
                    <a:pt x="132362" y="133380"/>
                  </a:cubicBezTo>
                  <a:cubicBezTo>
                    <a:pt x="119701" y="163322"/>
                    <a:pt x="105888" y="192689"/>
                    <a:pt x="94378" y="223207"/>
                  </a:cubicBezTo>
                  <a:cubicBezTo>
                    <a:pt x="87471" y="241633"/>
                    <a:pt x="97255" y="256605"/>
                    <a:pt x="112794" y="266969"/>
                  </a:cubicBezTo>
                  <a:cubicBezTo>
                    <a:pt x="128909" y="277910"/>
                    <a:pt x="146750" y="277910"/>
                    <a:pt x="162865" y="266969"/>
                  </a:cubicBezTo>
                  <a:cubicBezTo>
                    <a:pt x="178404" y="256605"/>
                    <a:pt x="187612" y="241633"/>
                    <a:pt x="181282" y="223207"/>
                  </a:cubicBezTo>
                  <a:cubicBezTo>
                    <a:pt x="169771" y="192689"/>
                    <a:pt x="155959" y="163322"/>
                    <a:pt x="143297" y="133380"/>
                  </a:cubicBezTo>
                  <a:close/>
                </a:path>
              </a:pathLst>
            </a:custGeom>
            <a:grpFill/>
            <a:ln w="5747"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F5C900FE-CFB9-6411-833A-7E592F625AB6}"/>
                </a:ext>
              </a:extLst>
            </p:cNvPr>
            <p:cNvSpPr/>
            <p:nvPr/>
          </p:nvSpPr>
          <p:spPr>
            <a:xfrm>
              <a:off x="6036113" y="5296230"/>
              <a:ext cx="370781" cy="551496"/>
            </a:xfrm>
            <a:custGeom>
              <a:avLst/>
              <a:gdLst>
                <a:gd name="connsiteX0" fmla="*/ 370781 w 370781"/>
                <a:gd name="connsiteY0" fmla="*/ 338437 h 551496"/>
                <a:gd name="connsiteX1" fmla="*/ 346609 w 370781"/>
                <a:gd name="connsiteY1" fmla="*/ 439781 h 551496"/>
                <a:gd name="connsiteX2" fmla="*/ 180283 w 370781"/>
                <a:gd name="connsiteY2" fmla="*/ 551490 h 551496"/>
                <a:gd name="connsiteX3" fmla="*/ 18561 w 370781"/>
                <a:gd name="connsiteY3" fmla="*/ 435751 h 551496"/>
                <a:gd name="connsiteX4" fmla="*/ 20287 w 370781"/>
                <a:gd name="connsiteY4" fmla="*/ 229608 h 551496"/>
                <a:gd name="connsiteX5" fmla="*/ 144600 w 370781"/>
                <a:gd name="connsiteY5" fmla="*/ 21737 h 551496"/>
                <a:gd name="connsiteX6" fmla="*/ 218843 w 370781"/>
                <a:gd name="connsiteY6" fmla="*/ 17706 h 551496"/>
                <a:gd name="connsiteX7" fmla="*/ 360997 w 370781"/>
                <a:gd name="connsiteY7" fmla="*/ 275673 h 551496"/>
                <a:gd name="connsiteX8" fmla="*/ 370781 w 370781"/>
                <a:gd name="connsiteY8" fmla="*/ 338437 h 551496"/>
                <a:gd name="connsiteX9" fmla="*/ 188916 w 370781"/>
                <a:gd name="connsiteY9" fmla="*/ 123657 h 551496"/>
                <a:gd name="connsiteX10" fmla="*/ 179132 w 370781"/>
                <a:gd name="connsiteY10" fmla="*/ 123081 h 551496"/>
                <a:gd name="connsiteX11" fmla="*/ 104889 w 370781"/>
                <a:gd name="connsiteY11" fmla="*/ 267036 h 551496"/>
                <a:gd name="connsiteX12" fmla="*/ 103738 w 370781"/>
                <a:gd name="connsiteY12" fmla="*/ 401201 h 551496"/>
                <a:gd name="connsiteX13" fmla="*/ 184312 w 370781"/>
                <a:gd name="connsiteY13" fmla="*/ 459359 h 551496"/>
                <a:gd name="connsiteX14" fmla="*/ 264309 w 370781"/>
                <a:gd name="connsiteY14" fmla="*/ 400625 h 551496"/>
                <a:gd name="connsiteX15" fmla="*/ 262583 w 370781"/>
                <a:gd name="connsiteY15" fmla="*/ 266460 h 551496"/>
                <a:gd name="connsiteX16" fmla="*/ 188916 w 370781"/>
                <a:gd name="connsiteY16" fmla="*/ 123657 h 55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0781" h="551496">
                  <a:moveTo>
                    <a:pt x="370781" y="338437"/>
                  </a:moveTo>
                  <a:cubicBezTo>
                    <a:pt x="363875" y="367804"/>
                    <a:pt x="359271" y="405232"/>
                    <a:pt x="346609" y="439781"/>
                  </a:cubicBezTo>
                  <a:cubicBezTo>
                    <a:pt x="319560" y="514062"/>
                    <a:pt x="259705" y="552066"/>
                    <a:pt x="180283" y="551490"/>
                  </a:cubicBezTo>
                  <a:cubicBezTo>
                    <a:pt x="103738" y="550338"/>
                    <a:pt x="44459" y="508880"/>
                    <a:pt x="18561" y="435751"/>
                  </a:cubicBezTo>
                  <a:cubicBezTo>
                    <a:pt x="-5611" y="367228"/>
                    <a:pt x="-7338" y="298130"/>
                    <a:pt x="20287" y="229608"/>
                  </a:cubicBezTo>
                  <a:cubicBezTo>
                    <a:pt x="51366" y="154175"/>
                    <a:pt x="95105" y="85653"/>
                    <a:pt x="144600" y="21737"/>
                  </a:cubicBezTo>
                  <a:cubicBezTo>
                    <a:pt x="165319" y="-5327"/>
                    <a:pt x="198700" y="-7630"/>
                    <a:pt x="218843" y="17706"/>
                  </a:cubicBezTo>
                  <a:cubicBezTo>
                    <a:pt x="279849" y="96018"/>
                    <a:pt x="335099" y="178360"/>
                    <a:pt x="360997" y="275673"/>
                  </a:cubicBezTo>
                  <a:cubicBezTo>
                    <a:pt x="366177" y="292948"/>
                    <a:pt x="366752" y="311374"/>
                    <a:pt x="370781" y="338437"/>
                  </a:cubicBezTo>
                  <a:close/>
                  <a:moveTo>
                    <a:pt x="188916" y="123657"/>
                  </a:moveTo>
                  <a:cubicBezTo>
                    <a:pt x="185462" y="123657"/>
                    <a:pt x="182009" y="123081"/>
                    <a:pt x="179132" y="123081"/>
                  </a:cubicBezTo>
                  <a:cubicBezTo>
                    <a:pt x="154384" y="170874"/>
                    <a:pt x="128486" y="218091"/>
                    <a:pt x="104889" y="267036"/>
                  </a:cubicBezTo>
                  <a:cubicBezTo>
                    <a:pt x="84170" y="310798"/>
                    <a:pt x="88775" y="356863"/>
                    <a:pt x="103738" y="401201"/>
                  </a:cubicBezTo>
                  <a:cubicBezTo>
                    <a:pt x="116975" y="440933"/>
                    <a:pt x="143449" y="459359"/>
                    <a:pt x="184312" y="459359"/>
                  </a:cubicBezTo>
                  <a:cubicBezTo>
                    <a:pt x="224598" y="459359"/>
                    <a:pt x="251648" y="440357"/>
                    <a:pt x="264309" y="400625"/>
                  </a:cubicBezTo>
                  <a:cubicBezTo>
                    <a:pt x="278697" y="355712"/>
                    <a:pt x="283302" y="310222"/>
                    <a:pt x="262583" y="266460"/>
                  </a:cubicBezTo>
                  <a:cubicBezTo>
                    <a:pt x="239562" y="218091"/>
                    <a:pt x="213663" y="171450"/>
                    <a:pt x="188916" y="123657"/>
                  </a:cubicBezTo>
                  <a:close/>
                </a:path>
              </a:pathLst>
            </a:custGeom>
            <a:grpFill/>
            <a:ln w="5747"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C9E96300-13D1-DE42-86D9-FA28D9E32DEC}"/>
                </a:ext>
              </a:extLst>
            </p:cNvPr>
            <p:cNvSpPr/>
            <p:nvPr/>
          </p:nvSpPr>
          <p:spPr>
            <a:xfrm>
              <a:off x="5025938" y="5894001"/>
              <a:ext cx="273883" cy="367156"/>
            </a:xfrm>
            <a:custGeom>
              <a:avLst/>
              <a:gdLst>
                <a:gd name="connsiteX0" fmla="*/ 136674 w 273883"/>
                <a:gd name="connsiteY0" fmla="*/ 367157 h 367156"/>
                <a:gd name="connsiteX1" fmla="*/ 6605 w 273883"/>
                <a:gd name="connsiteY1" fmla="*/ 190381 h 367156"/>
                <a:gd name="connsiteX2" fmla="*/ 99840 w 273883"/>
                <a:gd name="connsiteY2" fmla="*/ 19363 h 367156"/>
                <a:gd name="connsiteX3" fmla="*/ 174083 w 273883"/>
                <a:gd name="connsiteY3" fmla="*/ 19938 h 367156"/>
                <a:gd name="connsiteX4" fmla="*/ 267318 w 273883"/>
                <a:gd name="connsiteY4" fmla="*/ 191532 h 367156"/>
                <a:gd name="connsiteX5" fmla="*/ 136674 w 273883"/>
                <a:gd name="connsiteY5" fmla="*/ 367157 h 367156"/>
                <a:gd name="connsiteX6" fmla="*/ 142429 w 273883"/>
                <a:gd name="connsiteY6" fmla="*/ 132799 h 367156"/>
                <a:gd name="connsiteX7" fmla="*/ 132069 w 273883"/>
                <a:gd name="connsiteY7" fmla="*/ 132799 h 367156"/>
                <a:gd name="connsiteX8" fmla="*/ 93509 w 273883"/>
                <a:gd name="connsiteY8" fmla="*/ 228385 h 367156"/>
                <a:gd name="connsiteX9" fmla="*/ 113077 w 273883"/>
                <a:gd name="connsiteY9" fmla="*/ 266965 h 367156"/>
                <a:gd name="connsiteX10" fmla="*/ 162572 w 273883"/>
                <a:gd name="connsiteY10" fmla="*/ 266389 h 367156"/>
                <a:gd name="connsiteX11" fmla="*/ 180413 w 273883"/>
                <a:gd name="connsiteY11" fmla="*/ 226081 h 367156"/>
                <a:gd name="connsiteX12" fmla="*/ 142429 w 273883"/>
                <a:gd name="connsiteY12" fmla="*/ 132799 h 36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883" h="367156">
                  <a:moveTo>
                    <a:pt x="136674" y="367157"/>
                  </a:moveTo>
                  <a:cubicBezTo>
                    <a:pt x="44014" y="367157"/>
                    <a:pt x="-21595" y="277905"/>
                    <a:pt x="6605" y="190381"/>
                  </a:cubicBezTo>
                  <a:cubicBezTo>
                    <a:pt x="26749" y="127616"/>
                    <a:pt x="62431" y="72338"/>
                    <a:pt x="99840" y="19363"/>
                  </a:cubicBezTo>
                  <a:cubicBezTo>
                    <a:pt x="118257" y="-6549"/>
                    <a:pt x="155666" y="-6549"/>
                    <a:pt x="174083" y="19938"/>
                  </a:cubicBezTo>
                  <a:cubicBezTo>
                    <a:pt x="212067" y="72914"/>
                    <a:pt x="247174" y="128192"/>
                    <a:pt x="267318" y="191532"/>
                  </a:cubicBezTo>
                  <a:cubicBezTo>
                    <a:pt x="295518" y="278481"/>
                    <a:pt x="229333" y="367157"/>
                    <a:pt x="136674" y="367157"/>
                  </a:cubicBezTo>
                  <a:close/>
                  <a:moveTo>
                    <a:pt x="142429" y="132799"/>
                  </a:moveTo>
                  <a:cubicBezTo>
                    <a:pt x="138976" y="132799"/>
                    <a:pt x="135523" y="132799"/>
                    <a:pt x="132069" y="132799"/>
                  </a:cubicBezTo>
                  <a:cubicBezTo>
                    <a:pt x="118832" y="164469"/>
                    <a:pt x="102718" y="195563"/>
                    <a:pt x="93509" y="228385"/>
                  </a:cubicBezTo>
                  <a:cubicBezTo>
                    <a:pt x="90632" y="238749"/>
                    <a:pt x="102718" y="257751"/>
                    <a:pt x="113077" y="266965"/>
                  </a:cubicBezTo>
                  <a:cubicBezTo>
                    <a:pt x="127465" y="280208"/>
                    <a:pt x="146458" y="277905"/>
                    <a:pt x="162572" y="266389"/>
                  </a:cubicBezTo>
                  <a:cubicBezTo>
                    <a:pt x="176385" y="256600"/>
                    <a:pt x="186744" y="242780"/>
                    <a:pt x="180413" y="226081"/>
                  </a:cubicBezTo>
                  <a:cubicBezTo>
                    <a:pt x="169478" y="194411"/>
                    <a:pt x="155090" y="163893"/>
                    <a:pt x="142429" y="132799"/>
                  </a:cubicBezTo>
                  <a:close/>
                </a:path>
              </a:pathLst>
            </a:custGeom>
            <a:grpFill/>
            <a:ln w="5747"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D09F0FE3-F7DA-A405-FC68-E559614FCD22}"/>
                </a:ext>
              </a:extLst>
            </p:cNvPr>
            <p:cNvSpPr/>
            <p:nvPr/>
          </p:nvSpPr>
          <p:spPr>
            <a:xfrm>
              <a:off x="5392792" y="5617603"/>
              <a:ext cx="275705" cy="368359"/>
            </a:xfrm>
            <a:custGeom>
              <a:avLst/>
              <a:gdLst>
                <a:gd name="connsiteX0" fmla="*/ 275705 w 275705"/>
                <a:gd name="connsiteY0" fmla="*/ 231844 h 368359"/>
                <a:gd name="connsiteX1" fmla="*/ 193405 w 275705"/>
                <a:gd name="connsiteY1" fmla="*/ 355070 h 368359"/>
                <a:gd name="connsiteX2" fmla="*/ 47222 w 275705"/>
                <a:gd name="connsiteY2" fmla="*/ 332613 h 368359"/>
                <a:gd name="connsiteX3" fmla="*/ 6935 w 275705"/>
                <a:gd name="connsiteY3" fmla="*/ 192689 h 368359"/>
                <a:gd name="connsiteX4" fmla="*/ 101321 w 275705"/>
                <a:gd name="connsiteY4" fmla="*/ 19368 h 368359"/>
                <a:gd name="connsiteX5" fmla="*/ 173837 w 275705"/>
                <a:gd name="connsiteY5" fmla="*/ 18216 h 368359"/>
                <a:gd name="connsiteX6" fmla="*/ 272252 w 275705"/>
                <a:gd name="connsiteY6" fmla="*/ 203630 h 368359"/>
                <a:gd name="connsiteX7" fmla="*/ 275705 w 275705"/>
                <a:gd name="connsiteY7" fmla="*/ 231844 h 368359"/>
                <a:gd name="connsiteX8" fmla="*/ 142759 w 275705"/>
                <a:gd name="connsiteY8" fmla="*/ 132804 h 368359"/>
                <a:gd name="connsiteX9" fmla="*/ 132400 w 275705"/>
                <a:gd name="connsiteY9" fmla="*/ 132804 h 368359"/>
                <a:gd name="connsiteX10" fmla="*/ 93264 w 275705"/>
                <a:gd name="connsiteY10" fmla="*/ 226662 h 368359"/>
                <a:gd name="connsiteX11" fmla="*/ 112832 w 275705"/>
                <a:gd name="connsiteY11" fmla="*/ 268121 h 368359"/>
                <a:gd name="connsiteX12" fmla="*/ 160600 w 275705"/>
                <a:gd name="connsiteY12" fmla="*/ 267545 h 368359"/>
                <a:gd name="connsiteX13" fmla="*/ 180744 w 275705"/>
                <a:gd name="connsiteY13" fmla="*/ 228965 h 368359"/>
                <a:gd name="connsiteX14" fmla="*/ 142759 w 275705"/>
                <a:gd name="connsiteY14" fmla="*/ 132804 h 368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5705" h="368359">
                  <a:moveTo>
                    <a:pt x="275705" y="231844"/>
                  </a:moveTo>
                  <a:cubicBezTo>
                    <a:pt x="271676" y="290002"/>
                    <a:pt x="245778" y="332037"/>
                    <a:pt x="193405" y="355070"/>
                  </a:cubicBezTo>
                  <a:cubicBezTo>
                    <a:pt x="140457" y="378678"/>
                    <a:pt x="90386" y="370617"/>
                    <a:pt x="47222" y="332613"/>
                  </a:cubicBezTo>
                  <a:cubicBezTo>
                    <a:pt x="5209" y="295184"/>
                    <a:pt x="-10330" y="247392"/>
                    <a:pt x="6935" y="192689"/>
                  </a:cubicBezTo>
                  <a:cubicBezTo>
                    <a:pt x="27079" y="128773"/>
                    <a:pt x="62761" y="73494"/>
                    <a:pt x="101321" y="19368"/>
                  </a:cubicBezTo>
                  <a:cubicBezTo>
                    <a:pt x="119163" y="-5969"/>
                    <a:pt x="155420" y="-6544"/>
                    <a:pt x="173837" y="18216"/>
                  </a:cubicBezTo>
                  <a:cubicBezTo>
                    <a:pt x="215275" y="75222"/>
                    <a:pt x="252684" y="134531"/>
                    <a:pt x="272252" y="203630"/>
                  </a:cubicBezTo>
                  <a:cubicBezTo>
                    <a:pt x="274554" y="213419"/>
                    <a:pt x="274554" y="223783"/>
                    <a:pt x="275705" y="231844"/>
                  </a:cubicBezTo>
                  <a:close/>
                  <a:moveTo>
                    <a:pt x="142759" y="132804"/>
                  </a:moveTo>
                  <a:cubicBezTo>
                    <a:pt x="139306" y="132804"/>
                    <a:pt x="135853" y="132804"/>
                    <a:pt x="132400" y="132804"/>
                  </a:cubicBezTo>
                  <a:cubicBezTo>
                    <a:pt x="119163" y="163898"/>
                    <a:pt x="104774" y="194992"/>
                    <a:pt x="93264" y="226662"/>
                  </a:cubicBezTo>
                  <a:cubicBezTo>
                    <a:pt x="87509" y="243937"/>
                    <a:pt x="97868" y="258908"/>
                    <a:pt x="112832" y="268121"/>
                  </a:cubicBezTo>
                  <a:cubicBezTo>
                    <a:pt x="128947" y="278486"/>
                    <a:pt x="147363" y="279638"/>
                    <a:pt x="160600" y="267545"/>
                  </a:cubicBezTo>
                  <a:cubicBezTo>
                    <a:pt x="170960" y="257756"/>
                    <a:pt x="183621" y="239330"/>
                    <a:pt x="180744" y="228965"/>
                  </a:cubicBezTo>
                  <a:cubicBezTo>
                    <a:pt x="172111" y="195568"/>
                    <a:pt x="155996" y="164474"/>
                    <a:pt x="142759" y="132804"/>
                  </a:cubicBezTo>
                  <a:close/>
                </a:path>
              </a:pathLst>
            </a:custGeom>
            <a:grpFill/>
            <a:ln w="5747" cap="flat">
              <a:noFill/>
              <a:prstDash val="solid"/>
              <a:miter/>
            </a:ln>
          </p:spPr>
          <p:txBody>
            <a:bodyPr rtlCol="0" anchor="ctr"/>
            <a:lstStyle/>
            <a:p>
              <a:endParaRPr lang="en-US"/>
            </a:p>
          </p:txBody>
        </p:sp>
      </p:grpSp>
      <p:grpSp>
        <p:nvGrpSpPr>
          <p:cNvPr id="9" name="Group 8">
            <a:extLst>
              <a:ext uri="{FF2B5EF4-FFF2-40B4-BE49-F238E27FC236}">
                <a16:creationId xmlns:a16="http://schemas.microsoft.com/office/drawing/2014/main" id="{F18F8D1E-33E4-180E-BEBC-C0464556F7CD}"/>
              </a:ext>
            </a:extLst>
          </p:cNvPr>
          <p:cNvGrpSpPr/>
          <p:nvPr/>
        </p:nvGrpSpPr>
        <p:grpSpPr>
          <a:xfrm>
            <a:off x="9959800" y="1179294"/>
            <a:ext cx="520217" cy="386895"/>
            <a:chOff x="5119443" y="5419311"/>
            <a:chExt cx="1193302" cy="887480"/>
          </a:xfrm>
          <a:solidFill>
            <a:srgbClr val="E8A116"/>
          </a:solidFill>
        </p:grpSpPr>
        <p:sp>
          <p:nvSpPr>
            <p:cNvPr id="10" name="Freeform 9">
              <a:extLst>
                <a:ext uri="{FF2B5EF4-FFF2-40B4-BE49-F238E27FC236}">
                  <a16:creationId xmlns:a16="http://schemas.microsoft.com/office/drawing/2014/main" id="{5C2A14A1-6CF6-6167-41FA-48DF716C7F12}"/>
                </a:ext>
              </a:extLst>
            </p:cNvPr>
            <p:cNvSpPr/>
            <p:nvPr/>
          </p:nvSpPr>
          <p:spPr>
            <a:xfrm>
              <a:off x="5806738" y="6164996"/>
              <a:ext cx="91342" cy="141795"/>
            </a:xfrm>
            <a:custGeom>
              <a:avLst/>
              <a:gdLst>
                <a:gd name="connsiteX0" fmla="*/ 51106 w 91342"/>
                <a:gd name="connsiteY0" fmla="*/ 0 h 141795"/>
                <a:gd name="connsiteX1" fmla="*/ 89090 w 91342"/>
                <a:gd name="connsiteY1" fmla="*/ 89828 h 141795"/>
                <a:gd name="connsiteX2" fmla="*/ 70674 w 91342"/>
                <a:gd name="connsiteY2" fmla="*/ 133590 h 141795"/>
                <a:gd name="connsiteX3" fmla="*/ 20603 w 91342"/>
                <a:gd name="connsiteY3" fmla="*/ 133590 h 141795"/>
                <a:gd name="connsiteX4" fmla="*/ 2186 w 91342"/>
                <a:gd name="connsiteY4" fmla="*/ 89828 h 141795"/>
                <a:gd name="connsiteX5" fmla="*/ 40171 w 91342"/>
                <a:gd name="connsiteY5" fmla="*/ 0 h 141795"/>
                <a:gd name="connsiteX6" fmla="*/ 51106 w 91342"/>
                <a:gd name="connsiteY6" fmla="*/ 0 h 14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342" h="141795">
                  <a:moveTo>
                    <a:pt x="51106" y="0"/>
                  </a:moveTo>
                  <a:cubicBezTo>
                    <a:pt x="63767" y="29942"/>
                    <a:pt x="77580" y="59309"/>
                    <a:pt x="89090" y="89828"/>
                  </a:cubicBezTo>
                  <a:cubicBezTo>
                    <a:pt x="95997" y="108254"/>
                    <a:pt x="86213" y="123225"/>
                    <a:pt x="70674" y="133590"/>
                  </a:cubicBezTo>
                  <a:cubicBezTo>
                    <a:pt x="54559" y="144530"/>
                    <a:pt x="36718" y="144530"/>
                    <a:pt x="20603" y="133590"/>
                  </a:cubicBezTo>
                  <a:cubicBezTo>
                    <a:pt x="5640" y="123225"/>
                    <a:pt x="-4720" y="108254"/>
                    <a:pt x="2186" y="89828"/>
                  </a:cubicBezTo>
                  <a:cubicBezTo>
                    <a:pt x="13697" y="59309"/>
                    <a:pt x="27509" y="29942"/>
                    <a:pt x="40171" y="0"/>
                  </a:cubicBezTo>
                  <a:cubicBezTo>
                    <a:pt x="43624" y="0"/>
                    <a:pt x="47077" y="0"/>
                    <a:pt x="51106" y="0"/>
                  </a:cubicBezTo>
                  <a:close/>
                </a:path>
              </a:pathLst>
            </a:custGeom>
            <a:grpFill/>
            <a:ln w="574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56EC58FC-CAA5-1C99-36E1-0F6BC0D2E795}"/>
                </a:ext>
              </a:extLst>
            </p:cNvPr>
            <p:cNvSpPr/>
            <p:nvPr/>
          </p:nvSpPr>
          <p:spPr>
            <a:xfrm>
              <a:off x="6127218" y="5419311"/>
              <a:ext cx="185527" cy="336277"/>
            </a:xfrm>
            <a:custGeom>
              <a:avLst/>
              <a:gdLst>
                <a:gd name="connsiteX0" fmla="*/ 97810 w 185527"/>
                <a:gd name="connsiteY0" fmla="*/ 576 h 336277"/>
                <a:gd name="connsiteX1" fmla="*/ 171477 w 185527"/>
                <a:gd name="connsiteY1" fmla="*/ 143379 h 336277"/>
                <a:gd name="connsiteX2" fmla="*/ 173204 w 185527"/>
                <a:gd name="connsiteY2" fmla="*/ 277544 h 336277"/>
                <a:gd name="connsiteX3" fmla="*/ 93206 w 185527"/>
                <a:gd name="connsiteY3" fmla="*/ 336278 h 336277"/>
                <a:gd name="connsiteX4" fmla="*/ 12633 w 185527"/>
                <a:gd name="connsiteY4" fmla="*/ 278120 h 336277"/>
                <a:gd name="connsiteX5" fmla="*/ 13783 w 185527"/>
                <a:gd name="connsiteY5" fmla="*/ 143955 h 336277"/>
                <a:gd name="connsiteX6" fmla="*/ 88026 w 185527"/>
                <a:gd name="connsiteY6" fmla="*/ 0 h 336277"/>
                <a:gd name="connsiteX7" fmla="*/ 97810 w 185527"/>
                <a:gd name="connsiteY7" fmla="*/ 576 h 33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527" h="336277">
                  <a:moveTo>
                    <a:pt x="97810" y="576"/>
                  </a:moveTo>
                  <a:cubicBezTo>
                    <a:pt x="122558" y="47793"/>
                    <a:pt x="148456" y="95010"/>
                    <a:pt x="171477" y="143379"/>
                  </a:cubicBezTo>
                  <a:cubicBezTo>
                    <a:pt x="192196" y="187141"/>
                    <a:pt x="187592" y="233207"/>
                    <a:pt x="173204" y="277544"/>
                  </a:cubicBezTo>
                  <a:cubicBezTo>
                    <a:pt x="160542" y="317852"/>
                    <a:pt x="133493" y="336278"/>
                    <a:pt x="93206" y="336278"/>
                  </a:cubicBezTo>
                  <a:cubicBezTo>
                    <a:pt x="52919" y="336278"/>
                    <a:pt x="25870" y="317852"/>
                    <a:pt x="12633" y="278120"/>
                  </a:cubicBezTo>
                  <a:cubicBezTo>
                    <a:pt x="-1756" y="233782"/>
                    <a:pt x="-6935" y="187717"/>
                    <a:pt x="13783" y="143955"/>
                  </a:cubicBezTo>
                  <a:cubicBezTo>
                    <a:pt x="36804" y="95010"/>
                    <a:pt x="63279" y="47793"/>
                    <a:pt x="88026" y="0"/>
                  </a:cubicBezTo>
                  <a:cubicBezTo>
                    <a:pt x="91479" y="0"/>
                    <a:pt x="94932" y="576"/>
                    <a:pt x="97810" y="576"/>
                  </a:cubicBezTo>
                  <a:close/>
                </a:path>
              </a:pathLst>
            </a:custGeom>
            <a:grpFill/>
            <a:ln w="5747"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BC976075-3098-9D33-A25B-3D4F0C2FE352}"/>
                </a:ext>
              </a:extLst>
            </p:cNvPr>
            <p:cNvSpPr/>
            <p:nvPr/>
          </p:nvSpPr>
          <p:spPr>
            <a:xfrm>
              <a:off x="5119443" y="6026800"/>
              <a:ext cx="89110" cy="142967"/>
            </a:xfrm>
            <a:custGeom>
              <a:avLst/>
              <a:gdLst>
                <a:gd name="connsiteX0" fmla="*/ 48924 w 89110"/>
                <a:gd name="connsiteY0" fmla="*/ 0 h 142967"/>
                <a:gd name="connsiteX1" fmla="*/ 87484 w 89110"/>
                <a:gd name="connsiteY1" fmla="*/ 93282 h 142967"/>
                <a:gd name="connsiteX2" fmla="*/ 69643 w 89110"/>
                <a:gd name="connsiteY2" fmla="*/ 133590 h 142967"/>
                <a:gd name="connsiteX3" fmla="*/ 20148 w 89110"/>
                <a:gd name="connsiteY3" fmla="*/ 134166 h 142967"/>
                <a:gd name="connsiteX4" fmla="*/ 580 w 89110"/>
                <a:gd name="connsiteY4" fmla="*/ 95586 h 142967"/>
                <a:gd name="connsiteX5" fmla="*/ 39140 w 89110"/>
                <a:gd name="connsiteY5" fmla="*/ 0 h 142967"/>
                <a:gd name="connsiteX6" fmla="*/ 48924 w 89110"/>
                <a:gd name="connsiteY6" fmla="*/ 0 h 142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110" h="142967">
                  <a:moveTo>
                    <a:pt x="48924" y="0"/>
                  </a:moveTo>
                  <a:cubicBezTo>
                    <a:pt x="62161" y="31094"/>
                    <a:pt x="76549" y="61612"/>
                    <a:pt x="87484" y="93282"/>
                  </a:cubicBezTo>
                  <a:cubicBezTo>
                    <a:pt x="93239" y="109981"/>
                    <a:pt x="82880" y="123801"/>
                    <a:pt x="69643" y="133590"/>
                  </a:cubicBezTo>
                  <a:cubicBezTo>
                    <a:pt x="53528" y="145106"/>
                    <a:pt x="34536" y="146834"/>
                    <a:pt x="20148" y="134166"/>
                  </a:cubicBezTo>
                  <a:cubicBezTo>
                    <a:pt x="9788" y="124952"/>
                    <a:pt x="-2873" y="105950"/>
                    <a:pt x="580" y="95586"/>
                  </a:cubicBezTo>
                  <a:cubicBezTo>
                    <a:pt x="9788" y="62764"/>
                    <a:pt x="25328" y="31670"/>
                    <a:pt x="39140" y="0"/>
                  </a:cubicBezTo>
                  <a:cubicBezTo>
                    <a:pt x="41442" y="0"/>
                    <a:pt x="44895" y="0"/>
                    <a:pt x="48924" y="0"/>
                  </a:cubicBezTo>
                  <a:close/>
                </a:path>
              </a:pathLst>
            </a:custGeom>
            <a:grpFill/>
            <a:ln w="5747"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8B5CE00B-68D7-2FDA-480D-5EF13A2D4DEC}"/>
                </a:ext>
              </a:extLst>
            </p:cNvPr>
            <p:cNvSpPr/>
            <p:nvPr/>
          </p:nvSpPr>
          <p:spPr>
            <a:xfrm>
              <a:off x="5484799" y="5750407"/>
              <a:ext cx="89727" cy="143672"/>
            </a:xfrm>
            <a:custGeom>
              <a:avLst/>
              <a:gdLst>
                <a:gd name="connsiteX0" fmla="*/ 50752 w 89727"/>
                <a:gd name="connsiteY0" fmla="*/ 0 h 143672"/>
                <a:gd name="connsiteX1" fmla="*/ 89312 w 89727"/>
                <a:gd name="connsiteY1" fmla="*/ 96161 h 143672"/>
                <a:gd name="connsiteX2" fmla="*/ 69169 w 89727"/>
                <a:gd name="connsiteY2" fmla="*/ 134741 h 143672"/>
                <a:gd name="connsiteX3" fmla="*/ 21400 w 89727"/>
                <a:gd name="connsiteY3" fmla="*/ 135317 h 143672"/>
                <a:gd name="connsiteX4" fmla="*/ 1833 w 89727"/>
                <a:gd name="connsiteY4" fmla="*/ 93858 h 143672"/>
                <a:gd name="connsiteX5" fmla="*/ 40968 w 89727"/>
                <a:gd name="connsiteY5" fmla="*/ 0 h 143672"/>
                <a:gd name="connsiteX6" fmla="*/ 50752 w 89727"/>
                <a:gd name="connsiteY6" fmla="*/ 0 h 14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727" h="143672">
                  <a:moveTo>
                    <a:pt x="50752" y="0"/>
                  </a:moveTo>
                  <a:cubicBezTo>
                    <a:pt x="63989" y="31670"/>
                    <a:pt x="80104" y="62764"/>
                    <a:pt x="89312" y="96161"/>
                  </a:cubicBezTo>
                  <a:cubicBezTo>
                    <a:pt x="92190" y="106526"/>
                    <a:pt x="79528" y="124952"/>
                    <a:pt x="69169" y="134741"/>
                  </a:cubicBezTo>
                  <a:cubicBezTo>
                    <a:pt x="55932" y="147409"/>
                    <a:pt x="36940" y="145682"/>
                    <a:pt x="21400" y="135317"/>
                  </a:cubicBezTo>
                  <a:cubicBezTo>
                    <a:pt x="6437" y="125528"/>
                    <a:pt x="-4498" y="111133"/>
                    <a:pt x="1833" y="93858"/>
                  </a:cubicBezTo>
                  <a:cubicBezTo>
                    <a:pt x="12768" y="61612"/>
                    <a:pt x="27731" y="31094"/>
                    <a:pt x="40968" y="0"/>
                  </a:cubicBezTo>
                  <a:cubicBezTo>
                    <a:pt x="43846" y="0"/>
                    <a:pt x="47299" y="0"/>
                    <a:pt x="50752" y="0"/>
                  </a:cubicBezTo>
                  <a:close/>
                </a:path>
              </a:pathLst>
            </a:custGeom>
            <a:grpFill/>
            <a:ln w="5747" cap="flat">
              <a:noFill/>
              <a:prstDash val="solid"/>
              <a:miter/>
            </a:ln>
          </p:spPr>
          <p:txBody>
            <a:bodyPr rtlCol="0" anchor="ctr"/>
            <a:lstStyle/>
            <a:p>
              <a:endParaRPr lang="en-US"/>
            </a:p>
          </p:txBody>
        </p:sp>
      </p:grpSp>
    </p:spTree>
    <p:extLst>
      <p:ext uri="{BB962C8B-B14F-4D97-AF65-F5344CB8AC3E}">
        <p14:creationId xmlns:p14="http://schemas.microsoft.com/office/powerpoint/2010/main" val="181028584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E7D3ABA1-FC56-4C70-1A49-E4AF6FC089C7}"/>
              </a:ext>
            </a:extLst>
          </p:cNvPr>
          <p:cNvSpPr/>
          <p:nvPr/>
        </p:nvSpPr>
        <p:spPr>
          <a:xfrm>
            <a:off x="0" y="0"/>
            <a:ext cx="2969683" cy="896588"/>
          </a:xfrm>
          <a:custGeom>
            <a:avLst/>
            <a:gdLst>
              <a:gd name="connsiteX0" fmla="*/ 0 w 2969683"/>
              <a:gd name="connsiteY0" fmla="*/ 0 h 896588"/>
              <a:gd name="connsiteX1" fmla="*/ 2969683 w 2969683"/>
              <a:gd name="connsiteY1" fmla="*/ 0 h 896588"/>
              <a:gd name="connsiteX2" fmla="*/ 2969683 w 2969683"/>
              <a:gd name="connsiteY2" fmla="*/ 411449 h 896588"/>
              <a:gd name="connsiteX3" fmla="*/ 2424358 w 2969683"/>
              <a:gd name="connsiteY3" fmla="*/ 896588 h 896588"/>
              <a:gd name="connsiteX4" fmla="*/ 0 w 2969683"/>
              <a:gd name="connsiteY4" fmla="*/ 896588 h 896588"/>
              <a:gd name="connsiteX5" fmla="*/ 0 w 2969683"/>
              <a:gd name="connsiteY5" fmla="*/ 0 h 89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9683" h="896588">
                <a:moveTo>
                  <a:pt x="0" y="0"/>
                </a:moveTo>
                <a:lnTo>
                  <a:pt x="2969683" y="0"/>
                </a:lnTo>
                <a:lnTo>
                  <a:pt x="2969683" y="411449"/>
                </a:lnTo>
                <a:cubicBezTo>
                  <a:pt x="2969683" y="678582"/>
                  <a:pt x="2724633" y="896588"/>
                  <a:pt x="2424358" y="896588"/>
                </a:cubicBezTo>
                <a:lnTo>
                  <a:pt x="0" y="896588"/>
                </a:lnTo>
                <a:lnTo>
                  <a:pt x="0" y="0"/>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8"/>
          </p:nvPr>
        </p:nvSpPr>
        <p:spPr>
          <a:xfrm>
            <a:off x="582130" y="1475921"/>
            <a:ext cx="11027739" cy="4995245"/>
          </a:xfrm>
        </p:spPr>
        <p:txBody>
          <a:bodyPr/>
          <a:lstStyle/>
          <a:p>
            <a:pPr marL="1296988" indent="-1296988"/>
            <a:r>
              <a:rPr lang="en-IE" sz="1800" b="1" dirty="0"/>
              <a:t>Exercise:	</a:t>
            </a:r>
            <a:r>
              <a:rPr lang="en-IE" sz="1800" dirty="0"/>
              <a:t>Identify catchment areas (roofs etc.) on your farm and draw up a plan for a simple rainwater harvesting system.</a:t>
            </a:r>
          </a:p>
          <a:p>
            <a:pPr marL="1296988" indent="-1296988"/>
            <a:endParaRPr lang="en-IE" sz="1800" b="1" dirty="0"/>
          </a:p>
          <a:p>
            <a:pPr marL="1296988" indent="-1296988"/>
            <a:r>
              <a:rPr lang="en-IE" sz="1800" b="1" dirty="0"/>
              <a:t>Websites</a:t>
            </a:r>
            <a:r>
              <a:rPr lang="en-IE" sz="1800" dirty="0"/>
              <a:t>: 	</a:t>
            </a:r>
            <a:r>
              <a:rPr lang="en-IE" sz="1800" dirty="0">
                <a:hlinkClick r:id="rId2"/>
              </a:rPr>
              <a:t>https://rainharvesting.com.au</a:t>
            </a:r>
            <a:r>
              <a:rPr lang="en-IE" sz="1800" dirty="0"/>
              <a:t> /. A beginners guide to rainwater harvesting https://</a:t>
            </a:r>
            <a:r>
              <a:rPr lang="en-IE" sz="1800" dirty="0" err="1"/>
              <a:t>www.treehugger.com</a:t>
            </a:r>
            <a:r>
              <a:rPr lang="en-IE" sz="1800" dirty="0"/>
              <a:t>/beginners-guide-to-rainwater-harvesting-5089884</a:t>
            </a:r>
          </a:p>
          <a:p>
            <a:pPr marL="1296988" indent="-1296988"/>
            <a:endParaRPr lang="en-IE" sz="1800" b="1" dirty="0"/>
          </a:p>
          <a:p>
            <a:pPr marL="1296988" indent="-1296988"/>
            <a:r>
              <a:rPr lang="en-IE" sz="1800" b="1" dirty="0"/>
              <a:t>YouTube</a:t>
            </a:r>
            <a:r>
              <a:rPr lang="en-IE" sz="1800" dirty="0"/>
              <a:t>: 	Avoid These 5 Mistakes When Rainwater Harvesting | Things The Books Won't Tell You </a:t>
            </a:r>
            <a:r>
              <a:rPr lang="en-IE" sz="1800" dirty="0">
                <a:hlinkClick r:id="rId3"/>
              </a:rPr>
              <a:t>https://www.youtube.com/watch?v=w8Ow7PmEUbM</a:t>
            </a:r>
            <a:r>
              <a:rPr lang="en-IE" sz="1800" dirty="0"/>
              <a:t> </a:t>
            </a:r>
          </a:p>
          <a:p>
            <a:pPr marL="1296988" indent="-1296988"/>
            <a:r>
              <a:rPr lang="en-IE" sz="1800" dirty="0"/>
              <a:t>	Urban Farm Rainwater Harvesting System: </a:t>
            </a:r>
            <a:r>
              <a:rPr lang="en-IE" sz="1800" dirty="0">
                <a:hlinkClick r:id="rId4"/>
              </a:rPr>
              <a:t>https://www.youtube.com/shorts/4MpFhehrwww</a:t>
            </a:r>
            <a:r>
              <a:rPr lang="en-IE" sz="1800" dirty="0"/>
              <a:t> </a:t>
            </a:r>
          </a:p>
          <a:p>
            <a:pPr marL="1296988" indent="-1296988"/>
            <a:endParaRPr lang="en-IE" sz="1800" b="1" dirty="0"/>
          </a:p>
          <a:p>
            <a:pPr marL="1296988" indent="-1296988"/>
            <a:r>
              <a:rPr lang="en-IE" sz="1800" b="1" dirty="0"/>
              <a:t>Case Study: 	</a:t>
            </a:r>
            <a:r>
              <a:rPr lang="en-IE" sz="1800" dirty="0"/>
              <a:t>La </a:t>
            </a:r>
            <a:r>
              <a:rPr lang="en-IE" sz="1800" dirty="0" err="1"/>
              <a:t>Ferme</a:t>
            </a:r>
            <a:r>
              <a:rPr lang="en-IE" sz="1800" dirty="0"/>
              <a:t> Du </a:t>
            </a:r>
            <a:r>
              <a:rPr lang="en-IE" sz="1800" dirty="0" err="1"/>
              <a:t>Trichon</a:t>
            </a:r>
            <a:r>
              <a:rPr lang="en-IE" sz="1800" dirty="0"/>
              <a:t>.</a:t>
            </a:r>
            <a:r>
              <a:rPr lang="pt-BR" sz="1800" dirty="0">
                <a:solidFill>
                  <a:srgbClr val="FF0000"/>
                </a:solidFill>
              </a:rPr>
              <a:t> </a:t>
            </a:r>
          </a:p>
          <a:p>
            <a:pPr marL="1296988" indent="-1296988"/>
            <a:endParaRPr lang="pt-BR" sz="1800" b="1" dirty="0">
              <a:solidFill>
                <a:srgbClr val="FF0000"/>
              </a:solidFill>
            </a:endParaRPr>
          </a:p>
          <a:p>
            <a:pPr marL="1296988" indent="-1296988"/>
            <a:r>
              <a:rPr lang="en-IE" sz="1800" b="1" dirty="0"/>
              <a:t>Publication</a:t>
            </a:r>
            <a:r>
              <a:rPr lang="en-IE" sz="1800" dirty="0"/>
              <a:t>: 	Waterfall, P., 2006. Harvesting rainwater for landscape use.</a:t>
            </a:r>
          </a:p>
          <a:p>
            <a:pPr marL="1296988" indent="-1296988"/>
            <a:endParaRPr lang="en-IE" sz="1800" dirty="0"/>
          </a:p>
          <a:p>
            <a:pPr marL="1296988" indent="-1296988">
              <a:lnSpc>
                <a:spcPct val="100000"/>
              </a:lnSpc>
              <a:spcBef>
                <a:spcPts val="400"/>
              </a:spcBef>
              <a:buClr>
                <a:srgbClr val="E8A116"/>
              </a:buClr>
              <a:buFont typeface="Arial" panose="020B0604020202020204" pitchFamily="34" charset="0"/>
              <a:buChar char="•"/>
            </a:pPr>
            <a:endParaRPr lang="en-US" sz="1800" dirty="0"/>
          </a:p>
        </p:txBody>
      </p:sp>
      <p:sp>
        <p:nvSpPr>
          <p:cNvPr id="32" name="TextBox 31">
            <a:extLst>
              <a:ext uri="{FF2B5EF4-FFF2-40B4-BE49-F238E27FC236}">
                <a16:creationId xmlns:a16="http://schemas.microsoft.com/office/drawing/2014/main" id="{8A4B001A-4BFF-4CA9-D25C-F9386520CA41}"/>
              </a:ext>
            </a:extLst>
          </p:cNvPr>
          <p:cNvSpPr txBox="1"/>
          <p:nvPr/>
        </p:nvSpPr>
        <p:spPr>
          <a:xfrm>
            <a:off x="487985" y="212376"/>
            <a:ext cx="2481698" cy="615553"/>
          </a:xfrm>
          <a:prstGeom prst="rect">
            <a:avLst/>
          </a:prstGeom>
          <a:noFill/>
        </p:spPr>
        <p:txBody>
          <a:bodyPr wrap="square">
            <a:spAutoFit/>
          </a:bodyPr>
          <a:lstStyle/>
          <a:p>
            <a:pPr marL="15875" indent="-15875">
              <a:spcBef>
                <a:spcPts val="400"/>
              </a:spcBef>
              <a:buNone/>
            </a:pPr>
            <a:r>
              <a:rPr lang="en-IE" sz="3400" b="1" dirty="0">
                <a:solidFill>
                  <a:schemeClr val="bg1"/>
                </a:solidFill>
              </a:rPr>
              <a:t>Resources</a:t>
            </a:r>
          </a:p>
        </p:txBody>
      </p:sp>
      <p:cxnSp>
        <p:nvCxnSpPr>
          <p:cNvPr id="2" name="Straight Connector 1">
            <a:extLst>
              <a:ext uri="{FF2B5EF4-FFF2-40B4-BE49-F238E27FC236}">
                <a16:creationId xmlns:a16="http://schemas.microsoft.com/office/drawing/2014/main" id="{BEC89A37-10BA-F189-2E7F-B2A2BB4BC3FB}"/>
              </a:ext>
            </a:extLst>
          </p:cNvPr>
          <p:cNvCxnSpPr>
            <a:cxnSpLocks/>
          </p:cNvCxnSpPr>
          <p:nvPr/>
        </p:nvCxnSpPr>
        <p:spPr>
          <a:xfrm>
            <a:off x="321861" y="0"/>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135564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92A538FA-A226-6EB5-267B-533FD9D88DB6}"/>
              </a:ext>
            </a:extLst>
          </p:cNvPr>
          <p:cNvPicPr>
            <a:picLocks noGrp="1" noChangeAspect="1"/>
          </p:cNvPicPr>
          <p:nvPr>
            <p:ph type="pic" sz="quarter" idx="42"/>
          </p:nvPr>
        </p:nvPicPr>
        <p:blipFill>
          <a:blip r:embed="rId2"/>
          <a:srcRect l="3321" r="3321"/>
          <a:stretch>
            <a:fillRect/>
          </a:stretch>
        </p:blipFill>
        <p:spPr/>
      </p:pic>
      <p:sp>
        <p:nvSpPr>
          <p:cNvPr id="3" name="Freeform 2">
            <a:extLst>
              <a:ext uri="{FF2B5EF4-FFF2-40B4-BE49-F238E27FC236}">
                <a16:creationId xmlns:a16="http://schemas.microsoft.com/office/drawing/2014/main" id="{2B5F0BD6-D7E3-159A-9C41-7A65C65C2BF1}"/>
              </a:ext>
            </a:extLst>
          </p:cNvPr>
          <p:cNvSpPr/>
          <p:nvPr/>
        </p:nvSpPr>
        <p:spPr>
          <a:xfrm>
            <a:off x="0" y="2318090"/>
            <a:ext cx="540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E8A116"/>
          </a:solidFill>
          <a:ln w="24491" cap="flat">
            <a:solidFill>
              <a:srgbClr val="F1983D"/>
            </a:solidFill>
            <a:prstDash val="solid"/>
            <a:miter/>
          </a:ln>
        </p:spPr>
        <p:txBody>
          <a:bodyPr rtlCol="0" anchor="ctr"/>
          <a:lstStyle/>
          <a:p>
            <a:endParaRPr lang="en-US"/>
          </a:p>
        </p:txBody>
      </p:sp>
      <p:sp>
        <p:nvSpPr>
          <p:cNvPr id="6" name="Text Placeholder 3">
            <a:extLst>
              <a:ext uri="{FF2B5EF4-FFF2-40B4-BE49-F238E27FC236}">
                <a16:creationId xmlns:a16="http://schemas.microsoft.com/office/drawing/2014/main" id="{EE46F285-036C-EAB3-8702-1E0F0C6347AC}"/>
              </a:ext>
            </a:extLst>
          </p:cNvPr>
          <p:cNvSpPr txBox="1">
            <a:spLocks/>
          </p:cNvSpPr>
          <p:nvPr/>
        </p:nvSpPr>
        <p:spPr>
          <a:xfrm>
            <a:off x="1097281" y="2803631"/>
            <a:ext cx="4172576" cy="30664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4800" dirty="0">
                <a:solidFill>
                  <a:schemeClr val="bg1"/>
                </a:solidFill>
              </a:rPr>
              <a:t>Certification</a:t>
            </a:r>
          </a:p>
          <a:p>
            <a:pPr marL="0" indent="0" algn="r">
              <a:buNone/>
            </a:pPr>
            <a:r>
              <a:rPr lang="en-US" sz="3200" dirty="0">
                <a:solidFill>
                  <a:schemeClr val="bg1"/>
                </a:solidFill>
              </a:rPr>
              <a:t>Congratulations on completing the course!</a:t>
            </a:r>
          </a:p>
        </p:txBody>
      </p:sp>
      <p:sp>
        <p:nvSpPr>
          <p:cNvPr id="9" name="Text Placeholder 4">
            <a:extLst>
              <a:ext uri="{FF2B5EF4-FFF2-40B4-BE49-F238E27FC236}">
                <a16:creationId xmlns:a16="http://schemas.microsoft.com/office/drawing/2014/main" id="{FB9D3D78-55CA-C61E-0044-A48278C3E802}"/>
              </a:ext>
            </a:extLst>
          </p:cNvPr>
          <p:cNvSpPr txBox="1">
            <a:spLocks/>
          </p:cNvSpPr>
          <p:nvPr/>
        </p:nvSpPr>
        <p:spPr>
          <a:xfrm>
            <a:off x="3747431" y="987947"/>
            <a:ext cx="2066906"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dirty="0">
                <a:solidFill>
                  <a:schemeClr val="bg1"/>
                </a:solidFill>
              </a:rPr>
              <a:t>05</a:t>
            </a:r>
          </a:p>
        </p:txBody>
      </p:sp>
    </p:spTree>
    <p:extLst>
      <p:ext uri="{BB962C8B-B14F-4D97-AF65-F5344CB8AC3E}">
        <p14:creationId xmlns:p14="http://schemas.microsoft.com/office/powerpoint/2010/main" val="77216372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ectangle 103">
            <a:extLst>
              <a:ext uri="{FF2B5EF4-FFF2-40B4-BE49-F238E27FC236}">
                <a16:creationId xmlns:a16="http://schemas.microsoft.com/office/drawing/2014/main" id="{FA0489FC-F0A1-1A49-743E-1DE2D252CDC7}"/>
              </a:ext>
            </a:extLst>
          </p:cNvPr>
          <p:cNvSpPr/>
          <p:nvPr/>
        </p:nvSpPr>
        <p:spPr>
          <a:xfrm>
            <a:off x="-1" y="1"/>
            <a:ext cx="12192001" cy="6858000"/>
          </a:xfrm>
          <a:prstGeom prst="rect">
            <a:avLst/>
          </a:prstGeom>
          <a:solidFill>
            <a:srgbClr val="296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E4A6A904-0D35-D7C7-68DE-B5E9912ABB33}"/>
              </a:ext>
            </a:extLst>
          </p:cNvPr>
          <p:cNvGrpSpPr/>
          <p:nvPr/>
        </p:nvGrpSpPr>
        <p:grpSpPr>
          <a:xfrm>
            <a:off x="9640038" y="1541103"/>
            <a:ext cx="4223513" cy="5362664"/>
            <a:chOff x="4590383" y="646852"/>
            <a:chExt cx="2225652" cy="2825947"/>
          </a:xfrm>
          <a:solidFill>
            <a:schemeClr val="bg1">
              <a:alpha val="9936"/>
            </a:schemeClr>
          </a:solidFill>
        </p:grpSpPr>
        <p:sp>
          <p:nvSpPr>
            <p:cNvPr id="22" name="Freeform 21">
              <a:extLst>
                <a:ext uri="{FF2B5EF4-FFF2-40B4-BE49-F238E27FC236}">
                  <a16:creationId xmlns:a16="http://schemas.microsoft.com/office/drawing/2014/main" id="{68FFAFBE-A853-AC17-6BC7-4F051DC7C4DA}"/>
                </a:ext>
              </a:extLst>
            </p:cNvPr>
            <p:cNvSpPr/>
            <p:nvPr/>
          </p:nvSpPr>
          <p:spPr>
            <a:xfrm>
              <a:off x="4634278" y="2326540"/>
              <a:ext cx="967452" cy="1142842"/>
            </a:xfrm>
            <a:custGeom>
              <a:avLst/>
              <a:gdLst>
                <a:gd name="connsiteX0" fmla="*/ 560618 w 967452"/>
                <a:gd name="connsiteY0" fmla="*/ 316287 h 1142842"/>
                <a:gd name="connsiteX1" fmla="*/ 543991 w 967452"/>
                <a:gd name="connsiteY1" fmla="*/ 354283 h 1142842"/>
                <a:gd name="connsiteX2" fmla="*/ 500048 w 967452"/>
                <a:gd name="connsiteY2" fmla="*/ 501517 h 1142842"/>
                <a:gd name="connsiteX3" fmla="*/ 505986 w 967452"/>
                <a:gd name="connsiteY3" fmla="*/ 547824 h 1142842"/>
                <a:gd name="connsiteX4" fmla="*/ 655629 w 967452"/>
                <a:gd name="connsiteY4" fmla="*/ 804296 h 1142842"/>
                <a:gd name="connsiteX5" fmla="*/ 666318 w 967452"/>
                <a:gd name="connsiteY5" fmla="*/ 837544 h 1142842"/>
                <a:gd name="connsiteX6" fmla="*/ 666318 w 967452"/>
                <a:gd name="connsiteY6" fmla="*/ 1065519 h 1142842"/>
                <a:gd name="connsiteX7" fmla="*/ 617625 w 967452"/>
                <a:gd name="connsiteY7" fmla="*/ 1136761 h 1142842"/>
                <a:gd name="connsiteX8" fmla="*/ 530926 w 967452"/>
                <a:gd name="connsiteY8" fmla="*/ 1116576 h 1142842"/>
                <a:gd name="connsiteX9" fmla="*/ 511924 w 967452"/>
                <a:gd name="connsiteY9" fmla="*/ 1059582 h 1142842"/>
                <a:gd name="connsiteX10" fmla="*/ 510736 w 967452"/>
                <a:gd name="connsiteY10" fmla="*/ 887413 h 1142842"/>
                <a:gd name="connsiteX11" fmla="*/ 497672 w 967452"/>
                <a:gd name="connsiteY11" fmla="*/ 839918 h 1142842"/>
                <a:gd name="connsiteX12" fmla="*/ 351592 w 967452"/>
                <a:gd name="connsiteY12" fmla="*/ 588195 h 1142842"/>
                <a:gd name="connsiteX13" fmla="*/ 344466 w 967452"/>
                <a:gd name="connsiteY13" fmla="*/ 576321 h 1142842"/>
                <a:gd name="connsiteX14" fmla="*/ 308836 w 967452"/>
                <a:gd name="connsiteY14" fmla="*/ 559698 h 1142842"/>
                <a:gd name="connsiteX15" fmla="*/ 298147 w 967452"/>
                <a:gd name="connsiteY15" fmla="*/ 590570 h 1142842"/>
                <a:gd name="connsiteX16" fmla="*/ 296960 w 967452"/>
                <a:gd name="connsiteY16" fmla="*/ 1059582 h 1142842"/>
                <a:gd name="connsiteX17" fmla="*/ 187696 w 967452"/>
                <a:gd name="connsiteY17" fmla="*/ 1135574 h 1142842"/>
                <a:gd name="connsiteX18" fmla="*/ 142566 w 967452"/>
                <a:gd name="connsiteY18" fmla="*/ 1067893 h 1142842"/>
                <a:gd name="connsiteX19" fmla="*/ 143753 w 967452"/>
                <a:gd name="connsiteY19" fmla="*/ 459959 h 1142842"/>
                <a:gd name="connsiteX20" fmla="*/ 163943 w 967452"/>
                <a:gd name="connsiteY20" fmla="*/ 380405 h 1142842"/>
                <a:gd name="connsiteX21" fmla="*/ 158005 w 967452"/>
                <a:gd name="connsiteY21" fmla="*/ 337659 h 1142842"/>
                <a:gd name="connsiteX22" fmla="*/ 19050 w 967452"/>
                <a:gd name="connsiteY22" fmla="*/ 134619 h 1142842"/>
                <a:gd name="connsiteX23" fmla="*/ 67744 w 967452"/>
                <a:gd name="connsiteY23" fmla="*/ 26568 h 1142842"/>
                <a:gd name="connsiteX24" fmla="*/ 304086 w 967452"/>
                <a:gd name="connsiteY24" fmla="*/ 445 h 1142842"/>
                <a:gd name="connsiteX25" fmla="*/ 348029 w 967452"/>
                <a:gd name="connsiteY25" fmla="*/ 4008 h 1142842"/>
                <a:gd name="connsiteX26" fmla="*/ 584371 w 967452"/>
                <a:gd name="connsiteY26" fmla="*/ 81187 h 1142842"/>
                <a:gd name="connsiteX27" fmla="*/ 610499 w 967452"/>
                <a:gd name="connsiteY27" fmla="*/ 106121 h 1142842"/>
                <a:gd name="connsiteX28" fmla="*/ 750641 w 967452"/>
                <a:gd name="connsiteY28" fmla="*/ 452834 h 1142842"/>
                <a:gd name="connsiteX29" fmla="*/ 761330 w 967452"/>
                <a:gd name="connsiteY29" fmla="*/ 531201 h 1142842"/>
                <a:gd name="connsiteX30" fmla="*/ 779145 w 967452"/>
                <a:gd name="connsiteY30" fmla="*/ 594132 h 1142842"/>
                <a:gd name="connsiteX31" fmla="*/ 836152 w 967452"/>
                <a:gd name="connsiteY31" fmla="*/ 684372 h 1142842"/>
                <a:gd name="connsiteX32" fmla="*/ 876532 w 967452"/>
                <a:gd name="connsiteY32" fmla="*/ 693871 h 1142842"/>
                <a:gd name="connsiteX33" fmla="*/ 922850 w 967452"/>
                <a:gd name="connsiteY33" fmla="*/ 703370 h 1142842"/>
                <a:gd name="connsiteX34" fmla="*/ 960855 w 967452"/>
                <a:gd name="connsiteY34" fmla="*/ 851791 h 1142842"/>
                <a:gd name="connsiteX35" fmla="*/ 918100 w 967452"/>
                <a:gd name="connsiteY35" fmla="*/ 879102 h 1142842"/>
                <a:gd name="connsiteX36" fmla="*/ 791021 w 967452"/>
                <a:gd name="connsiteY36" fmla="*/ 763926 h 1142842"/>
                <a:gd name="connsiteX37" fmla="*/ 806461 w 967452"/>
                <a:gd name="connsiteY37" fmla="*/ 738991 h 1142842"/>
                <a:gd name="connsiteX38" fmla="*/ 814774 w 967452"/>
                <a:gd name="connsiteY38" fmla="*/ 703370 h 1142842"/>
                <a:gd name="connsiteX39" fmla="*/ 747078 w 967452"/>
                <a:gd name="connsiteY39" fmla="*/ 598881 h 1142842"/>
                <a:gd name="connsiteX40" fmla="*/ 697197 w 967452"/>
                <a:gd name="connsiteY40" fmla="*/ 564447 h 1142842"/>
                <a:gd name="connsiteX41" fmla="*/ 637815 w 967452"/>
                <a:gd name="connsiteY41" fmla="*/ 502704 h 1142842"/>
                <a:gd name="connsiteX42" fmla="*/ 580808 w 967452"/>
                <a:gd name="connsiteY42" fmla="*/ 355470 h 1142842"/>
                <a:gd name="connsiteX43" fmla="*/ 560618 w 967452"/>
                <a:gd name="connsiteY43" fmla="*/ 316287 h 114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67452" h="1142842">
                  <a:moveTo>
                    <a:pt x="560618" y="316287"/>
                  </a:moveTo>
                  <a:cubicBezTo>
                    <a:pt x="552304" y="334097"/>
                    <a:pt x="547554" y="343596"/>
                    <a:pt x="543991" y="354283"/>
                  </a:cubicBezTo>
                  <a:cubicBezTo>
                    <a:pt x="528551" y="402965"/>
                    <a:pt x="513112" y="452834"/>
                    <a:pt x="500048" y="501517"/>
                  </a:cubicBezTo>
                  <a:cubicBezTo>
                    <a:pt x="496485" y="515765"/>
                    <a:pt x="498860" y="534763"/>
                    <a:pt x="505986" y="547824"/>
                  </a:cubicBezTo>
                  <a:cubicBezTo>
                    <a:pt x="554679" y="633315"/>
                    <a:pt x="605748" y="718806"/>
                    <a:pt x="655629" y="804296"/>
                  </a:cubicBezTo>
                  <a:cubicBezTo>
                    <a:pt x="661568" y="813796"/>
                    <a:pt x="666318" y="825670"/>
                    <a:pt x="666318" y="837544"/>
                  </a:cubicBezTo>
                  <a:cubicBezTo>
                    <a:pt x="667506" y="913535"/>
                    <a:pt x="667506" y="989527"/>
                    <a:pt x="666318" y="1065519"/>
                  </a:cubicBezTo>
                  <a:cubicBezTo>
                    <a:pt x="666318" y="1098766"/>
                    <a:pt x="649691" y="1124887"/>
                    <a:pt x="617625" y="1136761"/>
                  </a:cubicBezTo>
                  <a:cubicBezTo>
                    <a:pt x="585558" y="1147448"/>
                    <a:pt x="552304" y="1143886"/>
                    <a:pt x="530926" y="1116576"/>
                  </a:cubicBezTo>
                  <a:cubicBezTo>
                    <a:pt x="519050" y="1101140"/>
                    <a:pt x="511924" y="1079767"/>
                    <a:pt x="511924" y="1059582"/>
                  </a:cubicBezTo>
                  <a:cubicBezTo>
                    <a:pt x="509549" y="1002588"/>
                    <a:pt x="511924" y="944407"/>
                    <a:pt x="510736" y="887413"/>
                  </a:cubicBezTo>
                  <a:cubicBezTo>
                    <a:pt x="510736" y="871977"/>
                    <a:pt x="505986" y="854166"/>
                    <a:pt x="497672" y="839918"/>
                  </a:cubicBezTo>
                  <a:cubicBezTo>
                    <a:pt x="450166" y="755614"/>
                    <a:pt x="400285" y="672498"/>
                    <a:pt x="351592" y="588195"/>
                  </a:cubicBezTo>
                  <a:cubicBezTo>
                    <a:pt x="349216" y="583445"/>
                    <a:pt x="348029" y="577509"/>
                    <a:pt x="344466" y="576321"/>
                  </a:cubicBezTo>
                  <a:cubicBezTo>
                    <a:pt x="332589" y="570384"/>
                    <a:pt x="320713" y="565635"/>
                    <a:pt x="308836" y="559698"/>
                  </a:cubicBezTo>
                  <a:cubicBezTo>
                    <a:pt x="305273" y="570384"/>
                    <a:pt x="298147" y="579883"/>
                    <a:pt x="298147" y="590570"/>
                  </a:cubicBezTo>
                  <a:cubicBezTo>
                    <a:pt x="296960" y="747303"/>
                    <a:pt x="298147" y="902849"/>
                    <a:pt x="296960" y="1059582"/>
                  </a:cubicBezTo>
                  <a:cubicBezTo>
                    <a:pt x="296960" y="1122513"/>
                    <a:pt x="242328" y="1159321"/>
                    <a:pt x="187696" y="1135574"/>
                  </a:cubicBezTo>
                  <a:cubicBezTo>
                    <a:pt x="159193" y="1122513"/>
                    <a:pt x="142566" y="1101140"/>
                    <a:pt x="142566" y="1067893"/>
                  </a:cubicBezTo>
                  <a:cubicBezTo>
                    <a:pt x="142566" y="864853"/>
                    <a:pt x="141378" y="661812"/>
                    <a:pt x="143753" y="459959"/>
                  </a:cubicBezTo>
                  <a:cubicBezTo>
                    <a:pt x="143753" y="433836"/>
                    <a:pt x="159193" y="406527"/>
                    <a:pt x="163943" y="380405"/>
                  </a:cubicBezTo>
                  <a:cubicBezTo>
                    <a:pt x="166319" y="366156"/>
                    <a:pt x="165131" y="348346"/>
                    <a:pt x="158005" y="337659"/>
                  </a:cubicBezTo>
                  <a:cubicBezTo>
                    <a:pt x="112874" y="268792"/>
                    <a:pt x="65368" y="202299"/>
                    <a:pt x="19050" y="134619"/>
                  </a:cubicBezTo>
                  <a:cubicBezTo>
                    <a:pt x="-18955" y="78812"/>
                    <a:pt x="1235" y="33692"/>
                    <a:pt x="67744" y="26568"/>
                  </a:cubicBezTo>
                  <a:cubicBezTo>
                    <a:pt x="146129" y="18256"/>
                    <a:pt x="224513" y="8757"/>
                    <a:pt x="304086" y="445"/>
                  </a:cubicBezTo>
                  <a:cubicBezTo>
                    <a:pt x="318338" y="-742"/>
                    <a:pt x="333777" y="445"/>
                    <a:pt x="348029" y="4008"/>
                  </a:cubicBezTo>
                  <a:cubicBezTo>
                    <a:pt x="427601" y="28942"/>
                    <a:pt x="505986" y="53877"/>
                    <a:pt x="584371" y="81187"/>
                  </a:cubicBezTo>
                  <a:cubicBezTo>
                    <a:pt x="595060" y="84749"/>
                    <a:pt x="605748" y="95435"/>
                    <a:pt x="610499" y="106121"/>
                  </a:cubicBezTo>
                  <a:cubicBezTo>
                    <a:pt x="658005" y="221297"/>
                    <a:pt x="705511" y="336472"/>
                    <a:pt x="750641" y="452834"/>
                  </a:cubicBezTo>
                  <a:cubicBezTo>
                    <a:pt x="760143" y="476582"/>
                    <a:pt x="756580" y="505079"/>
                    <a:pt x="761330" y="531201"/>
                  </a:cubicBezTo>
                  <a:cubicBezTo>
                    <a:pt x="764893" y="552574"/>
                    <a:pt x="768456" y="575134"/>
                    <a:pt x="779145" y="594132"/>
                  </a:cubicBezTo>
                  <a:cubicBezTo>
                    <a:pt x="795772" y="625003"/>
                    <a:pt x="818337" y="653501"/>
                    <a:pt x="836152" y="684372"/>
                  </a:cubicBezTo>
                  <a:cubicBezTo>
                    <a:pt x="846841" y="702183"/>
                    <a:pt x="859905" y="708120"/>
                    <a:pt x="876532" y="693871"/>
                  </a:cubicBezTo>
                  <a:cubicBezTo>
                    <a:pt x="896722" y="676060"/>
                    <a:pt x="909786" y="683185"/>
                    <a:pt x="922850" y="703370"/>
                  </a:cubicBezTo>
                  <a:cubicBezTo>
                    <a:pt x="954917" y="748491"/>
                    <a:pt x="979857" y="793611"/>
                    <a:pt x="960855" y="851791"/>
                  </a:cubicBezTo>
                  <a:cubicBezTo>
                    <a:pt x="953729" y="874352"/>
                    <a:pt x="941853" y="882664"/>
                    <a:pt x="918100" y="879102"/>
                  </a:cubicBezTo>
                  <a:cubicBezTo>
                    <a:pt x="846841" y="870790"/>
                    <a:pt x="817150" y="818545"/>
                    <a:pt x="791021" y="763926"/>
                  </a:cubicBezTo>
                  <a:cubicBezTo>
                    <a:pt x="788646" y="759176"/>
                    <a:pt x="799335" y="743741"/>
                    <a:pt x="806461" y="738991"/>
                  </a:cubicBezTo>
                  <a:cubicBezTo>
                    <a:pt x="821900" y="728305"/>
                    <a:pt x="825463" y="719993"/>
                    <a:pt x="814774" y="703370"/>
                  </a:cubicBezTo>
                  <a:cubicBezTo>
                    <a:pt x="791021" y="668936"/>
                    <a:pt x="772019" y="632127"/>
                    <a:pt x="747078" y="598881"/>
                  </a:cubicBezTo>
                  <a:cubicBezTo>
                    <a:pt x="735202" y="583445"/>
                    <a:pt x="716200" y="571572"/>
                    <a:pt x="697197" y="564447"/>
                  </a:cubicBezTo>
                  <a:cubicBezTo>
                    <a:pt x="666318" y="552574"/>
                    <a:pt x="649691" y="531201"/>
                    <a:pt x="637815" y="502704"/>
                  </a:cubicBezTo>
                  <a:cubicBezTo>
                    <a:pt x="618813" y="454022"/>
                    <a:pt x="600998" y="405340"/>
                    <a:pt x="580808" y="355470"/>
                  </a:cubicBezTo>
                  <a:cubicBezTo>
                    <a:pt x="574869" y="342409"/>
                    <a:pt x="568931" y="332910"/>
                    <a:pt x="560618" y="316287"/>
                  </a:cubicBezTo>
                  <a:close/>
                </a:path>
              </a:pathLst>
            </a:custGeom>
            <a:grpFill/>
            <a:ln w="11862"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50F8D7AD-5D24-7697-B4BD-232D5A048EC1}"/>
                </a:ext>
              </a:extLst>
            </p:cNvPr>
            <p:cNvSpPr/>
            <p:nvPr/>
          </p:nvSpPr>
          <p:spPr>
            <a:xfrm>
              <a:off x="4590383" y="646852"/>
              <a:ext cx="2225652" cy="2825947"/>
            </a:xfrm>
            <a:custGeom>
              <a:avLst/>
              <a:gdLst>
                <a:gd name="connsiteX0" fmla="*/ 714964 w 2225652"/>
                <a:gd name="connsiteY0" fmla="*/ 289719 h 2825947"/>
                <a:gd name="connsiteX1" fmla="*/ 804038 w 2225652"/>
                <a:gd name="connsiteY1" fmla="*/ 218477 h 2825947"/>
                <a:gd name="connsiteX2" fmla="*/ 811164 w 2225652"/>
                <a:gd name="connsiteY2" fmla="*/ 191167 h 2825947"/>
                <a:gd name="connsiteX3" fmla="*/ 811164 w 2225652"/>
                <a:gd name="connsiteY3" fmla="*/ 87866 h 2825947"/>
                <a:gd name="connsiteX4" fmla="*/ 840855 w 2225652"/>
                <a:gd name="connsiteY4" fmla="*/ 66493 h 2825947"/>
                <a:gd name="connsiteX5" fmla="*/ 876484 w 2225652"/>
                <a:gd name="connsiteY5" fmla="*/ 87866 h 2825947"/>
                <a:gd name="connsiteX6" fmla="*/ 876484 w 2225652"/>
                <a:gd name="connsiteY6" fmla="*/ 154358 h 2825947"/>
                <a:gd name="connsiteX7" fmla="*/ 884798 w 2225652"/>
                <a:gd name="connsiteY7" fmla="*/ 156733 h 2825947"/>
                <a:gd name="connsiteX8" fmla="*/ 1083135 w 2225652"/>
                <a:gd name="connsiteY8" fmla="*/ 0 h 2825947"/>
                <a:gd name="connsiteX9" fmla="*/ 1239904 w 2225652"/>
                <a:gd name="connsiteY9" fmla="*/ 124674 h 2825947"/>
                <a:gd name="connsiteX10" fmla="*/ 1446555 w 2225652"/>
                <a:gd name="connsiteY10" fmla="*/ 289719 h 2825947"/>
                <a:gd name="connsiteX11" fmla="*/ 1473871 w 2225652"/>
                <a:gd name="connsiteY11" fmla="*/ 347900 h 2825947"/>
                <a:gd name="connsiteX12" fmla="*/ 1472683 w 2225652"/>
                <a:gd name="connsiteY12" fmla="*/ 680365 h 2825947"/>
                <a:gd name="connsiteX13" fmla="*/ 1505938 w 2225652"/>
                <a:gd name="connsiteY13" fmla="*/ 714799 h 2825947"/>
                <a:gd name="connsiteX14" fmla="*/ 1593824 w 2225652"/>
                <a:gd name="connsiteY14" fmla="*/ 628120 h 2825947"/>
                <a:gd name="connsiteX15" fmla="*/ 1593824 w 2225652"/>
                <a:gd name="connsiteY15" fmla="*/ 527193 h 2825947"/>
                <a:gd name="connsiteX16" fmla="*/ 1571258 w 2225652"/>
                <a:gd name="connsiteY16" fmla="*/ 493947 h 2825947"/>
                <a:gd name="connsiteX17" fmla="*/ 1559382 w 2225652"/>
                <a:gd name="connsiteY17" fmla="*/ 480886 h 2825947"/>
                <a:gd name="connsiteX18" fmla="*/ 1572446 w 2225652"/>
                <a:gd name="connsiteY18" fmla="*/ 467825 h 2825947"/>
                <a:gd name="connsiteX19" fmla="*/ 1592636 w 2225652"/>
                <a:gd name="connsiteY19" fmla="*/ 466638 h 2825947"/>
                <a:gd name="connsiteX20" fmla="*/ 2016626 w 2225652"/>
                <a:gd name="connsiteY20" fmla="*/ 466638 h 2825947"/>
                <a:gd name="connsiteX21" fmla="*/ 2034441 w 2225652"/>
                <a:gd name="connsiteY21" fmla="*/ 467825 h 2825947"/>
                <a:gd name="connsiteX22" fmla="*/ 2052256 w 2225652"/>
                <a:gd name="connsiteY22" fmla="*/ 480886 h 2825947"/>
                <a:gd name="connsiteX23" fmla="*/ 2038004 w 2225652"/>
                <a:gd name="connsiteY23" fmla="*/ 496322 h 2825947"/>
                <a:gd name="connsiteX24" fmla="*/ 2020189 w 2225652"/>
                <a:gd name="connsiteY24" fmla="*/ 520070 h 2825947"/>
                <a:gd name="connsiteX25" fmla="*/ 2019001 w 2225652"/>
                <a:gd name="connsiteY25" fmla="*/ 692239 h 2825947"/>
                <a:gd name="connsiteX26" fmla="*/ 2043942 w 2225652"/>
                <a:gd name="connsiteY26" fmla="*/ 715986 h 2825947"/>
                <a:gd name="connsiteX27" fmla="*/ 2182897 w 2225652"/>
                <a:gd name="connsiteY27" fmla="*/ 715986 h 2825947"/>
                <a:gd name="connsiteX28" fmla="*/ 2225652 w 2225652"/>
                <a:gd name="connsiteY28" fmla="*/ 724297 h 2825947"/>
                <a:gd name="connsiteX29" fmla="*/ 2214963 w 2225652"/>
                <a:gd name="connsiteY29" fmla="*/ 737359 h 2825947"/>
                <a:gd name="connsiteX30" fmla="*/ 2180522 w 2225652"/>
                <a:gd name="connsiteY30" fmla="*/ 799102 h 2825947"/>
                <a:gd name="connsiteX31" fmla="*/ 2180522 w 2225652"/>
                <a:gd name="connsiteY31" fmla="*/ 2787952 h 2825947"/>
                <a:gd name="connsiteX32" fmla="*/ 2178146 w 2225652"/>
                <a:gd name="connsiteY32" fmla="*/ 2824760 h 2825947"/>
                <a:gd name="connsiteX33" fmla="*/ 2167457 w 2225652"/>
                <a:gd name="connsiteY33" fmla="*/ 2825948 h 2825947"/>
                <a:gd name="connsiteX34" fmla="*/ 2163895 w 2225652"/>
                <a:gd name="connsiteY34" fmla="*/ 2789139 h 2825947"/>
                <a:gd name="connsiteX35" fmla="*/ 2163895 w 2225652"/>
                <a:gd name="connsiteY35" fmla="*/ 1833304 h 2825947"/>
                <a:gd name="connsiteX36" fmla="*/ 2163895 w 2225652"/>
                <a:gd name="connsiteY36" fmla="*/ 788415 h 2825947"/>
                <a:gd name="connsiteX37" fmla="*/ 2122327 w 2225652"/>
                <a:gd name="connsiteY37" fmla="*/ 745670 h 2825947"/>
                <a:gd name="connsiteX38" fmla="*/ 1510688 w 2225652"/>
                <a:gd name="connsiteY38" fmla="*/ 744483 h 2825947"/>
                <a:gd name="connsiteX39" fmla="*/ 1472683 w 2225652"/>
                <a:gd name="connsiteY39" fmla="*/ 783666 h 2825947"/>
                <a:gd name="connsiteX40" fmla="*/ 1472683 w 2225652"/>
                <a:gd name="connsiteY40" fmla="*/ 2139646 h 2825947"/>
                <a:gd name="connsiteX41" fmla="*/ 1469120 w 2225652"/>
                <a:gd name="connsiteY41" fmla="*/ 2177642 h 2825947"/>
                <a:gd name="connsiteX42" fmla="*/ 1458432 w 2225652"/>
                <a:gd name="connsiteY42" fmla="*/ 2177642 h 2825947"/>
                <a:gd name="connsiteX43" fmla="*/ 1454869 w 2225652"/>
                <a:gd name="connsiteY43" fmla="*/ 2139646 h 2825947"/>
                <a:gd name="connsiteX44" fmla="*/ 1454869 w 2225652"/>
                <a:gd name="connsiteY44" fmla="*/ 385896 h 2825947"/>
                <a:gd name="connsiteX45" fmla="*/ 1409738 w 2225652"/>
                <a:gd name="connsiteY45" fmla="*/ 340776 h 2825947"/>
                <a:gd name="connsiteX46" fmla="*/ 748218 w 2225652"/>
                <a:gd name="connsiteY46" fmla="*/ 340776 h 2825947"/>
                <a:gd name="connsiteX47" fmla="*/ 709026 w 2225652"/>
                <a:gd name="connsiteY47" fmla="*/ 379959 h 2825947"/>
                <a:gd name="connsiteX48" fmla="*/ 709026 w 2225652"/>
                <a:gd name="connsiteY48" fmla="*/ 1255053 h 2825947"/>
                <a:gd name="connsiteX49" fmla="*/ 705463 w 2225652"/>
                <a:gd name="connsiteY49" fmla="*/ 1294236 h 2825947"/>
                <a:gd name="connsiteX50" fmla="*/ 694774 w 2225652"/>
                <a:gd name="connsiteY50" fmla="*/ 1295424 h 2825947"/>
                <a:gd name="connsiteX51" fmla="*/ 690023 w 2225652"/>
                <a:gd name="connsiteY51" fmla="*/ 1258615 h 2825947"/>
                <a:gd name="connsiteX52" fmla="*/ 690023 w 2225652"/>
                <a:gd name="connsiteY52" fmla="*/ 374022 h 2825947"/>
                <a:gd name="connsiteX53" fmla="*/ 691211 w 2225652"/>
                <a:gd name="connsiteY53" fmla="*/ 86678 h 2825947"/>
                <a:gd name="connsiteX54" fmla="*/ 653206 w 2225652"/>
                <a:gd name="connsiteY54" fmla="*/ 51057 h 2825947"/>
                <a:gd name="connsiteX55" fmla="*/ 89074 w 2225652"/>
                <a:gd name="connsiteY55" fmla="*/ 51057 h 2825947"/>
                <a:gd name="connsiteX56" fmla="*/ 52256 w 2225652"/>
                <a:gd name="connsiteY56" fmla="*/ 87866 h 2825947"/>
                <a:gd name="connsiteX57" fmla="*/ 52256 w 2225652"/>
                <a:gd name="connsiteY57" fmla="*/ 1566145 h 2825947"/>
                <a:gd name="connsiteX58" fmla="*/ 48694 w 2225652"/>
                <a:gd name="connsiteY58" fmla="*/ 1604141 h 2825947"/>
                <a:gd name="connsiteX59" fmla="*/ 38005 w 2225652"/>
                <a:gd name="connsiteY59" fmla="*/ 1604141 h 2825947"/>
                <a:gd name="connsiteX60" fmla="*/ 34442 w 2225652"/>
                <a:gd name="connsiteY60" fmla="*/ 1567332 h 2825947"/>
                <a:gd name="connsiteX61" fmla="*/ 34442 w 2225652"/>
                <a:gd name="connsiteY61" fmla="*/ 341964 h 2825947"/>
                <a:gd name="connsiteX62" fmla="*/ 34442 w 2225652"/>
                <a:gd name="connsiteY62" fmla="*/ 80742 h 2825947"/>
                <a:gd name="connsiteX63" fmla="*/ 13064 w 2225652"/>
                <a:gd name="connsiteY63" fmla="*/ 49870 h 2825947"/>
                <a:gd name="connsiteX64" fmla="*/ 0 w 2225652"/>
                <a:gd name="connsiteY64" fmla="*/ 37996 h 2825947"/>
                <a:gd name="connsiteX65" fmla="*/ 15439 w 2225652"/>
                <a:gd name="connsiteY65" fmla="*/ 23747 h 2825947"/>
                <a:gd name="connsiteX66" fmla="*/ 41568 w 2225652"/>
                <a:gd name="connsiteY66" fmla="*/ 22560 h 2825947"/>
                <a:gd name="connsiteX67" fmla="*/ 703088 w 2225652"/>
                <a:gd name="connsiteY67" fmla="*/ 22560 h 2825947"/>
                <a:gd name="connsiteX68" fmla="*/ 723278 w 2225652"/>
                <a:gd name="connsiteY68" fmla="*/ 23747 h 2825947"/>
                <a:gd name="connsiteX69" fmla="*/ 742280 w 2225652"/>
                <a:gd name="connsiteY69" fmla="*/ 37996 h 2825947"/>
                <a:gd name="connsiteX70" fmla="*/ 726841 w 2225652"/>
                <a:gd name="connsiteY70" fmla="*/ 52244 h 2825947"/>
                <a:gd name="connsiteX71" fmla="*/ 709026 w 2225652"/>
                <a:gd name="connsiteY71" fmla="*/ 70055 h 2825947"/>
                <a:gd name="connsiteX72" fmla="*/ 707838 w 2225652"/>
                <a:gd name="connsiteY72" fmla="*/ 288532 h 2825947"/>
                <a:gd name="connsiteX73" fmla="*/ 714964 w 2225652"/>
                <a:gd name="connsiteY73" fmla="*/ 289719 h 2825947"/>
                <a:gd name="connsiteX74" fmla="*/ 1442992 w 2225652"/>
                <a:gd name="connsiteY74" fmla="*/ 317029 h 2825947"/>
                <a:gd name="connsiteX75" fmla="*/ 1423990 w 2225652"/>
                <a:gd name="connsiteY75" fmla="*/ 296843 h 2825947"/>
                <a:gd name="connsiteX76" fmla="*/ 1106888 w 2225652"/>
                <a:gd name="connsiteY76" fmla="*/ 42745 h 2825947"/>
                <a:gd name="connsiteX77" fmla="*/ 1057007 w 2225652"/>
                <a:gd name="connsiteY77" fmla="*/ 41558 h 2825947"/>
                <a:gd name="connsiteX78" fmla="*/ 738717 w 2225652"/>
                <a:gd name="connsiteY78" fmla="*/ 293281 h 2825947"/>
                <a:gd name="connsiteX79" fmla="*/ 714964 w 2225652"/>
                <a:gd name="connsiteY79" fmla="*/ 305155 h 2825947"/>
                <a:gd name="connsiteX80" fmla="*/ 723278 w 2225652"/>
                <a:gd name="connsiteY80" fmla="*/ 315841 h 2825947"/>
                <a:gd name="connsiteX81" fmla="*/ 1442992 w 2225652"/>
                <a:gd name="connsiteY81" fmla="*/ 317029 h 2825947"/>
                <a:gd name="connsiteX82" fmla="*/ 1804037 w 2225652"/>
                <a:gd name="connsiteY82" fmla="*/ 713611 h 2825947"/>
                <a:gd name="connsiteX83" fmla="*/ 1972683 w 2225652"/>
                <a:gd name="connsiteY83" fmla="*/ 713611 h 2825947"/>
                <a:gd name="connsiteX84" fmla="*/ 1998812 w 2225652"/>
                <a:gd name="connsiteY84" fmla="*/ 687489 h 2825947"/>
                <a:gd name="connsiteX85" fmla="*/ 1998812 w 2225652"/>
                <a:gd name="connsiteY85" fmla="*/ 521257 h 2825947"/>
                <a:gd name="connsiteX86" fmla="*/ 1971496 w 2225652"/>
                <a:gd name="connsiteY86" fmla="*/ 493947 h 2825947"/>
                <a:gd name="connsiteX87" fmla="*/ 1636579 w 2225652"/>
                <a:gd name="connsiteY87" fmla="*/ 493947 h 2825947"/>
                <a:gd name="connsiteX88" fmla="*/ 1608075 w 2225652"/>
                <a:gd name="connsiteY88" fmla="*/ 521257 h 2825947"/>
                <a:gd name="connsiteX89" fmla="*/ 1608075 w 2225652"/>
                <a:gd name="connsiteY89" fmla="*/ 683927 h 2825947"/>
                <a:gd name="connsiteX90" fmla="*/ 1636579 w 2225652"/>
                <a:gd name="connsiteY90" fmla="*/ 713611 h 2825947"/>
                <a:gd name="connsiteX91" fmla="*/ 1804037 w 2225652"/>
                <a:gd name="connsiteY91" fmla="*/ 713611 h 2825947"/>
                <a:gd name="connsiteX92" fmla="*/ 831354 w 2225652"/>
                <a:gd name="connsiteY92" fmla="*/ 184043 h 2825947"/>
                <a:gd name="connsiteX93" fmla="*/ 846793 w 2225652"/>
                <a:gd name="connsiteY93" fmla="*/ 179293 h 2825947"/>
                <a:gd name="connsiteX94" fmla="*/ 853919 w 2225652"/>
                <a:gd name="connsiteY94" fmla="*/ 89053 h 2825947"/>
                <a:gd name="connsiteX95" fmla="*/ 840855 w 2225652"/>
                <a:gd name="connsiteY95" fmla="*/ 84304 h 2825947"/>
                <a:gd name="connsiteX96" fmla="*/ 831354 w 2225652"/>
                <a:gd name="connsiteY96" fmla="*/ 93802 h 2825947"/>
                <a:gd name="connsiteX97" fmla="*/ 831354 w 2225652"/>
                <a:gd name="connsiteY97" fmla="*/ 184043 h 2825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2225652" h="2825947">
                  <a:moveTo>
                    <a:pt x="714964" y="289719"/>
                  </a:moveTo>
                  <a:cubicBezTo>
                    <a:pt x="744655" y="265971"/>
                    <a:pt x="775534" y="243411"/>
                    <a:pt x="804038" y="218477"/>
                  </a:cubicBezTo>
                  <a:cubicBezTo>
                    <a:pt x="809976" y="213727"/>
                    <a:pt x="811164" y="200666"/>
                    <a:pt x="811164" y="191167"/>
                  </a:cubicBezTo>
                  <a:cubicBezTo>
                    <a:pt x="812351" y="156733"/>
                    <a:pt x="812351" y="122300"/>
                    <a:pt x="811164" y="87866"/>
                  </a:cubicBezTo>
                  <a:cubicBezTo>
                    <a:pt x="809976" y="64118"/>
                    <a:pt x="825415" y="65306"/>
                    <a:pt x="840855" y="66493"/>
                  </a:cubicBezTo>
                  <a:cubicBezTo>
                    <a:pt x="856294" y="67680"/>
                    <a:pt x="876484" y="59369"/>
                    <a:pt x="876484" y="87866"/>
                  </a:cubicBezTo>
                  <a:cubicBezTo>
                    <a:pt x="875296" y="110426"/>
                    <a:pt x="876484" y="131798"/>
                    <a:pt x="876484" y="154358"/>
                  </a:cubicBezTo>
                  <a:cubicBezTo>
                    <a:pt x="878859" y="155546"/>
                    <a:pt x="882422" y="155546"/>
                    <a:pt x="884798" y="156733"/>
                  </a:cubicBezTo>
                  <a:cubicBezTo>
                    <a:pt x="950118" y="104489"/>
                    <a:pt x="1016627" y="53432"/>
                    <a:pt x="1083135" y="0"/>
                  </a:cubicBezTo>
                  <a:cubicBezTo>
                    <a:pt x="1135391" y="41558"/>
                    <a:pt x="1187648" y="83116"/>
                    <a:pt x="1239904" y="124674"/>
                  </a:cubicBezTo>
                  <a:cubicBezTo>
                    <a:pt x="1308788" y="179293"/>
                    <a:pt x="1376484" y="235100"/>
                    <a:pt x="1446555" y="289719"/>
                  </a:cubicBezTo>
                  <a:cubicBezTo>
                    <a:pt x="1466745" y="305155"/>
                    <a:pt x="1473871" y="321778"/>
                    <a:pt x="1473871" y="347900"/>
                  </a:cubicBezTo>
                  <a:cubicBezTo>
                    <a:pt x="1472683" y="458326"/>
                    <a:pt x="1473871" y="569939"/>
                    <a:pt x="1472683" y="680365"/>
                  </a:cubicBezTo>
                  <a:cubicBezTo>
                    <a:pt x="1472683" y="705299"/>
                    <a:pt x="1479809" y="714799"/>
                    <a:pt x="1505938" y="714799"/>
                  </a:cubicBezTo>
                  <a:cubicBezTo>
                    <a:pt x="1593824" y="714799"/>
                    <a:pt x="1593824" y="715986"/>
                    <a:pt x="1593824" y="628120"/>
                  </a:cubicBezTo>
                  <a:cubicBezTo>
                    <a:pt x="1593824" y="594874"/>
                    <a:pt x="1593824" y="560440"/>
                    <a:pt x="1593824" y="527193"/>
                  </a:cubicBezTo>
                  <a:cubicBezTo>
                    <a:pt x="1593824" y="510570"/>
                    <a:pt x="1595011" y="495135"/>
                    <a:pt x="1571258" y="493947"/>
                  </a:cubicBezTo>
                  <a:cubicBezTo>
                    <a:pt x="1566508" y="493947"/>
                    <a:pt x="1559382" y="484448"/>
                    <a:pt x="1559382" y="480886"/>
                  </a:cubicBezTo>
                  <a:cubicBezTo>
                    <a:pt x="1559382" y="476137"/>
                    <a:pt x="1566508" y="470200"/>
                    <a:pt x="1572446" y="467825"/>
                  </a:cubicBezTo>
                  <a:cubicBezTo>
                    <a:pt x="1578384" y="465450"/>
                    <a:pt x="1585510" y="466638"/>
                    <a:pt x="1592636" y="466638"/>
                  </a:cubicBezTo>
                  <a:cubicBezTo>
                    <a:pt x="1733966" y="466638"/>
                    <a:pt x="1875296" y="466638"/>
                    <a:pt x="2016626" y="466638"/>
                  </a:cubicBezTo>
                  <a:cubicBezTo>
                    <a:pt x="2022564" y="466638"/>
                    <a:pt x="2029690" y="465450"/>
                    <a:pt x="2034441" y="467825"/>
                  </a:cubicBezTo>
                  <a:cubicBezTo>
                    <a:pt x="2041567" y="470200"/>
                    <a:pt x="2046317" y="476137"/>
                    <a:pt x="2052256" y="480886"/>
                  </a:cubicBezTo>
                  <a:cubicBezTo>
                    <a:pt x="2047505" y="485635"/>
                    <a:pt x="2042754" y="491572"/>
                    <a:pt x="2038004" y="496322"/>
                  </a:cubicBezTo>
                  <a:cubicBezTo>
                    <a:pt x="2030878" y="503446"/>
                    <a:pt x="2020189" y="511758"/>
                    <a:pt x="2020189" y="520070"/>
                  </a:cubicBezTo>
                  <a:cubicBezTo>
                    <a:pt x="2019001" y="577063"/>
                    <a:pt x="2020189" y="635244"/>
                    <a:pt x="2019001" y="692239"/>
                  </a:cubicBezTo>
                  <a:cubicBezTo>
                    <a:pt x="2019001" y="711236"/>
                    <a:pt x="2026127" y="715986"/>
                    <a:pt x="2043942" y="715986"/>
                  </a:cubicBezTo>
                  <a:cubicBezTo>
                    <a:pt x="2090260" y="715986"/>
                    <a:pt x="2136579" y="714799"/>
                    <a:pt x="2182897" y="715986"/>
                  </a:cubicBezTo>
                  <a:cubicBezTo>
                    <a:pt x="2195961" y="715986"/>
                    <a:pt x="2207838" y="720735"/>
                    <a:pt x="2225652" y="724297"/>
                  </a:cubicBezTo>
                  <a:cubicBezTo>
                    <a:pt x="2219714" y="732609"/>
                    <a:pt x="2217339" y="737359"/>
                    <a:pt x="2214963" y="737359"/>
                  </a:cubicBezTo>
                  <a:cubicBezTo>
                    <a:pt x="2174583" y="742108"/>
                    <a:pt x="2180522" y="771792"/>
                    <a:pt x="2180522" y="799102"/>
                  </a:cubicBezTo>
                  <a:cubicBezTo>
                    <a:pt x="2180522" y="1461656"/>
                    <a:pt x="2180522" y="2125397"/>
                    <a:pt x="2180522" y="2787952"/>
                  </a:cubicBezTo>
                  <a:cubicBezTo>
                    <a:pt x="2180522" y="2799825"/>
                    <a:pt x="2179334" y="2811699"/>
                    <a:pt x="2178146" y="2824760"/>
                  </a:cubicBezTo>
                  <a:cubicBezTo>
                    <a:pt x="2174583" y="2824760"/>
                    <a:pt x="2171021" y="2824760"/>
                    <a:pt x="2167457" y="2825948"/>
                  </a:cubicBezTo>
                  <a:cubicBezTo>
                    <a:pt x="2166270" y="2814074"/>
                    <a:pt x="2163895" y="2802200"/>
                    <a:pt x="2163895" y="2789139"/>
                  </a:cubicBezTo>
                  <a:cubicBezTo>
                    <a:pt x="2163895" y="2470923"/>
                    <a:pt x="2163895" y="2151520"/>
                    <a:pt x="2163895" y="1833304"/>
                  </a:cubicBezTo>
                  <a:cubicBezTo>
                    <a:pt x="2163895" y="1485404"/>
                    <a:pt x="2163895" y="1136316"/>
                    <a:pt x="2163895" y="788415"/>
                  </a:cubicBezTo>
                  <a:cubicBezTo>
                    <a:pt x="2163895" y="745670"/>
                    <a:pt x="2163895" y="745670"/>
                    <a:pt x="2122327" y="745670"/>
                  </a:cubicBezTo>
                  <a:cubicBezTo>
                    <a:pt x="1918051" y="745670"/>
                    <a:pt x="1714964" y="745670"/>
                    <a:pt x="1510688" y="744483"/>
                  </a:cubicBezTo>
                  <a:cubicBezTo>
                    <a:pt x="1479809" y="744483"/>
                    <a:pt x="1472683" y="753982"/>
                    <a:pt x="1472683" y="783666"/>
                  </a:cubicBezTo>
                  <a:cubicBezTo>
                    <a:pt x="1473871" y="1236055"/>
                    <a:pt x="1472683" y="1688444"/>
                    <a:pt x="1472683" y="2139646"/>
                  </a:cubicBezTo>
                  <a:cubicBezTo>
                    <a:pt x="1472683" y="2152707"/>
                    <a:pt x="1470308" y="2164581"/>
                    <a:pt x="1469120" y="2177642"/>
                  </a:cubicBezTo>
                  <a:cubicBezTo>
                    <a:pt x="1465557" y="2177642"/>
                    <a:pt x="1461995" y="2177642"/>
                    <a:pt x="1458432" y="2177642"/>
                  </a:cubicBezTo>
                  <a:cubicBezTo>
                    <a:pt x="1457244" y="2164581"/>
                    <a:pt x="1454869" y="2152707"/>
                    <a:pt x="1454869" y="2139646"/>
                  </a:cubicBezTo>
                  <a:cubicBezTo>
                    <a:pt x="1454869" y="1555458"/>
                    <a:pt x="1454869" y="970084"/>
                    <a:pt x="1454869" y="385896"/>
                  </a:cubicBezTo>
                  <a:cubicBezTo>
                    <a:pt x="1454869" y="340776"/>
                    <a:pt x="1454869" y="340776"/>
                    <a:pt x="1409738" y="340776"/>
                  </a:cubicBezTo>
                  <a:cubicBezTo>
                    <a:pt x="1188836" y="340776"/>
                    <a:pt x="967933" y="340776"/>
                    <a:pt x="748218" y="340776"/>
                  </a:cubicBezTo>
                  <a:cubicBezTo>
                    <a:pt x="709026" y="340776"/>
                    <a:pt x="709026" y="340776"/>
                    <a:pt x="709026" y="379959"/>
                  </a:cubicBezTo>
                  <a:cubicBezTo>
                    <a:pt x="709026" y="672053"/>
                    <a:pt x="709026" y="964147"/>
                    <a:pt x="709026" y="1255053"/>
                  </a:cubicBezTo>
                  <a:cubicBezTo>
                    <a:pt x="709026" y="1268114"/>
                    <a:pt x="706651" y="1281175"/>
                    <a:pt x="705463" y="1294236"/>
                  </a:cubicBezTo>
                  <a:cubicBezTo>
                    <a:pt x="701900" y="1294236"/>
                    <a:pt x="698337" y="1294236"/>
                    <a:pt x="694774" y="1295424"/>
                  </a:cubicBezTo>
                  <a:cubicBezTo>
                    <a:pt x="693586" y="1283550"/>
                    <a:pt x="690023" y="1270489"/>
                    <a:pt x="690023" y="1258615"/>
                  </a:cubicBezTo>
                  <a:cubicBezTo>
                    <a:pt x="690023" y="964147"/>
                    <a:pt x="690023" y="668491"/>
                    <a:pt x="690023" y="374022"/>
                  </a:cubicBezTo>
                  <a:cubicBezTo>
                    <a:pt x="690023" y="277845"/>
                    <a:pt x="688836" y="181668"/>
                    <a:pt x="691211" y="86678"/>
                  </a:cubicBezTo>
                  <a:cubicBezTo>
                    <a:pt x="691211" y="56994"/>
                    <a:pt x="681710" y="51057"/>
                    <a:pt x="653206" y="51057"/>
                  </a:cubicBezTo>
                  <a:cubicBezTo>
                    <a:pt x="465558" y="52244"/>
                    <a:pt x="276722" y="52244"/>
                    <a:pt x="89074" y="51057"/>
                  </a:cubicBezTo>
                  <a:cubicBezTo>
                    <a:pt x="60570" y="51057"/>
                    <a:pt x="52256" y="60556"/>
                    <a:pt x="52256" y="87866"/>
                  </a:cubicBezTo>
                  <a:cubicBezTo>
                    <a:pt x="53444" y="580625"/>
                    <a:pt x="52256" y="1073385"/>
                    <a:pt x="52256" y="1566145"/>
                  </a:cubicBezTo>
                  <a:cubicBezTo>
                    <a:pt x="52256" y="1579206"/>
                    <a:pt x="49881" y="1592267"/>
                    <a:pt x="48694" y="1604141"/>
                  </a:cubicBezTo>
                  <a:cubicBezTo>
                    <a:pt x="45131" y="1604141"/>
                    <a:pt x="41568" y="1604141"/>
                    <a:pt x="38005" y="1604141"/>
                  </a:cubicBezTo>
                  <a:cubicBezTo>
                    <a:pt x="36817" y="1592267"/>
                    <a:pt x="34442" y="1579206"/>
                    <a:pt x="34442" y="1567332"/>
                  </a:cubicBezTo>
                  <a:cubicBezTo>
                    <a:pt x="34442" y="1158876"/>
                    <a:pt x="34442" y="750420"/>
                    <a:pt x="34442" y="341964"/>
                  </a:cubicBezTo>
                  <a:cubicBezTo>
                    <a:pt x="34442" y="255285"/>
                    <a:pt x="34442" y="167420"/>
                    <a:pt x="34442" y="80742"/>
                  </a:cubicBezTo>
                  <a:cubicBezTo>
                    <a:pt x="34442" y="65306"/>
                    <a:pt x="34442" y="51057"/>
                    <a:pt x="13064" y="49870"/>
                  </a:cubicBezTo>
                  <a:cubicBezTo>
                    <a:pt x="8313" y="49870"/>
                    <a:pt x="3563" y="41558"/>
                    <a:pt x="0" y="37996"/>
                  </a:cubicBezTo>
                  <a:cubicBezTo>
                    <a:pt x="4751" y="33247"/>
                    <a:pt x="9501" y="26122"/>
                    <a:pt x="15439" y="23747"/>
                  </a:cubicBezTo>
                  <a:cubicBezTo>
                    <a:pt x="23753" y="21373"/>
                    <a:pt x="33254" y="22560"/>
                    <a:pt x="41568" y="22560"/>
                  </a:cubicBezTo>
                  <a:cubicBezTo>
                    <a:pt x="262470" y="22560"/>
                    <a:pt x="483373" y="22560"/>
                    <a:pt x="703088" y="22560"/>
                  </a:cubicBezTo>
                  <a:cubicBezTo>
                    <a:pt x="710214" y="22560"/>
                    <a:pt x="717339" y="21373"/>
                    <a:pt x="723278" y="23747"/>
                  </a:cubicBezTo>
                  <a:cubicBezTo>
                    <a:pt x="730403" y="26122"/>
                    <a:pt x="736342" y="33247"/>
                    <a:pt x="742280" y="37996"/>
                  </a:cubicBezTo>
                  <a:cubicBezTo>
                    <a:pt x="736342" y="42745"/>
                    <a:pt x="731591" y="47495"/>
                    <a:pt x="726841" y="52244"/>
                  </a:cubicBezTo>
                  <a:cubicBezTo>
                    <a:pt x="720902" y="58181"/>
                    <a:pt x="709026" y="64118"/>
                    <a:pt x="709026" y="70055"/>
                  </a:cubicBezTo>
                  <a:cubicBezTo>
                    <a:pt x="707838" y="142485"/>
                    <a:pt x="707838" y="216102"/>
                    <a:pt x="707838" y="288532"/>
                  </a:cubicBezTo>
                  <a:cubicBezTo>
                    <a:pt x="710214" y="286157"/>
                    <a:pt x="712589" y="288532"/>
                    <a:pt x="714964" y="289719"/>
                  </a:cubicBezTo>
                  <a:close/>
                  <a:moveTo>
                    <a:pt x="1442992" y="317029"/>
                  </a:moveTo>
                  <a:cubicBezTo>
                    <a:pt x="1433491" y="306342"/>
                    <a:pt x="1428741" y="301593"/>
                    <a:pt x="1423990" y="296843"/>
                  </a:cubicBezTo>
                  <a:cubicBezTo>
                    <a:pt x="1318289" y="212540"/>
                    <a:pt x="1212588" y="128236"/>
                    <a:pt x="1106888" y="42745"/>
                  </a:cubicBezTo>
                  <a:cubicBezTo>
                    <a:pt x="1087885" y="27310"/>
                    <a:pt x="1076009" y="26122"/>
                    <a:pt x="1057007" y="41558"/>
                  </a:cubicBezTo>
                  <a:cubicBezTo>
                    <a:pt x="951306" y="127049"/>
                    <a:pt x="845605" y="210165"/>
                    <a:pt x="738717" y="293281"/>
                  </a:cubicBezTo>
                  <a:cubicBezTo>
                    <a:pt x="731591" y="298031"/>
                    <a:pt x="723278" y="300406"/>
                    <a:pt x="714964" y="305155"/>
                  </a:cubicBezTo>
                  <a:cubicBezTo>
                    <a:pt x="717339" y="308717"/>
                    <a:pt x="720902" y="312279"/>
                    <a:pt x="723278" y="315841"/>
                  </a:cubicBezTo>
                  <a:cubicBezTo>
                    <a:pt x="960807" y="317029"/>
                    <a:pt x="1198337" y="317029"/>
                    <a:pt x="1442992" y="317029"/>
                  </a:cubicBezTo>
                  <a:close/>
                  <a:moveTo>
                    <a:pt x="1804037" y="713611"/>
                  </a:moveTo>
                  <a:cubicBezTo>
                    <a:pt x="1859857" y="713611"/>
                    <a:pt x="1916864" y="713611"/>
                    <a:pt x="1972683" y="713611"/>
                  </a:cubicBezTo>
                  <a:cubicBezTo>
                    <a:pt x="1991686" y="713611"/>
                    <a:pt x="1998812" y="707674"/>
                    <a:pt x="1998812" y="687489"/>
                  </a:cubicBezTo>
                  <a:cubicBezTo>
                    <a:pt x="1998812" y="631683"/>
                    <a:pt x="1998812" y="577063"/>
                    <a:pt x="1998812" y="521257"/>
                  </a:cubicBezTo>
                  <a:cubicBezTo>
                    <a:pt x="1998812" y="501071"/>
                    <a:pt x="1991686" y="492760"/>
                    <a:pt x="1971496" y="493947"/>
                  </a:cubicBezTo>
                  <a:cubicBezTo>
                    <a:pt x="1859857" y="495135"/>
                    <a:pt x="1748218" y="495135"/>
                    <a:pt x="1636579" y="493947"/>
                  </a:cubicBezTo>
                  <a:cubicBezTo>
                    <a:pt x="1616389" y="493947"/>
                    <a:pt x="1608075" y="501071"/>
                    <a:pt x="1608075" y="521257"/>
                  </a:cubicBezTo>
                  <a:cubicBezTo>
                    <a:pt x="1609263" y="575876"/>
                    <a:pt x="1609263" y="629308"/>
                    <a:pt x="1608075" y="683927"/>
                  </a:cubicBezTo>
                  <a:cubicBezTo>
                    <a:pt x="1608075" y="705299"/>
                    <a:pt x="1615201" y="713611"/>
                    <a:pt x="1636579" y="713611"/>
                  </a:cubicBezTo>
                  <a:cubicBezTo>
                    <a:pt x="1693586" y="712424"/>
                    <a:pt x="1749405" y="713611"/>
                    <a:pt x="1804037" y="713611"/>
                  </a:cubicBezTo>
                  <a:close/>
                  <a:moveTo>
                    <a:pt x="831354" y="184043"/>
                  </a:moveTo>
                  <a:cubicBezTo>
                    <a:pt x="839667" y="181668"/>
                    <a:pt x="844418" y="180481"/>
                    <a:pt x="846793" y="179293"/>
                  </a:cubicBezTo>
                  <a:cubicBezTo>
                    <a:pt x="857482" y="169795"/>
                    <a:pt x="863420" y="99739"/>
                    <a:pt x="853919" y="89053"/>
                  </a:cubicBezTo>
                  <a:cubicBezTo>
                    <a:pt x="851544" y="85491"/>
                    <a:pt x="844418" y="84304"/>
                    <a:pt x="840855" y="84304"/>
                  </a:cubicBezTo>
                  <a:cubicBezTo>
                    <a:pt x="837292" y="85491"/>
                    <a:pt x="831354" y="90240"/>
                    <a:pt x="831354" y="93802"/>
                  </a:cubicBezTo>
                  <a:cubicBezTo>
                    <a:pt x="831354" y="123487"/>
                    <a:pt x="831354" y="151984"/>
                    <a:pt x="831354" y="184043"/>
                  </a:cubicBezTo>
                  <a:close/>
                </a:path>
              </a:pathLst>
            </a:custGeom>
            <a:grpFill/>
            <a:ln w="1186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A24D52C9-B370-317F-CF2F-060DA89B465F}"/>
                </a:ext>
              </a:extLst>
            </p:cNvPr>
            <p:cNvSpPr/>
            <p:nvPr/>
          </p:nvSpPr>
          <p:spPr>
            <a:xfrm>
              <a:off x="6256527" y="2999038"/>
              <a:ext cx="260221" cy="461888"/>
            </a:xfrm>
            <a:custGeom>
              <a:avLst/>
              <a:gdLst>
                <a:gd name="connsiteX0" fmla="*/ 142644 w 260221"/>
                <a:gd name="connsiteY0" fmla="*/ 2375 h 461888"/>
                <a:gd name="connsiteX1" fmla="*/ 142644 w 260221"/>
                <a:gd name="connsiteY1" fmla="*/ 74804 h 461888"/>
                <a:gd name="connsiteX2" fmla="*/ 167585 w 260221"/>
                <a:gd name="connsiteY2" fmla="*/ 98552 h 461888"/>
                <a:gd name="connsiteX3" fmla="*/ 235281 w 260221"/>
                <a:gd name="connsiteY3" fmla="*/ 98552 h 461888"/>
                <a:gd name="connsiteX4" fmla="*/ 260221 w 260221"/>
                <a:gd name="connsiteY4" fmla="*/ 122299 h 461888"/>
                <a:gd name="connsiteX5" fmla="*/ 257846 w 260221"/>
                <a:gd name="connsiteY5" fmla="*/ 439328 h 461888"/>
                <a:gd name="connsiteX6" fmla="*/ 234093 w 260221"/>
                <a:gd name="connsiteY6" fmla="*/ 461888 h 461888"/>
                <a:gd name="connsiteX7" fmla="*/ 23879 w 260221"/>
                <a:gd name="connsiteY7" fmla="*/ 461888 h 461888"/>
                <a:gd name="connsiteX8" fmla="*/ 126 w 260221"/>
                <a:gd name="connsiteY8" fmla="*/ 436953 h 461888"/>
                <a:gd name="connsiteX9" fmla="*/ 3689 w 260221"/>
                <a:gd name="connsiteY9" fmla="*/ 122299 h 461888"/>
                <a:gd name="connsiteX10" fmla="*/ 31005 w 260221"/>
                <a:gd name="connsiteY10" fmla="*/ 97365 h 461888"/>
                <a:gd name="connsiteX11" fmla="*/ 96326 w 260221"/>
                <a:gd name="connsiteY11" fmla="*/ 97365 h 461888"/>
                <a:gd name="connsiteX12" fmla="*/ 124829 w 260221"/>
                <a:gd name="connsiteY12" fmla="*/ 68867 h 461888"/>
                <a:gd name="connsiteX13" fmla="*/ 130768 w 260221"/>
                <a:gd name="connsiteY13" fmla="*/ 0 h 461888"/>
                <a:gd name="connsiteX14" fmla="*/ 142644 w 260221"/>
                <a:gd name="connsiteY14" fmla="*/ 2375 h 46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0221" h="461888">
                  <a:moveTo>
                    <a:pt x="142644" y="2375"/>
                  </a:moveTo>
                  <a:cubicBezTo>
                    <a:pt x="142644" y="26122"/>
                    <a:pt x="142644" y="49870"/>
                    <a:pt x="142644" y="74804"/>
                  </a:cubicBezTo>
                  <a:cubicBezTo>
                    <a:pt x="142644" y="92615"/>
                    <a:pt x="149770" y="99740"/>
                    <a:pt x="167585" y="98552"/>
                  </a:cubicBezTo>
                  <a:cubicBezTo>
                    <a:pt x="190150" y="97365"/>
                    <a:pt x="212715" y="98552"/>
                    <a:pt x="235281" y="98552"/>
                  </a:cubicBezTo>
                  <a:cubicBezTo>
                    <a:pt x="253095" y="98552"/>
                    <a:pt x="260221" y="104489"/>
                    <a:pt x="260221" y="122299"/>
                  </a:cubicBezTo>
                  <a:cubicBezTo>
                    <a:pt x="259034" y="227976"/>
                    <a:pt x="259034" y="333651"/>
                    <a:pt x="257846" y="439328"/>
                  </a:cubicBezTo>
                  <a:cubicBezTo>
                    <a:pt x="257846" y="455951"/>
                    <a:pt x="250720" y="461888"/>
                    <a:pt x="234093" y="461888"/>
                  </a:cubicBezTo>
                  <a:cubicBezTo>
                    <a:pt x="164022" y="461888"/>
                    <a:pt x="93951" y="461888"/>
                    <a:pt x="23879" y="461888"/>
                  </a:cubicBezTo>
                  <a:cubicBezTo>
                    <a:pt x="6065" y="461888"/>
                    <a:pt x="-1061" y="454764"/>
                    <a:pt x="126" y="436953"/>
                  </a:cubicBezTo>
                  <a:cubicBezTo>
                    <a:pt x="1314" y="332464"/>
                    <a:pt x="2502" y="226788"/>
                    <a:pt x="3689" y="122299"/>
                  </a:cubicBezTo>
                  <a:cubicBezTo>
                    <a:pt x="3689" y="102114"/>
                    <a:pt x="13190" y="97365"/>
                    <a:pt x="31005" y="97365"/>
                  </a:cubicBezTo>
                  <a:cubicBezTo>
                    <a:pt x="52383" y="98552"/>
                    <a:pt x="74948" y="97365"/>
                    <a:pt x="96326" y="97365"/>
                  </a:cubicBezTo>
                  <a:cubicBezTo>
                    <a:pt x="116516" y="98552"/>
                    <a:pt x="124829" y="90240"/>
                    <a:pt x="124829" y="68867"/>
                  </a:cubicBezTo>
                  <a:cubicBezTo>
                    <a:pt x="124829" y="46308"/>
                    <a:pt x="128392" y="22560"/>
                    <a:pt x="130768" y="0"/>
                  </a:cubicBezTo>
                  <a:cubicBezTo>
                    <a:pt x="134330" y="1187"/>
                    <a:pt x="139081" y="2375"/>
                    <a:pt x="142644" y="2375"/>
                  </a:cubicBezTo>
                  <a:close/>
                </a:path>
              </a:pathLst>
            </a:custGeom>
            <a:grpFill/>
            <a:ln w="11862"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1D4D388-71E2-C3BE-8600-CB2002DF4A37}"/>
                </a:ext>
              </a:extLst>
            </p:cNvPr>
            <p:cNvSpPr/>
            <p:nvPr/>
          </p:nvSpPr>
          <p:spPr>
            <a:xfrm>
              <a:off x="5032173" y="2034875"/>
              <a:ext cx="308819" cy="308747"/>
            </a:xfrm>
            <a:custGeom>
              <a:avLst/>
              <a:gdLst>
                <a:gd name="connsiteX0" fmla="*/ 308804 w 308819"/>
                <a:gd name="connsiteY0" fmla="*/ 156749 h 308747"/>
                <a:gd name="connsiteX1" fmla="*/ 152034 w 308819"/>
                <a:gd name="connsiteY1" fmla="*/ 308733 h 308747"/>
                <a:gd name="connsiteX2" fmla="*/ 15 w 308819"/>
                <a:gd name="connsiteY2" fmla="*/ 150812 h 308747"/>
                <a:gd name="connsiteX3" fmla="*/ 157972 w 308819"/>
                <a:gd name="connsiteY3" fmla="*/ 16 h 308747"/>
                <a:gd name="connsiteX4" fmla="*/ 308804 w 308819"/>
                <a:gd name="connsiteY4" fmla="*/ 156749 h 308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819" h="308747">
                  <a:moveTo>
                    <a:pt x="308804" y="156749"/>
                  </a:moveTo>
                  <a:cubicBezTo>
                    <a:pt x="307616" y="242240"/>
                    <a:pt x="237545" y="309920"/>
                    <a:pt x="152034" y="308733"/>
                  </a:cubicBezTo>
                  <a:cubicBezTo>
                    <a:pt x="67711" y="307546"/>
                    <a:pt x="-1172" y="236303"/>
                    <a:pt x="15" y="150812"/>
                  </a:cubicBezTo>
                  <a:cubicBezTo>
                    <a:pt x="1203" y="65321"/>
                    <a:pt x="71274" y="-1171"/>
                    <a:pt x="157972" y="16"/>
                  </a:cubicBezTo>
                  <a:cubicBezTo>
                    <a:pt x="244671" y="1203"/>
                    <a:pt x="309991" y="68883"/>
                    <a:pt x="308804" y="156749"/>
                  </a:cubicBezTo>
                  <a:close/>
                </a:path>
              </a:pathLst>
            </a:custGeom>
            <a:grpFill/>
            <a:ln w="11862"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9F1DD50C-9F5B-7B90-9068-522A21081520}"/>
                </a:ext>
              </a:extLst>
            </p:cNvPr>
            <p:cNvSpPr/>
            <p:nvPr/>
          </p:nvSpPr>
          <p:spPr>
            <a:xfrm>
              <a:off x="5610041" y="3187830"/>
              <a:ext cx="472571" cy="270720"/>
            </a:xfrm>
            <a:custGeom>
              <a:avLst/>
              <a:gdLst>
                <a:gd name="connsiteX0" fmla="*/ 241624 w 472571"/>
                <a:gd name="connsiteY0" fmla="*/ 1187 h 270720"/>
                <a:gd name="connsiteX1" fmla="*/ 248750 w 472571"/>
                <a:gd name="connsiteY1" fmla="*/ 86678 h 270720"/>
                <a:gd name="connsiteX2" fmla="*/ 282004 w 472571"/>
                <a:gd name="connsiteY2" fmla="*/ 149609 h 270720"/>
                <a:gd name="connsiteX3" fmla="*/ 369890 w 472571"/>
                <a:gd name="connsiteY3" fmla="*/ 179293 h 270720"/>
                <a:gd name="connsiteX4" fmla="*/ 439961 w 472571"/>
                <a:gd name="connsiteY4" fmla="*/ 200666 h 270720"/>
                <a:gd name="connsiteX5" fmla="*/ 468465 w 472571"/>
                <a:gd name="connsiteY5" fmla="*/ 232725 h 270720"/>
                <a:gd name="connsiteX6" fmla="*/ 442337 w 472571"/>
                <a:gd name="connsiteY6" fmla="*/ 270721 h 270720"/>
                <a:gd name="connsiteX7" fmla="*/ 36161 w 472571"/>
                <a:gd name="connsiteY7" fmla="*/ 270721 h 270720"/>
                <a:gd name="connsiteX8" fmla="*/ 11221 w 472571"/>
                <a:gd name="connsiteY8" fmla="*/ 223226 h 270720"/>
                <a:gd name="connsiteX9" fmla="*/ 77729 w 472571"/>
                <a:gd name="connsiteY9" fmla="*/ 184043 h 270720"/>
                <a:gd name="connsiteX10" fmla="*/ 183429 w 472571"/>
                <a:gd name="connsiteY10" fmla="*/ 146047 h 270720"/>
                <a:gd name="connsiteX11" fmla="*/ 228560 w 472571"/>
                <a:gd name="connsiteY11" fmla="*/ 62931 h 270720"/>
                <a:gd name="connsiteX12" fmla="*/ 228560 w 472571"/>
                <a:gd name="connsiteY12" fmla="*/ 0 h 270720"/>
                <a:gd name="connsiteX13" fmla="*/ 241624 w 472571"/>
                <a:gd name="connsiteY13" fmla="*/ 1187 h 27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2571" h="270720">
                  <a:moveTo>
                    <a:pt x="241624" y="1187"/>
                  </a:moveTo>
                  <a:cubicBezTo>
                    <a:pt x="243999" y="29684"/>
                    <a:pt x="249938" y="58181"/>
                    <a:pt x="248750" y="86678"/>
                  </a:cubicBezTo>
                  <a:cubicBezTo>
                    <a:pt x="247562" y="116362"/>
                    <a:pt x="252313" y="134173"/>
                    <a:pt x="282004" y="149609"/>
                  </a:cubicBezTo>
                  <a:cubicBezTo>
                    <a:pt x="310508" y="165044"/>
                    <a:pt x="337824" y="175731"/>
                    <a:pt x="369890" y="179293"/>
                  </a:cubicBezTo>
                  <a:cubicBezTo>
                    <a:pt x="393643" y="181668"/>
                    <a:pt x="418584" y="189980"/>
                    <a:pt x="439961" y="200666"/>
                  </a:cubicBezTo>
                  <a:cubicBezTo>
                    <a:pt x="451838" y="206602"/>
                    <a:pt x="462527" y="220851"/>
                    <a:pt x="468465" y="232725"/>
                  </a:cubicBezTo>
                  <a:cubicBezTo>
                    <a:pt x="479154" y="256472"/>
                    <a:pt x="468465" y="270721"/>
                    <a:pt x="442337" y="270721"/>
                  </a:cubicBezTo>
                  <a:cubicBezTo>
                    <a:pt x="306945" y="270721"/>
                    <a:pt x="171553" y="270721"/>
                    <a:pt x="36161" y="270721"/>
                  </a:cubicBezTo>
                  <a:cubicBezTo>
                    <a:pt x="1719" y="270721"/>
                    <a:pt x="-11345" y="249348"/>
                    <a:pt x="11221" y="223226"/>
                  </a:cubicBezTo>
                  <a:cubicBezTo>
                    <a:pt x="27848" y="204228"/>
                    <a:pt x="53976" y="191167"/>
                    <a:pt x="77729" y="184043"/>
                  </a:cubicBezTo>
                  <a:cubicBezTo>
                    <a:pt x="113358" y="172169"/>
                    <a:pt x="148988" y="159108"/>
                    <a:pt x="183429" y="146047"/>
                  </a:cubicBezTo>
                  <a:cubicBezTo>
                    <a:pt x="233311" y="128236"/>
                    <a:pt x="227372" y="97364"/>
                    <a:pt x="228560" y="62931"/>
                  </a:cubicBezTo>
                  <a:cubicBezTo>
                    <a:pt x="229748" y="41558"/>
                    <a:pt x="228560" y="21373"/>
                    <a:pt x="228560" y="0"/>
                  </a:cubicBezTo>
                  <a:cubicBezTo>
                    <a:pt x="232123" y="2374"/>
                    <a:pt x="236874" y="1187"/>
                    <a:pt x="241624" y="1187"/>
                  </a:cubicBezTo>
                  <a:close/>
                </a:path>
              </a:pathLst>
            </a:custGeom>
            <a:grpFill/>
            <a:ln w="11862"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A83B3EFD-879C-E037-F02F-75196ACEBA22}"/>
                </a:ext>
              </a:extLst>
            </p:cNvPr>
            <p:cNvSpPr/>
            <p:nvPr/>
          </p:nvSpPr>
          <p:spPr>
            <a:xfrm>
              <a:off x="5688958" y="3060781"/>
              <a:ext cx="134465" cy="123453"/>
            </a:xfrm>
            <a:custGeom>
              <a:avLst/>
              <a:gdLst>
                <a:gd name="connsiteX0" fmla="*/ 9501 w 134465"/>
                <a:gd name="connsiteY0" fmla="*/ 0 h 123453"/>
                <a:gd name="connsiteX1" fmla="*/ 109264 w 134465"/>
                <a:gd name="connsiteY1" fmla="*/ 40370 h 123453"/>
                <a:gd name="connsiteX2" fmla="*/ 134204 w 134465"/>
                <a:gd name="connsiteY2" fmla="*/ 81928 h 123453"/>
                <a:gd name="connsiteX3" fmla="*/ 102138 w 134465"/>
                <a:gd name="connsiteY3" fmla="*/ 122299 h 123453"/>
                <a:gd name="connsiteX4" fmla="*/ 58195 w 134465"/>
                <a:gd name="connsiteY4" fmla="*/ 104489 h 123453"/>
                <a:gd name="connsiteX5" fmla="*/ 0 w 134465"/>
                <a:gd name="connsiteY5" fmla="*/ 10686 h 123453"/>
                <a:gd name="connsiteX6" fmla="*/ 9501 w 134465"/>
                <a:gd name="connsiteY6" fmla="*/ 0 h 12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465" h="123453">
                  <a:moveTo>
                    <a:pt x="9501" y="0"/>
                  </a:moveTo>
                  <a:cubicBezTo>
                    <a:pt x="42755" y="13061"/>
                    <a:pt x="77197" y="23747"/>
                    <a:pt x="109264" y="40370"/>
                  </a:cubicBezTo>
                  <a:cubicBezTo>
                    <a:pt x="122328" y="47495"/>
                    <a:pt x="136580" y="68867"/>
                    <a:pt x="134204" y="81928"/>
                  </a:cubicBezTo>
                  <a:cubicBezTo>
                    <a:pt x="131829" y="97365"/>
                    <a:pt x="116390" y="116362"/>
                    <a:pt x="102138" y="122299"/>
                  </a:cubicBezTo>
                  <a:cubicBezTo>
                    <a:pt x="90261" y="127049"/>
                    <a:pt x="66508" y="116362"/>
                    <a:pt x="58195" y="104489"/>
                  </a:cubicBezTo>
                  <a:cubicBezTo>
                    <a:pt x="35629" y="75991"/>
                    <a:pt x="19002" y="42745"/>
                    <a:pt x="0" y="10686"/>
                  </a:cubicBezTo>
                  <a:cubicBezTo>
                    <a:pt x="2375" y="7124"/>
                    <a:pt x="5938" y="3562"/>
                    <a:pt x="9501" y="0"/>
                  </a:cubicBezTo>
                  <a:close/>
                </a:path>
              </a:pathLst>
            </a:custGeom>
            <a:grpFill/>
            <a:ln w="11862"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B4027A44-C6C6-14AB-BACE-0AD63257BF49}"/>
                </a:ext>
              </a:extLst>
            </p:cNvPr>
            <p:cNvSpPr/>
            <p:nvPr/>
          </p:nvSpPr>
          <p:spPr>
            <a:xfrm>
              <a:off x="5875343" y="3080967"/>
              <a:ext cx="136654" cy="116674"/>
            </a:xfrm>
            <a:custGeom>
              <a:avLst/>
              <a:gdLst>
                <a:gd name="connsiteX0" fmla="*/ 136655 w 136654"/>
                <a:gd name="connsiteY0" fmla="*/ 14248 h 116674"/>
                <a:gd name="connsiteX1" fmla="*/ 74897 w 136654"/>
                <a:gd name="connsiteY1" fmla="*/ 102114 h 116674"/>
                <a:gd name="connsiteX2" fmla="*/ 28579 w 136654"/>
                <a:gd name="connsiteY2" fmla="*/ 115175 h 116674"/>
                <a:gd name="connsiteX3" fmla="*/ 75 w 136654"/>
                <a:gd name="connsiteY3" fmla="*/ 75991 h 116674"/>
                <a:gd name="connsiteX4" fmla="*/ 25016 w 136654"/>
                <a:gd name="connsiteY4" fmla="*/ 35621 h 116674"/>
                <a:gd name="connsiteX5" fmla="*/ 129529 w 136654"/>
                <a:gd name="connsiteY5" fmla="*/ 0 h 116674"/>
                <a:gd name="connsiteX6" fmla="*/ 136655 w 136654"/>
                <a:gd name="connsiteY6" fmla="*/ 14248 h 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654" h="116674">
                  <a:moveTo>
                    <a:pt x="136655" y="14248"/>
                  </a:moveTo>
                  <a:cubicBezTo>
                    <a:pt x="116465" y="43932"/>
                    <a:pt x="98650" y="75991"/>
                    <a:pt x="74897" y="102114"/>
                  </a:cubicBezTo>
                  <a:cubicBezTo>
                    <a:pt x="65396" y="112800"/>
                    <a:pt x="41643" y="119924"/>
                    <a:pt x="28579" y="115175"/>
                  </a:cubicBezTo>
                  <a:cubicBezTo>
                    <a:pt x="15515" y="110426"/>
                    <a:pt x="75" y="90240"/>
                    <a:pt x="75" y="75991"/>
                  </a:cubicBezTo>
                  <a:cubicBezTo>
                    <a:pt x="-1112" y="62931"/>
                    <a:pt x="11952" y="41558"/>
                    <a:pt x="25016" y="35621"/>
                  </a:cubicBezTo>
                  <a:cubicBezTo>
                    <a:pt x="58270" y="20185"/>
                    <a:pt x="93899" y="11874"/>
                    <a:pt x="129529" y="0"/>
                  </a:cubicBezTo>
                  <a:cubicBezTo>
                    <a:pt x="131904" y="5937"/>
                    <a:pt x="134280" y="9499"/>
                    <a:pt x="136655" y="14248"/>
                  </a:cubicBezTo>
                  <a:close/>
                </a:path>
              </a:pathLst>
            </a:custGeom>
            <a:grpFill/>
            <a:ln w="11862"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7DFD8244-BBAF-AC69-23A9-B180F95D2414}"/>
                </a:ext>
              </a:extLst>
            </p:cNvPr>
            <p:cNvSpPr/>
            <p:nvPr/>
          </p:nvSpPr>
          <p:spPr>
            <a:xfrm>
              <a:off x="5407188" y="1409146"/>
              <a:ext cx="191508" cy="175731"/>
            </a:xfrm>
            <a:custGeom>
              <a:avLst/>
              <a:gdLst>
                <a:gd name="connsiteX0" fmla="*/ 297 w 191508"/>
                <a:gd name="connsiteY0" fmla="*/ 0 h 175731"/>
                <a:gd name="connsiteX1" fmla="*/ 191508 w 191508"/>
                <a:gd name="connsiteY1" fmla="*/ 0 h 175731"/>
                <a:gd name="connsiteX2" fmla="*/ 191508 w 191508"/>
                <a:gd name="connsiteY2" fmla="*/ 175731 h 175731"/>
                <a:gd name="connsiteX3" fmla="*/ 14549 w 191508"/>
                <a:gd name="connsiteY3" fmla="*/ 175731 h 175731"/>
                <a:gd name="connsiteX4" fmla="*/ 1484 w 191508"/>
                <a:gd name="connsiteY4" fmla="*/ 163857 h 175731"/>
                <a:gd name="connsiteX5" fmla="*/ 297 w 191508"/>
                <a:gd name="connsiteY5" fmla="*/ 0 h 175731"/>
                <a:gd name="connsiteX6" fmla="*/ 98872 w 191508"/>
                <a:gd name="connsiteY6" fmla="*/ 8311 h 175731"/>
                <a:gd name="connsiteX7" fmla="*/ 31176 w 191508"/>
                <a:gd name="connsiteY7" fmla="*/ 9499 h 175731"/>
                <a:gd name="connsiteX8" fmla="*/ 10986 w 191508"/>
                <a:gd name="connsiteY8" fmla="*/ 29684 h 175731"/>
                <a:gd name="connsiteX9" fmla="*/ 10986 w 191508"/>
                <a:gd name="connsiteY9" fmla="*/ 144859 h 175731"/>
                <a:gd name="connsiteX10" fmla="*/ 31176 w 191508"/>
                <a:gd name="connsiteY10" fmla="*/ 165045 h 175731"/>
                <a:gd name="connsiteX11" fmla="*/ 110748 w 191508"/>
                <a:gd name="connsiteY11" fmla="*/ 166232 h 175731"/>
                <a:gd name="connsiteX12" fmla="*/ 183195 w 191508"/>
                <a:gd name="connsiteY12" fmla="*/ 92615 h 175731"/>
                <a:gd name="connsiteX13" fmla="*/ 98872 w 191508"/>
                <a:gd name="connsiteY13" fmla="*/ 8311 h 175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1508" h="175731">
                  <a:moveTo>
                    <a:pt x="297" y="0"/>
                  </a:moveTo>
                  <a:cubicBezTo>
                    <a:pt x="65618" y="0"/>
                    <a:pt x="127375" y="0"/>
                    <a:pt x="191508" y="0"/>
                  </a:cubicBezTo>
                  <a:cubicBezTo>
                    <a:pt x="191508" y="58181"/>
                    <a:pt x="191508" y="115175"/>
                    <a:pt x="191508" y="175731"/>
                  </a:cubicBezTo>
                  <a:cubicBezTo>
                    <a:pt x="132126" y="175731"/>
                    <a:pt x="72743" y="175731"/>
                    <a:pt x="14549" y="175731"/>
                  </a:cubicBezTo>
                  <a:cubicBezTo>
                    <a:pt x="9798" y="175731"/>
                    <a:pt x="1484" y="168607"/>
                    <a:pt x="1484" y="163857"/>
                  </a:cubicBezTo>
                  <a:cubicBezTo>
                    <a:pt x="-891" y="110426"/>
                    <a:pt x="297" y="55806"/>
                    <a:pt x="297" y="0"/>
                  </a:cubicBezTo>
                  <a:close/>
                  <a:moveTo>
                    <a:pt x="98872" y="8311"/>
                  </a:moveTo>
                  <a:cubicBezTo>
                    <a:pt x="76306" y="8311"/>
                    <a:pt x="52553" y="5937"/>
                    <a:pt x="31176" y="9499"/>
                  </a:cubicBezTo>
                  <a:cubicBezTo>
                    <a:pt x="22862" y="10686"/>
                    <a:pt x="10986" y="22560"/>
                    <a:pt x="10986" y="29684"/>
                  </a:cubicBezTo>
                  <a:cubicBezTo>
                    <a:pt x="8610" y="67680"/>
                    <a:pt x="8610" y="106864"/>
                    <a:pt x="10986" y="144859"/>
                  </a:cubicBezTo>
                  <a:cubicBezTo>
                    <a:pt x="10986" y="151984"/>
                    <a:pt x="24050" y="163857"/>
                    <a:pt x="31176" y="165045"/>
                  </a:cubicBezTo>
                  <a:cubicBezTo>
                    <a:pt x="57304" y="167420"/>
                    <a:pt x="84620" y="166232"/>
                    <a:pt x="110748" y="166232"/>
                  </a:cubicBezTo>
                  <a:cubicBezTo>
                    <a:pt x="183195" y="166232"/>
                    <a:pt x="183195" y="166232"/>
                    <a:pt x="183195" y="92615"/>
                  </a:cubicBezTo>
                  <a:cubicBezTo>
                    <a:pt x="183195" y="8311"/>
                    <a:pt x="183195" y="8311"/>
                    <a:pt x="98872" y="8311"/>
                  </a:cubicBezTo>
                  <a:close/>
                </a:path>
              </a:pathLst>
            </a:custGeom>
            <a:grpFill/>
            <a:ln w="11862"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9BC66850-4561-28D2-BE2A-5293B8B14749}"/>
                </a:ext>
              </a:extLst>
            </p:cNvPr>
            <p:cNvSpPr/>
            <p:nvPr/>
          </p:nvSpPr>
          <p:spPr>
            <a:xfrm>
              <a:off x="5408673" y="1694115"/>
              <a:ext cx="190023" cy="173356"/>
            </a:xfrm>
            <a:custGeom>
              <a:avLst/>
              <a:gdLst>
                <a:gd name="connsiteX0" fmla="*/ 0 w 190023"/>
                <a:gd name="connsiteY0" fmla="*/ 173357 h 173356"/>
                <a:gd name="connsiteX1" fmla="*/ 0 w 190023"/>
                <a:gd name="connsiteY1" fmla="*/ 0 h 173356"/>
                <a:gd name="connsiteX2" fmla="*/ 190024 w 190023"/>
                <a:gd name="connsiteY2" fmla="*/ 0 h 173356"/>
                <a:gd name="connsiteX3" fmla="*/ 190024 w 190023"/>
                <a:gd name="connsiteY3" fmla="*/ 173357 h 173356"/>
                <a:gd name="connsiteX4" fmla="*/ 0 w 190023"/>
                <a:gd name="connsiteY4" fmla="*/ 173357 h 173356"/>
                <a:gd name="connsiteX5" fmla="*/ 93824 w 190023"/>
                <a:gd name="connsiteY5" fmla="*/ 166232 h 173356"/>
                <a:gd name="connsiteX6" fmla="*/ 159145 w 190023"/>
                <a:gd name="connsiteY6" fmla="*/ 166232 h 173356"/>
                <a:gd name="connsiteX7" fmla="*/ 181710 w 190023"/>
                <a:gd name="connsiteY7" fmla="*/ 143672 h 173356"/>
                <a:gd name="connsiteX8" fmla="*/ 181710 w 190023"/>
                <a:gd name="connsiteY8" fmla="*/ 30872 h 173356"/>
                <a:gd name="connsiteX9" fmla="*/ 159145 w 190023"/>
                <a:gd name="connsiteY9" fmla="*/ 8311 h 173356"/>
                <a:gd name="connsiteX10" fmla="*/ 28504 w 190023"/>
                <a:gd name="connsiteY10" fmla="*/ 9499 h 173356"/>
                <a:gd name="connsiteX11" fmla="*/ 8313 w 190023"/>
                <a:gd name="connsiteY11" fmla="*/ 29684 h 173356"/>
                <a:gd name="connsiteX12" fmla="*/ 8313 w 190023"/>
                <a:gd name="connsiteY12" fmla="*/ 144859 h 173356"/>
                <a:gd name="connsiteX13" fmla="*/ 28504 w 190023"/>
                <a:gd name="connsiteY13" fmla="*/ 165045 h 173356"/>
                <a:gd name="connsiteX14" fmla="*/ 93824 w 190023"/>
                <a:gd name="connsiteY14" fmla="*/ 166232 h 17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023" h="173356">
                  <a:moveTo>
                    <a:pt x="0" y="173357"/>
                  </a:moveTo>
                  <a:cubicBezTo>
                    <a:pt x="0" y="113988"/>
                    <a:pt x="0" y="58181"/>
                    <a:pt x="0" y="0"/>
                  </a:cubicBezTo>
                  <a:cubicBezTo>
                    <a:pt x="64133" y="0"/>
                    <a:pt x="125891" y="0"/>
                    <a:pt x="190024" y="0"/>
                  </a:cubicBezTo>
                  <a:cubicBezTo>
                    <a:pt x="190024" y="58181"/>
                    <a:pt x="190024" y="113988"/>
                    <a:pt x="190024" y="173357"/>
                  </a:cubicBezTo>
                  <a:cubicBezTo>
                    <a:pt x="127078" y="173357"/>
                    <a:pt x="65321" y="173357"/>
                    <a:pt x="0" y="173357"/>
                  </a:cubicBezTo>
                  <a:close/>
                  <a:moveTo>
                    <a:pt x="93824" y="166232"/>
                  </a:moveTo>
                  <a:cubicBezTo>
                    <a:pt x="115202" y="166232"/>
                    <a:pt x="137767" y="166232"/>
                    <a:pt x="159145" y="166232"/>
                  </a:cubicBezTo>
                  <a:cubicBezTo>
                    <a:pt x="175772" y="167420"/>
                    <a:pt x="181710" y="159108"/>
                    <a:pt x="181710" y="143672"/>
                  </a:cubicBezTo>
                  <a:cubicBezTo>
                    <a:pt x="180522" y="105676"/>
                    <a:pt x="180522" y="68867"/>
                    <a:pt x="181710" y="30872"/>
                  </a:cubicBezTo>
                  <a:cubicBezTo>
                    <a:pt x="181710" y="14248"/>
                    <a:pt x="175772" y="8311"/>
                    <a:pt x="159145" y="8311"/>
                  </a:cubicBezTo>
                  <a:cubicBezTo>
                    <a:pt x="115202" y="8311"/>
                    <a:pt x="72447" y="7124"/>
                    <a:pt x="28504" y="9499"/>
                  </a:cubicBezTo>
                  <a:cubicBezTo>
                    <a:pt x="21378" y="9499"/>
                    <a:pt x="8313" y="22560"/>
                    <a:pt x="8313" y="29684"/>
                  </a:cubicBezTo>
                  <a:cubicBezTo>
                    <a:pt x="5938" y="67680"/>
                    <a:pt x="5938" y="106864"/>
                    <a:pt x="8313" y="144859"/>
                  </a:cubicBezTo>
                  <a:cubicBezTo>
                    <a:pt x="8313" y="151984"/>
                    <a:pt x="21378" y="163857"/>
                    <a:pt x="28504" y="165045"/>
                  </a:cubicBezTo>
                  <a:cubicBezTo>
                    <a:pt x="51069" y="167420"/>
                    <a:pt x="72447" y="166232"/>
                    <a:pt x="93824" y="166232"/>
                  </a:cubicBezTo>
                  <a:close/>
                </a:path>
              </a:pathLst>
            </a:custGeom>
            <a:grpFill/>
            <a:ln w="11862"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320399E0-AC18-5E19-13BC-C1C1AFF8CEE7}"/>
                </a:ext>
              </a:extLst>
            </p:cNvPr>
            <p:cNvSpPr/>
            <p:nvPr/>
          </p:nvSpPr>
          <p:spPr>
            <a:xfrm>
              <a:off x="5717164" y="1407958"/>
              <a:ext cx="193586" cy="178996"/>
            </a:xfrm>
            <a:custGeom>
              <a:avLst/>
              <a:gdLst>
                <a:gd name="connsiteX0" fmla="*/ 297 w 193586"/>
                <a:gd name="connsiteY0" fmla="*/ 0 h 178996"/>
                <a:gd name="connsiteX1" fmla="*/ 178444 w 193586"/>
                <a:gd name="connsiteY1" fmla="*/ 1187 h 178996"/>
                <a:gd name="connsiteX2" fmla="*/ 192696 w 193586"/>
                <a:gd name="connsiteY2" fmla="*/ 17811 h 178996"/>
                <a:gd name="connsiteX3" fmla="*/ 192696 w 193586"/>
                <a:gd name="connsiteY3" fmla="*/ 160295 h 178996"/>
                <a:gd name="connsiteX4" fmla="*/ 173694 w 193586"/>
                <a:gd name="connsiteY4" fmla="*/ 178106 h 178996"/>
                <a:gd name="connsiteX5" fmla="*/ 19299 w 193586"/>
                <a:gd name="connsiteY5" fmla="*/ 178106 h 178996"/>
                <a:gd name="connsiteX6" fmla="*/ 1485 w 193586"/>
                <a:gd name="connsiteY6" fmla="*/ 165045 h 178996"/>
                <a:gd name="connsiteX7" fmla="*/ 297 w 193586"/>
                <a:gd name="connsiteY7" fmla="*/ 0 h 178996"/>
                <a:gd name="connsiteX8" fmla="*/ 95309 w 193586"/>
                <a:gd name="connsiteY8" fmla="*/ 167420 h 178996"/>
                <a:gd name="connsiteX9" fmla="*/ 160629 w 193586"/>
                <a:gd name="connsiteY9" fmla="*/ 167420 h 178996"/>
                <a:gd name="connsiteX10" fmla="*/ 183195 w 193586"/>
                <a:gd name="connsiteY10" fmla="*/ 144860 h 178996"/>
                <a:gd name="connsiteX11" fmla="*/ 183195 w 193586"/>
                <a:gd name="connsiteY11" fmla="*/ 32059 h 178996"/>
                <a:gd name="connsiteX12" fmla="*/ 158254 w 193586"/>
                <a:gd name="connsiteY12" fmla="*/ 8312 h 178996"/>
                <a:gd name="connsiteX13" fmla="*/ 33551 w 193586"/>
                <a:gd name="connsiteY13" fmla="*/ 8312 h 178996"/>
                <a:gd name="connsiteX14" fmla="*/ 8610 w 193586"/>
                <a:gd name="connsiteY14" fmla="*/ 32059 h 178996"/>
                <a:gd name="connsiteX15" fmla="*/ 8610 w 193586"/>
                <a:gd name="connsiteY15" fmla="*/ 141297 h 178996"/>
                <a:gd name="connsiteX16" fmla="*/ 35926 w 193586"/>
                <a:gd name="connsiteY16" fmla="*/ 166232 h 178996"/>
                <a:gd name="connsiteX17" fmla="*/ 95309 w 193586"/>
                <a:gd name="connsiteY17" fmla="*/ 167420 h 17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3586" h="178996">
                  <a:moveTo>
                    <a:pt x="297" y="0"/>
                  </a:moveTo>
                  <a:cubicBezTo>
                    <a:pt x="62055" y="0"/>
                    <a:pt x="120249" y="0"/>
                    <a:pt x="178444" y="1187"/>
                  </a:cubicBezTo>
                  <a:cubicBezTo>
                    <a:pt x="183195" y="1187"/>
                    <a:pt x="192696" y="11874"/>
                    <a:pt x="192696" y="17811"/>
                  </a:cubicBezTo>
                  <a:cubicBezTo>
                    <a:pt x="193884" y="65306"/>
                    <a:pt x="193884" y="112800"/>
                    <a:pt x="192696" y="160295"/>
                  </a:cubicBezTo>
                  <a:cubicBezTo>
                    <a:pt x="192696" y="166232"/>
                    <a:pt x="180819" y="178106"/>
                    <a:pt x="173694" y="178106"/>
                  </a:cubicBezTo>
                  <a:cubicBezTo>
                    <a:pt x="122625" y="179293"/>
                    <a:pt x="71556" y="179293"/>
                    <a:pt x="19299" y="178106"/>
                  </a:cubicBezTo>
                  <a:cubicBezTo>
                    <a:pt x="13361" y="178106"/>
                    <a:pt x="1485" y="169794"/>
                    <a:pt x="1485" y="165045"/>
                  </a:cubicBezTo>
                  <a:cubicBezTo>
                    <a:pt x="-891" y="110426"/>
                    <a:pt x="297" y="56994"/>
                    <a:pt x="297" y="0"/>
                  </a:cubicBezTo>
                  <a:close/>
                  <a:moveTo>
                    <a:pt x="95309" y="167420"/>
                  </a:moveTo>
                  <a:cubicBezTo>
                    <a:pt x="116686" y="167420"/>
                    <a:pt x="139252" y="167420"/>
                    <a:pt x="160629" y="167420"/>
                  </a:cubicBezTo>
                  <a:cubicBezTo>
                    <a:pt x="177257" y="167420"/>
                    <a:pt x="184382" y="161483"/>
                    <a:pt x="183195" y="144860"/>
                  </a:cubicBezTo>
                  <a:cubicBezTo>
                    <a:pt x="183195" y="106864"/>
                    <a:pt x="182007" y="70055"/>
                    <a:pt x="183195" y="32059"/>
                  </a:cubicBezTo>
                  <a:cubicBezTo>
                    <a:pt x="183195" y="13061"/>
                    <a:pt x="174881" y="8312"/>
                    <a:pt x="158254" y="8312"/>
                  </a:cubicBezTo>
                  <a:cubicBezTo>
                    <a:pt x="116686" y="9499"/>
                    <a:pt x="75119" y="9499"/>
                    <a:pt x="33551" y="8312"/>
                  </a:cubicBezTo>
                  <a:cubicBezTo>
                    <a:pt x="15736" y="8312"/>
                    <a:pt x="8610" y="14249"/>
                    <a:pt x="8610" y="32059"/>
                  </a:cubicBezTo>
                  <a:cubicBezTo>
                    <a:pt x="9798" y="68867"/>
                    <a:pt x="9798" y="105676"/>
                    <a:pt x="8610" y="141297"/>
                  </a:cubicBezTo>
                  <a:cubicBezTo>
                    <a:pt x="8610" y="161483"/>
                    <a:pt x="16924" y="167420"/>
                    <a:pt x="35926" y="166232"/>
                  </a:cubicBezTo>
                  <a:cubicBezTo>
                    <a:pt x="56116" y="167420"/>
                    <a:pt x="76306" y="167420"/>
                    <a:pt x="95309" y="167420"/>
                  </a:cubicBezTo>
                  <a:close/>
                </a:path>
              </a:pathLst>
            </a:custGeom>
            <a:grpFill/>
            <a:ln w="11862"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96EDAE19-5FFF-E702-0A59-98227C20DDCC}"/>
                </a:ext>
              </a:extLst>
            </p:cNvPr>
            <p:cNvSpPr/>
            <p:nvPr/>
          </p:nvSpPr>
          <p:spPr>
            <a:xfrm>
              <a:off x="5716274" y="1971664"/>
              <a:ext cx="193289" cy="179773"/>
            </a:xfrm>
            <a:custGeom>
              <a:avLst/>
              <a:gdLst>
                <a:gd name="connsiteX0" fmla="*/ 0 w 193289"/>
                <a:gd name="connsiteY0" fmla="*/ 297 h 179773"/>
                <a:gd name="connsiteX1" fmla="*/ 175772 w 193289"/>
                <a:gd name="connsiteY1" fmla="*/ 1484 h 179773"/>
                <a:gd name="connsiteX2" fmla="*/ 192399 w 193289"/>
                <a:gd name="connsiteY2" fmla="*/ 21669 h 179773"/>
                <a:gd name="connsiteX3" fmla="*/ 192399 w 193289"/>
                <a:gd name="connsiteY3" fmla="*/ 158217 h 179773"/>
                <a:gd name="connsiteX4" fmla="*/ 172209 w 193289"/>
                <a:gd name="connsiteY4" fmla="*/ 178403 h 179773"/>
                <a:gd name="connsiteX5" fmla="*/ 17815 w 193289"/>
                <a:gd name="connsiteY5" fmla="*/ 178403 h 179773"/>
                <a:gd name="connsiteX6" fmla="*/ 0 w 193289"/>
                <a:gd name="connsiteY6" fmla="*/ 161780 h 179773"/>
                <a:gd name="connsiteX7" fmla="*/ 0 w 193289"/>
                <a:gd name="connsiteY7" fmla="*/ 297 h 179773"/>
                <a:gd name="connsiteX8" fmla="*/ 98575 w 193289"/>
                <a:gd name="connsiteY8" fmla="*/ 172466 h 179773"/>
                <a:gd name="connsiteX9" fmla="*/ 98575 w 193289"/>
                <a:gd name="connsiteY9" fmla="*/ 170091 h 179773"/>
                <a:gd name="connsiteX10" fmla="*/ 163895 w 193289"/>
                <a:gd name="connsiteY10" fmla="*/ 168904 h 179773"/>
                <a:gd name="connsiteX11" fmla="*/ 184085 w 193289"/>
                <a:gd name="connsiteY11" fmla="*/ 148718 h 179773"/>
                <a:gd name="connsiteX12" fmla="*/ 185273 w 193289"/>
                <a:gd name="connsiteY12" fmla="*/ 33543 h 179773"/>
                <a:gd name="connsiteX13" fmla="*/ 161520 w 193289"/>
                <a:gd name="connsiteY13" fmla="*/ 10983 h 179773"/>
                <a:gd name="connsiteX14" fmla="*/ 81948 w 193289"/>
                <a:gd name="connsiteY14" fmla="*/ 10983 h 179773"/>
                <a:gd name="connsiteX15" fmla="*/ 10689 w 193289"/>
                <a:gd name="connsiteY15" fmla="*/ 83413 h 179773"/>
                <a:gd name="connsiteX16" fmla="*/ 16627 w 193289"/>
                <a:gd name="connsiteY16" fmla="*/ 162967 h 179773"/>
                <a:gd name="connsiteX17" fmla="*/ 98575 w 193289"/>
                <a:gd name="connsiteY17" fmla="*/ 172466 h 17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3289" h="179773">
                  <a:moveTo>
                    <a:pt x="0" y="297"/>
                  </a:moveTo>
                  <a:cubicBezTo>
                    <a:pt x="61758" y="297"/>
                    <a:pt x="118765" y="-891"/>
                    <a:pt x="175772" y="1484"/>
                  </a:cubicBezTo>
                  <a:cubicBezTo>
                    <a:pt x="181710" y="1484"/>
                    <a:pt x="192399" y="14545"/>
                    <a:pt x="192399" y="21669"/>
                  </a:cubicBezTo>
                  <a:cubicBezTo>
                    <a:pt x="193586" y="66790"/>
                    <a:pt x="193586" y="113097"/>
                    <a:pt x="192399" y="158217"/>
                  </a:cubicBezTo>
                  <a:cubicBezTo>
                    <a:pt x="192399" y="165342"/>
                    <a:pt x="179335" y="178403"/>
                    <a:pt x="172209" y="178403"/>
                  </a:cubicBezTo>
                  <a:cubicBezTo>
                    <a:pt x="121140" y="180778"/>
                    <a:pt x="70071" y="179590"/>
                    <a:pt x="17815" y="178403"/>
                  </a:cubicBezTo>
                  <a:cubicBezTo>
                    <a:pt x="11876" y="178403"/>
                    <a:pt x="0" y="167717"/>
                    <a:pt x="0" y="161780"/>
                  </a:cubicBezTo>
                  <a:cubicBezTo>
                    <a:pt x="0" y="109535"/>
                    <a:pt x="0" y="57291"/>
                    <a:pt x="0" y="297"/>
                  </a:cubicBezTo>
                  <a:close/>
                  <a:moveTo>
                    <a:pt x="98575" y="172466"/>
                  </a:moveTo>
                  <a:cubicBezTo>
                    <a:pt x="98575" y="171278"/>
                    <a:pt x="98575" y="170091"/>
                    <a:pt x="98575" y="170091"/>
                  </a:cubicBezTo>
                  <a:cubicBezTo>
                    <a:pt x="119952" y="170091"/>
                    <a:pt x="142518" y="172466"/>
                    <a:pt x="163895" y="168904"/>
                  </a:cubicBezTo>
                  <a:cubicBezTo>
                    <a:pt x="172209" y="167717"/>
                    <a:pt x="184085" y="155843"/>
                    <a:pt x="184085" y="148718"/>
                  </a:cubicBezTo>
                  <a:cubicBezTo>
                    <a:pt x="186461" y="110722"/>
                    <a:pt x="184085" y="71539"/>
                    <a:pt x="185273" y="33543"/>
                  </a:cubicBezTo>
                  <a:cubicBezTo>
                    <a:pt x="185273" y="16920"/>
                    <a:pt x="178147" y="10983"/>
                    <a:pt x="161520" y="10983"/>
                  </a:cubicBezTo>
                  <a:cubicBezTo>
                    <a:pt x="135392" y="12171"/>
                    <a:pt x="108076" y="10983"/>
                    <a:pt x="81948" y="10983"/>
                  </a:cubicBezTo>
                  <a:cubicBezTo>
                    <a:pt x="10689" y="10983"/>
                    <a:pt x="10689" y="10983"/>
                    <a:pt x="10689" y="83413"/>
                  </a:cubicBezTo>
                  <a:cubicBezTo>
                    <a:pt x="10689" y="110722"/>
                    <a:pt x="2375" y="148718"/>
                    <a:pt x="16627" y="162967"/>
                  </a:cubicBezTo>
                  <a:cubicBezTo>
                    <a:pt x="33254" y="177215"/>
                    <a:pt x="70071" y="170091"/>
                    <a:pt x="98575" y="172466"/>
                  </a:cubicBezTo>
                  <a:close/>
                </a:path>
              </a:pathLst>
            </a:custGeom>
            <a:grpFill/>
            <a:ln w="11862"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F401D12A-CF98-8972-304D-772A7960587F}"/>
                </a:ext>
              </a:extLst>
            </p:cNvPr>
            <p:cNvSpPr/>
            <p:nvPr/>
          </p:nvSpPr>
          <p:spPr>
            <a:xfrm>
              <a:off x="5716274" y="1690426"/>
              <a:ext cx="195368" cy="178760"/>
            </a:xfrm>
            <a:custGeom>
              <a:avLst/>
              <a:gdLst>
                <a:gd name="connsiteX0" fmla="*/ 96199 w 195368"/>
                <a:gd name="connsiteY0" fmla="*/ 178233 h 178760"/>
                <a:gd name="connsiteX1" fmla="*/ 22565 w 195368"/>
                <a:gd name="connsiteY1" fmla="*/ 178233 h 178760"/>
                <a:gd name="connsiteX2" fmla="*/ 0 w 195368"/>
                <a:gd name="connsiteY2" fmla="*/ 155673 h 178760"/>
                <a:gd name="connsiteX3" fmla="*/ 0 w 195368"/>
                <a:gd name="connsiteY3" fmla="*/ 22687 h 178760"/>
                <a:gd name="connsiteX4" fmla="*/ 22565 w 195368"/>
                <a:gd name="connsiteY4" fmla="*/ 127 h 178760"/>
                <a:gd name="connsiteX5" fmla="*/ 173396 w 195368"/>
                <a:gd name="connsiteY5" fmla="*/ 1314 h 178760"/>
                <a:gd name="connsiteX6" fmla="*/ 193586 w 195368"/>
                <a:gd name="connsiteY6" fmla="*/ 21500 h 178760"/>
                <a:gd name="connsiteX7" fmla="*/ 193586 w 195368"/>
                <a:gd name="connsiteY7" fmla="*/ 158048 h 178760"/>
                <a:gd name="connsiteX8" fmla="*/ 173396 w 195368"/>
                <a:gd name="connsiteY8" fmla="*/ 178233 h 178760"/>
                <a:gd name="connsiteX9" fmla="*/ 96199 w 195368"/>
                <a:gd name="connsiteY9" fmla="*/ 178233 h 178760"/>
                <a:gd name="connsiteX10" fmla="*/ 96199 w 195368"/>
                <a:gd name="connsiteY10" fmla="*/ 168734 h 178760"/>
                <a:gd name="connsiteX11" fmla="*/ 161520 w 195368"/>
                <a:gd name="connsiteY11" fmla="*/ 168734 h 178760"/>
                <a:gd name="connsiteX12" fmla="*/ 184085 w 195368"/>
                <a:gd name="connsiteY12" fmla="*/ 146174 h 178760"/>
                <a:gd name="connsiteX13" fmla="*/ 182898 w 195368"/>
                <a:gd name="connsiteY13" fmla="*/ 30999 h 178760"/>
                <a:gd name="connsiteX14" fmla="*/ 162708 w 195368"/>
                <a:gd name="connsiteY14" fmla="*/ 10813 h 178760"/>
                <a:gd name="connsiteX15" fmla="*/ 29691 w 195368"/>
                <a:gd name="connsiteY15" fmla="*/ 10813 h 178760"/>
                <a:gd name="connsiteX16" fmla="*/ 10689 w 195368"/>
                <a:gd name="connsiteY16" fmla="*/ 32186 h 178760"/>
                <a:gd name="connsiteX17" fmla="*/ 9501 w 195368"/>
                <a:gd name="connsiteY17" fmla="*/ 144986 h 178760"/>
                <a:gd name="connsiteX18" fmla="*/ 33254 w 195368"/>
                <a:gd name="connsiteY18" fmla="*/ 169921 h 178760"/>
                <a:gd name="connsiteX19" fmla="*/ 96199 w 195368"/>
                <a:gd name="connsiteY19" fmla="*/ 168734 h 178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5368" h="178760">
                  <a:moveTo>
                    <a:pt x="96199" y="178233"/>
                  </a:moveTo>
                  <a:cubicBezTo>
                    <a:pt x="71259" y="178233"/>
                    <a:pt x="46318" y="177046"/>
                    <a:pt x="22565" y="178233"/>
                  </a:cubicBezTo>
                  <a:cubicBezTo>
                    <a:pt x="5938" y="179420"/>
                    <a:pt x="0" y="171109"/>
                    <a:pt x="0" y="155673"/>
                  </a:cubicBezTo>
                  <a:cubicBezTo>
                    <a:pt x="0" y="111740"/>
                    <a:pt x="1188" y="66620"/>
                    <a:pt x="0" y="22687"/>
                  </a:cubicBezTo>
                  <a:cubicBezTo>
                    <a:pt x="0" y="6064"/>
                    <a:pt x="5938" y="-1060"/>
                    <a:pt x="22565" y="127"/>
                  </a:cubicBezTo>
                  <a:cubicBezTo>
                    <a:pt x="72446" y="127"/>
                    <a:pt x="123515" y="127"/>
                    <a:pt x="173396" y="1314"/>
                  </a:cubicBezTo>
                  <a:cubicBezTo>
                    <a:pt x="180522" y="1314"/>
                    <a:pt x="193586" y="14375"/>
                    <a:pt x="193586" y="21500"/>
                  </a:cubicBezTo>
                  <a:cubicBezTo>
                    <a:pt x="195962" y="66620"/>
                    <a:pt x="195962" y="111740"/>
                    <a:pt x="193586" y="158048"/>
                  </a:cubicBezTo>
                  <a:cubicBezTo>
                    <a:pt x="193586" y="165172"/>
                    <a:pt x="180522" y="177046"/>
                    <a:pt x="173396" y="178233"/>
                  </a:cubicBezTo>
                  <a:cubicBezTo>
                    <a:pt x="148456" y="179420"/>
                    <a:pt x="122328" y="178233"/>
                    <a:pt x="96199" y="178233"/>
                  </a:cubicBezTo>
                  <a:close/>
                  <a:moveTo>
                    <a:pt x="96199" y="168734"/>
                  </a:moveTo>
                  <a:cubicBezTo>
                    <a:pt x="117577" y="168734"/>
                    <a:pt x="140142" y="168734"/>
                    <a:pt x="161520" y="168734"/>
                  </a:cubicBezTo>
                  <a:cubicBezTo>
                    <a:pt x="178147" y="168734"/>
                    <a:pt x="185273" y="162797"/>
                    <a:pt x="184085" y="146174"/>
                  </a:cubicBezTo>
                  <a:cubicBezTo>
                    <a:pt x="184085" y="108178"/>
                    <a:pt x="185273" y="68995"/>
                    <a:pt x="182898" y="30999"/>
                  </a:cubicBezTo>
                  <a:cubicBezTo>
                    <a:pt x="182898" y="23874"/>
                    <a:pt x="169834" y="10813"/>
                    <a:pt x="162708" y="10813"/>
                  </a:cubicBezTo>
                  <a:cubicBezTo>
                    <a:pt x="118765" y="8438"/>
                    <a:pt x="73634" y="8438"/>
                    <a:pt x="29691" y="10813"/>
                  </a:cubicBezTo>
                  <a:cubicBezTo>
                    <a:pt x="22565" y="10813"/>
                    <a:pt x="10689" y="25062"/>
                    <a:pt x="10689" y="32186"/>
                  </a:cubicBezTo>
                  <a:cubicBezTo>
                    <a:pt x="8313" y="68995"/>
                    <a:pt x="10689" y="106990"/>
                    <a:pt x="9501" y="144986"/>
                  </a:cubicBezTo>
                  <a:cubicBezTo>
                    <a:pt x="9501" y="162797"/>
                    <a:pt x="15439" y="169921"/>
                    <a:pt x="33254" y="169921"/>
                  </a:cubicBezTo>
                  <a:cubicBezTo>
                    <a:pt x="54632" y="167546"/>
                    <a:pt x="76009" y="168734"/>
                    <a:pt x="96199" y="168734"/>
                  </a:cubicBezTo>
                  <a:close/>
                </a:path>
              </a:pathLst>
            </a:custGeom>
            <a:grpFill/>
            <a:ln w="11862"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F903CAD0-ED10-0FDF-F56C-658ABE5C934F}"/>
                </a:ext>
              </a:extLst>
            </p:cNvPr>
            <p:cNvSpPr/>
            <p:nvPr/>
          </p:nvSpPr>
          <p:spPr>
            <a:xfrm>
              <a:off x="5406297" y="1125364"/>
              <a:ext cx="194114" cy="178105"/>
            </a:xfrm>
            <a:custGeom>
              <a:avLst/>
              <a:gdLst>
                <a:gd name="connsiteX0" fmla="*/ 193587 w 194114"/>
                <a:gd name="connsiteY0" fmla="*/ 178106 h 178105"/>
                <a:gd name="connsiteX1" fmla="*/ 14252 w 194114"/>
                <a:gd name="connsiteY1" fmla="*/ 176918 h 178105"/>
                <a:gd name="connsiteX2" fmla="*/ 1188 w 194114"/>
                <a:gd name="connsiteY2" fmla="*/ 159108 h 178105"/>
                <a:gd name="connsiteX3" fmla="*/ 0 w 194114"/>
                <a:gd name="connsiteY3" fmla="*/ 20185 h 178105"/>
                <a:gd name="connsiteX4" fmla="*/ 22565 w 194114"/>
                <a:gd name="connsiteY4" fmla="*/ 0 h 178105"/>
                <a:gd name="connsiteX5" fmla="*/ 173397 w 194114"/>
                <a:gd name="connsiteY5" fmla="*/ 1187 h 178105"/>
                <a:gd name="connsiteX6" fmla="*/ 193587 w 194114"/>
                <a:gd name="connsiteY6" fmla="*/ 18998 h 178105"/>
                <a:gd name="connsiteX7" fmla="*/ 193587 w 194114"/>
                <a:gd name="connsiteY7" fmla="*/ 178106 h 178105"/>
                <a:gd name="connsiteX8" fmla="*/ 97387 w 194114"/>
                <a:gd name="connsiteY8" fmla="*/ 9499 h 178105"/>
                <a:gd name="connsiteX9" fmla="*/ 35629 w 194114"/>
                <a:gd name="connsiteY9" fmla="*/ 9499 h 178105"/>
                <a:gd name="connsiteX10" fmla="*/ 10689 w 194114"/>
                <a:gd name="connsiteY10" fmla="*/ 33246 h 178105"/>
                <a:gd name="connsiteX11" fmla="*/ 10689 w 194114"/>
                <a:gd name="connsiteY11" fmla="*/ 146047 h 178105"/>
                <a:gd name="connsiteX12" fmla="*/ 35629 w 194114"/>
                <a:gd name="connsiteY12" fmla="*/ 169794 h 178105"/>
                <a:gd name="connsiteX13" fmla="*/ 160332 w 194114"/>
                <a:gd name="connsiteY13" fmla="*/ 169794 h 178105"/>
                <a:gd name="connsiteX14" fmla="*/ 185273 w 194114"/>
                <a:gd name="connsiteY14" fmla="*/ 146047 h 178105"/>
                <a:gd name="connsiteX15" fmla="*/ 185273 w 194114"/>
                <a:gd name="connsiteY15" fmla="*/ 33246 h 178105"/>
                <a:gd name="connsiteX16" fmla="*/ 160332 w 194114"/>
                <a:gd name="connsiteY16" fmla="*/ 9499 h 178105"/>
                <a:gd name="connsiteX17" fmla="*/ 97387 w 194114"/>
                <a:gd name="connsiteY17" fmla="*/ 9499 h 17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4114" h="178105">
                  <a:moveTo>
                    <a:pt x="193587" y="178106"/>
                  </a:moveTo>
                  <a:cubicBezTo>
                    <a:pt x="131829" y="178106"/>
                    <a:pt x="72447" y="178106"/>
                    <a:pt x="14252" y="176918"/>
                  </a:cubicBezTo>
                  <a:cubicBezTo>
                    <a:pt x="9501" y="176918"/>
                    <a:pt x="1188" y="165045"/>
                    <a:pt x="1188" y="159108"/>
                  </a:cubicBezTo>
                  <a:cubicBezTo>
                    <a:pt x="0" y="112800"/>
                    <a:pt x="1188" y="66493"/>
                    <a:pt x="0" y="20185"/>
                  </a:cubicBezTo>
                  <a:cubicBezTo>
                    <a:pt x="0" y="4749"/>
                    <a:pt x="8313" y="0"/>
                    <a:pt x="22565" y="0"/>
                  </a:cubicBezTo>
                  <a:cubicBezTo>
                    <a:pt x="72447" y="0"/>
                    <a:pt x="123515" y="0"/>
                    <a:pt x="173397" y="1187"/>
                  </a:cubicBezTo>
                  <a:cubicBezTo>
                    <a:pt x="180522" y="1187"/>
                    <a:pt x="192399" y="11874"/>
                    <a:pt x="193587" y="18998"/>
                  </a:cubicBezTo>
                  <a:cubicBezTo>
                    <a:pt x="194774" y="70055"/>
                    <a:pt x="193587" y="122299"/>
                    <a:pt x="193587" y="178106"/>
                  </a:cubicBezTo>
                  <a:close/>
                  <a:moveTo>
                    <a:pt x="97387" y="9499"/>
                  </a:moveTo>
                  <a:cubicBezTo>
                    <a:pt x="77197" y="9499"/>
                    <a:pt x="55819" y="9499"/>
                    <a:pt x="35629" y="9499"/>
                  </a:cubicBezTo>
                  <a:cubicBezTo>
                    <a:pt x="19002" y="9499"/>
                    <a:pt x="9501" y="14248"/>
                    <a:pt x="10689" y="33246"/>
                  </a:cubicBezTo>
                  <a:cubicBezTo>
                    <a:pt x="11876" y="71242"/>
                    <a:pt x="11876" y="108051"/>
                    <a:pt x="10689" y="146047"/>
                  </a:cubicBezTo>
                  <a:cubicBezTo>
                    <a:pt x="10689" y="163857"/>
                    <a:pt x="19002" y="169794"/>
                    <a:pt x="35629" y="169794"/>
                  </a:cubicBezTo>
                  <a:cubicBezTo>
                    <a:pt x="77197" y="168607"/>
                    <a:pt x="118765" y="168607"/>
                    <a:pt x="160332" y="169794"/>
                  </a:cubicBezTo>
                  <a:cubicBezTo>
                    <a:pt x="176959" y="169794"/>
                    <a:pt x="185273" y="165045"/>
                    <a:pt x="185273" y="146047"/>
                  </a:cubicBezTo>
                  <a:cubicBezTo>
                    <a:pt x="184085" y="108051"/>
                    <a:pt x="184085" y="71242"/>
                    <a:pt x="185273" y="33246"/>
                  </a:cubicBezTo>
                  <a:cubicBezTo>
                    <a:pt x="185273" y="15436"/>
                    <a:pt x="178147" y="8311"/>
                    <a:pt x="160332" y="9499"/>
                  </a:cubicBezTo>
                  <a:cubicBezTo>
                    <a:pt x="138955" y="10686"/>
                    <a:pt x="117577" y="9499"/>
                    <a:pt x="97387" y="9499"/>
                  </a:cubicBezTo>
                  <a:close/>
                </a:path>
              </a:pathLst>
            </a:custGeom>
            <a:grpFill/>
            <a:ln w="11862"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44B89DAF-7C13-8404-6A5C-0C22A6C09D35}"/>
                </a:ext>
              </a:extLst>
            </p:cNvPr>
            <p:cNvSpPr/>
            <p:nvPr/>
          </p:nvSpPr>
          <p:spPr>
            <a:xfrm>
              <a:off x="5716274" y="1125364"/>
              <a:ext cx="196258" cy="179589"/>
            </a:xfrm>
            <a:custGeom>
              <a:avLst/>
              <a:gdLst>
                <a:gd name="connsiteX0" fmla="*/ 95012 w 196258"/>
                <a:gd name="connsiteY0" fmla="*/ 179293 h 179589"/>
                <a:gd name="connsiteX1" fmla="*/ 21378 w 196258"/>
                <a:gd name="connsiteY1" fmla="*/ 179293 h 179589"/>
                <a:gd name="connsiteX2" fmla="*/ 0 w 196258"/>
                <a:gd name="connsiteY2" fmla="*/ 159108 h 179589"/>
                <a:gd name="connsiteX3" fmla="*/ 0 w 196258"/>
                <a:gd name="connsiteY3" fmla="*/ 22560 h 179589"/>
                <a:gd name="connsiteX4" fmla="*/ 23753 w 196258"/>
                <a:gd name="connsiteY4" fmla="*/ 0 h 179589"/>
                <a:gd name="connsiteX5" fmla="*/ 172209 w 196258"/>
                <a:gd name="connsiteY5" fmla="*/ 0 h 179589"/>
                <a:gd name="connsiteX6" fmla="*/ 195962 w 196258"/>
                <a:gd name="connsiteY6" fmla="*/ 22560 h 179589"/>
                <a:gd name="connsiteX7" fmla="*/ 194774 w 196258"/>
                <a:gd name="connsiteY7" fmla="*/ 159108 h 179589"/>
                <a:gd name="connsiteX8" fmla="*/ 173396 w 196258"/>
                <a:gd name="connsiteY8" fmla="*/ 178106 h 179589"/>
                <a:gd name="connsiteX9" fmla="*/ 95012 w 196258"/>
                <a:gd name="connsiteY9" fmla="*/ 179293 h 179589"/>
                <a:gd name="connsiteX10" fmla="*/ 98575 w 196258"/>
                <a:gd name="connsiteY10" fmla="*/ 172169 h 179589"/>
                <a:gd name="connsiteX11" fmla="*/ 98575 w 196258"/>
                <a:gd name="connsiteY11" fmla="*/ 169794 h 179589"/>
                <a:gd name="connsiteX12" fmla="*/ 160332 w 196258"/>
                <a:gd name="connsiteY12" fmla="*/ 169794 h 179589"/>
                <a:gd name="connsiteX13" fmla="*/ 184085 w 196258"/>
                <a:gd name="connsiteY13" fmla="*/ 148422 h 179589"/>
                <a:gd name="connsiteX14" fmla="*/ 184085 w 196258"/>
                <a:gd name="connsiteY14" fmla="*/ 33246 h 179589"/>
                <a:gd name="connsiteX15" fmla="*/ 160332 w 196258"/>
                <a:gd name="connsiteY15" fmla="*/ 10686 h 179589"/>
                <a:gd name="connsiteX16" fmla="*/ 80760 w 196258"/>
                <a:gd name="connsiteY16" fmla="*/ 10686 h 179589"/>
                <a:gd name="connsiteX17" fmla="*/ 9501 w 196258"/>
                <a:gd name="connsiteY17" fmla="*/ 83116 h 179589"/>
                <a:gd name="connsiteX18" fmla="*/ 15439 w 196258"/>
                <a:gd name="connsiteY18" fmla="*/ 162670 h 179589"/>
                <a:gd name="connsiteX19" fmla="*/ 98575 w 196258"/>
                <a:gd name="connsiteY19" fmla="*/ 172169 h 179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6258" h="179589">
                  <a:moveTo>
                    <a:pt x="95012" y="179293"/>
                  </a:moveTo>
                  <a:cubicBezTo>
                    <a:pt x="70071" y="179293"/>
                    <a:pt x="45130" y="179293"/>
                    <a:pt x="21378" y="179293"/>
                  </a:cubicBezTo>
                  <a:cubicBezTo>
                    <a:pt x="5938" y="179293"/>
                    <a:pt x="0" y="173356"/>
                    <a:pt x="0" y="159108"/>
                  </a:cubicBezTo>
                  <a:cubicBezTo>
                    <a:pt x="0" y="113988"/>
                    <a:pt x="0" y="68867"/>
                    <a:pt x="0" y="22560"/>
                  </a:cubicBezTo>
                  <a:cubicBezTo>
                    <a:pt x="0" y="5937"/>
                    <a:pt x="7126" y="0"/>
                    <a:pt x="23753" y="0"/>
                  </a:cubicBezTo>
                  <a:cubicBezTo>
                    <a:pt x="73634" y="0"/>
                    <a:pt x="122328" y="0"/>
                    <a:pt x="172209" y="0"/>
                  </a:cubicBezTo>
                  <a:cubicBezTo>
                    <a:pt x="187648" y="0"/>
                    <a:pt x="195962" y="5937"/>
                    <a:pt x="195962" y="22560"/>
                  </a:cubicBezTo>
                  <a:cubicBezTo>
                    <a:pt x="195962" y="67680"/>
                    <a:pt x="197149" y="112800"/>
                    <a:pt x="194774" y="159108"/>
                  </a:cubicBezTo>
                  <a:cubicBezTo>
                    <a:pt x="194774" y="166232"/>
                    <a:pt x="181710" y="178106"/>
                    <a:pt x="173396" y="178106"/>
                  </a:cubicBezTo>
                  <a:cubicBezTo>
                    <a:pt x="147268" y="180480"/>
                    <a:pt x="121140" y="179293"/>
                    <a:pt x="95012" y="179293"/>
                  </a:cubicBezTo>
                  <a:close/>
                  <a:moveTo>
                    <a:pt x="98575" y="172169"/>
                  </a:moveTo>
                  <a:cubicBezTo>
                    <a:pt x="98575" y="170982"/>
                    <a:pt x="98575" y="170982"/>
                    <a:pt x="98575" y="169794"/>
                  </a:cubicBezTo>
                  <a:cubicBezTo>
                    <a:pt x="118765" y="169794"/>
                    <a:pt x="140142" y="169794"/>
                    <a:pt x="160332" y="169794"/>
                  </a:cubicBezTo>
                  <a:cubicBezTo>
                    <a:pt x="175772" y="169794"/>
                    <a:pt x="184085" y="165045"/>
                    <a:pt x="184085" y="148422"/>
                  </a:cubicBezTo>
                  <a:cubicBezTo>
                    <a:pt x="184085" y="110426"/>
                    <a:pt x="184085" y="71242"/>
                    <a:pt x="184085" y="33246"/>
                  </a:cubicBezTo>
                  <a:cubicBezTo>
                    <a:pt x="184085" y="16623"/>
                    <a:pt x="176959" y="10686"/>
                    <a:pt x="160332" y="10686"/>
                  </a:cubicBezTo>
                  <a:cubicBezTo>
                    <a:pt x="134204" y="10686"/>
                    <a:pt x="106888" y="10686"/>
                    <a:pt x="80760" y="10686"/>
                  </a:cubicBezTo>
                  <a:cubicBezTo>
                    <a:pt x="9501" y="10686"/>
                    <a:pt x="9501" y="10686"/>
                    <a:pt x="9501" y="83116"/>
                  </a:cubicBezTo>
                  <a:cubicBezTo>
                    <a:pt x="9501" y="110426"/>
                    <a:pt x="1188" y="148422"/>
                    <a:pt x="15439" y="162670"/>
                  </a:cubicBezTo>
                  <a:cubicBezTo>
                    <a:pt x="33254" y="175731"/>
                    <a:pt x="70071" y="168607"/>
                    <a:pt x="98575" y="172169"/>
                  </a:cubicBezTo>
                  <a:close/>
                </a:path>
              </a:pathLst>
            </a:custGeom>
            <a:grpFill/>
            <a:ln w="11862"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FC044C2C-38C6-4B7F-5BFF-7FF29CA919E7}"/>
                </a:ext>
              </a:extLst>
            </p:cNvPr>
            <p:cNvSpPr/>
            <p:nvPr/>
          </p:nvSpPr>
          <p:spPr>
            <a:xfrm>
              <a:off x="6407952" y="2892174"/>
              <a:ext cx="113547" cy="104640"/>
            </a:xfrm>
            <a:custGeom>
              <a:avLst/>
              <a:gdLst>
                <a:gd name="connsiteX0" fmla="*/ 113547 w 113547"/>
                <a:gd name="connsiteY0" fmla="*/ 11874 h 104640"/>
                <a:gd name="connsiteX1" fmla="*/ 66041 w 113547"/>
                <a:gd name="connsiteY1" fmla="*/ 89053 h 104640"/>
                <a:gd name="connsiteX2" fmla="*/ 10222 w 113547"/>
                <a:gd name="connsiteY2" fmla="*/ 89053 h 104640"/>
                <a:gd name="connsiteX3" fmla="*/ 19723 w 113547"/>
                <a:gd name="connsiteY3" fmla="*/ 36809 h 104640"/>
                <a:gd name="connsiteX4" fmla="*/ 104046 w 113547"/>
                <a:gd name="connsiteY4" fmla="*/ 0 h 104640"/>
                <a:gd name="connsiteX5" fmla="*/ 113547 w 113547"/>
                <a:gd name="connsiteY5" fmla="*/ 11874 h 10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547" h="104640">
                  <a:moveTo>
                    <a:pt x="113547" y="11874"/>
                  </a:moveTo>
                  <a:cubicBezTo>
                    <a:pt x="98108" y="37996"/>
                    <a:pt x="83856" y="65306"/>
                    <a:pt x="66041" y="89053"/>
                  </a:cubicBezTo>
                  <a:cubicBezTo>
                    <a:pt x="48226" y="110426"/>
                    <a:pt x="28036" y="109238"/>
                    <a:pt x="10222" y="89053"/>
                  </a:cubicBezTo>
                  <a:cubicBezTo>
                    <a:pt x="-5218" y="70055"/>
                    <a:pt x="-4030" y="49870"/>
                    <a:pt x="19723" y="36809"/>
                  </a:cubicBezTo>
                  <a:cubicBezTo>
                    <a:pt x="47039" y="22560"/>
                    <a:pt x="75542" y="11874"/>
                    <a:pt x="104046" y="0"/>
                  </a:cubicBezTo>
                  <a:cubicBezTo>
                    <a:pt x="107609" y="3562"/>
                    <a:pt x="111172" y="8312"/>
                    <a:pt x="113547" y="11874"/>
                  </a:cubicBezTo>
                  <a:close/>
                </a:path>
              </a:pathLst>
            </a:custGeom>
            <a:grpFill/>
            <a:ln w="11862"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AD54C34-4FF1-5D21-E036-F08423ACDADF}"/>
                </a:ext>
              </a:extLst>
            </p:cNvPr>
            <p:cNvSpPr/>
            <p:nvPr/>
          </p:nvSpPr>
          <p:spPr>
            <a:xfrm>
              <a:off x="6261404" y="2908797"/>
              <a:ext cx="117054" cy="99767"/>
            </a:xfrm>
            <a:custGeom>
              <a:avLst/>
              <a:gdLst>
                <a:gd name="connsiteX0" fmla="*/ 10689 w 117054"/>
                <a:gd name="connsiteY0" fmla="*/ 0 h 99767"/>
                <a:gd name="connsiteX1" fmla="*/ 95012 w 117054"/>
                <a:gd name="connsiteY1" fmla="*/ 29684 h 99767"/>
                <a:gd name="connsiteX2" fmla="*/ 110451 w 117054"/>
                <a:gd name="connsiteY2" fmla="*/ 80742 h 99767"/>
                <a:gd name="connsiteX3" fmla="*/ 55819 w 117054"/>
                <a:gd name="connsiteY3" fmla="*/ 87866 h 99767"/>
                <a:gd name="connsiteX4" fmla="*/ 0 w 117054"/>
                <a:gd name="connsiteY4" fmla="*/ 10686 h 99767"/>
                <a:gd name="connsiteX5" fmla="*/ 10689 w 117054"/>
                <a:gd name="connsiteY5" fmla="*/ 0 h 99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054" h="99767">
                  <a:moveTo>
                    <a:pt x="10689" y="0"/>
                  </a:moveTo>
                  <a:cubicBezTo>
                    <a:pt x="39192" y="9499"/>
                    <a:pt x="68884" y="17811"/>
                    <a:pt x="95012" y="29684"/>
                  </a:cubicBezTo>
                  <a:cubicBezTo>
                    <a:pt x="118765" y="40371"/>
                    <a:pt x="122328" y="60556"/>
                    <a:pt x="110451" y="80742"/>
                  </a:cubicBezTo>
                  <a:cubicBezTo>
                    <a:pt x="96200" y="102114"/>
                    <a:pt x="73634" y="106864"/>
                    <a:pt x="55819" y="87866"/>
                  </a:cubicBezTo>
                  <a:cubicBezTo>
                    <a:pt x="34442" y="64118"/>
                    <a:pt x="19002" y="36809"/>
                    <a:pt x="0" y="10686"/>
                  </a:cubicBezTo>
                  <a:cubicBezTo>
                    <a:pt x="4751" y="7124"/>
                    <a:pt x="7126" y="3562"/>
                    <a:pt x="10689" y="0"/>
                  </a:cubicBezTo>
                  <a:close/>
                </a:path>
              </a:pathLst>
            </a:custGeom>
            <a:grpFill/>
            <a:ln w="11862"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0FBAA3B1-4695-6C8A-982F-E3899502C178}"/>
                </a:ext>
              </a:extLst>
            </p:cNvPr>
            <p:cNvSpPr/>
            <p:nvPr/>
          </p:nvSpPr>
          <p:spPr>
            <a:xfrm>
              <a:off x="6134326" y="2361419"/>
              <a:ext cx="542755" cy="2374"/>
            </a:xfrm>
            <a:custGeom>
              <a:avLst/>
              <a:gdLst>
                <a:gd name="connsiteX0" fmla="*/ 542755 w 542755"/>
                <a:gd name="connsiteY0" fmla="*/ 2375 h 2374"/>
                <a:gd name="connsiteX1" fmla="*/ 0 w 542755"/>
                <a:gd name="connsiteY1" fmla="*/ 2375 h 2374"/>
                <a:gd name="connsiteX2" fmla="*/ 0 w 542755"/>
                <a:gd name="connsiteY2" fmla="*/ 0 h 2374"/>
                <a:gd name="connsiteX3" fmla="*/ 542755 w 542755"/>
                <a:gd name="connsiteY3" fmla="*/ 0 h 2374"/>
                <a:gd name="connsiteX4" fmla="*/ 542755 w 542755"/>
                <a:gd name="connsiteY4" fmla="*/ 2375 h 2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755" h="2374">
                  <a:moveTo>
                    <a:pt x="542755" y="2375"/>
                  </a:moveTo>
                  <a:cubicBezTo>
                    <a:pt x="362233" y="2375"/>
                    <a:pt x="180522" y="2375"/>
                    <a:pt x="0" y="2375"/>
                  </a:cubicBezTo>
                  <a:cubicBezTo>
                    <a:pt x="0" y="1187"/>
                    <a:pt x="0" y="1187"/>
                    <a:pt x="0" y="0"/>
                  </a:cubicBezTo>
                  <a:cubicBezTo>
                    <a:pt x="180522" y="0"/>
                    <a:pt x="362233" y="0"/>
                    <a:pt x="542755" y="0"/>
                  </a:cubicBezTo>
                  <a:cubicBezTo>
                    <a:pt x="542755" y="1187"/>
                    <a:pt x="542755" y="1187"/>
                    <a:pt x="542755" y="2375"/>
                  </a:cubicBezTo>
                  <a:close/>
                </a:path>
              </a:pathLst>
            </a:custGeom>
            <a:grpFill/>
            <a:ln w="11862"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18B61162-3E01-4390-EEC1-4F87CBB4E4CA}"/>
                </a:ext>
              </a:extLst>
            </p:cNvPr>
            <p:cNvSpPr/>
            <p:nvPr/>
          </p:nvSpPr>
          <p:spPr>
            <a:xfrm>
              <a:off x="5818844" y="2980040"/>
              <a:ext cx="67262" cy="121437"/>
            </a:xfrm>
            <a:custGeom>
              <a:avLst/>
              <a:gdLst>
                <a:gd name="connsiteX0" fmla="*/ 58949 w 67262"/>
                <a:gd name="connsiteY0" fmla="*/ 2374 h 121437"/>
                <a:gd name="connsiteX1" fmla="*/ 67263 w 67262"/>
                <a:gd name="connsiteY1" fmla="*/ 91427 h 121437"/>
                <a:gd name="connsiteX2" fmla="*/ 31633 w 67262"/>
                <a:gd name="connsiteY2" fmla="*/ 121111 h 121437"/>
                <a:gd name="connsiteX3" fmla="*/ 1942 w 67262"/>
                <a:gd name="connsiteY3" fmla="*/ 79553 h 121437"/>
                <a:gd name="connsiteX4" fmla="*/ 42322 w 67262"/>
                <a:gd name="connsiteY4" fmla="*/ 0 h 121437"/>
                <a:gd name="connsiteX5" fmla="*/ 58949 w 67262"/>
                <a:gd name="connsiteY5" fmla="*/ 2374 h 12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262" h="121437">
                  <a:moveTo>
                    <a:pt x="58949" y="2374"/>
                  </a:moveTo>
                  <a:cubicBezTo>
                    <a:pt x="62512" y="32058"/>
                    <a:pt x="67263" y="61743"/>
                    <a:pt x="67263" y="91427"/>
                  </a:cubicBezTo>
                  <a:cubicBezTo>
                    <a:pt x="67263" y="112800"/>
                    <a:pt x="54199" y="123486"/>
                    <a:pt x="31633" y="121111"/>
                  </a:cubicBezTo>
                  <a:cubicBezTo>
                    <a:pt x="7880" y="118737"/>
                    <a:pt x="-5184" y="102114"/>
                    <a:pt x="1942" y="79553"/>
                  </a:cubicBezTo>
                  <a:cubicBezTo>
                    <a:pt x="12631" y="52244"/>
                    <a:pt x="28070" y="26122"/>
                    <a:pt x="42322" y="0"/>
                  </a:cubicBezTo>
                  <a:cubicBezTo>
                    <a:pt x="48260" y="1187"/>
                    <a:pt x="53011" y="1187"/>
                    <a:pt x="58949" y="2374"/>
                  </a:cubicBezTo>
                  <a:close/>
                </a:path>
              </a:pathLst>
            </a:custGeom>
            <a:grpFill/>
            <a:ln w="11862"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A51E599C-77A1-8F43-F1A2-F2288E9ACE44}"/>
                </a:ext>
              </a:extLst>
            </p:cNvPr>
            <p:cNvSpPr/>
            <p:nvPr/>
          </p:nvSpPr>
          <p:spPr>
            <a:xfrm>
              <a:off x="4770015" y="1842537"/>
              <a:ext cx="141033" cy="143672"/>
            </a:xfrm>
            <a:custGeom>
              <a:avLst/>
              <a:gdLst>
                <a:gd name="connsiteX0" fmla="*/ 141033 w 141033"/>
                <a:gd name="connsiteY0" fmla="*/ 0 h 143672"/>
                <a:gd name="connsiteX1" fmla="*/ 141033 w 141033"/>
                <a:gd name="connsiteY1" fmla="*/ 143672 h 143672"/>
                <a:gd name="connsiteX2" fmla="*/ 12767 w 141033"/>
                <a:gd name="connsiteY2" fmla="*/ 142485 h 143672"/>
                <a:gd name="connsiteX3" fmla="*/ 891 w 141033"/>
                <a:gd name="connsiteY3" fmla="*/ 123487 h 143672"/>
                <a:gd name="connsiteX4" fmla="*/ 891 w 141033"/>
                <a:gd name="connsiteY4" fmla="*/ 20185 h 143672"/>
                <a:gd name="connsiteX5" fmla="*/ 15142 w 141033"/>
                <a:gd name="connsiteY5" fmla="*/ 1187 h 143672"/>
                <a:gd name="connsiteX6" fmla="*/ 141033 w 141033"/>
                <a:gd name="connsiteY6" fmla="*/ 0 h 143672"/>
                <a:gd name="connsiteX7" fmla="*/ 136283 w 141033"/>
                <a:gd name="connsiteY7" fmla="*/ 73617 h 143672"/>
                <a:gd name="connsiteX8" fmla="*/ 68587 w 141033"/>
                <a:gd name="connsiteY8" fmla="*/ 7124 h 143672"/>
                <a:gd name="connsiteX9" fmla="*/ 62648 w 141033"/>
                <a:gd name="connsiteY9" fmla="*/ 7124 h 143672"/>
                <a:gd name="connsiteX10" fmla="*/ 3266 w 141033"/>
                <a:gd name="connsiteY10" fmla="*/ 67680 h 143672"/>
                <a:gd name="connsiteX11" fmla="*/ 73337 w 141033"/>
                <a:gd name="connsiteY11" fmla="*/ 137735 h 143672"/>
                <a:gd name="connsiteX12" fmla="*/ 136283 w 141033"/>
                <a:gd name="connsiteY12" fmla="*/ 73617 h 14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033" h="143672">
                  <a:moveTo>
                    <a:pt x="141033" y="0"/>
                  </a:moveTo>
                  <a:cubicBezTo>
                    <a:pt x="141033" y="48682"/>
                    <a:pt x="141033" y="93802"/>
                    <a:pt x="141033" y="143672"/>
                  </a:cubicBezTo>
                  <a:cubicBezTo>
                    <a:pt x="98278" y="143672"/>
                    <a:pt x="55523" y="143672"/>
                    <a:pt x="12767" y="142485"/>
                  </a:cubicBezTo>
                  <a:cubicBezTo>
                    <a:pt x="8017" y="142485"/>
                    <a:pt x="2078" y="130611"/>
                    <a:pt x="891" y="123487"/>
                  </a:cubicBezTo>
                  <a:cubicBezTo>
                    <a:pt x="-297" y="89053"/>
                    <a:pt x="-297" y="54619"/>
                    <a:pt x="891" y="20185"/>
                  </a:cubicBezTo>
                  <a:cubicBezTo>
                    <a:pt x="891" y="13061"/>
                    <a:pt x="10392" y="1187"/>
                    <a:pt x="15142" y="1187"/>
                  </a:cubicBezTo>
                  <a:cubicBezTo>
                    <a:pt x="56710" y="0"/>
                    <a:pt x="97090" y="0"/>
                    <a:pt x="141033" y="0"/>
                  </a:cubicBezTo>
                  <a:close/>
                  <a:moveTo>
                    <a:pt x="136283" y="73617"/>
                  </a:moveTo>
                  <a:cubicBezTo>
                    <a:pt x="136283" y="7124"/>
                    <a:pt x="136283" y="7124"/>
                    <a:pt x="68587" y="7124"/>
                  </a:cubicBezTo>
                  <a:cubicBezTo>
                    <a:pt x="66211" y="7124"/>
                    <a:pt x="65024" y="7124"/>
                    <a:pt x="62648" y="7124"/>
                  </a:cubicBezTo>
                  <a:cubicBezTo>
                    <a:pt x="-3860" y="8311"/>
                    <a:pt x="3266" y="-3562"/>
                    <a:pt x="3266" y="67680"/>
                  </a:cubicBezTo>
                  <a:cubicBezTo>
                    <a:pt x="3266" y="137735"/>
                    <a:pt x="3266" y="137735"/>
                    <a:pt x="73337" y="137735"/>
                  </a:cubicBezTo>
                  <a:cubicBezTo>
                    <a:pt x="136283" y="136548"/>
                    <a:pt x="136283" y="136548"/>
                    <a:pt x="136283" y="73617"/>
                  </a:cubicBezTo>
                  <a:close/>
                </a:path>
              </a:pathLst>
            </a:custGeom>
            <a:grpFill/>
            <a:ln w="11862"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888C0395-5FB5-BBEB-8A28-CD37CF891949}"/>
                </a:ext>
              </a:extLst>
            </p:cNvPr>
            <p:cNvSpPr/>
            <p:nvPr/>
          </p:nvSpPr>
          <p:spPr>
            <a:xfrm>
              <a:off x="6356416" y="2822119"/>
              <a:ext cx="57807" cy="100470"/>
            </a:xfrm>
            <a:custGeom>
              <a:avLst/>
              <a:gdLst>
                <a:gd name="connsiteX0" fmla="*/ 19002 w 57807"/>
                <a:gd name="connsiteY0" fmla="*/ 0 h 100470"/>
                <a:gd name="connsiteX1" fmla="*/ 54632 w 57807"/>
                <a:gd name="connsiteY1" fmla="*/ 62931 h 100470"/>
                <a:gd name="connsiteX2" fmla="*/ 33254 w 57807"/>
                <a:gd name="connsiteY2" fmla="*/ 99739 h 100470"/>
                <a:gd name="connsiteX3" fmla="*/ 0 w 57807"/>
                <a:gd name="connsiteY3" fmla="*/ 72430 h 100470"/>
                <a:gd name="connsiteX4" fmla="*/ 8313 w 57807"/>
                <a:gd name="connsiteY4" fmla="*/ 2375 h 100470"/>
                <a:gd name="connsiteX5" fmla="*/ 19002 w 57807"/>
                <a:gd name="connsiteY5" fmla="*/ 0 h 10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807" h="100470">
                  <a:moveTo>
                    <a:pt x="19002" y="0"/>
                  </a:moveTo>
                  <a:cubicBezTo>
                    <a:pt x="30879" y="21373"/>
                    <a:pt x="45131" y="41558"/>
                    <a:pt x="54632" y="62931"/>
                  </a:cubicBezTo>
                  <a:cubicBezTo>
                    <a:pt x="62945" y="81929"/>
                    <a:pt x="54632" y="96177"/>
                    <a:pt x="33254" y="99739"/>
                  </a:cubicBezTo>
                  <a:cubicBezTo>
                    <a:pt x="11876" y="103301"/>
                    <a:pt x="0" y="93802"/>
                    <a:pt x="0" y="72430"/>
                  </a:cubicBezTo>
                  <a:cubicBezTo>
                    <a:pt x="1188" y="48682"/>
                    <a:pt x="4751" y="26122"/>
                    <a:pt x="8313" y="2375"/>
                  </a:cubicBezTo>
                  <a:cubicBezTo>
                    <a:pt x="11876" y="1187"/>
                    <a:pt x="15439" y="1187"/>
                    <a:pt x="19002" y="0"/>
                  </a:cubicBezTo>
                  <a:close/>
                </a:path>
              </a:pathLst>
            </a:custGeom>
            <a:grpFill/>
            <a:ln w="11862"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54822309-98F7-2F3A-90D0-1B65854E3DD7}"/>
                </a:ext>
              </a:extLst>
            </p:cNvPr>
            <p:cNvSpPr/>
            <p:nvPr/>
          </p:nvSpPr>
          <p:spPr>
            <a:xfrm>
              <a:off x="6392045" y="671764"/>
              <a:ext cx="171021" cy="62953"/>
            </a:xfrm>
            <a:custGeom>
              <a:avLst/>
              <a:gdLst>
                <a:gd name="connsiteX0" fmla="*/ 171021 w 171021"/>
                <a:gd name="connsiteY0" fmla="*/ 1210 h 62953"/>
                <a:gd name="connsiteX1" fmla="*/ 97387 w 171021"/>
                <a:gd name="connsiteY1" fmla="*/ 62953 h 62953"/>
                <a:gd name="connsiteX2" fmla="*/ 2375 w 171021"/>
                <a:gd name="connsiteY2" fmla="*/ 47518 h 62953"/>
                <a:gd name="connsiteX3" fmla="*/ 0 w 171021"/>
                <a:gd name="connsiteY3" fmla="*/ 43956 h 62953"/>
                <a:gd name="connsiteX4" fmla="*/ 68884 w 171021"/>
                <a:gd name="connsiteY4" fmla="*/ 39206 h 62953"/>
                <a:gd name="connsiteX5" fmla="*/ 109264 w 171021"/>
                <a:gd name="connsiteY5" fmla="*/ 24958 h 62953"/>
                <a:gd name="connsiteX6" fmla="*/ 171021 w 171021"/>
                <a:gd name="connsiteY6" fmla="*/ 1210 h 62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021" h="62953">
                  <a:moveTo>
                    <a:pt x="171021" y="1210"/>
                  </a:moveTo>
                  <a:cubicBezTo>
                    <a:pt x="147268" y="21395"/>
                    <a:pt x="122328" y="41581"/>
                    <a:pt x="97387" y="62953"/>
                  </a:cubicBezTo>
                  <a:cubicBezTo>
                    <a:pt x="68884" y="58204"/>
                    <a:pt x="35629" y="53455"/>
                    <a:pt x="2375" y="47518"/>
                  </a:cubicBezTo>
                  <a:cubicBezTo>
                    <a:pt x="1188" y="46330"/>
                    <a:pt x="1188" y="45143"/>
                    <a:pt x="0" y="43956"/>
                  </a:cubicBezTo>
                  <a:cubicBezTo>
                    <a:pt x="22565" y="41581"/>
                    <a:pt x="46318" y="36831"/>
                    <a:pt x="68884" y="39206"/>
                  </a:cubicBezTo>
                  <a:cubicBezTo>
                    <a:pt x="86698" y="40393"/>
                    <a:pt x="98575" y="39206"/>
                    <a:pt x="109264" y="24958"/>
                  </a:cubicBezTo>
                  <a:cubicBezTo>
                    <a:pt x="127078" y="5960"/>
                    <a:pt x="147268" y="-3539"/>
                    <a:pt x="171021" y="1210"/>
                  </a:cubicBezTo>
                  <a:close/>
                </a:path>
              </a:pathLst>
            </a:custGeom>
            <a:grpFill/>
            <a:ln w="11862"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C4E2C852-D55D-E490-766F-FCE432C3E474}"/>
                </a:ext>
              </a:extLst>
            </p:cNvPr>
            <p:cNvSpPr/>
            <p:nvPr/>
          </p:nvSpPr>
          <p:spPr>
            <a:xfrm>
              <a:off x="6133435" y="2081199"/>
              <a:ext cx="542458" cy="2374"/>
            </a:xfrm>
            <a:custGeom>
              <a:avLst/>
              <a:gdLst>
                <a:gd name="connsiteX0" fmla="*/ 891 w 542458"/>
                <a:gd name="connsiteY0" fmla="*/ 0 h 2374"/>
                <a:gd name="connsiteX1" fmla="*/ 542458 w 542458"/>
                <a:gd name="connsiteY1" fmla="*/ 0 h 2374"/>
                <a:gd name="connsiteX2" fmla="*/ 542458 w 542458"/>
                <a:gd name="connsiteY2" fmla="*/ 2375 h 2374"/>
                <a:gd name="connsiteX3" fmla="*/ 891 w 542458"/>
                <a:gd name="connsiteY3" fmla="*/ 2375 h 2374"/>
                <a:gd name="connsiteX4" fmla="*/ 891 w 542458"/>
                <a:gd name="connsiteY4" fmla="*/ 0 h 2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458" h="2374">
                  <a:moveTo>
                    <a:pt x="891" y="0"/>
                  </a:moveTo>
                  <a:cubicBezTo>
                    <a:pt x="181413" y="0"/>
                    <a:pt x="361936" y="0"/>
                    <a:pt x="542458" y="0"/>
                  </a:cubicBezTo>
                  <a:cubicBezTo>
                    <a:pt x="542458" y="1187"/>
                    <a:pt x="542458" y="2375"/>
                    <a:pt x="542458" y="2375"/>
                  </a:cubicBezTo>
                  <a:cubicBezTo>
                    <a:pt x="361936" y="2375"/>
                    <a:pt x="181413" y="2375"/>
                    <a:pt x="891" y="2375"/>
                  </a:cubicBezTo>
                  <a:cubicBezTo>
                    <a:pt x="-297" y="1187"/>
                    <a:pt x="-297" y="0"/>
                    <a:pt x="891" y="0"/>
                  </a:cubicBezTo>
                  <a:close/>
                </a:path>
              </a:pathLst>
            </a:custGeom>
            <a:grpFill/>
            <a:ln w="11862"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824D0661-BAA7-5351-0E03-727C78173C6B}"/>
                </a:ext>
              </a:extLst>
            </p:cNvPr>
            <p:cNvSpPr/>
            <p:nvPr/>
          </p:nvSpPr>
          <p:spPr>
            <a:xfrm>
              <a:off x="4770609" y="1643058"/>
              <a:ext cx="140439" cy="141297"/>
            </a:xfrm>
            <a:custGeom>
              <a:avLst/>
              <a:gdLst>
                <a:gd name="connsiteX0" fmla="*/ 297 w 140439"/>
                <a:gd name="connsiteY0" fmla="*/ 141298 h 141297"/>
                <a:gd name="connsiteX1" fmla="*/ 1485 w 140439"/>
                <a:gd name="connsiteY1" fmla="*/ 15436 h 141297"/>
                <a:gd name="connsiteX2" fmla="*/ 18112 w 140439"/>
                <a:gd name="connsiteY2" fmla="*/ 1187 h 141297"/>
                <a:gd name="connsiteX3" fmla="*/ 140439 w 140439"/>
                <a:gd name="connsiteY3" fmla="*/ 0 h 141297"/>
                <a:gd name="connsiteX4" fmla="*/ 140439 w 140439"/>
                <a:gd name="connsiteY4" fmla="*/ 140110 h 141297"/>
                <a:gd name="connsiteX5" fmla="*/ 297 w 140439"/>
                <a:gd name="connsiteY5" fmla="*/ 141298 h 141297"/>
                <a:gd name="connsiteX6" fmla="*/ 3860 w 140439"/>
                <a:gd name="connsiteY6" fmla="*/ 68868 h 141297"/>
                <a:gd name="connsiteX7" fmla="*/ 73931 w 140439"/>
                <a:gd name="connsiteY7" fmla="*/ 136548 h 141297"/>
                <a:gd name="connsiteX8" fmla="*/ 136876 w 140439"/>
                <a:gd name="connsiteY8" fmla="*/ 73617 h 141297"/>
                <a:gd name="connsiteX9" fmla="*/ 69181 w 140439"/>
                <a:gd name="connsiteY9" fmla="*/ 4750 h 141297"/>
                <a:gd name="connsiteX10" fmla="*/ 3860 w 140439"/>
                <a:gd name="connsiteY10" fmla="*/ 68868 h 14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439" h="141297">
                  <a:moveTo>
                    <a:pt x="297" y="141298"/>
                  </a:moveTo>
                  <a:cubicBezTo>
                    <a:pt x="297" y="98552"/>
                    <a:pt x="-891" y="56994"/>
                    <a:pt x="1485" y="15436"/>
                  </a:cubicBezTo>
                  <a:cubicBezTo>
                    <a:pt x="1485" y="10687"/>
                    <a:pt x="12173" y="1187"/>
                    <a:pt x="18112" y="1187"/>
                  </a:cubicBezTo>
                  <a:cubicBezTo>
                    <a:pt x="58492" y="0"/>
                    <a:pt x="98872" y="0"/>
                    <a:pt x="140439" y="0"/>
                  </a:cubicBezTo>
                  <a:cubicBezTo>
                    <a:pt x="140439" y="47495"/>
                    <a:pt x="140439" y="92615"/>
                    <a:pt x="140439" y="140110"/>
                  </a:cubicBezTo>
                  <a:cubicBezTo>
                    <a:pt x="92933" y="141298"/>
                    <a:pt x="47803" y="141298"/>
                    <a:pt x="297" y="141298"/>
                  </a:cubicBezTo>
                  <a:close/>
                  <a:moveTo>
                    <a:pt x="3860" y="68868"/>
                  </a:moveTo>
                  <a:cubicBezTo>
                    <a:pt x="5048" y="144860"/>
                    <a:pt x="-8017" y="136548"/>
                    <a:pt x="73931" y="136548"/>
                  </a:cubicBezTo>
                  <a:cubicBezTo>
                    <a:pt x="148753" y="136548"/>
                    <a:pt x="135689" y="143672"/>
                    <a:pt x="136876" y="73617"/>
                  </a:cubicBezTo>
                  <a:cubicBezTo>
                    <a:pt x="138064" y="4750"/>
                    <a:pt x="136876" y="4750"/>
                    <a:pt x="69181" y="4750"/>
                  </a:cubicBezTo>
                  <a:cubicBezTo>
                    <a:pt x="3860" y="4750"/>
                    <a:pt x="3860" y="4750"/>
                    <a:pt x="3860" y="68868"/>
                  </a:cubicBezTo>
                  <a:close/>
                </a:path>
              </a:pathLst>
            </a:custGeom>
            <a:grpFill/>
            <a:ln w="11862"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BF930590-1334-8179-38D1-EC7EFFB3FD02}"/>
                </a:ext>
              </a:extLst>
            </p:cNvPr>
            <p:cNvSpPr/>
            <p:nvPr/>
          </p:nvSpPr>
          <p:spPr>
            <a:xfrm>
              <a:off x="6133138" y="1472076"/>
              <a:ext cx="541567" cy="2374"/>
            </a:xfrm>
            <a:custGeom>
              <a:avLst/>
              <a:gdLst>
                <a:gd name="connsiteX0" fmla="*/ 0 w 541567"/>
                <a:gd name="connsiteY0" fmla="*/ 0 h 2374"/>
                <a:gd name="connsiteX1" fmla="*/ 541568 w 541567"/>
                <a:gd name="connsiteY1" fmla="*/ 0 h 2374"/>
                <a:gd name="connsiteX2" fmla="*/ 541568 w 541567"/>
                <a:gd name="connsiteY2" fmla="*/ 2375 h 2374"/>
                <a:gd name="connsiteX3" fmla="*/ 0 w 541567"/>
                <a:gd name="connsiteY3" fmla="*/ 2375 h 2374"/>
                <a:gd name="connsiteX4" fmla="*/ 0 w 541567"/>
                <a:gd name="connsiteY4" fmla="*/ 0 h 2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67" h="2374">
                  <a:moveTo>
                    <a:pt x="0" y="0"/>
                  </a:moveTo>
                  <a:cubicBezTo>
                    <a:pt x="180522" y="0"/>
                    <a:pt x="361045" y="0"/>
                    <a:pt x="541568" y="0"/>
                  </a:cubicBezTo>
                  <a:cubicBezTo>
                    <a:pt x="541568" y="1187"/>
                    <a:pt x="541568" y="2375"/>
                    <a:pt x="541568" y="2375"/>
                  </a:cubicBezTo>
                  <a:cubicBezTo>
                    <a:pt x="361045" y="2375"/>
                    <a:pt x="180522" y="2375"/>
                    <a:pt x="0" y="2375"/>
                  </a:cubicBezTo>
                  <a:cubicBezTo>
                    <a:pt x="0" y="2375"/>
                    <a:pt x="0" y="1187"/>
                    <a:pt x="0" y="0"/>
                  </a:cubicBezTo>
                  <a:close/>
                </a:path>
              </a:pathLst>
            </a:custGeom>
            <a:grpFill/>
            <a:ln w="11862"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6E2730C-6795-0951-5F13-79005ACE218E}"/>
                </a:ext>
              </a:extLst>
            </p:cNvPr>
            <p:cNvSpPr/>
            <p:nvPr/>
          </p:nvSpPr>
          <p:spPr>
            <a:xfrm>
              <a:off x="5001013" y="1642761"/>
              <a:ext cx="144596" cy="142965"/>
            </a:xfrm>
            <a:custGeom>
              <a:avLst/>
              <a:gdLst>
                <a:gd name="connsiteX0" fmla="*/ 297 w 144596"/>
                <a:gd name="connsiteY0" fmla="*/ 297 h 142965"/>
                <a:gd name="connsiteX1" fmla="*/ 123812 w 144596"/>
                <a:gd name="connsiteY1" fmla="*/ 1484 h 142965"/>
                <a:gd name="connsiteX2" fmla="*/ 142815 w 144596"/>
                <a:gd name="connsiteY2" fmla="*/ 19295 h 142965"/>
                <a:gd name="connsiteX3" fmla="*/ 142815 w 144596"/>
                <a:gd name="connsiteY3" fmla="*/ 122596 h 142965"/>
                <a:gd name="connsiteX4" fmla="*/ 125000 w 144596"/>
                <a:gd name="connsiteY4" fmla="*/ 141594 h 142965"/>
                <a:gd name="connsiteX5" fmla="*/ 18112 w 144596"/>
                <a:gd name="connsiteY5" fmla="*/ 141594 h 142965"/>
                <a:gd name="connsiteX6" fmla="*/ 1485 w 144596"/>
                <a:gd name="connsiteY6" fmla="*/ 123784 h 142965"/>
                <a:gd name="connsiteX7" fmla="*/ 297 w 144596"/>
                <a:gd name="connsiteY7" fmla="*/ 297 h 142965"/>
                <a:gd name="connsiteX8" fmla="*/ 5048 w 144596"/>
                <a:gd name="connsiteY8" fmla="*/ 69165 h 142965"/>
                <a:gd name="connsiteX9" fmla="*/ 72743 w 144596"/>
                <a:gd name="connsiteY9" fmla="*/ 136845 h 142965"/>
                <a:gd name="connsiteX10" fmla="*/ 75119 w 144596"/>
                <a:gd name="connsiteY10" fmla="*/ 136845 h 142965"/>
                <a:gd name="connsiteX11" fmla="*/ 138064 w 144596"/>
                <a:gd name="connsiteY11" fmla="*/ 73914 h 142965"/>
                <a:gd name="connsiteX12" fmla="*/ 69180 w 144596"/>
                <a:gd name="connsiteY12" fmla="*/ 5047 h 142965"/>
                <a:gd name="connsiteX13" fmla="*/ 5048 w 144596"/>
                <a:gd name="connsiteY13" fmla="*/ 69165 h 14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4596" h="142965">
                  <a:moveTo>
                    <a:pt x="297" y="297"/>
                  </a:moveTo>
                  <a:cubicBezTo>
                    <a:pt x="44240" y="297"/>
                    <a:pt x="84620" y="-890"/>
                    <a:pt x="123812" y="1484"/>
                  </a:cubicBezTo>
                  <a:cubicBezTo>
                    <a:pt x="130938" y="1484"/>
                    <a:pt x="142815" y="13358"/>
                    <a:pt x="142815" y="19295"/>
                  </a:cubicBezTo>
                  <a:cubicBezTo>
                    <a:pt x="145190" y="53729"/>
                    <a:pt x="145190" y="88163"/>
                    <a:pt x="142815" y="122596"/>
                  </a:cubicBezTo>
                  <a:cubicBezTo>
                    <a:pt x="142815" y="129721"/>
                    <a:pt x="130938" y="140407"/>
                    <a:pt x="125000" y="141594"/>
                  </a:cubicBezTo>
                  <a:cubicBezTo>
                    <a:pt x="89371" y="143969"/>
                    <a:pt x="53741" y="142781"/>
                    <a:pt x="18112" y="141594"/>
                  </a:cubicBezTo>
                  <a:cubicBezTo>
                    <a:pt x="12173" y="141594"/>
                    <a:pt x="1485" y="130908"/>
                    <a:pt x="1485" y="123784"/>
                  </a:cubicBezTo>
                  <a:cubicBezTo>
                    <a:pt x="-891" y="84600"/>
                    <a:pt x="297" y="44230"/>
                    <a:pt x="297" y="297"/>
                  </a:cubicBezTo>
                  <a:close/>
                  <a:moveTo>
                    <a:pt x="5048" y="69165"/>
                  </a:moveTo>
                  <a:cubicBezTo>
                    <a:pt x="6235" y="143969"/>
                    <a:pt x="-8017" y="136845"/>
                    <a:pt x="72743" y="136845"/>
                  </a:cubicBezTo>
                  <a:cubicBezTo>
                    <a:pt x="73931" y="136845"/>
                    <a:pt x="75119" y="136845"/>
                    <a:pt x="75119" y="136845"/>
                  </a:cubicBezTo>
                  <a:cubicBezTo>
                    <a:pt x="149941" y="136845"/>
                    <a:pt x="138064" y="142781"/>
                    <a:pt x="138064" y="73914"/>
                  </a:cubicBezTo>
                  <a:cubicBezTo>
                    <a:pt x="139252" y="5047"/>
                    <a:pt x="138064" y="5047"/>
                    <a:pt x="69180" y="5047"/>
                  </a:cubicBezTo>
                  <a:cubicBezTo>
                    <a:pt x="5048" y="5047"/>
                    <a:pt x="5048" y="5047"/>
                    <a:pt x="5048" y="69165"/>
                  </a:cubicBezTo>
                  <a:close/>
                </a:path>
              </a:pathLst>
            </a:custGeom>
            <a:grpFill/>
            <a:ln w="11862"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3FDE71E0-E596-0159-B9EC-E75A611CFEE3}"/>
                </a:ext>
              </a:extLst>
            </p:cNvPr>
            <p:cNvSpPr/>
            <p:nvPr/>
          </p:nvSpPr>
          <p:spPr>
            <a:xfrm>
              <a:off x="6135513" y="2031329"/>
              <a:ext cx="540379" cy="2374"/>
            </a:xfrm>
            <a:custGeom>
              <a:avLst/>
              <a:gdLst>
                <a:gd name="connsiteX0" fmla="*/ 540380 w 540379"/>
                <a:gd name="connsiteY0" fmla="*/ 2375 h 2374"/>
                <a:gd name="connsiteX1" fmla="*/ 0 w 540379"/>
                <a:gd name="connsiteY1" fmla="*/ 2375 h 2374"/>
                <a:gd name="connsiteX2" fmla="*/ 0 w 540379"/>
                <a:gd name="connsiteY2" fmla="*/ 0 h 2374"/>
                <a:gd name="connsiteX3" fmla="*/ 540380 w 540379"/>
                <a:gd name="connsiteY3" fmla="*/ 0 h 2374"/>
                <a:gd name="connsiteX4" fmla="*/ 540380 w 540379"/>
                <a:gd name="connsiteY4" fmla="*/ 2375 h 2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379" h="2374">
                  <a:moveTo>
                    <a:pt x="540380" y="2375"/>
                  </a:moveTo>
                  <a:cubicBezTo>
                    <a:pt x="359857" y="2375"/>
                    <a:pt x="180523" y="2375"/>
                    <a:pt x="0" y="2375"/>
                  </a:cubicBezTo>
                  <a:cubicBezTo>
                    <a:pt x="0" y="1187"/>
                    <a:pt x="0" y="1187"/>
                    <a:pt x="0" y="0"/>
                  </a:cubicBezTo>
                  <a:cubicBezTo>
                    <a:pt x="180523" y="0"/>
                    <a:pt x="359857" y="0"/>
                    <a:pt x="540380" y="0"/>
                  </a:cubicBezTo>
                  <a:cubicBezTo>
                    <a:pt x="540380" y="1187"/>
                    <a:pt x="540380" y="2375"/>
                    <a:pt x="540380" y="2375"/>
                  </a:cubicBezTo>
                  <a:close/>
                </a:path>
              </a:pathLst>
            </a:custGeom>
            <a:grpFill/>
            <a:ln w="11862"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B5334A4B-981F-41E2-9525-3D6CAB2EFC64}"/>
                </a:ext>
              </a:extLst>
            </p:cNvPr>
            <p:cNvSpPr/>
            <p:nvPr/>
          </p:nvSpPr>
          <p:spPr>
            <a:xfrm>
              <a:off x="6134326" y="1520759"/>
              <a:ext cx="541567" cy="2374"/>
            </a:xfrm>
            <a:custGeom>
              <a:avLst/>
              <a:gdLst>
                <a:gd name="connsiteX0" fmla="*/ 0 w 541567"/>
                <a:gd name="connsiteY0" fmla="*/ 0 h 2374"/>
                <a:gd name="connsiteX1" fmla="*/ 541567 w 541567"/>
                <a:gd name="connsiteY1" fmla="*/ 0 h 2374"/>
                <a:gd name="connsiteX2" fmla="*/ 541567 w 541567"/>
                <a:gd name="connsiteY2" fmla="*/ 2375 h 2374"/>
                <a:gd name="connsiteX3" fmla="*/ 0 w 541567"/>
                <a:gd name="connsiteY3" fmla="*/ 2375 h 2374"/>
                <a:gd name="connsiteX4" fmla="*/ 0 w 541567"/>
                <a:gd name="connsiteY4" fmla="*/ 0 h 2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67" h="2374">
                  <a:moveTo>
                    <a:pt x="0" y="0"/>
                  </a:moveTo>
                  <a:cubicBezTo>
                    <a:pt x="180522" y="0"/>
                    <a:pt x="361045" y="0"/>
                    <a:pt x="541567" y="0"/>
                  </a:cubicBezTo>
                  <a:cubicBezTo>
                    <a:pt x="541567" y="1187"/>
                    <a:pt x="541567" y="1187"/>
                    <a:pt x="541567" y="2375"/>
                  </a:cubicBezTo>
                  <a:cubicBezTo>
                    <a:pt x="361045" y="2375"/>
                    <a:pt x="180522" y="2375"/>
                    <a:pt x="0" y="2375"/>
                  </a:cubicBezTo>
                  <a:cubicBezTo>
                    <a:pt x="0" y="2375"/>
                    <a:pt x="0" y="1187"/>
                    <a:pt x="0" y="0"/>
                  </a:cubicBezTo>
                  <a:close/>
                </a:path>
              </a:pathLst>
            </a:custGeom>
            <a:grpFill/>
            <a:ln w="11862"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A7D6A0D6-7E22-3E0E-36EA-C90347BB48C1}"/>
                </a:ext>
              </a:extLst>
            </p:cNvPr>
            <p:cNvSpPr/>
            <p:nvPr/>
          </p:nvSpPr>
          <p:spPr>
            <a:xfrm>
              <a:off x="6137889" y="1753484"/>
              <a:ext cx="538004" cy="1187"/>
            </a:xfrm>
            <a:custGeom>
              <a:avLst/>
              <a:gdLst>
                <a:gd name="connsiteX0" fmla="*/ 538004 w 538004"/>
                <a:gd name="connsiteY0" fmla="*/ 1187 h 1187"/>
                <a:gd name="connsiteX1" fmla="*/ 0 w 538004"/>
                <a:gd name="connsiteY1" fmla="*/ 1187 h 1187"/>
                <a:gd name="connsiteX2" fmla="*/ 0 w 538004"/>
                <a:gd name="connsiteY2" fmla="*/ 0 h 1187"/>
                <a:gd name="connsiteX3" fmla="*/ 538004 w 538004"/>
                <a:gd name="connsiteY3" fmla="*/ 0 h 1187"/>
                <a:gd name="connsiteX4" fmla="*/ 538004 w 538004"/>
                <a:gd name="connsiteY4" fmla="*/ 1187 h 1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04" h="1187">
                  <a:moveTo>
                    <a:pt x="538004" y="1187"/>
                  </a:moveTo>
                  <a:cubicBezTo>
                    <a:pt x="358670" y="1187"/>
                    <a:pt x="179335" y="1187"/>
                    <a:pt x="0" y="1187"/>
                  </a:cubicBezTo>
                  <a:cubicBezTo>
                    <a:pt x="0" y="1187"/>
                    <a:pt x="0" y="0"/>
                    <a:pt x="0" y="0"/>
                  </a:cubicBezTo>
                  <a:cubicBezTo>
                    <a:pt x="179335" y="0"/>
                    <a:pt x="358670" y="0"/>
                    <a:pt x="538004" y="0"/>
                  </a:cubicBezTo>
                  <a:cubicBezTo>
                    <a:pt x="538004" y="0"/>
                    <a:pt x="538004" y="0"/>
                    <a:pt x="538004" y="1187"/>
                  </a:cubicBezTo>
                  <a:close/>
                </a:path>
              </a:pathLst>
            </a:custGeom>
            <a:grpFill/>
            <a:ln w="11862"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C6A3E424-5B62-442C-B499-ECF60543818E}"/>
                </a:ext>
              </a:extLst>
            </p:cNvPr>
            <p:cNvSpPr/>
            <p:nvPr/>
          </p:nvSpPr>
          <p:spPr>
            <a:xfrm>
              <a:off x="6137889" y="1802166"/>
              <a:ext cx="538004" cy="1187"/>
            </a:xfrm>
            <a:custGeom>
              <a:avLst/>
              <a:gdLst>
                <a:gd name="connsiteX0" fmla="*/ 538004 w 538004"/>
                <a:gd name="connsiteY0" fmla="*/ 1187 h 1187"/>
                <a:gd name="connsiteX1" fmla="*/ 0 w 538004"/>
                <a:gd name="connsiteY1" fmla="*/ 1187 h 1187"/>
                <a:gd name="connsiteX2" fmla="*/ 0 w 538004"/>
                <a:gd name="connsiteY2" fmla="*/ 0 h 1187"/>
                <a:gd name="connsiteX3" fmla="*/ 538004 w 538004"/>
                <a:gd name="connsiteY3" fmla="*/ 0 h 1187"/>
                <a:gd name="connsiteX4" fmla="*/ 538004 w 538004"/>
                <a:gd name="connsiteY4" fmla="*/ 1187 h 1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04" h="1187">
                  <a:moveTo>
                    <a:pt x="538004" y="1187"/>
                  </a:moveTo>
                  <a:cubicBezTo>
                    <a:pt x="358670" y="1187"/>
                    <a:pt x="179335" y="1187"/>
                    <a:pt x="0" y="1187"/>
                  </a:cubicBezTo>
                  <a:cubicBezTo>
                    <a:pt x="0" y="1187"/>
                    <a:pt x="0" y="0"/>
                    <a:pt x="0" y="0"/>
                  </a:cubicBezTo>
                  <a:cubicBezTo>
                    <a:pt x="179335" y="0"/>
                    <a:pt x="358670" y="0"/>
                    <a:pt x="538004" y="0"/>
                  </a:cubicBezTo>
                  <a:cubicBezTo>
                    <a:pt x="538004" y="0"/>
                    <a:pt x="538004" y="0"/>
                    <a:pt x="538004" y="1187"/>
                  </a:cubicBezTo>
                  <a:close/>
                </a:path>
              </a:pathLst>
            </a:custGeom>
            <a:grpFill/>
            <a:ln w="11862"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A77A511F-7403-A63E-485A-9C886AEF9230}"/>
                </a:ext>
              </a:extLst>
            </p:cNvPr>
            <p:cNvSpPr/>
            <p:nvPr/>
          </p:nvSpPr>
          <p:spPr>
            <a:xfrm>
              <a:off x="6134326" y="2311549"/>
              <a:ext cx="541567" cy="2374"/>
            </a:xfrm>
            <a:custGeom>
              <a:avLst/>
              <a:gdLst>
                <a:gd name="connsiteX0" fmla="*/ 541567 w 541567"/>
                <a:gd name="connsiteY0" fmla="*/ 2375 h 2374"/>
                <a:gd name="connsiteX1" fmla="*/ 0 w 541567"/>
                <a:gd name="connsiteY1" fmla="*/ 2375 h 2374"/>
                <a:gd name="connsiteX2" fmla="*/ 0 w 541567"/>
                <a:gd name="connsiteY2" fmla="*/ 0 h 2374"/>
                <a:gd name="connsiteX3" fmla="*/ 540380 w 541567"/>
                <a:gd name="connsiteY3" fmla="*/ 0 h 2374"/>
                <a:gd name="connsiteX4" fmla="*/ 541567 w 541567"/>
                <a:gd name="connsiteY4" fmla="*/ 2375 h 2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67" h="2374">
                  <a:moveTo>
                    <a:pt x="541567" y="2375"/>
                  </a:moveTo>
                  <a:cubicBezTo>
                    <a:pt x="361045" y="2375"/>
                    <a:pt x="180522" y="2375"/>
                    <a:pt x="0" y="2375"/>
                  </a:cubicBezTo>
                  <a:cubicBezTo>
                    <a:pt x="0" y="1187"/>
                    <a:pt x="0" y="1187"/>
                    <a:pt x="0" y="0"/>
                  </a:cubicBezTo>
                  <a:cubicBezTo>
                    <a:pt x="180522" y="0"/>
                    <a:pt x="359857" y="0"/>
                    <a:pt x="540380" y="0"/>
                  </a:cubicBezTo>
                  <a:cubicBezTo>
                    <a:pt x="541567" y="1187"/>
                    <a:pt x="541567" y="2375"/>
                    <a:pt x="541567" y="2375"/>
                  </a:cubicBezTo>
                  <a:close/>
                </a:path>
              </a:pathLst>
            </a:custGeom>
            <a:grpFill/>
            <a:ln w="11862"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F7E8DA2C-ADD7-BAA8-38B5-13A21C74DBDB}"/>
                </a:ext>
              </a:extLst>
            </p:cNvPr>
            <p:cNvSpPr/>
            <p:nvPr/>
          </p:nvSpPr>
          <p:spPr>
            <a:xfrm>
              <a:off x="5000122" y="1442392"/>
              <a:ext cx="143957" cy="142484"/>
            </a:xfrm>
            <a:custGeom>
              <a:avLst/>
              <a:gdLst>
                <a:gd name="connsiteX0" fmla="*/ 71259 w 143957"/>
                <a:gd name="connsiteY0" fmla="*/ 142485 h 142484"/>
                <a:gd name="connsiteX1" fmla="*/ 0 w 143957"/>
                <a:gd name="connsiteY1" fmla="*/ 71242 h 142484"/>
                <a:gd name="connsiteX2" fmla="*/ 71259 w 143957"/>
                <a:gd name="connsiteY2" fmla="*/ 0 h 142484"/>
                <a:gd name="connsiteX3" fmla="*/ 143705 w 143957"/>
                <a:gd name="connsiteY3" fmla="*/ 73617 h 142484"/>
                <a:gd name="connsiteX4" fmla="*/ 71259 w 143957"/>
                <a:gd name="connsiteY4" fmla="*/ 142485 h 142484"/>
                <a:gd name="connsiteX5" fmla="*/ 73634 w 143957"/>
                <a:gd name="connsiteY5" fmla="*/ 4749 h 142484"/>
                <a:gd name="connsiteX6" fmla="*/ 5938 w 143957"/>
                <a:gd name="connsiteY6" fmla="*/ 71242 h 142484"/>
                <a:gd name="connsiteX7" fmla="*/ 72447 w 143957"/>
                <a:gd name="connsiteY7" fmla="*/ 136548 h 142484"/>
                <a:gd name="connsiteX8" fmla="*/ 138955 w 143957"/>
                <a:gd name="connsiteY8" fmla="*/ 71242 h 142484"/>
                <a:gd name="connsiteX9" fmla="*/ 73634 w 143957"/>
                <a:gd name="connsiteY9" fmla="*/ 4749 h 14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957" h="142484">
                  <a:moveTo>
                    <a:pt x="71259" y="142485"/>
                  </a:moveTo>
                  <a:cubicBezTo>
                    <a:pt x="0" y="142485"/>
                    <a:pt x="0" y="142485"/>
                    <a:pt x="0" y="71242"/>
                  </a:cubicBezTo>
                  <a:cubicBezTo>
                    <a:pt x="0" y="0"/>
                    <a:pt x="0" y="0"/>
                    <a:pt x="71259" y="0"/>
                  </a:cubicBezTo>
                  <a:cubicBezTo>
                    <a:pt x="143705" y="0"/>
                    <a:pt x="143705" y="0"/>
                    <a:pt x="143705" y="73617"/>
                  </a:cubicBezTo>
                  <a:cubicBezTo>
                    <a:pt x="144893" y="142485"/>
                    <a:pt x="144893" y="142485"/>
                    <a:pt x="71259" y="142485"/>
                  </a:cubicBezTo>
                  <a:close/>
                  <a:moveTo>
                    <a:pt x="73634" y="4749"/>
                  </a:moveTo>
                  <a:cubicBezTo>
                    <a:pt x="5938" y="4749"/>
                    <a:pt x="4751" y="4749"/>
                    <a:pt x="5938" y="71242"/>
                  </a:cubicBezTo>
                  <a:cubicBezTo>
                    <a:pt x="5938" y="144860"/>
                    <a:pt x="-4751" y="136548"/>
                    <a:pt x="72447" y="136548"/>
                  </a:cubicBezTo>
                  <a:cubicBezTo>
                    <a:pt x="148456" y="136548"/>
                    <a:pt x="137767" y="146047"/>
                    <a:pt x="138955" y="71242"/>
                  </a:cubicBezTo>
                  <a:cubicBezTo>
                    <a:pt x="140142" y="4749"/>
                    <a:pt x="138955" y="4749"/>
                    <a:pt x="73634" y="4749"/>
                  </a:cubicBezTo>
                  <a:close/>
                </a:path>
              </a:pathLst>
            </a:custGeom>
            <a:grpFill/>
            <a:ln w="11862"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4EF80D8-7EB6-1021-5ECD-4A2B6263FC89}"/>
                </a:ext>
              </a:extLst>
            </p:cNvPr>
            <p:cNvSpPr/>
            <p:nvPr/>
          </p:nvSpPr>
          <p:spPr>
            <a:xfrm>
              <a:off x="6131950" y="837450"/>
              <a:ext cx="162707" cy="65133"/>
            </a:xfrm>
            <a:custGeom>
              <a:avLst/>
              <a:gdLst>
                <a:gd name="connsiteX0" fmla="*/ 0 w 162707"/>
                <a:gd name="connsiteY0" fmla="*/ 42128 h 65133"/>
                <a:gd name="connsiteX1" fmla="*/ 66508 w 162707"/>
                <a:gd name="connsiteY1" fmla="*/ 38566 h 65133"/>
                <a:gd name="connsiteX2" fmla="*/ 106888 w 162707"/>
                <a:gd name="connsiteY2" fmla="*/ 24317 h 65133"/>
                <a:gd name="connsiteX3" fmla="*/ 162708 w 162707"/>
                <a:gd name="connsiteY3" fmla="*/ 1757 h 65133"/>
                <a:gd name="connsiteX4" fmla="*/ 102138 w 162707"/>
                <a:gd name="connsiteY4" fmla="*/ 61126 h 65133"/>
                <a:gd name="connsiteX5" fmla="*/ 86698 w 162707"/>
                <a:gd name="connsiteY5" fmla="*/ 64688 h 65133"/>
                <a:gd name="connsiteX6" fmla="*/ 1188 w 162707"/>
                <a:gd name="connsiteY6" fmla="*/ 48065 h 65133"/>
                <a:gd name="connsiteX7" fmla="*/ 0 w 162707"/>
                <a:gd name="connsiteY7" fmla="*/ 42128 h 6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707" h="65133">
                  <a:moveTo>
                    <a:pt x="0" y="42128"/>
                  </a:moveTo>
                  <a:cubicBezTo>
                    <a:pt x="22565" y="40940"/>
                    <a:pt x="45130" y="36191"/>
                    <a:pt x="66508" y="38566"/>
                  </a:cubicBezTo>
                  <a:cubicBezTo>
                    <a:pt x="84323" y="40940"/>
                    <a:pt x="96199" y="37379"/>
                    <a:pt x="106888" y="24317"/>
                  </a:cubicBezTo>
                  <a:cubicBezTo>
                    <a:pt x="122328" y="5319"/>
                    <a:pt x="142518" y="-4180"/>
                    <a:pt x="162708" y="1757"/>
                  </a:cubicBezTo>
                  <a:cubicBezTo>
                    <a:pt x="143705" y="20755"/>
                    <a:pt x="122328" y="40940"/>
                    <a:pt x="102138" y="61126"/>
                  </a:cubicBezTo>
                  <a:cubicBezTo>
                    <a:pt x="98575" y="64688"/>
                    <a:pt x="91449" y="65875"/>
                    <a:pt x="86698" y="64688"/>
                  </a:cubicBezTo>
                  <a:cubicBezTo>
                    <a:pt x="58195" y="59939"/>
                    <a:pt x="29691" y="52814"/>
                    <a:pt x="1188" y="48065"/>
                  </a:cubicBezTo>
                  <a:cubicBezTo>
                    <a:pt x="1188" y="44503"/>
                    <a:pt x="1188" y="43315"/>
                    <a:pt x="0" y="42128"/>
                  </a:cubicBezTo>
                  <a:close/>
                </a:path>
              </a:pathLst>
            </a:custGeom>
            <a:grpFill/>
            <a:ln w="11862"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62B29B80-040C-5587-01B8-A5D33F7ACCAD}"/>
                </a:ext>
              </a:extLst>
            </p:cNvPr>
            <p:cNvSpPr/>
            <p:nvPr/>
          </p:nvSpPr>
          <p:spPr>
            <a:xfrm>
              <a:off x="5001310" y="836832"/>
              <a:ext cx="143705" cy="142484"/>
            </a:xfrm>
            <a:custGeom>
              <a:avLst/>
              <a:gdLst>
                <a:gd name="connsiteX0" fmla="*/ 0 w 143705"/>
                <a:gd name="connsiteY0" fmla="*/ 71242 h 142484"/>
                <a:gd name="connsiteX1" fmla="*/ 71259 w 143705"/>
                <a:gd name="connsiteY1" fmla="*/ 0 h 142484"/>
                <a:gd name="connsiteX2" fmla="*/ 143705 w 143705"/>
                <a:gd name="connsiteY2" fmla="*/ 72430 h 142484"/>
                <a:gd name="connsiteX3" fmla="*/ 73634 w 143705"/>
                <a:gd name="connsiteY3" fmla="*/ 142485 h 142484"/>
                <a:gd name="connsiteX4" fmla="*/ 71259 w 143705"/>
                <a:gd name="connsiteY4" fmla="*/ 142485 h 142484"/>
                <a:gd name="connsiteX5" fmla="*/ 0 w 143705"/>
                <a:gd name="connsiteY5" fmla="*/ 71242 h 142484"/>
                <a:gd name="connsiteX6" fmla="*/ 73634 w 143705"/>
                <a:gd name="connsiteY6" fmla="*/ 4749 h 142484"/>
                <a:gd name="connsiteX7" fmla="*/ 4751 w 143705"/>
                <a:gd name="connsiteY7" fmla="*/ 70055 h 142484"/>
                <a:gd name="connsiteX8" fmla="*/ 70071 w 143705"/>
                <a:gd name="connsiteY8" fmla="*/ 136548 h 142484"/>
                <a:gd name="connsiteX9" fmla="*/ 137767 w 143705"/>
                <a:gd name="connsiteY9" fmla="*/ 68868 h 142484"/>
                <a:gd name="connsiteX10" fmla="*/ 73634 w 143705"/>
                <a:gd name="connsiteY10" fmla="*/ 4749 h 14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705" h="142484">
                  <a:moveTo>
                    <a:pt x="0" y="71242"/>
                  </a:moveTo>
                  <a:cubicBezTo>
                    <a:pt x="0" y="0"/>
                    <a:pt x="0" y="0"/>
                    <a:pt x="71259" y="0"/>
                  </a:cubicBezTo>
                  <a:cubicBezTo>
                    <a:pt x="143705" y="0"/>
                    <a:pt x="143705" y="0"/>
                    <a:pt x="143705" y="72430"/>
                  </a:cubicBezTo>
                  <a:cubicBezTo>
                    <a:pt x="143705" y="142485"/>
                    <a:pt x="143705" y="142485"/>
                    <a:pt x="73634" y="142485"/>
                  </a:cubicBezTo>
                  <a:cubicBezTo>
                    <a:pt x="72447" y="142485"/>
                    <a:pt x="71259" y="142485"/>
                    <a:pt x="71259" y="142485"/>
                  </a:cubicBezTo>
                  <a:cubicBezTo>
                    <a:pt x="0" y="141297"/>
                    <a:pt x="0" y="141297"/>
                    <a:pt x="0" y="71242"/>
                  </a:cubicBezTo>
                  <a:close/>
                  <a:moveTo>
                    <a:pt x="73634" y="4749"/>
                  </a:moveTo>
                  <a:cubicBezTo>
                    <a:pt x="4751" y="4749"/>
                    <a:pt x="3563" y="4749"/>
                    <a:pt x="4751" y="70055"/>
                  </a:cubicBezTo>
                  <a:cubicBezTo>
                    <a:pt x="5938" y="144860"/>
                    <a:pt x="-5938" y="136548"/>
                    <a:pt x="70071" y="136548"/>
                  </a:cubicBezTo>
                  <a:cubicBezTo>
                    <a:pt x="148456" y="136548"/>
                    <a:pt x="136580" y="146047"/>
                    <a:pt x="137767" y="68868"/>
                  </a:cubicBezTo>
                  <a:cubicBezTo>
                    <a:pt x="138955" y="4749"/>
                    <a:pt x="137767" y="4749"/>
                    <a:pt x="73634" y="4749"/>
                  </a:cubicBezTo>
                  <a:close/>
                </a:path>
              </a:pathLst>
            </a:custGeom>
            <a:grpFill/>
            <a:ln w="11862"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8B1BB0E0-24B5-0997-9BEE-DB6362A9DDB3}"/>
                </a:ext>
              </a:extLst>
            </p:cNvPr>
            <p:cNvSpPr/>
            <p:nvPr/>
          </p:nvSpPr>
          <p:spPr>
            <a:xfrm>
              <a:off x="4770015" y="1441205"/>
              <a:ext cx="141033" cy="142781"/>
            </a:xfrm>
            <a:custGeom>
              <a:avLst/>
              <a:gdLst>
                <a:gd name="connsiteX0" fmla="*/ 141033 w 141033"/>
                <a:gd name="connsiteY0" fmla="*/ 0 h 142781"/>
                <a:gd name="connsiteX1" fmla="*/ 141033 w 141033"/>
                <a:gd name="connsiteY1" fmla="*/ 142485 h 142781"/>
                <a:gd name="connsiteX2" fmla="*/ 16330 w 141033"/>
                <a:gd name="connsiteY2" fmla="*/ 141298 h 142781"/>
                <a:gd name="connsiteX3" fmla="*/ 891 w 141033"/>
                <a:gd name="connsiteY3" fmla="*/ 122300 h 142781"/>
                <a:gd name="connsiteX4" fmla="*/ 891 w 141033"/>
                <a:gd name="connsiteY4" fmla="*/ 18998 h 142781"/>
                <a:gd name="connsiteX5" fmla="*/ 18705 w 141033"/>
                <a:gd name="connsiteY5" fmla="*/ 0 h 142781"/>
                <a:gd name="connsiteX6" fmla="*/ 141033 w 141033"/>
                <a:gd name="connsiteY6" fmla="*/ 0 h 142781"/>
                <a:gd name="connsiteX7" fmla="*/ 70962 w 141033"/>
                <a:gd name="connsiteY7" fmla="*/ 5937 h 142781"/>
                <a:gd name="connsiteX8" fmla="*/ 4454 w 141033"/>
                <a:gd name="connsiteY8" fmla="*/ 73617 h 142781"/>
                <a:gd name="connsiteX9" fmla="*/ 68587 w 141033"/>
                <a:gd name="connsiteY9" fmla="*/ 137735 h 142781"/>
                <a:gd name="connsiteX10" fmla="*/ 136283 w 141033"/>
                <a:gd name="connsiteY10" fmla="*/ 71242 h 142781"/>
                <a:gd name="connsiteX11" fmla="*/ 70962 w 141033"/>
                <a:gd name="connsiteY11" fmla="*/ 5937 h 142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033" h="142781">
                  <a:moveTo>
                    <a:pt x="141033" y="0"/>
                  </a:moveTo>
                  <a:cubicBezTo>
                    <a:pt x="141033" y="48682"/>
                    <a:pt x="141033" y="93803"/>
                    <a:pt x="141033" y="142485"/>
                  </a:cubicBezTo>
                  <a:cubicBezTo>
                    <a:pt x="98278" y="142485"/>
                    <a:pt x="56710" y="143672"/>
                    <a:pt x="16330" y="141298"/>
                  </a:cubicBezTo>
                  <a:cubicBezTo>
                    <a:pt x="10392" y="141298"/>
                    <a:pt x="2078" y="129424"/>
                    <a:pt x="891" y="122300"/>
                  </a:cubicBezTo>
                  <a:cubicBezTo>
                    <a:pt x="-297" y="87866"/>
                    <a:pt x="-297" y="53432"/>
                    <a:pt x="891" y="18998"/>
                  </a:cubicBezTo>
                  <a:cubicBezTo>
                    <a:pt x="891" y="11874"/>
                    <a:pt x="12767" y="0"/>
                    <a:pt x="18705" y="0"/>
                  </a:cubicBezTo>
                  <a:cubicBezTo>
                    <a:pt x="57898" y="0"/>
                    <a:pt x="97090" y="0"/>
                    <a:pt x="141033" y="0"/>
                  </a:cubicBezTo>
                  <a:close/>
                  <a:moveTo>
                    <a:pt x="70962" y="5937"/>
                  </a:moveTo>
                  <a:cubicBezTo>
                    <a:pt x="4454" y="5937"/>
                    <a:pt x="3266" y="5937"/>
                    <a:pt x="4454" y="73617"/>
                  </a:cubicBezTo>
                  <a:cubicBezTo>
                    <a:pt x="5641" y="146047"/>
                    <a:pt x="-6235" y="137735"/>
                    <a:pt x="68587" y="137735"/>
                  </a:cubicBezTo>
                  <a:cubicBezTo>
                    <a:pt x="136283" y="137735"/>
                    <a:pt x="136283" y="137735"/>
                    <a:pt x="136283" y="71242"/>
                  </a:cubicBezTo>
                  <a:cubicBezTo>
                    <a:pt x="136283" y="5937"/>
                    <a:pt x="136283" y="5937"/>
                    <a:pt x="70962" y="5937"/>
                  </a:cubicBezTo>
                  <a:close/>
                </a:path>
              </a:pathLst>
            </a:custGeom>
            <a:grpFill/>
            <a:ln w="11862"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003161A7-CAD4-C42C-3C5E-EF8EA707D936}"/>
                </a:ext>
              </a:extLst>
            </p:cNvPr>
            <p:cNvSpPr/>
            <p:nvPr/>
          </p:nvSpPr>
          <p:spPr>
            <a:xfrm>
              <a:off x="6363542" y="933009"/>
              <a:ext cx="162707" cy="62930"/>
            </a:xfrm>
            <a:custGeom>
              <a:avLst/>
              <a:gdLst>
                <a:gd name="connsiteX0" fmla="*/ 87886 w 162707"/>
                <a:gd name="connsiteY0" fmla="*/ 62931 h 62930"/>
                <a:gd name="connsiteX1" fmla="*/ 1188 w 162707"/>
                <a:gd name="connsiteY1" fmla="*/ 45120 h 62930"/>
                <a:gd name="connsiteX2" fmla="*/ 0 w 162707"/>
                <a:gd name="connsiteY2" fmla="*/ 41558 h 62930"/>
                <a:gd name="connsiteX3" fmla="*/ 58195 w 162707"/>
                <a:gd name="connsiteY3" fmla="*/ 36809 h 62930"/>
                <a:gd name="connsiteX4" fmla="*/ 106888 w 162707"/>
                <a:gd name="connsiteY4" fmla="*/ 21373 h 62930"/>
                <a:gd name="connsiteX5" fmla="*/ 162708 w 162707"/>
                <a:gd name="connsiteY5" fmla="*/ 0 h 62930"/>
                <a:gd name="connsiteX6" fmla="*/ 87886 w 162707"/>
                <a:gd name="connsiteY6" fmla="*/ 62931 h 6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707" h="62930">
                  <a:moveTo>
                    <a:pt x="87886" y="62931"/>
                  </a:moveTo>
                  <a:cubicBezTo>
                    <a:pt x="60570" y="58181"/>
                    <a:pt x="30879" y="52244"/>
                    <a:pt x="1188" y="45120"/>
                  </a:cubicBezTo>
                  <a:cubicBezTo>
                    <a:pt x="1188" y="43933"/>
                    <a:pt x="0" y="42745"/>
                    <a:pt x="0" y="41558"/>
                  </a:cubicBezTo>
                  <a:cubicBezTo>
                    <a:pt x="19002" y="39183"/>
                    <a:pt x="39192" y="33246"/>
                    <a:pt x="58195" y="36809"/>
                  </a:cubicBezTo>
                  <a:cubicBezTo>
                    <a:pt x="79572" y="41558"/>
                    <a:pt x="91449" y="33246"/>
                    <a:pt x="106888" y="21373"/>
                  </a:cubicBezTo>
                  <a:cubicBezTo>
                    <a:pt x="122328" y="8312"/>
                    <a:pt x="142518" y="3562"/>
                    <a:pt x="162708" y="0"/>
                  </a:cubicBezTo>
                  <a:cubicBezTo>
                    <a:pt x="136580" y="20185"/>
                    <a:pt x="111639" y="41558"/>
                    <a:pt x="87886" y="62931"/>
                  </a:cubicBezTo>
                  <a:close/>
                </a:path>
              </a:pathLst>
            </a:custGeom>
            <a:grpFill/>
            <a:ln w="11862"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D54045F7-EC6B-6BD5-238E-00DCF6B68168}"/>
                </a:ext>
              </a:extLst>
            </p:cNvPr>
            <p:cNvSpPr/>
            <p:nvPr/>
          </p:nvSpPr>
          <p:spPr>
            <a:xfrm>
              <a:off x="4769421" y="835644"/>
              <a:ext cx="140439" cy="141297"/>
            </a:xfrm>
            <a:custGeom>
              <a:avLst/>
              <a:gdLst>
                <a:gd name="connsiteX0" fmla="*/ 140439 w 140439"/>
                <a:gd name="connsiteY0" fmla="*/ 141298 h 141297"/>
                <a:gd name="connsiteX1" fmla="*/ 297 w 140439"/>
                <a:gd name="connsiteY1" fmla="*/ 141298 h 141297"/>
                <a:gd name="connsiteX2" fmla="*/ 1485 w 140439"/>
                <a:gd name="connsiteY2" fmla="*/ 16624 h 141297"/>
                <a:gd name="connsiteX3" fmla="*/ 16924 w 140439"/>
                <a:gd name="connsiteY3" fmla="*/ 1187 h 141297"/>
                <a:gd name="connsiteX4" fmla="*/ 140439 w 140439"/>
                <a:gd name="connsiteY4" fmla="*/ 0 h 141297"/>
                <a:gd name="connsiteX5" fmla="*/ 140439 w 140439"/>
                <a:gd name="connsiteY5" fmla="*/ 141298 h 141297"/>
                <a:gd name="connsiteX6" fmla="*/ 73931 w 140439"/>
                <a:gd name="connsiteY6" fmla="*/ 5937 h 141297"/>
                <a:gd name="connsiteX7" fmla="*/ 3860 w 140439"/>
                <a:gd name="connsiteY7" fmla="*/ 77179 h 141297"/>
                <a:gd name="connsiteX8" fmla="*/ 65618 w 140439"/>
                <a:gd name="connsiteY8" fmla="*/ 138923 h 141297"/>
                <a:gd name="connsiteX9" fmla="*/ 135689 w 140439"/>
                <a:gd name="connsiteY9" fmla="*/ 68868 h 141297"/>
                <a:gd name="connsiteX10" fmla="*/ 73931 w 140439"/>
                <a:gd name="connsiteY10" fmla="*/ 5937 h 14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439" h="141297">
                  <a:moveTo>
                    <a:pt x="140439" y="141298"/>
                  </a:moveTo>
                  <a:cubicBezTo>
                    <a:pt x="94121" y="141298"/>
                    <a:pt x="48990" y="141298"/>
                    <a:pt x="297" y="141298"/>
                  </a:cubicBezTo>
                  <a:cubicBezTo>
                    <a:pt x="297" y="98552"/>
                    <a:pt x="-891" y="56994"/>
                    <a:pt x="1485" y="16624"/>
                  </a:cubicBezTo>
                  <a:cubicBezTo>
                    <a:pt x="1485" y="10687"/>
                    <a:pt x="12173" y="2375"/>
                    <a:pt x="16924" y="1187"/>
                  </a:cubicBezTo>
                  <a:cubicBezTo>
                    <a:pt x="57304" y="0"/>
                    <a:pt x="97684" y="0"/>
                    <a:pt x="140439" y="0"/>
                  </a:cubicBezTo>
                  <a:cubicBezTo>
                    <a:pt x="140439" y="48682"/>
                    <a:pt x="140439" y="92615"/>
                    <a:pt x="140439" y="141298"/>
                  </a:cubicBezTo>
                  <a:close/>
                  <a:moveTo>
                    <a:pt x="73931" y="5937"/>
                  </a:moveTo>
                  <a:cubicBezTo>
                    <a:pt x="3860" y="5937"/>
                    <a:pt x="3860" y="5937"/>
                    <a:pt x="3860" y="77179"/>
                  </a:cubicBezTo>
                  <a:cubicBezTo>
                    <a:pt x="3860" y="146047"/>
                    <a:pt x="-5641" y="137735"/>
                    <a:pt x="65618" y="138923"/>
                  </a:cubicBezTo>
                  <a:cubicBezTo>
                    <a:pt x="135689" y="138923"/>
                    <a:pt x="135689" y="138923"/>
                    <a:pt x="135689" y="68868"/>
                  </a:cubicBezTo>
                  <a:cubicBezTo>
                    <a:pt x="136876" y="5937"/>
                    <a:pt x="136876" y="5937"/>
                    <a:pt x="73931" y="5937"/>
                  </a:cubicBezTo>
                  <a:close/>
                </a:path>
              </a:pathLst>
            </a:custGeom>
            <a:grpFill/>
            <a:ln w="11862"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4205830D-971B-1FE7-B02C-8FB2FEF6DE1D}"/>
                </a:ext>
              </a:extLst>
            </p:cNvPr>
            <p:cNvSpPr/>
            <p:nvPr/>
          </p:nvSpPr>
          <p:spPr>
            <a:xfrm>
              <a:off x="5001310" y="1240539"/>
              <a:ext cx="143705" cy="142484"/>
            </a:xfrm>
            <a:custGeom>
              <a:avLst/>
              <a:gdLst>
                <a:gd name="connsiteX0" fmla="*/ 71259 w 143705"/>
                <a:gd name="connsiteY0" fmla="*/ 0 h 142484"/>
                <a:gd name="connsiteX1" fmla="*/ 143705 w 143705"/>
                <a:gd name="connsiteY1" fmla="*/ 73617 h 142484"/>
                <a:gd name="connsiteX2" fmla="*/ 73634 w 143705"/>
                <a:gd name="connsiteY2" fmla="*/ 142485 h 142484"/>
                <a:gd name="connsiteX3" fmla="*/ 0 w 143705"/>
                <a:gd name="connsiteY3" fmla="*/ 70055 h 142484"/>
                <a:gd name="connsiteX4" fmla="*/ 71259 w 143705"/>
                <a:gd name="connsiteY4" fmla="*/ 0 h 142484"/>
                <a:gd name="connsiteX5" fmla="*/ 4751 w 143705"/>
                <a:gd name="connsiteY5" fmla="*/ 68868 h 142484"/>
                <a:gd name="connsiteX6" fmla="*/ 73634 w 143705"/>
                <a:gd name="connsiteY6" fmla="*/ 137735 h 142484"/>
                <a:gd name="connsiteX7" fmla="*/ 137767 w 143705"/>
                <a:gd name="connsiteY7" fmla="*/ 73617 h 142484"/>
                <a:gd name="connsiteX8" fmla="*/ 68884 w 143705"/>
                <a:gd name="connsiteY8" fmla="*/ 4749 h 142484"/>
                <a:gd name="connsiteX9" fmla="*/ 4751 w 143705"/>
                <a:gd name="connsiteY9" fmla="*/ 68868 h 14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705" h="142484">
                  <a:moveTo>
                    <a:pt x="71259" y="0"/>
                  </a:moveTo>
                  <a:cubicBezTo>
                    <a:pt x="143705" y="0"/>
                    <a:pt x="143705" y="0"/>
                    <a:pt x="143705" y="73617"/>
                  </a:cubicBezTo>
                  <a:cubicBezTo>
                    <a:pt x="143705" y="142485"/>
                    <a:pt x="143705" y="142485"/>
                    <a:pt x="73634" y="142485"/>
                  </a:cubicBezTo>
                  <a:cubicBezTo>
                    <a:pt x="0" y="142485"/>
                    <a:pt x="0" y="142485"/>
                    <a:pt x="0" y="70055"/>
                  </a:cubicBezTo>
                  <a:cubicBezTo>
                    <a:pt x="0" y="0"/>
                    <a:pt x="0" y="0"/>
                    <a:pt x="71259" y="0"/>
                  </a:cubicBezTo>
                  <a:close/>
                  <a:moveTo>
                    <a:pt x="4751" y="68868"/>
                  </a:moveTo>
                  <a:cubicBezTo>
                    <a:pt x="4751" y="137735"/>
                    <a:pt x="4751" y="137735"/>
                    <a:pt x="73634" y="137735"/>
                  </a:cubicBezTo>
                  <a:cubicBezTo>
                    <a:pt x="147268" y="137735"/>
                    <a:pt x="137767" y="148422"/>
                    <a:pt x="137767" y="73617"/>
                  </a:cubicBezTo>
                  <a:cubicBezTo>
                    <a:pt x="137767" y="4749"/>
                    <a:pt x="137767" y="4749"/>
                    <a:pt x="68884" y="4749"/>
                  </a:cubicBezTo>
                  <a:cubicBezTo>
                    <a:pt x="-3563" y="5937"/>
                    <a:pt x="5938" y="-5937"/>
                    <a:pt x="4751" y="68868"/>
                  </a:cubicBezTo>
                  <a:close/>
                </a:path>
              </a:pathLst>
            </a:custGeom>
            <a:grpFill/>
            <a:ln w="11862"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AEAF2E7C-7835-2CC8-65A1-F118E7BE4E47}"/>
                </a:ext>
              </a:extLst>
            </p:cNvPr>
            <p:cNvSpPr/>
            <p:nvPr/>
          </p:nvSpPr>
          <p:spPr>
            <a:xfrm>
              <a:off x="4769718" y="1242914"/>
              <a:ext cx="141330" cy="140109"/>
            </a:xfrm>
            <a:custGeom>
              <a:avLst/>
              <a:gdLst>
                <a:gd name="connsiteX0" fmla="*/ 141330 w 141330"/>
                <a:gd name="connsiteY0" fmla="*/ 0 h 140109"/>
                <a:gd name="connsiteX1" fmla="*/ 141330 w 141330"/>
                <a:gd name="connsiteY1" fmla="*/ 140110 h 140109"/>
                <a:gd name="connsiteX2" fmla="*/ 14252 w 141330"/>
                <a:gd name="connsiteY2" fmla="*/ 138922 h 140109"/>
                <a:gd name="connsiteX3" fmla="*/ 1188 w 141330"/>
                <a:gd name="connsiteY3" fmla="*/ 121112 h 140109"/>
                <a:gd name="connsiteX4" fmla="*/ 0 w 141330"/>
                <a:gd name="connsiteY4" fmla="*/ 0 h 140109"/>
                <a:gd name="connsiteX5" fmla="*/ 141330 w 141330"/>
                <a:gd name="connsiteY5" fmla="*/ 0 h 140109"/>
                <a:gd name="connsiteX6" fmla="*/ 72447 w 141330"/>
                <a:gd name="connsiteY6" fmla="*/ 2375 h 140109"/>
                <a:gd name="connsiteX7" fmla="*/ 3563 w 141330"/>
                <a:gd name="connsiteY7" fmla="*/ 71242 h 140109"/>
                <a:gd name="connsiteX8" fmla="*/ 66508 w 141330"/>
                <a:gd name="connsiteY8" fmla="*/ 134173 h 140109"/>
                <a:gd name="connsiteX9" fmla="*/ 135392 w 141330"/>
                <a:gd name="connsiteY9" fmla="*/ 66493 h 140109"/>
                <a:gd name="connsiteX10" fmla="*/ 72447 w 141330"/>
                <a:gd name="connsiteY10" fmla="*/ 2375 h 140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330" h="140109">
                  <a:moveTo>
                    <a:pt x="141330" y="0"/>
                  </a:moveTo>
                  <a:cubicBezTo>
                    <a:pt x="141330" y="47495"/>
                    <a:pt x="141330" y="91427"/>
                    <a:pt x="141330" y="140110"/>
                  </a:cubicBezTo>
                  <a:cubicBezTo>
                    <a:pt x="97387" y="140110"/>
                    <a:pt x="55819" y="140110"/>
                    <a:pt x="14252" y="138922"/>
                  </a:cubicBezTo>
                  <a:cubicBezTo>
                    <a:pt x="9501" y="138922"/>
                    <a:pt x="1188" y="127049"/>
                    <a:pt x="1188" y="121112"/>
                  </a:cubicBezTo>
                  <a:cubicBezTo>
                    <a:pt x="0" y="81929"/>
                    <a:pt x="0" y="42745"/>
                    <a:pt x="0" y="0"/>
                  </a:cubicBezTo>
                  <a:cubicBezTo>
                    <a:pt x="47506" y="0"/>
                    <a:pt x="93824" y="0"/>
                    <a:pt x="141330" y="0"/>
                  </a:cubicBezTo>
                  <a:close/>
                  <a:moveTo>
                    <a:pt x="72447" y="2375"/>
                  </a:moveTo>
                  <a:cubicBezTo>
                    <a:pt x="3563" y="2375"/>
                    <a:pt x="3563" y="2375"/>
                    <a:pt x="3563" y="71242"/>
                  </a:cubicBezTo>
                  <a:cubicBezTo>
                    <a:pt x="3563" y="143672"/>
                    <a:pt x="-4751" y="134173"/>
                    <a:pt x="66508" y="134173"/>
                  </a:cubicBezTo>
                  <a:cubicBezTo>
                    <a:pt x="135392" y="134173"/>
                    <a:pt x="135392" y="134173"/>
                    <a:pt x="135392" y="66493"/>
                  </a:cubicBezTo>
                  <a:cubicBezTo>
                    <a:pt x="136580" y="2375"/>
                    <a:pt x="136580" y="2375"/>
                    <a:pt x="72447" y="2375"/>
                  </a:cubicBezTo>
                  <a:close/>
                </a:path>
              </a:pathLst>
            </a:custGeom>
            <a:grpFill/>
            <a:ln w="11862"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936F958E-A765-013C-82C5-380AF9CF4A95}"/>
                </a:ext>
              </a:extLst>
            </p:cNvPr>
            <p:cNvSpPr/>
            <p:nvPr/>
          </p:nvSpPr>
          <p:spPr>
            <a:xfrm>
              <a:off x="5001310" y="1037498"/>
              <a:ext cx="143705" cy="143672"/>
            </a:xfrm>
            <a:custGeom>
              <a:avLst/>
              <a:gdLst>
                <a:gd name="connsiteX0" fmla="*/ 72447 w 143705"/>
                <a:gd name="connsiteY0" fmla="*/ 143672 h 143672"/>
                <a:gd name="connsiteX1" fmla="*/ 0 w 143705"/>
                <a:gd name="connsiteY1" fmla="*/ 70055 h 143672"/>
                <a:gd name="connsiteX2" fmla="*/ 70071 w 143705"/>
                <a:gd name="connsiteY2" fmla="*/ 0 h 143672"/>
                <a:gd name="connsiteX3" fmla="*/ 143705 w 143705"/>
                <a:gd name="connsiteY3" fmla="*/ 71242 h 143672"/>
                <a:gd name="connsiteX4" fmla="*/ 72447 w 143705"/>
                <a:gd name="connsiteY4" fmla="*/ 143672 h 143672"/>
                <a:gd name="connsiteX5" fmla="*/ 71259 w 143705"/>
                <a:gd name="connsiteY5" fmla="*/ 138923 h 143672"/>
                <a:gd name="connsiteX6" fmla="*/ 137767 w 143705"/>
                <a:gd name="connsiteY6" fmla="*/ 71242 h 143672"/>
                <a:gd name="connsiteX7" fmla="*/ 71259 w 143705"/>
                <a:gd name="connsiteY7" fmla="*/ 5937 h 143672"/>
                <a:gd name="connsiteX8" fmla="*/ 4751 w 143705"/>
                <a:gd name="connsiteY8" fmla="*/ 73617 h 143672"/>
                <a:gd name="connsiteX9" fmla="*/ 71259 w 143705"/>
                <a:gd name="connsiteY9" fmla="*/ 138923 h 14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705" h="143672">
                  <a:moveTo>
                    <a:pt x="72447" y="143672"/>
                  </a:moveTo>
                  <a:cubicBezTo>
                    <a:pt x="0" y="143672"/>
                    <a:pt x="0" y="143672"/>
                    <a:pt x="0" y="70055"/>
                  </a:cubicBezTo>
                  <a:cubicBezTo>
                    <a:pt x="0" y="0"/>
                    <a:pt x="0" y="0"/>
                    <a:pt x="70071" y="0"/>
                  </a:cubicBezTo>
                  <a:cubicBezTo>
                    <a:pt x="143705" y="0"/>
                    <a:pt x="143705" y="0"/>
                    <a:pt x="143705" y="71242"/>
                  </a:cubicBezTo>
                  <a:cubicBezTo>
                    <a:pt x="143705" y="143672"/>
                    <a:pt x="143705" y="143672"/>
                    <a:pt x="72447" y="143672"/>
                  </a:cubicBezTo>
                  <a:close/>
                  <a:moveTo>
                    <a:pt x="71259" y="138923"/>
                  </a:moveTo>
                  <a:cubicBezTo>
                    <a:pt x="138955" y="138923"/>
                    <a:pt x="138955" y="138923"/>
                    <a:pt x="137767" y="71242"/>
                  </a:cubicBezTo>
                  <a:cubicBezTo>
                    <a:pt x="136580" y="-5937"/>
                    <a:pt x="147268" y="5937"/>
                    <a:pt x="71259" y="5937"/>
                  </a:cubicBezTo>
                  <a:cubicBezTo>
                    <a:pt x="-7126" y="5937"/>
                    <a:pt x="4751" y="-4749"/>
                    <a:pt x="4751" y="73617"/>
                  </a:cubicBezTo>
                  <a:cubicBezTo>
                    <a:pt x="4751" y="138923"/>
                    <a:pt x="4751" y="138923"/>
                    <a:pt x="71259" y="138923"/>
                  </a:cubicBezTo>
                  <a:close/>
                </a:path>
              </a:pathLst>
            </a:custGeom>
            <a:grpFill/>
            <a:ln w="11862"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16C84D4E-7CF2-75D2-743F-20F6479905CE}"/>
                </a:ext>
              </a:extLst>
            </p:cNvPr>
            <p:cNvSpPr/>
            <p:nvPr/>
          </p:nvSpPr>
          <p:spPr>
            <a:xfrm>
              <a:off x="4772093" y="1041060"/>
              <a:ext cx="137767" cy="137735"/>
            </a:xfrm>
            <a:custGeom>
              <a:avLst/>
              <a:gdLst>
                <a:gd name="connsiteX0" fmla="*/ 0 w 137767"/>
                <a:gd name="connsiteY0" fmla="*/ 137735 h 137735"/>
                <a:gd name="connsiteX1" fmla="*/ 0 w 137767"/>
                <a:gd name="connsiteY1" fmla="*/ 0 h 137735"/>
                <a:gd name="connsiteX2" fmla="*/ 137767 w 137767"/>
                <a:gd name="connsiteY2" fmla="*/ 0 h 137735"/>
                <a:gd name="connsiteX3" fmla="*/ 137767 w 137767"/>
                <a:gd name="connsiteY3" fmla="*/ 137735 h 137735"/>
                <a:gd name="connsiteX4" fmla="*/ 0 w 137767"/>
                <a:gd name="connsiteY4" fmla="*/ 137735 h 137735"/>
                <a:gd name="connsiteX5" fmla="*/ 134204 w 137767"/>
                <a:gd name="connsiteY5" fmla="*/ 70055 h 137735"/>
                <a:gd name="connsiteX6" fmla="*/ 67696 w 137767"/>
                <a:gd name="connsiteY6" fmla="*/ 3562 h 137735"/>
                <a:gd name="connsiteX7" fmla="*/ 2375 w 137767"/>
                <a:gd name="connsiteY7" fmla="*/ 68867 h 137735"/>
                <a:gd name="connsiteX8" fmla="*/ 70071 w 137767"/>
                <a:gd name="connsiteY8" fmla="*/ 135360 h 137735"/>
                <a:gd name="connsiteX9" fmla="*/ 134204 w 137767"/>
                <a:gd name="connsiteY9" fmla="*/ 70055 h 137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767" h="137735">
                  <a:moveTo>
                    <a:pt x="0" y="137735"/>
                  </a:moveTo>
                  <a:cubicBezTo>
                    <a:pt x="0" y="90240"/>
                    <a:pt x="0" y="46307"/>
                    <a:pt x="0" y="0"/>
                  </a:cubicBezTo>
                  <a:cubicBezTo>
                    <a:pt x="46318" y="0"/>
                    <a:pt x="91449" y="0"/>
                    <a:pt x="137767" y="0"/>
                  </a:cubicBezTo>
                  <a:cubicBezTo>
                    <a:pt x="137767" y="45120"/>
                    <a:pt x="137767" y="90240"/>
                    <a:pt x="137767" y="137735"/>
                  </a:cubicBezTo>
                  <a:cubicBezTo>
                    <a:pt x="92637" y="137735"/>
                    <a:pt x="47506" y="137735"/>
                    <a:pt x="0" y="137735"/>
                  </a:cubicBezTo>
                  <a:close/>
                  <a:moveTo>
                    <a:pt x="134204" y="70055"/>
                  </a:moveTo>
                  <a:cubicBezTo>
                    <a:pt x="134204" y="2375"/>
                    <a:pt x="134204" y="2375"/>
                    <a:pt x="67696" y="3562"/>
                  </a:cubicBezTo>
                  <a:cubicBezTo>
                    <a:pt x="-8313" y="4749"/>
                    <a:pt x="2375" y="-7124"/>
                    <a:pt x="2375" y="68867"/>
                  </a:cubicBezTo>
                  <a:cubicBezTo>
                    <a:pt x="2375" y="135360"/>
                    <a:pt x="2375" y="135360"/>
                    <a:pt x="70071" y="135360"/>
                  </a:cubicBezTo>
                  <a:cubicBezTo>
                    <a:pt x="134204" y="135360"/>
                    <a:pt x="134204" y="135360"/>
                    <a:pt x="134204" y="70055"/>
                  </a:cubicBezTo>
                  <a:close/>
                </a:path>
              </a:pathLst>
            </a:custGeom>
            <a:grpFill/>
            <a:ln w="11862" cap="flat">
              <a:noFill/>
              <a:prstDash val="solid"/>
              <a:miter/>
            </a:ln>
          </p:spPr>
          <p:txBody>
            <a:bodyPr rtlCol="0" anchor="ctr"/>
            <a:lstStyle/>
            <a:p>
              <a:endParaRPr lang="en-US"/>
            </a:p>
          </p:txBody>
        </p:sp>
      </p:grpSp>
      <p:grpSp>
        <p:nvGrpSpPr>
          <p:cNvPr id="63" name="Group 62">
            <a:extLst>
              <a:ext uri="{FF2B5EF4-FFF2-40B4-BE49-F238E27FC236}">
                <a16:creationId xmlns:a16="http://schemas.microsoft.com/office/drawing/2014/main" id="{55FDE811-DF86-C0FA-3B2D-E38DA84C3B7B}"/>
              </a:ext>
            </a:extLst>
          </p:cNvPr>
          <p:cNvGrpSpPr/>
          <p:nvPr/>
        </p:nvGrpSpPr>
        <p:grpSpPr>
          <a:xfrm>
            <a:off x="-2978724" y="565484"/>
            <a:ext cx="4223513" cy="5362664"/>
            <a:chOff x="4590383" y="646852"/>
            <a:chExt cx="2225652" cy="2825947"/>
          </a:xfrm>
          <a:solidFill>
            <a:schemeClr val="bg1">
              <a:alpha val="9936"/>
            </a:schemeClr>
          </a:solidFill>
        </p:grpSpPr>
        <p:sp>
          <p:nvSpPr>
            <p:cNvPr id="64" name="Freeform 63">
              <a:extLst>
                <a:ext uri="{FF2B5EF4-FFF2-40B4-BE49-F238E27FC236}">
                  <a16:creationId xmlns:a16="http://schemas.microsoft.com/office/drawing/2014/main" id="{433B7091-DB73-864E-4E7F-B1658ECB084C}"/>
                </a:ext>
              </a:extLst>
            </p:cNvPr>
            <p:cNvSpPr/>
            <p:nvPr/>
          </p:nvSpPr>
          <p:spPr>
            <a:xfrm>
              <a:off x="4634278" y="2326540"/>
              <a:ext cx="967452" cy="1142842"/>
            </a:xfrm>
            <a:custGeom>
              <a:avLst/>
              <a:gdLst>
                <a:gd name="connsiteX0" fmla="*/ 560618 w 967452"/>
                <a:gd name="connsiteY0" fmla="*/ 316287 h 1142842"/>
                <a:gd name="connsiteX1" fmla="*/ 543991 w 967452"/>
                <a:gd name="connsiteY1" fmla="*/ 354283 h 1142842"/>
                <a:gd name="connsiteX2" fmla="*/ 500048 w 967452"/>
                <a:gd name="connsiteY2" fmla="*/ 501517 h 1142842"/>
                <a:gd name="connsiteX3" fmla="*/ 505986 w 967452"/>
                <a:gd name="connsiteY3" fmla="*/ 547824 h 1142842"/>
                <a:gd name="connsiteX4" fmla="*/ 655629 w 967452"/>
                <a:gd name="connsiteY4" fmla="*/ 804296 h 1142842"/>
                <a:gd name="connsiteX5" fmla="*/ 666318 w 967452"/>
                <a:gd name="connsiteY5" fmla="*/ 837544 h 1142842"/>
                <a:gd name="connsiteX6" fmla="*/ 666318 w 967452"/>
                <a:gd name="connsiteY6" fmla="*/ 1065519 h 1142842"/>
                <a:gd name="connsiteX7" fmla="*/ 617625 w 967452"/>
                <a:gd name="connsiteY7" fmla="*/ 1136761 h 1142842"/>
                <a:gd name="connsiteX8" fmla="*/ 530926 w 967452"/>
                <a:gd name="connsiteY8" fmla="*/ 1116576 h 1142842"/>
                <a:gd name="connsiteX9" fmla="*/ 511924 w 967452"/>
                <a:gd name="connsiteY9" fmla="*/ 1059582 h 1142842"/>
                <a:gd name="connsiteX10" fmla="*/ 510736 w 967452"/>
                <a:gd name="connsiteY10" fmla="*/ 887413 h 1142842"/>
                <a:gd name="connsiteX11" fmla="*/ 497672 w 967452"/>
                <a:gd name="connsiteY11" fmla="*/ 839918 h 1142842"/>
                <a:gd name="connsiteX12" fmla="*/ 351592 w 967452"/>
                <a:gd name="connsiteY12" fmla="*/ 588195 h 1142842"/>
                <a:gd name="connsiteX13" fmla="*/ 344466 w 967452"/>
                <a:gd name="connsiteY13" fmla="*/ 576321 h 1142842"/>
                <a:gd name="connsiteX14" fmla="*/ 308836 w 967452"/>
                <a:gd name="connsiteY14" fmla="*/ 559698 h 1142842"/>
                <a:gd name="connsiteX15" fmla="*/ 298147 w 967452"/>
                <a:gd name="connsiteY15" fmla="*/ 590570 h 1142842"/>
                <a:gd name="connsiteX16" fmla="*/ 296960 w 967452"/>
                <a:gd name="connsiteY16" fmla="*/ 1059582 h 1142842"/>
                <a:gd name="connsiteX17" fmla="*/ 187696 w 967452"/>
                <a:gd name="connsiteY17" fmla="*/ 1135574 h 1142842"/>
                <a:gd name="connsiteX18" fmla="*/ 142566 w 967452"/>
                <a:gd name="connsiteY18" fmla="*/ 1067893 h 1142842"/>
                <a:gd name="connsiteX19" fmla="*/ 143753 w 967452"/>
                <a:gd name="connsiteY19" fmla="*/ 459959 h 1142842"/>
                <a:gd name="connsiteX20" fmla="*/ 163943 w 967452"/>
                <a:gd name="connsiteY20" fmla="*/ 380405 h 1142842"/>
                <a:gd name="connsiteX21" fmla="*/ 158005 w 967452"/>
                <a:gd name="connsiteY21" fmla="*/ 337659 h 1142842"/>
                <a:gd name="connsiteX22" fmla="*/ 19050 w 967452"/>
                <a:gd name="connsiteY22" fmla="*/ 134619 h 1142842"/>
                <a:gd name="connsiteX23" fmla="*/ 67744 w 967452"/>
                <a:gd name="connsiteY23" fmla="*/ 26568 h 1142842"/>
                <a:gd name="connsiteX24" fmla="*/ 304086 w 967452"/>
                <a:gd name="connsiteY24" fmla="*/ 445 h 1142842"/>
                <a:gd name="connsiteX25" fmla="*/ 348029 w 967452"/>
                <a:gd name="connsiteY25" fmla="*/ 4008 h 1142842"/>
                <a:gd name="connsiteX26" fmla="*/ 584371 w 967452"/>
                <a:gd name="connsiteY26" fmla="*/ 81187 h 1142842"/>
                <a:gd name="connsiteX27" fmla="*/ 610499 w 967452"/>
                <a:gd name="connsiteY27" fmla="*/ 106121 h 1142842"/>
                <a:gd name="connsiteX28" fmla="*/ 750641 w 967452"/>
                <a:gd name="connsiteY28" fmla="*/ 452834 h 1142842"/>
                <a:gd name="connsiteX29" fmla="*/ 761330 w 967452"/>
                <a:gd name="connsiteY29" fmla="*/ 531201 h 1142842"/>
                <a:gd name="connsiteX30" fmla="*/ 779145 w 967452"/>
                <a:gd name="connsiteY30" fmla="*/ 594132 h 1142842"/>
                <a:gd name="connsiteX31" fmla="*/ 836152 w 967452"/>
                <a:gd name="connsiteY31" fmla="*/ 684372 h 1142842"/>
                <a:gd name="connsiteX32" fmla="*/ 876532 w 967452"/>
                <a:gd name="connsiteY32" fmla="*/ 693871 h 1142842"/>
                <a:gd name="connsiteX33" fmla="*/ 922850 w 967452"/>
                <a:gd name="connsiteY33" fmla="*/ 703370 h 1142842"/>
                <a:gd name="connsiteX34" fmla="*/ 960855 w 967452"/>
                <a:gd name="connsiteY34" fmla="*/ 851791 h 1142842"/>
                <a:gd name="connsiteX35" fmla="*/ 918100 w 967452"/>
                <a:gd name="connsiteY35" fmla="*/ 879102 h 1142842"/>
                <a:gd name="connsiteX36" fmla="*/ 791021 w 967452"/>
                <a:gd name="connsiteY36" fmla="*/ 763926 h 1142842"/>
                <a:gd name="connsiteX37" fmla="*/ 806461 w 967452"/>
                <a:gd name="connsiteY37" fmla="*/ 738991 h 1142842"/>
                <a:gd name="connsiteX38" fmla="*/ 814774 w 967452"/>
                <a:gd name="connsiteY38" fmla="*/ 703370 h 1142842"/>
                <a:gd name="connsiteX39" fmla="*/ 747078 w 967452"/>
                <a:gd name="connsiteY39" fmla="*/ 598881 h 1142842"/>
                <a:gd name="connsiteX40" fmla="*/ 697197 w 967452"/>
                <a:gd name="connsiteY40" fmla="*/ 564447 h 1142842"/>
                <a:gd name="connsiteX41" fmla="*/ 637815 w 967452"/>
                <a:gd name="connsiteY41" fmla="*/ 502704 h 1142842"/>
                <a:gd name="connsiteX42" fmla="*/ 580808 w 967452"/>
                <a:gd name="connsiteY42" fmla="*/ 355470 h 1142842"/>
                <a:gd name="connsiteX43" fmla="*/ 560618 w 967452"/>
                <a:gd name="connsiteY43" fmla="*/ 316287 h 114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67452" h="1142842">
                  <a:moveTo>
                    <a:pt x="560618" y="316287"/>
                  </a:moveTo>
                  <a:cubicBezTo>
                    <a:pt x="552304" y="334097"/>
                    <a:pt x="547554" y="343596"/>
                    <a:pt x="543991" y="354283"/>
                  </a:cubicBezTo>
                  <a:cubicBezTo>
                    <a:pt x="528551" y="402965"/>
                    <a:pt x="513112" y="452834"/>
                    <a:pt x="500048" y="501517"/>
                  </a:cubicBezTo>
                  <a:cubicBezTo>
                    <a:pt x="496485" y="515765"/>
                    <a:pt x="498860" y="534763"/>
                    <a:pt x="505986" y="547824"/>
                  </a:cubicBezTo>
                  <a:cubicBezTo>
                    <a:pt x="554679" y="633315"/>
                    <a:pt x="605748" y="718806"/>
                    <a:pt x="655629" y="804296"/>
                  </a:cubicBezTo>
                  <a:cubicBezTo>
                    <a:pt x="661568" y="813796"/>
                    <a:pt x="666318" y="825670"/>
                    <a:pt x="666318" y="837544"/>
                  </a:cubicBezTo>
                  <a:cubicBezTo>
                    <a:pt x="667506" y="913535"/>
                    <a:pt x="667506" y="989527"/>
                    <a:pt x="666318" y="1065519"/>
                  </a:cubicBezTo>
                  <a:cubicBezTo>
                    <a:pt x="666318" y="1098766"/>
                    <a:pt x="649691" y="1124887"/>
                    <a:pt x="617625" y="1136761"/>
                  </a:cubicBezTo>
                  <a:cubicBezTo>
                    <a:pt x="585558" y="1147448"/>
                    <a:pt x="552304" y="1143886"/>
                    <a:pt x="530926" y="1116576"/>
                  </a:cubicBezTo>
                  <a:cubicBezTo>
                    <a:pt x="519050" y="1101140"/>
                    <a:pt x="511924" y="1079767"/>
                    <a:pt x="511924" y="1059582"/>
                  </a:cubicBezTo>
                  <a:cubicBezTo>
                    <a:pt x="509549" y="1002588"/>
                    <a:pt x="511924" y="944407"/>
                    <a:pt x="510736" y="887413"/>
                  </a:cubicBezTo>
                  <a:cubicBezTo>
                    <a:pt x="510736" y="871977"/>
                    <a:pt x="505986" y="854166"/>
                    <a:pt x="497672" y="839918"/>
                  </a:cubicBezTo>
                  <a:cubicBezTo>
                    <a:pt x="450166" y="755614"/>
                    <a:pt x="400285" y="672498"/>
                    <a:pt x="351592" y="588195"/>
                  </a:cubicBezTo>
                  <a:cubicBezTo>
                    <a:pt x="349216" y="583445"/>
                    <a:pt x="348029" y="577509"/>
                    <a:pt x="344466" y="576321"/>
                  </a:cubicBezTo>
                  <a:cubicBezTo>
                    <a:pt x="332589" y="570384"/>
                    <a:pt x="320713" y="565635"/>
                    <a:pt x="308836" y="559698"/>
                  </a:cubicBezTo>
                  <a:cubicBezTo>
                    <a:pt x="305273" y="570384"/>
                    <a:pt x="298147" y="579883"/>
                    <a:pt x="298147" y="590570"/>
                  </a:cubicBezTo>
                  <a:cubicBezTo>
                    <a:pt x="296960" y="747303"/>
                    <a:pt x="298147" y="902849"/>
                    <a:pt x="296960" y="1059582"/>
                  </a:cubicBezTo>
                  <a:cubicBezTo>
                    <a:pt x="296960" y="1122513"/>
                    <a:pt x="242328" y="1159321"/>
                    <a:pt x="187696" y="1135574"/>
                  </a:cubicBezTo>
                  <a:cubicBezTo>
                    <a:pt x="159193" y="1122513"/>
                    <a:pt x="142566" y="1101140"/>
                    <a:pt x="142566" y="1067893"/>
                  </a:cubicBezTo>
                  <a:cubicBezTo>
                    <a:pt x="142566" y="864853"/>
                    <a:pt x="141378" y="661812"/>
                    <a:pt x="143753" y="459959"/>
                  </a:cubicBezTo>
                  <a:cubicBezTo>
                    <a:pt x="143753" y="433836"/>
                    <a:pt x="159193" y="406527"/>
                    <a:pt x="163943" y="380405"/>
                  </a:cubicBezTo>
                  <a:cubicBezTo>
                    <a:pt x="166319" y="366156"/>
                    <a:pt x="165131" y="348346"/>
                    <a:pt x="158005" y="337659"/>
                  </a:cubicBezTo>
                  <a:cubicBezTo>
                    <a:pt x="112874" y="268792"/>
                    <a:pt x="65368" y="202299"/>
                    <a:pt x="19050" y="134619"/>
                  </a:cubicBezTo>
                  <a:cubicBezTo>
                    <a:pt x="-18955" y="78812"/>
                    <a:pt x="1235" y="33692"/>
                    <a:pt x="67744" y="26568"/>
                  </a:cubicBezTo>
                  <a:cubicBezTo>
                    <a:pt x="146129" y="18256"/>
                    <a:pt x="224513" y="8757"/>
                    <a:pt x="304086" y="445"/>
                  </a:cubicBezTo>
                  <a:cubicBezTo>
                    <a:pt x="318338" y="-742"/>
                    <a:pt x="333777" y="445"/>
                    <a:pt x="348029" y="4008"/>
                  </a:cubicBezTo>
                  <a:cubicBezTo>
                    <a:pt x="427601" y="28942"/>
                    <a:pt x="505986" y="53877"/>
                    <a:pt x="584371" y="81187"/>
                  </a:cubicBezTo>
                  <a:cubicBezTo>
                    <a:pt x="595060" y="84749"/>
                    <a:pt x="605748" y="95435"/>
                    <a:pt x="610499" y="106121"/>
                  </a:cubicBezTo>
                  <a:cubicBezTo>
                    <a:pt x="658005" y="221297"/>
                    <a:pt x="705511" y="336472"/>
                    <a:pt x="750641" y="452834"/>
                  </a:cubicBezTo>
                  <a:cubicBezTo>
                    <a:pt x="760143" y="476582"/>
                    <a:pt x="756580" y="505079"/>
                    <a:pt x="761330" y="531201"/>
                  </a:cubicBezTo>
                  <a:cubicBezTo>
                    <a:pt x="764893" y="552574"/>
                    <a:pt x="768456" y="575134"/>
                    <a:pt x="779145" y="594132"/>
                  </a:cubicBezTo>
                  <a:cubicBezTo>
                    <a:pt x="795772" y="625003"/>
                    <a:pt x="818337" y="653501"/>
                    <a:pt x="836152" y="684372"/>
                  </a:cubicBezTo>
                  <a:cubicBezTo>
                    <a:pt x="846841" y="702183"/>
                    <a:pt x="859905" y="708120"/>
                    <a:pt x="876532" y="693871"/>
                  </a:cubicBezTo>
                  <a:cubicBezTo>
                    <a:pt x="896722" y="676060"/>
                    <a:pt x="909786" y="683185"/>
                    <a:pt x="922850" y="703370"/>
                  </a:cubicBezTo>
                  <a:cubicBezTo>
                    <a:pt x="954917" y="748491"/>
                    <a:pt x="979857" y="793611"/>
                    <a:pt x="960855" y="851791"/>
                  </a:cubicBezTo>
                  <a:cubicBezTo>
                    <a:pt x="953729" y="874352"/>
                    <a:pt x="941853" y="882664"/>
                    <a:pt x="918100" y="879102"/>
                  </a:cubicBezTo>
                  <a:cubicBezTo>
                    <a:pt x="846841" y="870790"/>
                    <a:pt x="817150" y="818545"/>
                    <a:pt x="791021" y="763926"/>
                  </a:cubicBezTo>
                  <a:cubicBezTo>
                    <a:pt x="788646" y="759176"/>
                    <a:pt x="799335" y="743741"/>
                    <a:pt x="806461" y="738991"/>
                  </a:cubicBezTo>
                  <a:cubicBezTo>
                    <a:pt x="821900" y="728305"/>
                    <a:pt x="825463" y="719993"/>
                    <a:pt x="814774" y="703370"/>
                  </a:cubicBezTo>
                  <a:cubicBezTo>
                    <a:pt x="791021" y="668936"/>
                    <a:pt x="772019" y="632127"/>
                    <a:pt x="747078" y="598881"/>
                  </a:cubicBezTo>
                  <a:cubicBezTo>
                    <a:pt x="735202" y="583445"/>
                    <a:pt x="716200" y="571572"/>
                    <a:pt x="697197" y="564447"/>
                  </a:cubicBezTo>
                  <a:cubicBezTo>
                    <a:pt x="666318" y="552574"/>
                    <a:pt x="649691" y="531201"/>
                    <a:pt x="637815" y="502704"/>
                  </a:cubicBezTo>
                  <a:cubicBezTo>
                    <a:pt x="618813" y="454022"/>
                    <a:pt x="600998" y="405340"/>
                    <a:pt x="580808" y="355470"/>
                  </a:cubicBezTo>
                  <a:cubicBezTo>
                    <a:pt x="574869" y="342409"/>
                    <a:pt x="568931" y="332910"/>
                    <a:pt x="560618" y="316287"/>
                  </a:cubicBezTo>
                  <a:close/>
                </a:path>
              </a:pathLst>
            </a:custGeom>
            <a:grpFill/>
            <a:ln w="11862"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21B75FA4-907D-A38B-0FF1-0ED7F38AC841}"/>
                </a:ext>
              </a:extLst>
            </p:cNvPr>
            <p:cNvSpPr/>
            <p:nvPr/>
          </p:nvSpPr>
          <p:spPr>
            <a:xfrm>
              <a:off x="4590383" y="646852"/>
              <a:ext cx="2225652" cy="2825947"/>
            </a:xfrm>
            <a:custGeom>
              <a:avLst/>
              <a:gdLst>
                <a:gd name="connsiteX0" fmla="*/ 714964 w 2225652"/>
                <a:gd name="connsiteY0" fmla="*/ 289719 h 2825947"/>
                <a:gd name="connsiteX1" fmla="*/ 804038 w 2225652"/>
                <a:gd name="connsiteY1" fmla="*/ 218477 h 2825947"/>
                <a:gd name="connsiteX2" fmla="*/ 811164 w 2225652"/>
                <a:gd name="connsiteY2" fmla="*/ 191167 h 2825947"/>
                <a:gd name="connsiteX3" fmla="*/ 811164 w 2225652"/>
                <a:gd name="connsiteY3" fmla="*/ 87866 h 2825947"/>
                <a:gd name="connsiteX4" fmla="*/ 840855 w 2225652"/>
                <a:gd name="connsiteY4" fmla="*/ 66493 h 2825947"/>
                <a:gd name="connsiteX5" fmla="*/ 876484 w 2225652"/>
                <a:gd name="connsiteY5" fmla="*/ 87866 h 2825947"/>
                <a:gd name="connsiteX6" fmla="*/ 876484 w 2225652"/>
                <a:gd name="connsiteY6" fmla="*/ 154358 h 2825947"/>
                <a:gd name="connsiteX7" fmla="*/ 884798 w 2225652"/>
                <a:gd name="connsiteY7" fmla="*/ 156733 h 2825947"/>
                <a:gd name="connsiteX8" fmla="*/ 1083135 w 2225652"/>
                <a:gd name="connsiteY8" fmla="*/ 0 h 2825947"/>
                <a:gd name="connsiteX9" fmla="*/ 1239904 w 2225652"/>
                <a:gd name="connsiteY9" fmla="*/ 124674 h 2825947"/>
                <a:gd name="connsiteX10" fmla="*/ 1446555 w 2225652"/>
                <a:gd name="connsiteY10" fmla="*/ 289719 h 2825947"/>
                <a:gd name="connsiteX11" fmla="*/ 1473871 w 2225652"/>
                <a:gd name="connsiteY11" fmla="*/ 347900 h 2825947"/>
                <a:gd name="connsiteX12" fmla="*/ 1472683 w 2225652"/>
                <a:gd name="connsiteY12" fmla="*/ 680365 h 2825947"/>
                <a:gd name="connsiteX13" fmla="*/ 1505938 w 2225652"/>
                <a:gd name="connsiteY13" fmla="*/ 714799 h 2825947"/>
                <a:gd name="connsiteX14" fmla="*/ 1593824 w 2225652"/>
                <a:gd name="connsiteY14" fmla="*/ 628120 h 2825947"/>
                <a:gd name="connsiteX15" fmla="*/ 1593824 w 2225652"/>
                <a:gd name="connsiteY15" fmla="*/ 527193 h 2825947"/>
                <a:gd name="connsiteX16" fmla="*/ 1571258 w 2225652"/>
                <a:gd name="connsiteY16" fmla="*/ 493947 h 2825947"/>
                <a:gd name="connsiteX17" fmla="*/ 1559382 w 2225652"/>
                <a:gd name="connsiteY17" fmla="*/ 480886 h 2825947"/>
                <a:gd name="connsiteX18" fmla="*/ 1572446 w 2225652"/>
                <a:gd name="connsiteY18" fmla="*/ 467825 h 2825947"/>
                <a:gd name="connsiteX19" fmla="*/ 1592636 w 2225652"/>
                <a:gd name="connsiteY19" fmla="*/ 466638 h 2825947"/>
                <a:gd name="connsiteX20" fmla="*/ 2016626 w 2225652"/>
                <a:gd name="connsiteY20" fmla="*/ 466638 h 2825947"/>
                <a:gd name="connsiteX21" fmla="*/ 2034441 w 2225652"/>
                <a:gd name="connsiteY21" fmla="*/ 467825 h 2825947"/>
                <a:gd name="connsiteX22" fmla="*/ 2052256 w 2225652"/>
                <a:gd name="connsiteY22" fmla="*/ 480886 h 2825947"/>
                <a:gd name="connsiteX23" fmla="*/ 2038004 w 2225652"/>
                <a:gd name="connsiteY23" fmla="*/ 496322 h 2825947"/>
                <a:gd name="connsiteX24" fmla="*/ 2020189 w 2225652"/>
                <a:gd name="connsiteY24" fmla="*/ 520070 h 2825947"/>
                <a:gd name="connsiteX25" fmla="*/ 2019001 w 2225652"/>
                <a:gd name="connsiteY25" fmla="*/ 692239 h 2825947"/>
                <a:gd name="connsiteX26" fmla="*/ 2043942 w 2225652"/>
                <a:gd name="connsiteY26" fmla="*/ 715986 h 2825947"/>
                <a:gd name="connsiteX27" fmla="*/ 2182897 w 2225652"/>
                <a:gd name="connsiteY27" fmla="*/ 715986 h 2825947"/>
                <a:gd name="connsiteX28" fmla="*/ 2225652 w 2225652"/>
                <a:gd name="connsiteY28" fmla="*/ 724297 h 2825947"/>
                <a:gd name="connsiteX29" fmla="*/ 2214963 w 2225652"/>
                <a:gd name="connsiteY29" fmla="*/ 737359 h 2825947"/>
                <a:gd name="connsiteX30" fmla="*/ 2180522 w 2225652"/>
                <a:gd name="connsiteY30" fmla="*/ 799102 h 2825947"/>
                <a:gd name="connsiteX31" fmla="*/ 2180522 w 2225652"/>
                <a:gd name="connsiteY31" fmla="*/ 2787952 h 2825947"/>
                <a:gd name="connsiteX32" fmla="*/ 2178146 w 2225652"/>
                <a:gd name="connsiteY32" fmla="*/ 2824760 h 2825947"/>
                <a:gd name="connsiteX33" fmla="*/ 2167457 w 2225652"/>
                <a:gd name="connsiteY33" fmla="*/ 2825948 h 2825947"/>
                <a:gd name="connsiteX34" fmla="*/ 2163895 w 2225652"/>
                <a:gd name="connsiteY34" fmla="*/ 2789139 h 2825947"/>
                <a:gd name="connsiteX35" fmla="*/ 2163895 w 2225652"/>
                <a:gd name="connsiteY35" fmla="*/ 1833304 h 2825947"/>
                <a:gd name="connsiteX36" fmla="*/ 2163895 w 2225652"/>
                <a:gd name="connsiteY36" fmla="*/ 788415 h 2825947"/>
                <a:gd name="connsiteX37" fmla="*/ 2122327 w 2225652"/>
                <a:gd name="connsiteY37" fmla="*/ 745670 h 2825947"/>
                <a:gd name="connsiteX38" fmla="*/ 1510688 w 2225652"/>
                <a:gd name="connsiteY38" fmla="*/ 744483 h 2825947"/>
                <a:gd name="connsiteX39" fmla="*/ 1472683 w 2225652"/>
                <a:gd name="connsiteY39" fmla="*/ 783666 h 2825947"/>
                <a:gd name="connsiteX40" fmla="*/ 1472683 w 2225652"/>
                <a:gd name="connsiteY40" fmla="*/ 2139646 h 2825947"/>
                <a:gd name="connsiteX41" fmla="*/ 1469120 w 2225652"/>
                <a:gd name="connsiteY41" fmla="*/ 2177642 h 2825947"/>
                <a:gd name="connsiteX42" fmla="*/ 1458432 w 2225652"/>
                <a:gd name="connsiteY42" fmla="*/ 2177642 h 2825947"/>
                <a:gd name="connsiteX43" fmla="*/ 1454869 w 2225652"/>
                <a:gd name="connsiteY43" fmla="*/ 2139646 h 2825947"/>
                <a:gd name="connsiteX44" fmla="*/ 1454869 w 2225652"/>
                <a:gd name="connsiteY44" fmla="*/ 385896 h 2825947"/>
                <a:gd name="connsiteX45" fmla="*/ 1409738 w 2225652"/>
                <a:gd name="connsiteY45" fmla="*/ 340776 h 2825947"/>
                <a:gd name="connsiteX46" fmla="*/ 748218 w 2225652"/>
                <a:gd name="connsiteY46" fmla="*/ 340776 h 2825947"/>
                <a:gd name="connsiteX47" fmla="*/ 709026 w 2225652"/>
                <a:gd name="connsiteY47" fmla="*/ 379959 h 2825947"/>
                <a:gd name="connsiteX48" fmla="*/ 709026 w 2225652"/>
                <a:gd name="connsiteY48" fmla="*/ 1255053 h 2825947"/>
                <a:gd name="connsiteX49" fmla="*/ 705463 w 2225652"/>
                <a:gd name="connsiteY49" fmla="*/ 1294236 h 2825947"/>
                <a:gd name="connsiteX50" fmla="*/ 694774 w 2225652"/>
                <a:gd name="connsiteY50" fmla="*/ 1295424 h 2825947"/>
                <a:gd name="connsiteX51" fmla="*/ 690023 w 2225652"/>
                <a:gd name="connsiteY51" fmla="*/ 1258615 h 2825947"/>
                <a:gd name="connsiteX52" fmla="*/ 690023 w 2225652"/>
                <a:gd name="connsiteY52" fmla="*/ 374022 h 2825947"/>
                <a:gd name="connsiteX53" fmla="*/ 691211 w 2225652"/>
                <a:gd name="connsiteY53" fmla="*/ 86678 h 2825947"/>
                <a:gd name="connsiteX54" fmla="*/ 653206 w 2225652"/>
                <a:gd name="connsiteY54" fmla="*/ 51057 h 2825947"/>
                <a:gd name="connsiteX55" fmla="*/ 89074 w 2225652"/>
                <a:gd name="connsiteY55" fmla="*/ 51057 h 2825947"/>
                <a:gd name="connsiteX56" fmla="*/ 52256 w 2225652"/>
                <a:gd name="connsiteY56" fmla="*/ 87866 h 2825947"/>
                <a:gd name="connsiteX57" fmla="*/ 52256 w 2225652"/>
                <a:gd name="connsiteY57" fmla="*/ 1566145 h 2825947"/>
                <a:gd name="connsiteX58" fmla="*/ 48694 w 2225652"/>
                <a:gd name="connsiteY58" fmla="*/ 1604141 h 2825947"/>
                <a:gd name="connsiteX59" fmla="*/ 38005 w 2225652"/>
                <a:gd name="connsiteY59" fmla="*/ 1604141 h 2825947"/>
                <a:gd name="connsiteX60" fmla="*/ 34442 w 2225652"/>
                <a:gd name="connsiteY60" fmla="*/ 1567332 h 2825947"/>
                <a:gd name="connsiteX61" fmla="*/ 34442 w 2225652"/>
                <a:gd name="connsiteY61" fmla="*/ 341964 h 2825947"/>
                <a:gd name="connsiteX62" fmla="*/ 34442 w 2225652"/>
                <a:gd name="connsiteY62" fmla="*/ 80742 h 2825947"/>
                <a:gd name="connsiteX63" fmla="*/ 13064 w 2225652"/>
                <a:gd name="connsiteY63" fmla="*/ 49870 h 2825947"/>
                <a:gd name="connsiteX64" fmla="*/ 0 w 2225652"/>
                <a:gd name="connsiteY64" fmla="*/ 37996 h 2825947"/>
                <a:gd name="connsiteX65" fmla="*/ 15439 w 2225652"/>
                <a:gd name="connsiteY65" fmla="*/ 23747 h 2825947"/>
                <a:gd name="connsiteX66" fmla="*/ 41568 w 2225652"/>
                <a:gd name="connsiteY66" fmla="*/ 22560 h 2825947"/>
                <a:gd name="connsiteX67" fmla="*/ 703088 w 2225652"/>
                <a:gd name="connsiteY67" fmla="*/ 22560 h 2825947"/>
                <a:gd name="connsiteX68" fmla="*/ 723278 w 2225652"/>
                <a:gd name="connsiteY68" fmla="*/ 23747 h 2825947"/>
                <a:gd name="connsiteX69" fmla="*/ 742280 w 2225652"/>
                <a:gd name="connsiteY69" fmla="*/ 37996 h 2825947"/>
                <a:gd name="connsiteX70" fmla="*/ 726841 w 2225652"/>
                <a:gd name="connsiteY70" fmla="*/ 52244 h 2825947"/>
                <a:gd name="connsiteX71" fmla="*/ 709026 w 2225652"/>
                <a:gd name="connsiteY71" fmla="*/ 70055 h 2825947"/>
                <a:gd name="connsiteX72" fmla="*/ 707838 w 2225652"/>
                <a:gd name="connsiteY72" fmla="*/ 288532 h 2825947"/>
                <a:gd name="connsiteX73" fmla="*/ 714964 w 2225652"/>
                <a:gd name="connsiteY73" fmla="*/ 289719 h 2825947"/>
                <a:gd name="connsiteX74" fmla="*/ 1442992 w 2225652"/>
                <a:gd name="connsiteY74" fmla="*/ 317029 h 2825947"/>
                <a:gd name="connsiteX75" fmla="*/ 1423990 w 2225652"/>
                <a:gd name="connsiteY75" fmla="*/ 296843 h 2825947"/>
                <a:gd name="connsiteX76" fmla="*/ 1106888 w 2225652"/>
                <a:gd name="connsiteY76" fmla="*/ 42745 h 2825947"/>
                <a:gd name="connsiteX77" fmla="*/ 1057007 w 2225652"/>
                <a:gd name="connsiteY77" fmla="*/ 41558 h 2825947"/>
                <a:gd name="connsiteX78" fmla="*/ 738717 w 2225652"/>
                <a:gd name="connsiteY78" fmla="*/ 293281 h 2825947"/>
                <a:gd name="connsiteX79" fmla="*/ 714964 w 2225652"/>
                <a:gd name="connsiteY79" fmla="*/ 305155 h 2825947"/>
                <a:gd name="connsiteX80" fmla="*/ 723278 w 2225652"/>
                <a:gd name="connsiteY80" fmla="*/ 315841 h 2825947"/>
                <a:gd name="connsiteX81" fmla="*/ 1442992 w 2225652"/>
                <a:gd name="connsiteY81" fmla="*/ 317029 h 2825947"/>
                <a:gd name="connsiteX82" fmla="*/ 1804037 w 2225652"/>
                <a:gd name="connsiteY82" fmla="*/ 713611 h 2825947"/>
                <a:gd name="connsiteX83" fmla="*/ 1972683 w 2225652"/>
                <a:gd name="connsiteY83" fmla="*/ 713611 h 2825947"/>
                <a:gd name="connsiteX84" fmla="*/ 1998812 w 2225652"/>
                <a:gd name="connsiteY84" fmla="*/ 687489 h 2825947"/>
                <a:gd name="connsiteX85" fmla="*/ 1998812 w 2225652"/>
                <a:gd name="connsiteY85" fmla="*/ 521257 h 2825947"/>
                <a:gd name="connsiteX86" fmla="*/ 1971496 w 2225652"/>
                <a:gd name="connsiteY86" fmla="*/ 493947 h 2825947"/>
                <a:gd name="connsiteX87" fmla="*/ 1636579 w 2225652"/>
                <a:gd name="connsiteY87" fmla="*/ 493947 h 2825947"/>
                <a:gd name="connsiteX88" fmla="*/ 1608075 w 2225652"/>
                <a:gd name="connsiteY88" fmla="*/ 521257 h 2825947"/>
                <a:gd name="connsiteX89" fmla="*/ 1608075 w 2225652"/>
                <a:gd name="connsiteY89" fmla="*/ 683927 h 2825947"/>
                <a:gd name="connsiteX90" fmla="*/ 1636579 w 2225652"/>
                <a:gd name="connsiteY90" fmla="*/ 713611 h 2825947"/>
                <a:gd name="connsiteX91" fmla="*/ 1804037 w 2225652"/>
                <a:gd name="connsiteY91" fmla="*/ 713611 h 2825947"/>
                <a:gd name="connsiteX92" fmla="*/ 831354 w 2225652"/>
                <a:gd name="connsiteY92" fmla="*/ 184043 h 2825947"/>
                <a:gd name="connsiteX93" fmla="*/ 846793 w 2225652"/>
                <a:gd name="connsiteY93" fmla="*/ 179293 h 2825947"/>
                <a:gd name="connsiteX94" fmla="*/ 853919 w 2225652"/>
                <a:gd name="connsiteY94" fmla="*/ 89053 h 2825947"/>
                <a:gd name="connsiteX95" fmla="*/ 840855 w 2225652"/>
                <a:gd name="connsiteY95" fmla="*/ 84304 h 2825947"/>
                <a:gd name="connsiteX96" fmla="*/ 831354 w 2225652"/>
                <a:gd name="connsiteY96" fmla="*/ 93802 h 2825947"/>
                <a:gd name="connsiteX97" fmla="*/ 831354 w 2225652"/>
                <a:gd name="connsiteY97" fmla="*/ 184043 h 2825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2225652" h="2825947">
                  <a:moveTo>
                    <a:pt x="714964" y="289719"/>
                  </a:moveTo>
                  <a:cubicBezTo>
                    <a:pt x="744655" y="265971"/>
                    <a:pt x="775534" y="243411"/>
                    <a:pt x="804038" y="218477"/>
                  </a:cubicBezTo>
                  <a:cubicBezTo>
                    <a:pt x="809976" y="213727"/>
                    <a:pt x="811164" y="200666"/>
                    <a:pt x="811164" y="191167"/>
                  </a:cubicBezTo>
                  <a:cubicBezTo>
                    <a:pt x="812351" y="156733"/>
                    <a:pt x="812351" y="122300"/>
                    <a:pt x="811164" y="87866"/>
                  </a:cubicBezTo>
                  <a:cubicBezTo>
                    <a:pt x="809976" y="64118"/>
                    <a:pt x="825415" y="65306"/>
                    <a:pt x="840855" y="66493"/>
                  </a:cubicBezTo>
                  <a:cubicBezTo>
                    <a:pt x="856294" y="67680"/>
                    <a:pt x="876484" y="59369"/>
                    <a:pt x="876484" y="87866"/>
                  </a:cubicBezTo>
                  <a:cubicBezTo>
                    <a:pt x="875296" y="110426"/>
                    <a:pt x="876484" y="131798"/>
                    <a:pt x="876484" y="154358"/>
                  </a:cubicBezTo>
                  <a:cubicBezTo>
                    <a:pt x="878859" y="155546"/>
                    <a:pt x="882422" y="155546"/>
                    <a:pt x="884798" y="156733"/>
                  </a:cubicBezTo>
                  <a:cubicBezTo>
                    <a:pt x="950118" y="104489"/>
                    <a:pt x="1016627" y="53432"/>
                    <a:pt x="1083135" y="0"/>
                  </a:cubicBezTo>
                  <a:cubicBezTo>
                    <a:pt x="1135391" y="41558"/>
                    <a:pt x="1187648" y="83116"/>
                    <a:pt x="1239904" y="124674"/>
                  </a:cubicBezTo>
                  <a:cubicBezTo>
                    <a:pt x="1308788" y="179293"/>
                    <a:pt x="1376484" y="235100"/>
                    <a:pt x="1446555" y="289719"/>
                  </a:cubicBezTo>
                  <a:cubicBezTo>
                    <a:pt x="1466745" y="305155"/>
                    <a:pt x="1473871" y="321778"/>
                    <a:pt x="1473871" y="347900"/>
                  </a:cubicBezTo>
                  <a:cubicBezTo>
                    <a:pt x="1472683" y="458326"/>
                    <a:pt x="1473871" y="569939"/>
                    <a:pt x="1472683" y="680365"/>
                  </a:cubicBezTo>
                  <a:cubicBezTo>
                    <a:pt x="1472683" y="705299"/>
                    <a:pt x="1479809" y="714799"/>
                    <a:pt x="1505938" y="714799"/>
                  </a:cubicBezTo>
                  <a:cubicBezTo>
                    <a:pt x="1593824" y="714799"/>
                    <a:pt x="1593824" y="715986"/>
                    <a:pt x="1593824" y="628120"/>
                  </a:cubicBezTo>
                  <a:cubicBezTo>
                    <a:pt x="1593824" y="594874"/>
                    <a:pt x="1593824" y="560440"/>
                    <a:pt x="1593824" y="527193"/>
                  </a:cubicBezTo>
                  <a:cubicBezTo>
                    <a:pt x="1593824" y="510570"/>
                    <a:pt x="1595011" y="495135"/>
                    <a:pt x="1571258" y="493947"/>
                  </a:cubicBezTo>
                  <a:cubicBezTo>
                    <a:pt x="1566508" y="493947"/>
                    <a:pt x="1559382" y="484448"/>
                    <a:pt x="1559382" y="480886"/>
                  </a:cubicBezTo>
                  <a:cubicBezTo>
                    <a:pt x="1559382" y="476137"/>
                    <a:pt x="1566508" y="470200"/>
                    <a:pt x="1572446" y="467825"/>
                  </a:cubicBezTo>
                  <a:cubicBezTo>
                    <a:pt x="1578384" y="465450"/>
                    <a:pt x="1585510" y="466638"/>
                    <a:pt x="1592636" y="466638"/>
                  </a:cubicBezTo>
                  <a:cubicBezTo>
                    <a:pt x="1733966" y="466638"/>
                    <a:pt x="1875296" y="466638"/>
                    <a:pt x="2016626" y="466638"/>
                  </a:cubicBezTo>
                  <a:cubicBezTo>
                    <a:pt x="2022564" y="466638"/>
                    <a:pt x="2029690" y="465450"/>
                    <a:pt x="2034441" y="467825"/>
                  </a:cubicBezTo>
                  <a:cubicBezTo>
                    <a:pt x="2041567" y="470200"/>
                    <a:pt x="2046317" y="476137"/>
                    <a:pt x="2052256" y="480886"/>
                  </a:cubicBezTo>
                  <a:cubicBezTo>
                    <a:pt x="2047505" y="485635"/>
                    <a:pt x="2042754" y="491572"/>
                    <a:pt x="2038004" y="496322"/>
                  </a:cubicBezTo>
                  <a:cubicBezTo>
                    <a:pt x="2030878" y="503446"/>
                    <a:pt x="2020189" y="511758"/>
                    <a:pt x="2020189" y="520070"/>
                  </a:cubicBezTo>
                  <a:cubicBezTo>
                    <a:pt x="2019001" y="577063"/>
                    <a:pt x="2020189" y="635244"/>
                    <a:pt x="2019001" y="692239"/>
                  </a:cubicBezTo>
                  <a:cubicBezTo>
                    <a:pt x="2019001" y="711236"/>
                    <a:pt x="2026127" y="715986"/>
                    <a:pt x="2043942" y="715986"/>
                  </a:cubicBezTo>
                  <a:cubicBezTo>
                    <a:pt x="2090260" y="715986"/>
                    <a:pt x="2136579" y="714799"/>
                    <a:pt x="2182897" y="715986"/>
                  </a:cubicBezTo>
                  <a:cubicBezTo>
                    <a:pt x="2195961" y="715986"/>
                    <a:pt x="2207838" y="720735"/>
                    <a:pt x="2225652" y="724297"/>
                  </a:cubicBezTo>
                  <a:cubicBezTo>
                    <a:pt x="2219714" y="732609"/>
                    <a:pt x="2217339" y="737359"/>
                    <a:pt x="2214963" y="737359"/>
                  </a:cubicBezTo>
                  <a:cubicBezTo>
                    <a:pt x="2174583" y="742108"/>
                    <a:pt x="2180522" y="771792"/>
                    <a:pt x="2180522" y="799102"/>
                  </a:cubicBezTo>
                  <a:cubicBezTo>
                    <a:pt x="2180522" y="1461656"/>
                    <a:pt x="2180522" y="2125397"/>
                    <a:pt x="2180522" y="2787952"/>
                  </a:cubicBezTo>
                  <a:cubicBezTo>
                    <a:pt x="2180522" y="2799825"/>
                    <a:pt x="2179334" y="2811699"/>
                    <a:pt x="2178146" y="2824760"/>
                  </a:cubicBezTo>
                  <a:cubicBezTo>
                    <a:pt x="2174583" y="2824760"/>
                    <a:pt x="2171021" y="2824760"/>
                    <a:pt x="2167457" y="2825948"/>
                  </a:cubicBezTo>
                  <a:cubicBezTo>
                    <a:pt x="2166270" y="2814074"/>
                    <a:pt x="2163895" y="2802200"/>
                    <a:pt x="2163895" y="2789139"/>
                  </a:cubicBezTo>
                  <a:cubicBezTo>
                    <a:pt x="2163895" y="2470923"/>
                    <a:pt x="2163895" y="2151520"/>
                    <a:pt x="2163895" y="1833304"/>
                  </a:cubicBezTo>
                  <a:cubicBezTo>
                    <a:pt x="2163895" y="1485404"/>
                    <a:pt x="2163895" y="1136316"/>
                    <a:pt x="2163895" y="788415"/>
                  </a:cubicBezTo>
                  <a:cubicBezTo>
                    <a:pt x="2163895" y="745670"/>
                    <a:pt x="2163895" y="745670"/>
                    <a:pt x="2122327" y="745670"/>
                  </a:cubicBezTo>
                  <a:cubicBezTo>
                    <a:pt x="1918051" y="745670"/>
                    <a:pt x="1714964" y="745670"/>
                    <a:pt x="1510688" y="744483"/>
                  </a:cubicBezTo>
                  <a:cubicBezTo>
                    <a:pt x="1479809" y="744483"/>
                    <a:pt x="1472683" y="753982"/>
                    <a:pt x="1472683" y="783666"/>
                  </a:cubicBezTo>
                  <a:cubicBezTo>
                    <a:pt x="1473871" y="1236055"/>
                    <a:pt x="1472683" y="1688444"/>
                    <a:pt x="1472683" y="2139646"/>
                  </a:cubicBezTo>
                  <a:cubicBezTo>
                    <a:pt x="1472683" y="2152707"/>
                    <a:pt x="1470308" y="2164581"/>
                    <a:pt x="1469120" y="2177642"/>
                  </a:cubicBezTo>
                  <a:cubicBezTo>
                    <a:pt x="1465557" y="2177642"/>
                    <a:pt x="1461995" y="2177642"/>
                    <a:pt x="1458432" y="2177642"/>
                  </a:cubicBezTo>
                  <a:cubicBezTo>
                    <a:pt x="1457244" y="2164581"/>
                    <a:pt x="1454869" y="2152707"/>
                    <a:pt x="1454869" y="2139646"/>
                  </a:cubicBezTo>
                  <a:cubicBezTo>
                    <a:pt x="1454869" y="1555458"/>
                    <a:pt x="1454869" y="970084"/>
                    <a:pt x="1454869" y="385896"/>
                  </a:cubicBezTo>
                  <a:cubicBezTo>
                    <a:pt x="1454869" y="340776"/>
                    <a:pt x="1454869" y="340776"/>
                    <a:pt x="1409738" y="340776"/>
                  </a:cubicBezTo>
                  <a:cubicBezTo>
                    <a:pt x="1188836" y="340776"/>
                    <a:pt x="967933" y="340776"/>
                    <a:pt x="748218" y="340776"/>
                  </a:cubicBezTo>
                  <a:cubicBezTo>
                    <a:pt x="709026" y="340776"/>
                    <a:pt x="709026" y="340776"/>
                    <a:pt x="709026" y="379959"/>
                  </a:cubicBezTo>
                  <a:cubicBezTo>
                    <a:pt x="709026" y="672053"/>
                    <a:pt x="709026" y="964147"/>
                    <a:pt x="709026" y="1255053"/>
                  </a:cubicBezTo>
                  <a:cubicBezTo>
                    <a:pt x="709026" y="1268114"/>
                    <a:pt x="706651" y="1281175"/>
                    <a:pt x="705463" y="1294236"/>
                  </a:cubicBezTo>
                  <a:cubicBezTo>
                    <a:pt x="701900" y="1294236"/>
                    <a:pt x="698337" y="1294236"/>
                    <a:pt x="694774" y="1295424"/>
                  </a:cubicBezTo>
                  <a:cubicBezTo>
                    <a:pt x="693586" y="1283550"/>
                    <a:pt x="690023" y="1270489"/>
                    <a:pt x="690023" y="1258615"/>
                  </a:cubicBezTo>
                  <a:cubicBezTo>
                    <a:pt x="690023" y="964147"/>
                    <a:pt x="690023" y="668491"/>
                    <a:pt x="690023" y="374022"/>
                  </a:cubicBezTo>
                  <a:cubicBezTo>
                    <a:pt x="690023" y="277845"/>
                    <a:pt x="688836" y="181668"/>
                    <a:pt x="691211" y="86678"/>
                  </a:cubicBezTo>
                  <a:cubicBezTo>
                    <a:pt x="691211" y="56994"/>
                    <a:pt x="681710" y="51057"/>
                    <a:pt x="653206" y="51057"/>
                  </a:cubicBezTo>
                  <a:cubicBezTo>
                    <a:pt x="465558" y="52244"/>
                    <a:pt x="276722" y="52244"/>
                    <a:pt x="89074" y="51057"/>
                  </a:cubicBezTo>
                  <a:cubicBezTo>
                    <a:pt x="60570" y="51057"/>
                    <a:pt x="52256" y="60556"/>
                    <a:pt x="52256" y="87866"/>
                  </a:cubicBezTo>
                  <a:cubicBezTo>
                    <a:pt x="53444" y="580625"/>
                    <a:pt x="52256" y="1073385"/>
                    <a:pt x="52256" y="1566145"/>
                  </a:cubicBezTo>
                  <a:cubicBezTo>
                    <a:pt x="52256" y="1579206"/>
                    <a:pt x="49881" y="1592267"/>
                    <a:pt x="48694" y="1604141"/>
                  </a:cubicBezTo>
                  <a:cubicBezTo>
                    <a:pt x="45131" y="1604141"/>
                    <a:pt x="41568" y="1604141"/>
                    <a:pt x="38005" y="1604141"/>
                  </a:cubicBezTo>
                  <a:cubicBezTo>
                    <a:pt x="36817" y="1592267"/>
                    <a:pt x="34442" y="1579206"/>
                    <a:pt x="34442" y="1567332"/>
                  </a:cubicBezTo>
                  <a:cubicBezTo>
                    <a:pt x="34442" y="1158876"/>
                    <a:pt x="34442" y="750420"/>
                    <a:pt x="34442" y="341964"/>
                  </a:cubicBezTo>
                  <a:cubicBezTo>
                    <a:pt x="34442" y="255285"/>
                    <a:pt x="34442" y="167420"/>
                    <a:pt x="34442" y="80742"/>
                  </a:cubicBezTo>
                  <a:cubicBezTo>
                    <a:pt x="34442" y="65306"/>
                    <a:pt x="34442" y="51057"/>
                    <a:pt x="13064" y="49870"/>
                  </a:cubicBezTo>
                  <a:cubicBezTo>
                    <a:pt x="8313" y="49870"/>
                    <a:pt x="3563" y="41558"/>
                    <a:pt x="0" y="37996"/>
                  </a:cubicBezTo>
                  <a:cubicBezTo>
                    <a:pt x="4751" y="33247"/>
                    <a:pt x="9501" y="26122"/>
                    <a:pt x="15439" y="23747"/>
                  </a:cubicBezTo>
                  <a:cubicBezTo>
                    <a:pt x="23753" y="21373"/>
                    <a:pt x="33254" y="22560"/>
                    <a:pt x="41568" y="22560"/>
                  </a:cubicBezTo>
                  <a:cubicBezTo>
                    <a:pt x="262470" y="22560"/>
                    <a:pt x="483373" y="22560"/>
                    <a:pt x="703088" y="22560"/>
                  </a:cubicBezTo>
                  <a:cubicBezTo>
                    <a:pt x="710214" y="22560"/>
                    <a:pt x="717339" y="21373"/>
                    <a:pt x="723278" y="23747"/>
                  </a:cubicBezTo>
                  <a:cubicBezTo>
                    <a:pt x="730403" y="26122"/>
                    <a:pt x="736342" y="33247"/>
                    <a:pt x="742280" y="37996"/>
                  </a:cubicBezTo>
                  <a:cubicBezTo>
                    <a:pt x="736342" y="42745"/>
                    <a:pt x="731591" y="47495"/>
                    <a:pt x="726841" y="52244"/>
                  </a:cubicBezTo>
                  <a:cubicBezTo>
                    <a:pt x="720902" y="58181"/>
                    <a:pt x="709026" y="64118"/>
                    <a:pt x="709026" y="70055"/>
                  </a:cubicBezTo>
                  <a:cubicBezTo>
                    <a:pt x="707838" y="142485"/>
                    <a:pt x="707838" y="216102"/>
                    <a:pt x="707838" y="288532"/>
                  </a:cubicBezTo>
                  <a:cubicBezTo>
                    <a:pt x="710214" y="286157"/>
                    <a:pt x="712589" y="288532"/>
                    <a:pt x="714964" y="289719"/>
                  </a:cubicBezTo>
                  <a:close/>
                  <a:moveTo>
                    <a:pt x="1442992" y="317029"/>
                  </a:moveTo>
                  <a:cubicBezTo>
                    <a:pt x="1433491" y="306342"/>
                    <a:pt x="1428741" y="301593"/>
                    <a:pt x="1423990" y="296843"/>
                  </a:cubicBezTo>
                  <a:cubicBezTo>
                    <a:pt x="1318289" y="212540"/>
                    <a:pt x="1212588" y="128236"/>
                    <a:pt x="1106888" y="42745"/>
                  </a:cubicBezTo>
                  <a:cubicBezTo>
                    <a:pt x="1087885" y="27310"/>
                    <a:pt x="1076009" y="26122"/>
                    <a:pt x="1057007" y="41558"/>
                  </a:cubicBezTo>
                  <a:cubicBezTo>
                    <a:pt x="951306" y="127049"/>
                    <a:pt x="845605" y="210165"/>
                    <a:pt x="738717" y="293281"/>
                  </a:cubicBezTo>
                  <a:cubicBezTo>
                    <a:pt x="731591" y="298031"/>
                    <a:pt x="723278" y="300406"/>
                    <a:pt x="714964" y="305155"/>
                  </a:cubicBezTo>
                  <a:cubicBezTo>
                    <a:pt x="717339" y="308717"/>
                    <a:pt x="720902" y="312279"/>
                    <a:pt x="723278" y="315841"/>
                  </a:cubicBezTo>
                  <a:cubicBezTo>
                    <a:pt x="960807" y="317029"/>
                    <a:pt x="1198337" y="317029"/>
                    <a:pt x="1442992" y="317029"/>
                  </a:cubicBezTo>
                  <a:close/>
                  <a:moveTo>
                    <a:pt x="1804037" y="713611"/>
                  </a:moveTo>
                  <a:cubicBezTo>
                    <a:pt x="1859857" y="713611"/>
                    <a:pt x="1916864" y="713611"/>
                    <a:pt x="1972683" y="713611"/>
                  </a:cubicBezTo>
                  <a:cubicBezTo>
                    <a:pt x="1991686" y="713611"/>
                    <a:pt x="1998812" y="707674"/>
                    <a:pt x="1998812" y="687489"/>
                  </a:cubicBezTo>
                  <a:cubicBezTo>
                    <a:pt x="1998812" y="631683"/>
                    <a:pt x="1998812" y="577063"/>
                    <a:pt x="1998812" y="521257"/>
                  </a:cubicBezTo>
                  <a:cubicBezTo>
                    <a:pt x="1998812" y="501071"/>
                    <a:pt x="1991686" y="492760"/>
                    <a:pt x="1971496" y="493947"/>
                  </a:cubicBezTo>
                  <a:cubicBezTo>
                    <a:pt x="1859857" y="495135"/>
                    <a:pt x="1748218" y="495135"/>
                    <a:pt x="1636579" y="493947"/>
                  </a:cubicBezTo>
                  <a:cubicBezTo>
                    <a:pt x="1616389" y="493947"/>
                    <a:pt x="1608075" y="501071"/>
                    <a:pt x="1608075" y="521257"/>
                  </a:cubicBezTo>
                  <a:cubicBezTo>
                    <a:pt x="1609263" y="575876"/>
                    <a:pt x="1609263" y="629308"/>
                    <a:pt x="1608075" y="683927"/>
                  </a:cubicBezTo>
                  <a:cubicBezTo>
                    <a:pt x="1608075" y="705299"/>
                    <a:pt x="1615201" y="713611"/>
                    <a:pt x="1636579" y="713611"/>
                  </a:cubicBezTo>
                  <a:cubicBezTo>
                    <a:pt x="1693586" y="712424"/>
                    <a:pt x="1749405" y="713611"/>
                    <a:pt x="1804037" y="713611"/>
                  </a:cubicBezTo>
                  <a:close/>
                  <a:moveTo>
                    <a:pt x="831354" y="184043"/>
                  </a:moveTo>
                  <a:cubicBezTo>
                    <a:pt x="839667" y="181668"/>
                    <a:pt x="844418" y="180481"/>
                    <a:pt x="846793" y="179293"/>
                  </a:cubicBezTo>
                  <a:cubicBezTo>
                    <a:pt x="857482" y="169795"/>
                    <a:pt x="863420" y="99739"/>
                    <a:pt x="853919" y="89053"/>
                  </a:cubicBezTo>
                  <a:cubicBezTo>
                    <a:pt x="851544" y="85491"/>
                    <a:pt x="844418" y="84304"/>
                    <a:pt x="840855" y="84304"/>
                  </a:cubicBezTo>
                  <a:cubicBezTo>
                    <a:pt x="837292" y="85491"/>
                    <a:pt x="831354" y="90240"/>
                    <a:pt x="831354" y="93802"/>
                  </a:cubicBezTo>
                  <a:cubicBezTo>
                    <a:pt x="831354" y="123487"/>
                    <a:pt x="831354" y="151984"/>
                    <a:pt x="831354" y="184043"/>
                  </a:cubicBezTo>
                  <a:close/>
                </a:path>
              </a:pathLst>
            </a:custGeom>
            <a:grpFill/>
            <a:ln w="11862"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659F3271-14E5-86F6-82C8-F198610ECADD}"/>
                </a:ext>
              </a:extLst>
            </p:cNvPr>
            <p:cNvSpPr/>
            <p:nvPr/>
          </p:nvSpPr>
          <p:spPr>
            <a:xfrm>
              <a:off x="6256527" y="2999038"/>
              <a:ext cx="260221" cy="461888"/>
            </a:xfrm>
            <a:custGeom>
              <a:avLst/>
              <a:gdLst>
                <a:gd name="connsiteX0" fmla="*/ 142644 w 260221"/>
                <a:gd name="connsiteY0" fmla="*/ 2375 h 461888"/>
                <a:gd name="connsiteX1" fmla="*/ 142644 w 260221"/>
                <a:gd name="connsiteY1" fmla="*/ 74804 h 461888"/>
                <a:gd name="connsiteX2" fmla="*/ 167585 w 260221"/>
                <a:gd name="connsiteY2" fmla="*/ 98552 h 461888"/>
                <a:gd name="connsiteX3" fmla="*/ 235281 w 260221"/>
                <a:gd name="connsiteY3" fmla="*/ 98552 h 461888"/>
                <a:gd name="connsiteX4" fmla="*/ 260221 w 260221"/>
                <a:gd name="connsiteY4" fmla="*/ 122299 h 461888"/>
                <a:gd name="connsiteX5" fmla="*/ 257846 w 260221"/>
                <a:gd name="connsiteY5" fmla="*/ 439328 h 461888"/>
                <a:gd name="connsiteX6" fmla="*/ 234093 w 260221"/>
                <a:gd name="connsiteY6" fmla="*/ 461888 h 461888"/>
                <a:gd name="connsiteX7" fmla="*/ 23879 w 260221"/>
                <a:gd name="connsiteY7" fmla="*/ 461888 h 461888"/>
                <a:gd name="connsiteX8" fmla="*/ 126 w 260221"/>
                <a:gd name="connsiteY8" fmla="*/ 436953 h 461888"/>
                <a:gd name="connsiteX9" fmla="*/ 3689 w 260221"/>
                <a:gd name="connsiteY9" fmla="*/ 122299 h 461888"/>
                <a:gd name="connsiteX10" fmla="*/ 31005 w 260221"/>
                <a:gd name="connsiteY10" fmla="*/ 97365 h 461888"/>
                <a:gd name="connsiteX11" fmla="*/ 96326 w 260221"/>
                <a:gd name="connsiteY11" fmla="*/ 97365 h 461888"/>
                <a:gd name="connsiteX12" fmla="*/ 124829 w 260221"/>
                <a:gd name="connsiteY12" fmla="*/ 68867 h 461888"/>
                <a:gd name="connsiteX13" fmla="*/ 130768 w 260221"/>
                <a:gd name="connsiteY13" fmla="*/ 0 h 461888"/>
                <a:gd name="connsiteX14" fmla="*/ 142644 w 260221"/>
                <a:gd name="connsiteY14" fmla="*/ 2375 h 46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0221" h="461888">
                  <a:moveTo>
                    <a:pt x="142644" y="2375"/>
                  </a:moveTo>
                  <a:cubicBezTo>
                    <a:pt x="142644" y="26122"/>
                    <a:pt x="142644" y="49870"/>
                    <a:pt x="142644" y="74804"/>
                  </a:cubicBezTo>
                  <a:cubicBezTo>
                    <a:pt x="142644" y="92615"/>
                    <a:pt x="149770" y="99740"/>
                    <a:pt x="167585" y="98552"/>
                  </a:cubicBezTo>
                  <a:cubicBezTo>
                    <a:pt x="190150" y="97365"/>
                    <a:pt x="212715" y="98552"/>
                    <a:pt x="235281" y="98552"/>
                  </a:cubicBezTo>
                  <a:cubicBezTo>
                    <a:pt x="253095" y="98552"/>
                    <a:pt x="260221" y="104489"/>
                    <a:pt x="260221" y="122299"/>
                  </a:cubicBezTo>
                  <a:cubicBezTo>
                    <a:pt x="259034" y="227976"/>
                    <a:pt x="259034" y="333651"/>
                    <a:pt x="257846" y="439328"/>
                  </a:cubicBezTo>
                  <a:cubicBezTo>
                    <a:pt x="257846" y="455951"/>
                    <a:pt x="250720" y="461888"/>
                    <a:pt x="234093" y="461888"/>
                  </a:cubicBezTo>
                  <a:cubicBezTo>
                    <a:pt x="164022" y="461888"/>
                    <a:pt x="93951" y="461888"/>
                    <a:pt x="23879" y="461888"/>
                  </a:cubicBezTo>
                  <a:cubicBezTo>
                    <a:pt x="6065" y="461888"/>
                    <a:pt x="-1061" y="454764"/>
                    <a:pt x="126" y="436953"/>
                  </a:cubicBezTo>
                  <a:cubicBezTo>
                    <a:pt x="1314" y="332464"/>
                    <a:pt x="2502" y="226788"/>
                    <a:pt x="3689" y="122299"/>
                  </a:cubicBezTo>
                  <a:cubicBezTo>
                    <a:pt x="3689" y="102114"/>
                    <a:pt x="13190" y="97365"/>
                    <a:pt x="31005" y="97365"/>
                  </a:cubicBezTo>
                  <a:cubicBezTo>
                    <a:pt x="52383" y="98552"/>
                    <a:pt x="74948" y="97365"/>
                    <a:pt x="96326" y="97365"/>
                  </a:cubicBezTo>
                  <a:cubicBezTo>
                    <a:pt x="116516" y="98552"/>
                    <a:pt x="124829" y="90240"/>
                    <a:pt x="124829" y="68867"/>
                  </a:cubicBezTo>
                  <a:cubicBezTo>
                    <a:pt x="124829" y="46308"/>
                    <a:pt x="128392" y="22560"/>
                    <a:pt x="130768" y="0"/>
                  </a:cubicBezTo>
                  <a:cubicBezTo>
                    <a:pt x="134330" y="1187"/>
                    <a:pt x="139081" y="2375"/>
                    <a:pt x="142644" y="2375"/>
                  </a:cubicBezTo>
                  <a:close/>
                </a:path>
              </a:pathLst>
            </a:custGeom>
            <a:grpFill/>
            <a:ln w="11862"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10022C52-611E-104A-87C3-9CB53314236C}"/>
                </a:ext>
              </a:extLst>
            </p:cNvPr>
            <p:cNvSpPr/>
            <p:nvPr/>
          </p:nvSpPr>
          <p:spPr>
            <a:xfrm>
              <a:off x="5032173" y="2034875"/>
              <a:ext cx="308819" cy="308747"/>
            </a:xfrm>
            <a:custGeom>
              <a:avLst/>
              <a:gdLst>
                <a:gd name="connsiteX0" fmla="*/ 308804 w 308819"/>
                <a:gd name="connsiteY0" fmla="*/ 156749 h 308747"/>
                <a:gd name="connsiteX1" fmla="*/ 152034 w 308819"/>
                <a:gd name="connsiteY1" fmla="*/ 308733 h 308747"/>
                <a:gd name="connsiteX2" fmla="*/ 15 w 308819"/>
                <a:gd name="connsiteY2" fmla="*/ 150812 h 308747"/>
                <a:gd name="connsiteX3" fmla="*/ 157972 w 308819"/>
                <a:gd name="connsiteY3" fmla="*/ 16 h 308747"/>
                <a:gd name="connsiteX4" fmla="*/ 308804 w 308819"/>
                <a:gd name="connsiteY4" fmla="*/ 156749 h 308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819" h="308747">
                  <a:moveTo>
                    <a:pt x="308804" y="156749"/>
                  </a:moveTo>
                  <a:cubicBezTo>
                    <a:pt x="307616" y="242240"/>
                    <a:pt x="237545" y="309920"/>
                    <a:pt x="152034" y="308733"/>
                  </a:cubicBezTo>
                  <a:cubicBezTo>
                    <a:pt x="67711" y="307546"/>
                    <a:pt x="-1172" y="236303"/>
                    <a:pt x="15" y="150812"/>
                  </a:cubicBezTo>
                  <a:cubicBezTo>
                    <a:pt x="1203" y="65321"/>
                    <a:pt x="71274" y="-1171"/>
                    <a:pt x="157972" y="16"/>
                  </a:cubicBezTo>
                  <a:cubicBezTo>
                    <a:pt x="244671" y="1203"/>
                    <a:pt x="309991" y="68883"/>
                    <a:pt x="308804" y="156749"/>
                  </a:cubicBezTo>
                  <a:close/>
                </a:path>
              </a:pathLst>
            </a:custGeom>
            <a:grpFill/>
            <a:ln w="11862"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0CCBA71E-3814-1F8B-7B33-3BF60F4ED5D1}"/>
                </a:ext>
              </a:extLst>
            </p:cNvPr>
            <p:cNvSpPr/>
            <p:nvPr/>
          </p:nvSpPr>
          <p:spPr>
            <a:xfrm>
              <a:off x="5610041" y="3187830"/>
              <a:ext cx="472571" cy="270720"/>
            </a:xfrm>
            <a:custGeom>
              <a:avLst/>
              <a:gdLst>
                <a:gd name="connsiteX0" fmla="*/ 241624 w 472571"/>
                <a:gd name="connsiteY0" fmla="*/ 1187 h 270720"/>
                <a:gd name="connsiteX1" fmla="*/ 248750 w 472571"/>
                <a:gd name="connsiteY1" fmla="*/ 86678 h 270720"/>
                <a:gd name="connsiteX2" fmla="*/ 282004 w 472571"/>
                <a:gd name="connsiteY2" fmla="*/ 149609 h 270720"/>
                <a:gd name="connsiteX3" fmla="*/ 369890 w 472571"/>
                <a:gd name="connsiteY3" fmla="*/ 179293 h 270720"/>
                <a:gd name="connsiteX4" fmla="*/ 439961 w 472571"/>
                <a:gd name="connsiteY4" fmla="*/ 200666 h 270720"/>
                <a:gd name="connsiteX5" fmla="*/ 468465 w 472571"/>
                <a:gd name="connsiteY5" fmla="*/ 232725 h 270720"/>
                <a:gd name="connsiteX6" fmla="*/ 442337 w 472571"/>
                <a:gd name="connsiteY6" fmla="*/ 270721 h 270720"/>
                <a:gd name="connsiteX7" fmla="*/ 36161 w 472571"/>
                <a:gd name="connsiteY7" fmla="*/ 270721 h 270720"/>
                <a:gd name="connsiteX8" fmla="*/ 11221 w 472571"/>
                <a:gd name="connsiteY8" fmla="*/ 223226 h 270720"/>
                <a:gd name="connsiteX9" fmla="*/ 77729 w 472571"/>
                <a:gd name="connsiteY9" fmla="*/ 184043 h 270720"/>
                <a:gd name="connsiteX10" fmla="*/ 183429 w 472571"/>
                <a:gd name="connsiteY10" fmla="*/ 146047 h 270720"/>
                <a:gd name="connsiteX11" fmla="*/ 228560 w 472571"/>
                <a:gd name="connsiteY11" fmla="*/ 62931 h 270720"/>
                <a:gd name="connsiteX12" fmla="*/ 228560 w 472571"/>
                <a:gd name="connsiteY12" fmla="*/ 0 h 270720"/>
                <a:gd name="connsiteX13" fmla="*/ 241624 w 472571"/>
                <a:gd name="connsiteY13" fmla="*/ 1187 h 27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2571" h="270720">
                  <a:moveTo>
                    <a:pt x="241624" y="1187"/>
                  </a:moveTo>
                  <a:cubicBezTo>
                    <a:pt x="243999" y="29684"/>
                    <a:pt x="249938" y="58181"/>
                    <a:pt x="248750" y="86678"/>
                  </a:cubicBezTo>
                  <a:cubicBezTo>
                    <a:pt x="247562" y="116362"/>
                    <a:pt x="252313" y="134173"/>
                    <a:pt x="282004" y="149609"/>
                  </a:cubicBezTo>
                  <a:cubicBezTo>
                    <a:pt x="310508" y="165044"/>
                    <a:pt x="337824" y="175731"/>
                    <a:pt x="369890" y="179293"/>
                  </a:cubicBezTo>
                  <a:cubicBezTo>
                    <a:pt x="393643" y="181668"/>
                    <a:pt x="418584" y="189980"/>
                    <a:pt x="439961" y="200666"/>
                  </a:cubicBezTo>
                  <a:cubicBezTo>
                    <a:pt x="451838" y="206602"/>
                    <a:pt x="462527" y="220851"/>
                    <a:pt x="468465" y="232725"/>
                  </a:cubicBezTo>
                  <a:cubicBezTo>
                    <a:pt x="479154" y="256472"/>
                    <a:pt x="468465" y="270721"/>
                    <a:pt x="442337" y="270721"/>
                  </a:cubicBezTo>
                  <a:cubicBezTo>
                    <a:pt x="306945" y="270721"/>
                    <a:pt x="171553" y="270721"/>
                    <a:pt x="36161" y="270721"/>
                  </a:cubicBezTo>
                  <a:cubicBezTo>
                    <a:pt x="1719" y="270721"/>
                    <a:pt x="-11345" y="249348"/>
                    <a:pt x="11221" y="223226"/>
                  </a:cubicBezTo>
                  <a:cubicBezTo>
                    <a:pt x="27848" y="204228"/>
                    <a:pt x="53976" y="191167"/>
                    <a:pt x="77729" y="184043"/>
                  </a:cubicBezTo>
                  <a:cubicBezTo>
                    <a:pt x="113358" y="172169"/>
                    <a:pt x="148988" y="159108"/>
                    <a:pt x="183429" y="146047"/>
                  </a:cubicBezTo>
                  <a:cubicBezTo>
                    <a:pt x="233311" y="128236"/>
                    <a:pt x="227372" y="97364"/>
                    <a:pt x="228560" y="62931"/>
                  </a:cubicBezTo>
                  <a:cubicBezTo>
                    <a:pt x="229748" y="41558"/>
                    <a:pt x="228560" y="21373"/>
                    <a:pt x="228560" y="0"/>
                  </a:cubicBezTo>
                  <a:cubicBezTo>
                    <a:pt x="232123" y="2374"/>
                    <a:pt x="236874" y="1187"/>
                    <a:pt x="241624" y="1187"/>
                  </a:cubicBezTo>
                  <a:close/>
                </a:path>
              </a:pathLst>
            </a:custGeom>
            <a:grpFill/>
            <a:ln w="11862"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70FDDE37-DED0-94AC-CB9A-4C3AF3D6D452}"/>
                </a:ext>
              </a:extLst>
            </p:cNvPr>
            <p:cNvSpPr/>
            <p:nvPr/>
          </p:nvSpPr>
          <p:spPr>
            <a:xfrm>
              <a:off x="5688958" y="3060781"/>
              <a:ext cx="134465" cy="123453"/>
            </a:xfrm>
            <a:custGeom>
              <a:avLst/>
              <a:gdLst>
                <a:gd name="connsiteX0" fmla="*/ 9501 w 134465"/>
                <a:gd name="connsiteY0" fmla="*/ 0 h 123453"/>
                <a:gd name="connsiteX1" fmla="*/ 109264 w 134465"/>
                <a:gd name="connsiteY1" fmla="*/ 40370 h 123453"/>
                <a:gd name="connsiteX2" fmla="*/ 134204 w 134465"/>
                <a:gd name="connsiteY2" fmla="*/ 81928 h 123453"/>
                <a:gd name="connsiteX3" fmla="*/ 102138 w 134465"/>
                <a:gd name="connsiteY3" fmla="*/ 122299 h 123453"/>
                <a:gd name="connsiteX4" fmla="*/ 58195 w 134465"/>
                <a:gd name="connsiteY4" fmla="*/ 104489 h 123453"/>
                <a:gd name="connsiteX5" fmla="*/ 0 w 134465"/>
                <a:gd name="connsiteY5" fmla="*/ 10686 h 123453"/>
                <a:gd name="connsiteX6" fmla="*/ 9501 w 134465"/>
                <a:gd name="connsiteY6" fmla="*/ 0 h 12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465" h="123453">
                  <a:moveTo>
                    <a:pt x="9501" y="0"/>
                  </a:moveTo>
                  <a:cubicBezTo>
                    <a:pt x="42755" y="13061"/>
                    <a:pt x="77197" y="23747"/>
                    <a:pt x="109264" y="40370"/>
                  </a:cubicBezTo>
                  <a:cubicBezTo>
                    <a:pt x="122328" y="47495"/>
                    <a:pt x="136580" y="68867"/>
                    <a:pt x="134204" y="81928"/>
                  </a:cubicBezTo>
                  <a:cubicBezTo>
                    <a:pt x="131829" y="97365"/>
                    <a:pt x="116390" y="116362"/>
                    <a:pt x="102138" y="122299"/>
                  </a:cubicBezTo>
                  <a:cubicBezTo>
                    <a:pt x="90261" y="127049"/>
                    <a:pt x="66508" y="116362"/>
                    <a:pt x="58195" y="104489"/>
                  </a:cubicBezTo>
                  <a:cubicBezTo>
                    <a:pt x="35629" y="75991"/>
                    <a:pt x="19002" y="42745"/>
                    <a:pt x="0" y="10686"/>
                  </a:cubicBezTo>
                  <a:cubicBezTo>
                    <a:pt x="2375" y="7124"/>
                    <a:pt x="5938" y="3562"/>
                    <a:pt x="9501" y="0"/>
                  </a:cubicBezTo>
                  <a:close/>
                </a:path>
              </a:pathLst>
            </a:custGeom>
            <a:grpFill/>
            <a:ln w="11862"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D23471C4-4A62-1DE3-2A10-B147180AEC42}"/>
                </a:ext>
              </a:extLst>
            </p:cNvPr>
            <p:cNvSpPr/>
            <p:nvPr/>
          </p:nvSpPr>
          <p:spPr>
            <a:xfrm>
              <a:off x="5875343" y="3080967"/>
              <a:ext cx="136654" cy="116674"/>
            </a:xfrm>
            <a:custGeom>
              <a:avLst/>
              <a:gdLst>
                <a:gd name="connsiteX0" fmla="*/ 136655 w 136654"/>
                <a:gd name="connsiteY0" fmla="*/ 14248 h 116674"/>
                <a:gd name="connsiteX1" fmla="*/ 74897 w 136654"/>
                <a:gd name="connsiteY1" fmla="*/ 102114 h 116674"/>
                <a:gd name="connsiteX2" fmla="*/ 28579 w 136654"/>
                <a:gd name="connsiteY2" fmla="*/ 115175 h 116674"/>
                <a:gd name="connsiteX3" fmla="*/ 75 w 136654"/>
                <a:gd name="connsiteY3" fmla="*/ 75991 h 116674"/>
                <a:gd name="connsiteX4" fmla="*/ 25016 w 136654"/>
                <a:gd name="connsiteY4" fmla="*/ 35621 h 116674"/>
                <a:gd name="connsiteX5" fmla="*/ 129529 w 136654"/>
                <a:gd name="connsiteY5" fmla="*/ 0 h 116674"/>
                <a:gd name="connsiteX6" fmla="*/ 136655 w 136654"/>
                <a:gd name="connsiteY6" fmla="*/ 14248 h 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654" h="116674">
                  <a:moveTo>
                    <a:pt x="136655" y="14248"/>
                  </a:moveTo>
                  <a:cubicBezTo>
                    <a:pt x="116465" y="43932"/>
                    <a:pt x="98650" y="75991"/>
                    <a:pt x="74897" y="102114"/>
                  </a:cubicBezTo>
                  <a:cubicBezTo>
                    <a:pt x="65396" y="112800"/>
                    <a:pt x="41643" y="119924"/>
                    <a:pt x="28579" y="115175"/>
                  </a:cubicBezTo>
                  <a:cubicBezTo>
                    <a:pt x="15515" y="110426"/>
                    <a:pt x="75" y="90240"/>
                    <a:pt x="75" y="75991"/>
                  </a:cubicBezTo>
                  <a:cubicBezTo>
                    <a:pt x="-1112" y="62931"/>
                    <a:pt x="11952" y="41558"/>
                    <a:pt x="25016" y="35621"/>
                  </a:cubicBezTo>
                  <a:cubicBezTo>
                    <a:pt x="58270" y="20185"/>
                    <a:pt x="93899" y="11874"/>
                    <a:pt x="129529" y="0"/>
                  </a:cubicBezTo>
                  <a:cubicBezTo>
                    <a:pt x="131904" y="5937"/>
                    <a:pt x="134280" y="9499"/>
                    <a:pt x="136655" y="14248"/>
                  </a:cubicBezTo>
                  <a:close/>
                </a:path>
              </a:pathLst>
            </a:custGeom>
            <a:grpFill/>
            <a:ln w="11862"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1911F939-7492-2D51-D245-8916327A00DC}"/>
                </a:ext>
              </a:extLst>
            </p:cNvPr>
            <p:cNvSpPr/>
            <p:nvPr/>
          </p:nvSpPr>
          <p:spPr>
            <a:xfrm>
              <a:off x="5407188" y="1409146"/>
              <a:ext cx="191508" cy="175731"/>
            </a:xfrm>
            <a:custGeom>
              <a:avLst/>
              <a:gdLst>
                <a:gd name="connsiteX0" fmla="*/ 297 w 191508"/>
                <a:gd name="connsiteY0" fmla="*/ 0 h 175731"/>
                <a:gd name="connsiteX1" fmla="*/ 191508 w 191508"/>
                <a:gd name="connsiteY1" fmla="*/ 0 h 175731"/>
                <a:gd name="connsiteX2" fmla="*/ 191508 w 191508"/>
                <a:gd name="connsiteY2" fmla="*/ 175731 h 175731"/>
                <a:gd name="connsiteX3" fmla="*/ 14549 w 191508"/>
                <a:gd name="connsiteY3" fmla="*/ 175731 h 175731"/>
                <a:gd name="connsiteX4" fmla="*/ 1484 w 191508"/>
                <a:gd name="connsiteY4" fmla="*/ 163857 h 175731"/>
                <a:gd name="connsiteX5" fmla="*/ 297 w 191508"/>
                <a:gd name="connsiteY5" fmla="*/ 0 h 175731"/>
                <a:gd name="connsiteX6" fmla="*/ 98872 w 191508"/>
                <a:gd name="connsiteY6" fmla="*/ 8311 h 175731"/>
                <a:gd name="connsiteX7" fmla="*/ 31176 w 191508"/>
                <a:gd name="connsiteY7" fmla="*/ 9499 h 175731"/>
                <a:gd name="connsiteX8" fmla="*/ 10986 w 191508"/>
                <a:gd name="connsiteY8" fmla="*/ 29684 h 175731"/>
                <a:gd name="connsiteX9" fmla="*/ 10986 w 191508"/>
                <a:gd name="connsiteY9" fmla="*/ 144859 h 175731"/>
                <a:gd name="connsiteX10" fmla="*/ 31176 w 191508"/>
                <a:gd name="connsiteY10" fmla="*/ 165045 h 175731"/>
                <a:gd name="connsiteX11" fmla="*/ 110748 w 191508"/>
                <a:gd name="connsiteY11" fmla="*/ 166232 h 175731"/>
                <a:gd name="connsiteX12" fmla="*/ 183195 w 191508"/>
                <a:gd name="connsiteY12" fmla="*/ 92615 h 175731"/>
                <a:gd name="connsiteX13" fmla="*/ 98872 w 191508"/>
                <a:gd name="connsiteY13" fmla="*/ 8311 h 175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1508" h="175731">
                  <a:moveTo>
                    <a:pt x="297" y="0"/>
                  </a:moveTo>
                  <a:cubicBezTo>
                    <a:pt x="65618" y="0"/>
                    <a:pt x="127375" y="0"/>
                    <a:pt x="191508" y="0"/>
                  </a:cubicBezTo>
                  <a:cubicBezTo>
                    <a:pt x="191508" y="58181"/>
                    <a:pt x="191508" y="115175"/>
                    <a:pt x="191508" y="175731"/>
                  </a:cubicBezTo>
                  <a:cubicBezTo>
                    <a:pt x="132126" y="175731"/>
                    <a:pt x="72743" y="175731"/>
                    <a:pt x="14549" y="175731"/>
                  </a:cubicBezTo>
                  <a:cubicBezTo>
                    <a:pt x="9798" y="175731"/>
                    <a:pt x="1484" y="168607"/>
                    <a:pt x="1484" y="163857"/>
                  </a:cubicBezTo>
                  <a:cubicBezTo>
                    <a:pt x="-891" y="110426"/>
                    <a:pt x="297" y="55806"/>
                    <a:pt x="297" y="0"/>
                  </a:cubicBezTo>
                  <a:close/>
                  <a:moveTo>
                    <a:pt x="98872" y="8311"/>
                  </a:moveTo>
                  <a:cubicBezTo>
                    <a:pt x="76306" y="8311"/>
                    <a:pt x="52553" y="5937"/>
                    <a:pt x="31176" y="9499"/>
                  </a:cubicBezTo>
                  <a:cubicBezTo>
                    <a:pt x="22862" y="10686"/>
                    <a:pt x="10986" y="22560"/>
                    <a:pt x="10986" y="29684"/>
                  </a:cubicBezTo>
                  <a:cubicBezTo>
                    <a:pt x="8610" y="67680"/>
                    <a:pt x="8610" y="106864"/>
                    <a:pt x="10986" y="144859"/>
                  </a:cubicBezTo>
                  <a:cubicBezTo>
                    <a:pt x="10986" y="151984"/>
                    <a:pt x="24050" y="163857"/>
                    <a:pt x="31176" y="165045"/>
                  </a:cubicBezTo>
                  <a:cubicBezTo>
                    <a:pt x="57304" y="167420"/>
                    <a:pt x="84620" y="166232"/>
                    <a:pt x="110748" y="166232"/>
                  </a:cubicBezTo>
                  <a:cubicBezTo>
                    <a:pt x="183195" y="166232"/>
                    <a:pt x="183195" y="166232"/>
                    <a:pt x="183195" y="92615"/>
                  </a:cubicBezTo>
                  <a:cubicBezTo>
                    <a:pt x="183195" y="8311"/>
                    <a:pt x="183195" y="8311"/>
                    <a:pt x="98872" y="8311"/>
                  </a:cubicBezTo>
                  <a:close/>
                </a:path>
              </a:pathLst>
            </a:custGeom>
            <a:grpFill/>
            <a:ln w="11862"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0E28B62D-6DB7-4465-B5CA-6399F3875418}"/>
                </a:ext>
              </a:extLst>
            </p:cNvPr>
            <p:cNvSpPr/>
            <p:nvPr/>
          </p:nvSpPr>
          <p:spPr>
            <a:xfrm>
              <a:off x="5408673" y="1694115"/>
              <a:ext cx="190023" cy="173356"/>
            </a:xfrm>
            <a:custGeom>
              <a:avLst/>
              <a:gdLst>
                <a:gd name="connsiteX0" fmla="*/ 0 w 190023"/>
                <a:gd name="connsiteY0" fmla="*/ 173357 h 173356"/>
                <a:gd name="connsiteX1" fmla="*/ 0 w 190023"/>
                <a:gd name="connsiteY1" fmla="*/ 0 h 173356"/>
                <a:gd name="connsiteX2" fmla="*/ 190024 w 190023"/>
                <a:gd name="connsiteY2" fmla="*/ 0 h 173356"/>
                <a:gd name="connsiteX3" fmla="*/ 190024 w 190023"/>
                <a:gd name="connsiteY3" fmla="*/ 173357 h 173356"/>
                <a:gd name="connsiteX4" fmla="*/ 0 w 190023"/>
                <a:gd name="connsiteY4" fmla="*/ 173357 h 173356"/>
                <a:gd name="connsiteX5" fmla="*/ 93824 w 190023"/>
                <a:gd name="connsiteY5" fmla="*/ 166232 h 173356"/>
                <a:gd name="connsiteX6" fmla="*/ 159145 w 190023"/>
                <a:gd name="connsiteY6" fmla="*/ 166232 h 173356"/>
                <a:gd name="connsiteX7" fmla="*/ 181710 w 190023"/>
                <a:gd name="connsiteY7" fmla="*/ 143672 h 173356"/>
                <a:gd name="connsiteX8" fmla="*/ 181710 w 190023"/>
                <a:gd name="connsiteY8" fmla="*/ 30872 h 173356"/>
                <a:gd name="connsiteX9" fmla="*/ 159145 w 190023"/>
                <a:gd name="connsiteY9" fmla="*/ 8311 h 173356"/>
                <a:gd name="connsiteX10" fmla="*/ 28504 w 190023"/>
                <a:gd name="connsiteY10" fmla="*/ 9499 h 173356"/>
                <a:gd name="connsiteX11" fmla="*/ 8313 w 190023"/>
                <a:gd name="connsiteY11" fmla="*/ 29684 h 173356"/>
                <a:gd name="connsiteX12" fmla="*/ 8313 w 190023"/>
                <a:gd name="connsiteY12" fmla="*/ 144859 h 173356"/>
                <a:gd name="connsiteX13" fmla="*/ 28504 w 190023"/>
                <a:gd name="connsiteY13" fmla="*/ 165045 h 173356"/>
                <a:gd name="connsiteX14" fmla="*/ 93824 w 190023"/>
                <a:gd name="connsiteY14" fmla="*/ 166232 h 17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023" h="173356">
                  <a:moveTo>
                    <a:pt x="0" y="173357"/>
                  </a:moveTo>
                  <a:cubicBezTo>
                    <a:pt x="0" y="113988"/>
                    <a:pt x="0" y="58181"/>
                    <a:pt x="0" y="0"/>
                  </a:cubicBezTo>
                  <a:cubicBezTo>
                    <a:pt x="64133" y="0"/>
                    <a:pt x="125891" y="0"/>
                    <a:pt x="190024" y="0"/>
                  </a:cubicBezTo>
                  <a:cubicBezTo>
                    <a:pt x="190024" y="58181"/>
                    <a:pt x="190024" y="113988"/>
                    <a:pt x="190024" y="173357"/>
                  </a:cubicBezTo>
                  <a:cubicBezTo>
                    <a:pt x="127078" y="173357"/>
                    <a:pt x="65321" y="173357"/>
                    <a:pt x="0" y="173357"/>
                  </a:cubicBezTo>
                  <a:close/>
                  <a:moveTo>
                    <a:pt x="93824" y="166232"/>
                  </a:moveTo>
                  <a:cubicBezTo>
                    <a:pt x="115202" y="166232"/>
                    <a:pt x="137767" y="166232"/>
                    <a:pt x="159145" y="166232"/>
                  </a:cubicBezTo>
                  <a:cubicBezTo>
                    <a:pt x="175772" y="167420"/>
                    <a:pt x="181710" y="159108"/>
                    <a:pt x="181710" y="143672"/>
                  </a:cubicBezTo>
                  <a:cubicBezTo>
                    <a:pt x="180522" y="105676"/>
                    <a:pt x="180522" y="68867"/>
                    <a:pt x="181710" y="30872"/>
                  </a:cubicBezTo>
                  <a:cubicBezTo>
                    <a:pt x="181710" y="14248"/>
                    <a:pt x="175772" y="8311"/>
                    <a:pt x="159145" y="8311"/>
                  </a:cubicBezTo>
                  <a:cubicBezTo>
                    <a:pt x="115202" y="8311"/>
                    <a:pt x="72447" y="7124"/>
                    <a:pt x="28504" y="9499"/>
                  </a:cubicBezTo>
                  <a:cubicBezTo>
                    <a:pt x="21378" y="9499"/>
                    <a:pt x="8313" y="22560"/>
                    <a:pt x="8313" y="29684"/>
                  </a:cubicBezTo>
                  <a:cubicBezTo>
                    <a:pt x="5938" y="67680"/>
                    <a:pt x="5938" y="106864"/>
                    <a:pt x="8313" y="144859"/>
                  </a:cubicBezTo>
                  <a:cubicBezTo>
                    <a:pt x="8313" y="151984"/>
                    <a:pt x="21378" y="163857"/>
                    <a:pt x="28504" y="165045"/>
                  </a:cubicBezTo>
                  <a:cubicBezTo>
                    <a:pt x="51069" y="167420"/>
                    <a:pt x="72447" y="166232"/>
                    <a:pt x="93824" y="166232"/>
                  </a:cubicBezTo>
                  <a:close/>
                </a:path>
              </a:pathLst>
            </a:custGeom>
            <a:grpFill/>
            <a:ln w="11862"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7C8B4197-F5C5-CDF0-C1B1-01E94BA97EF5}"/>
                </a:ext>
              </a:extLst>
            </p:cNvPr>
            <p:cNvSpPr/>
            <p:nvPr/>
          </p:nvSpPr>
          <p:spPr>
            <a:xfrm>
              <a:off x="5717164" y="1407958"/>
              <a:ext cx="193586" cy="178996"/>
            </a:xfrm>
            <a:custGeom>
              <a:avLst/>
              <a:gdLst>
                <a:gd name="connsiteX0" fmla="*/ 297 w 193586"/>
                <a:gd name="connsiteY0" fmla="*/ 0 h 178996"/>
                <a:gd name="connsiteX1" fmla="*/ 178444 w 193586"/>
                <a:gd name="connsiteY1" fmla="*/ 1187 h 178996"/>
                <a:gd name="connsiteX2" fmla="*/ 192696 w 193586"/>
                <a:gd name="connsiteY2" fmla="*/ 17811 h 178996"/>
                <a:gd name="connsiteX3" fmla="*/ 192696 w 193586"/>
                <a:gd name="connsiteY3" fmla="*/ 160295 h 178996"/>
                <a:gd name="connsiteX4" fmla="*/ 173694 w 193586"/>
                <a:gd name="connsiteY4" fmla="*/ 178106 h 178996"/>
                <a:gd name="connsiteX5" fmla="*/ 19299 w 193586"/>
                <a:gd name="connsiteY5" fmla="*/ 178106 h 178996"/>
                <a:gd name="connsiteX6" fmla="*/ 1485 w 193586"/>
                <a:gd name="connsiteY6" fmla="*/ 165045 h 178996"/>
                <a:gd name="connsiteX7" fmla="*/ 297 w 193586"/>
                <a:gd name="connsiteY7" fmla="*/ 0 h 178996"/>
                <a:gd name="connsiteX8" fmla="*/ 95309 w 193586"/>
                <a:gd name="connsiteY8" fmla="*/ 167420 h 178996"/>
                <a:gd name="connsiteX9" fmla="*/ 160629 w 193586"/>
                <a:gd name="connsiteY9" fmla="*/ 167420 h 178996"/>
                <a:gd name="connsiteX10" fmla="*/ 183195 w 193586"/>
                <a:gd name="connsiteY10" fmla="*/ 144860 h 178996"/>
                <a:gd name="connsiteX11" fmla="*/ 183195 w 193586"/>
                <a:gd name="connsiteY11" fmla="*/ 32059 h 178996"/>
                <a:gd name="connsiteX12" fmla="*/ 158254 w 193586"/>
                <a:gd name="connsiteY12" fmla="*/ 8312 h 178996"/>
                <a:gd name="connsiteX13" fmla="*/ 33551 w 193586"/>
                <a:gd name="connsiteY13" fmla="*/ 8312 h 178996"/>
                <a:gd name="connsiteX14" fmla="*/ 8610 w 193586"/>
                <a:gd name="connsiteY14" fmla="*/ 32059 h 178996"/>
                <a:gd name="connsiteX15" fmla="*/ 8610 w 193586"/>
                <a:gd name="connsiteY15" fmla="*/ 141297 h 178996"/>
                <a:gd name="connsiteX16" fmla="*/ 35926 w 193586"/>
                <a:gd name="connsiteY16" fmla="*/ 166232 h 178996"/>
                <a:gd name="connsiteX17" fmla="*/ 95309 w 193586"/>
                <a:gd name="connsiteY17" fmla="*/ 167420 h 17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3586" h="178996">
                  <a:moveTo>
                    <a:pt x="297" y="0"/>
                  </a:moveTo>
                  <a:cubicBezTo>
                    <a:pt x="62055" y="0"/>
                    <a:pt x="120249" y="0"/>
                    <a:pt x="178444" y="1187"/>
                  </a:cubicBezTo>
                  <a:cubicBezTo>
                    <a:pt x="183195" y="1187"/>
                    <a:pt x="192696" y="11874"/>
                    <a:pt x="192696" y="17811"/>
                  </a:cubicBezTo>
                  <a:cubicBezTo>
                    <a:pt x="193884" y="65306"/>
                    <a:pt x="193884" y="112800"/>
                    <a:pt x="192696" y="160295"/>
                  </a:cubicBezTo>
                  <a:cubicBezTo>
                    <a:pt x="192696" y="166232"/>
                    <a:pt x="180819" y="178106"/>
                    <a:pt x="173694" y="178106"/>
                  </a:cubicBezTo>
                  <a:cubicBezTo>
                    <a:pt x="122625" y="179293"/>
                    <a:pt x="71556" y="179293"/>
                    <a:pt x="19299" y="178106"/>
                  </a:cubicBezTo>
                  <a:cubicBezTo>
                    <a:pt x="13361" y="178106"/>
                    <a:pt x="1485" y="169794"/>
                    <a:pt x="1485" y="165045"/>
                  </a:cubicBezTo>
                  <a:cubicBezTo>
                    <a:pt x="-891" y="110426"/>
                    <a:pt x="297" y="56994"/>
                    <a:pt x="297" y="0"/>
                  </a:cubicBezTo>
                  <a:close/>
                  <a:moveTo>
                    <a:pt x="95309" y="167420"/>
                  </a:moveTo>
                  <a:cubicBezTo>
                    <a:pt x="116686" y="167420"/>
                    <a:pt x="139252" y="167420"/>
                    <a:pt x="160629" y="167420"/>
                  </a:cubicBezTo>
                  <a:cubicBezTo>
                    <a:pt x="177257" y="167420"/>
                    <a:pt x="184382" y="161483"/>
                    <a:pt x="183195" y="144860"/>
                  </a:cubicBezTo>
                  <a:cubicBezTo>
                    <a:pt x="183195" y="106864"/>
                    <a:pt x="182007" y="70055"/>
                    <a:pt x="183195" y="32059"/>
                  </a:cubicBezTo>
                  <a:cubicBezTo>
                    <a:pt x="183195" y="13061"/>
                    <a:pt x="174881" y="8312"/>
                    <a:pt x="158254" y="8312"/>
                  </a:cubicBezTo>
                  <a:cubicBezTo>
                    <a:pt x="116686" y="9499"/>
                    <a:pt x="75119" y="9499"/>
                    <a:pt x="33551" y="8312"/>
                  </a:cubicBezTo>
                  <a:cubicBezTo>
                    <a:pt x="15736" y="8312"/>
                    <a:pt x="8610" y="14249"/>
                    <a:pt x="8610" y="32059"/>
                  </a:cubicBezTo>
                  <a:cubicBezTo>
                    <a:pt x="9798" y="68867"/>
                    <a:pt x="9798" y="105676"/>
                    <a:pt x="8610" y="141297"/>
                  </a:cubicBezTo>
                  <a:cubicBezTo>
                    <a:pt x="8610" y="161483"/>
                    <a:pt x="16924" y="167420"/>
                    <a:pt x="35926" y="166232"/>
                  </a:cubicBezTo>
                  <a:cubicBezTo>
                    <a:pt x="56116" y="167420"/>
                    <a:pt x="76306" y="167420"/>
                    <a:pt x="95309" y="167420"/>
                  </a:cubicBezTo>
                  <a:close/>
                </a:path>
              </a:pathLst>
            </a:custGeom>
            <a:grpFill/>
            <a:ln w="11862"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C5E06571-9447-6A8E-4B16-EBABF07D4F62}"/>
                </a:ext>
              </a:extLst>
            </p:cNvPr>
            <p:cNvSpPr/>
            <p:nvPr/>
          </p:nvSpPr>
          <p:spPr>
            <a:xfrm>
              <a:off x="5716274" y="1971664"/>
              <a:ext cx="193289" cy="179773"/>
            </a:xfrm>
            <a:custGeom>
              <a:avLst/>
              <a:gdLst>
                <a:gd name="connsiteX0" fmla="*/ 0 w 193289"/>
                <a:gd name="connsiteY0" fmla="*/ 297 h 179773"/>
                <a:gd name="connsiteX1" fmla="*/ 175772 w 193289"/>
                <a:gd name="connsiteY1" fmla="*/ 1484 h 179773"/>
                <a:gd name="connsiteX2" fmla="*/ 192399 w 193289"/>
                <a:gd name="connsiteY2" fmla="*/ 21669 h 179773"/>
                <a:gd name="connsiteX3" fmla="*/ 192399 w 193289"/>
                <a:gd name="connsiteY3" fmla="*/ 158217 h 179773"/>
                <a:gd name="connsiteX4" fmla="*/ 172209 w 193289"/>
                <a:gd name="connsiteY4" fmla="*/ 178403 h 179773"/>
                <a:gd name="connsiteX5" fmla="*/ 17815 w 193289"/>
                <a:gd name="connsiteY5" fmla="*/ 178403 h 179773"/>
                <a:gd name="connsiteX6" fmla="*/ 0 w 193289"/>
                <a:gd name="connsiteY6" fmla="*/ 161780 h 179773"/>
                <a:gd name="connsiteX7" fmla="*/ 0 w 193289"/>
                <a:gd name="connsiteY7" fmla="*/ 297 h 179773"/>
                <a:gd name="connsiteX8" fmla="*/ 98575 w 193289"/>
                <a:gd name="connsiteY8" fmla="*/ 172466 h 179773"/>
                <a:gd name="connsiteX9" fmla="*/ 98575 w 193289"/>
                <a:gd name="connsiteY9" fmla="*/ 170091 h 179773"/>
                <a:gd name="connsiteX10" fmla="*/ 163895 w 193289"/>
                <a:gd name="connsiteY10" fmla="*/ 168904 h 179773"/>
                <a:gd name="connsiteX11" fmla="*/ 184085 w 193289"/>
                <a:gd name="connsiteY11" fmla="*/ 148718 h 179773"/>
                <a:gd name="connsiteX12" fmla="*/ 185273 w 193289"/>
                <a:gd name="connsiteY12" fmla="*/ 33543 h 179773"/>
                <a:gd name="connsiteX13" fmla="*/ 161520 w 193289"/>
                <a:gd name="connsiteY13" fmla="*/ 10983 h 179773"/>
                <a:gd name="connsiteX14" fmla="*/ 81948 w 193289"/>
                <a:gd name="connsiteY14" fmla="*/ 10983 h 179773"/>
                <a:gd name="connsiteX15" fmla="*/ 10689 w 193289"/>
                <a:gd name="connsiteY15" fmla="*/ 83413 h 179773"/>
                <a:gd name="connsiteX16" fmla="*/ 16627 w 193289"/>
                <a:gd name="connsiteY16" fmla="*/ 162967 h 179773"/>
                <a:gd name="connsiteX17" fmla="*/ 98575 w 193289"/>
                <a:gd name="connsiteY17" fmla="*/ 172466 h 17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3289" h="179773">
                  <a:moveTo>
                    <a:pt x="0" y="297"/>
                  </a:moveTo>
                  <a:cubicBezTo>
                    <a:pt x="61758" y="297"/>
                    <a:pt x="118765" y="-891"/>
                    <a:pt x="175772" y="1484"/>
                  </a:cubicBezTo>
                  <a:cubicBezTo>
                    <a:pt x="181710" y="1484"/>
                    <a:pt x="192399" y="14545"/>
                    <a:pt x="192399" y="21669"/>
                  </a:cubicBezTo>
                  <a:cubicBezTo>
                    <a:pt x="193586" y="66790"/>
                    <a:pt x="193586" y="113097"/>
                    <a:pt x="192399" y="158217"/>
                  </a:cubicBezTo>
                  <a:cubicBezTo>
                    <a:pt x="192399" y="165342"/>
                    <a:pt x="179335" y="178403"/>
                    <a:pt x="172209" y="178403"/>
                  </a:cubicBezTo>
                  <a:cubicBezTo>
                    <a:pt x="121140" y="180778"/>
                    <a:pt x="70071" y="179590"/>
                    <a:pt x="17815" y="178403"/>
                  </a:cubicBezTo>
                  <a:cubicBezTo>
                    <a:pt x="11876" y="178403"/>
                    <a:pt x="0" y="167717"/>
                    <a:pt x="0" y="161780"/>
                  </a:cubicBezTo>
                  <a:cubicBezTo>
                    <a:pt x="0" y="109535"/>
                    <a:pt x="0" y="57291"/>
                    <a:pt x="0" y="297"/>
                  </a:cubicBezTo>
                  <a:close/>
                  <a:moveTo>
                    <a:pt x="98575" y="172466"/>
                  </a:moveTo>
                  <a:cubicBezTo>
                    <a:pt x="98575" y="171278"/>
                    <a:pt x="98575" y="170091"/>
                    <a:pt x="98575" y="170091"/>
                  </a:cubicBezTo>
                  <a:cubicBezTo>
                    <a:pt x="119952" y="170091"/>
                    <a:pt x="142518" y="172466"/>
                    <a:pt x="163895" y="168904"/>
                  </a:cubicBezTo>
                  <a:cubicBezTo>
                    <a:pt x="172209" y="167717"/>
                    <a:pt x="184085" y="155843"/>
                    <a:pt x="184085" y="148718"/>
                  </a:cubicBezTo>
                  <a:cubicBezTo>
                    <a:pt x="186461" y="110722"/>
                    <a:pt x="184085" y="71539"/>
                    <a:pt x="185273" y="33543"/>
                  </a:cubicBezTo>
                  <a:cubicBezTo>
                    <a:pt x="185273" y="16920"/>
                    <a:pt x="178147" y="10983"/>
                    <a:pt x="161520" y="10983"/>
                  </a:cubicBezTo>
                  <a:cubicBezTo>
                    <a:pt x="135392" y="12171"/>
                    <a:pt x="108076" y="10983"/>
                    <a:pt x="81948" y="10983"/>
                  </a:cubicBezTo>
                  <a:cubicBezTo>
                    <a:pt x="10689" y="10983"/>
                    <a:pt x="10689" y="10983"/>
                    <a:pt x="10689" y="83413"/>
                  </a:cubicBezTo>
                  <a:cubicBezTo>
                    <a:pt x="10689" y="110722"/>
                    <a:pt x="2375" y="148718"/>
                    <a:pt x="16627" y="162967"/>
                  </a:cubicBezTo>
                  <a:cubicBezTo>
                    <a:pt x="33254" y="177215"/>
                    <a:pt x="70071" y="170091"/>
                    <a:pt x="98575" y="172466"/>
                  </a:cubicBezTo>
                  <a:close/>
                </a:path>
              </a:pathLst>
            </a:custGeom>
            <a:grpFill/>
            <a:ln w="11862"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E274C268-1835-F312-D75C-676B5CB99BAB}"/>
                </a:ext>
              </a:extLst>
            </p:cNvPr>
            <p:cNvSpPr/>
            <p:nvPr/>
          </p:nvSpPr>
          <p:spPr>
            <a:xfrm>
              <a:off x="5716274" y="1690426"/>
              <a:ext cx="195368" cy="178760"/>
            </a:xfrm>
            <a:custGeom>
              <a:avLst/>
              <a:gdLst>
                <a:gd name="connsiteX0" fmla="*/ 96199 w 195368"/>
                <a:gd name="connsiteY0" fmla="*/ 178233 h 178760"/>
                <a:gd name="connsiteX1" fmla="*/ 22565 w 195368"/>
                <a:gd name="connsiteY1" fmla="*/ 178233 h 178760"/>
                <a:gd name="connsiteX2" fmla="*/ 0 w 195368"/>
                <a:gd name="connsiteY2" fmla="*/ 155673 h 178760"/>
                <a:gd name="connsiteX3" fmla="*/ 0 w 195368"/>
                <a:gd name="connsiteY3" fmla="*/ 22687 h 178760"/>
                <a:gd name="connsiteX4" fmla="*/ 22565 w 195368"/>
                <a:gd name="connsiteY4" fmla="*/ 127 h 178760"/>
                <a:gd name="connsiteX5" fmla="*/ 173396 w 195368"/>
                <a:gd name="connsiteY5" fmla="*/ 1314 h 178760"/>
                <a:gd name="connsiteX6" fmla="*/ 193586 w 195368"/>
                <a:gd name="connsiteY6" fmla="*/ 21500 h 178760"/>
                <a:gd name="connsiteX7" fmla="*/ 193586 w 195368"/>
                <a:gd name="connsiteY7" fmla="*/ 158048 h 178760"/>
                <a:gd name="connsiteX8" fmla="*/ 173396 w 195368"/>
                <a:gd name="connsiteY8" fmla="*/ 178233 h 178760"/>
                <a:gd name="connsiteX9" fmla="*/ 96199 w 195368"/>
                <a:gd name="connsiteY9" fmla="*/ 178233 h 178760"/>
                <a:gd name="connsiteX10" fmla="*/ 96199 w 195368"/>
                <a:gd name="connsiteY10" fmla="*/ 168734 h 178760"/>
                <a:gd name="connsiteX11" fmla="*/ 161520 w 195368"/>
                <a:gd name="connsiteY11" fmla="*/ 168734 h 178760"/>
                <a:gd name="connsiteX12" fmla="*/ 184085 w 195368"/>
                <a:gd name="connsiteY12" fmla="*/ 146174 h 178760"/>
                <a:gd name="connsiteX13" fmla="*/ 182898 w 195368"/>
                <a:gd name="connsiteY13" fmla="*/ 30999 h 178760"/>
                <a:gd name="connsiteX14" fmla="*/ 162708 w 195368"/>
                <a:gd name="connsiteY14" fmla="*/ 10813 h 178760"/>
                <a:gd name="connsiteX15" fmla="*/ 29691 w 195368"/>
                <a:gd name="connsiteY15" fmla="*/ 10813 h 178760"/>
                <a:gd name="connsiteX16" fmla="*/ 10689 w 195368"/>
                <a:gd name="connsiteY16" fmla="*/ 32186 h 178760"/>
                <a:gd name="connsiteX17" fmla="*/ 9501 w 195368"/>
                <a:gd name="connsiteY17" fmla="*/ 144986 h 178760"/>
                <a:gd name="connsiteX18" fmla="*/ 33254 w 195368"/>
                <a:gd name="connsiteY18" fmla="*/ 169921 h 178760"/>
                <a:gd name="connsiteX19" fmla="*/ 96199 w 195368"/>
                <a:gd name="connsiteY19" fmla="*/ 168734 h 178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5368" h="178760">
                  <a:moveTo>
                    <a:pt x="96199" y="178233"/>
                  </a:moveTo>
                  <a:cubicBezTo>
                    <a:pt x="71259" y="178233"/>
                    <a:pt x="46318" y="177046"/>
                    <a:pt x="22565" y="178233"/>
                  </a:cubicBezTo>
                  <a:cubicBezTo>
                    <a:pt x="5938" y="179420"/>
                    <a:pt x="0" y="171109"/>
                    <a:pt x="0" y="155673"/>
                  </a:cubicBezTo>
                  <a:cubicBezTo>
                    <a:pt x="0" y="111740"/>
                    <a:pt x="1188" y="66620"/>
                    <a:pt x="0" y="22687"/>
                  </a:cubicBezTo>
                  <a:cubicBezTo>
                    <a:pt x="0" y="6064"/>
                    <a:pt x="5938" y="-1060"/>
                    <a:pt x="22565" y="127"/>
                  </a:cubicBezTo>
                  <a:cubicBezTo>
                    <a:pt x="72446" y="127"/>
                    <a:pt x="123515" y="127"/>
                    <a:pt x="173396" y="1314"/>
                  </a:cubicBezTo>
                  <a:cubicBezTo>
                    <a:pt x="180522" y="1314"/>
                    <a:pt x="193586" y="14375"/>
                    <a:pt x="193586" y="21500"/>
                  </a:cubicBezTo>
                  <a:cubicBezTo>
                    <a:pt x="195962" y="66620"/>
                    <a:pt x="195962" y="111740"/>
                    <a:pt x="193586" y="158048"/>
                  </a:cubicBezTo>
                  <a:cubicBezTo>
                    <a:pt x="193586" y="165172"/>
                    <a:pt x="180522" y="177046"/>
                    <a:pt x="173396" y="178233"/>
                  </a:cubicBezTo>
                  <a:cubicBezTo>
                    <a:pt x="148456" y="179420"/>
                    <a:pt x="122328" y="178233"/>
                    <a:pt x="96199" y="178233"/>
                  </a:cubicBezTo>
                  <a:close/>
                  <a:moveTo>
                    <a:pt x="96199" y="168734"/>
                  </a:moveTo>
                  <a:cubicBezTo>
                    <a:pt x="117577" y="168734"/>
                    <a:pt x="140142" y="168734"/>
                    <a:pt x="161520" y="168734"/>
                  </a:cubicBezTo>
                  <a:cubicBezTo>
                    <a:pt x="178147" y="168734"/>
                    <a:pt x="185273" y="162797"/>
                    <a:pt x="184085" y="146174"/>
                  </a:cubicBezTo>
                  <a:cubicBezTo>
                    <a:pt x="184085" y="108178"/>
                    <a:pt x="185273" y="68995"/>
                    <a:pt x="182898" y="30999"/>
                  </a:cubicBezTo>
                  <a:cubicBezTo>
                    <a:pt x="182898" y="23874"/>
                    <a:pt x="169834" y="10813"/>
                    <a:pt x="162708" y="10813"/>
                  </a:cubicBezTo>
                  <a:cubicBezTo>
                    <a:pt x="118765" y="8438"/>
                    <a:pt x="73634" y="8438"/>
                    <a:pt x="29691" y="10813"/>
                  </a:cubicBezTo>
                  <a:cubicBezTo>
                    <a:pt x="22565" y="10813"/>
                    <a:pt x="10689" y="25062"/>
                    <a:pt x="10689" y="32186"/>
                  </a:cubicBezTo>
                  <a:cubicBezTo>
                    <a:pt x="8313" y="68995"/>
                    <a:pt x="10689" y="106990"/>
                    <a:pt x="9501" y="144986"/>
                  </a:cubicBezTo>
                  <a:cubicBezTo>
                    <a:pt x="9501" y="162797"/>
                    <a:pt x="15439" y="169921"/>
                    <a:pt x="33254" y="169921"/>
                  </a:cubicBezTo>
                  <a:cubicBezTo>
                    <a:pt x="54632" y="167546"/>
                    <a:pt x="76009" y="168734"/>
                    <a:pt x="96199" y="168734"/>
                  </a:cubicBezTo>
                  <a:close/>
                </a:path>
              </a:pathLst>
            </a:custGeom>
            <a:grpFill/>
            <a:ln w="11862"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1084EFFE-3731-3D03-0B44-409D02E09C86}"/>
                </a:ext>
              </a:extLst>
            </p:cNvPr>
            <p:cNvSpPr/>
            <p:nvPr/>
          </p:nvSpPr>
          <p:spPr>
            <a:xfrm>
              <a:off x="5406297" y="1125364"/>
              <a:ext cx="194114" cy="178105"/>
            </a:xfrm>
            <a:custGeom>
              <a:avLst/>
              <a:gdLst>
                <a:gd name="connsiteX0" fmla="*/ 193587 w 194114"/>
                <a:gd name="connsiteY0" fmla="*/ 178106 h 178105"/>
                <a:gd name="connsiteX1" fmla="*/ 14252 w 194114"/>
                <a:gd name="connsiteY1" fmla="*/ 176918 h 178105"/>
                <a:gd name="connsiteX2" fmla="*/ 1188 w 194114"/>
                <a:gd name="connsiteY2" fmla="*/ 159108 h 178105"/>
                <a:gd name="connsiteX3" fmla="*/ 0 w 194114"/>
                <a:gd name="connsiteY3" fmla="*/ 20185 h 178105"/>
                <a:gd name="connsiteX4" fmla="*/ 22565 w 194114"/>
                <a:gd name="connsiteY4" fmla="*/ 0 h 178105"/>
                <a:gd name="connsiteX5" fmla="*/ 173397 w 194114"/>
                <a:gd name="connsiteY5" fmla="*/ 1187 h 178105"/>
                <a:gd name="connsiteX6" fmla="*/ 193587 w 194114"/>
                <a:gd name="connsiteY6" fmla="*/ 18998 h 178105"/>
                <a:gd name="connsiteX7" fmla="*/ 193587 w 194114"/>
                <a:gd name="connsiteY7" fmla="*/ 178106 h 178105"/>
                <a:gd name="connsiteX8" fmla="*/ 97387 w 194114"/>
                <a:gd name="connsiteY8" fmla="*/ 9499 h 178105"/>
                <a:gd name="connsiteX9" fmla="*/ 35629 w 194114"/>
                <a:gd name="connsiteY9" fmla="*/ 9499 h 178105"/>
                <a:gd name="connsiteX10" fmla="*/ 10689 w 194114"/>
                <a:gd name="connsiteY10" fmla="*/ 33246 h 178105"/>
                <a:gd name="connsiteX11" fmla="*/ 10689 w 194114"/>
                <a:gd name="connsiteY11" fmla="*/ 146047 h 178105"/>
                <a:gd name="connsiteX12" fmla="*/ 35629 w 194114"/>
                <a:gd name="connsiteY12" fmla="*/ 169794 h 178105"/>
                <a:gd name="connsiteX13" fmla="*/ 160332 w 194114"/>
                <a:gd name="connsiteY13" fmla="*/ 169794 h 178105"/>
                <a:gd name="connsiteX14" fmla="*/ 185273 w 194114"/>
                <a:gd name="connsiteY14" fmla="*/ 146047 h 178105"/>
                <a:gd name="connsiteX15" fmla="*/ 185273 w 194114"/>
                <a:gd name="connsiteY15" fmla="*/ 33246 h 178105"/>
                <a:gd name="connsiteX16" fmla="*/ 160332 w 194114"/>
                <a:gd name="connsiteY16" fmla="*/ 9499 h 178105"/>
                <a:gd name="connsiteX17" fmla="*/ 97387 w 194114"/>
                <a:gd name="connsiteY17" fmla="*/ 9499 h 17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4114" h="178105">
                  <a:moveTo>
                    <a:pt x="193587" y="178106"/>
                  </a:moveTo>
                  <a:cubicBezTo>
                    <a:pt x="131829" y="178106"/>
                    <a:pt x="72447" y="178106"/>
                    <a:pt x="14252" y="176918"/>
                  </a:cubicBezTo>
                  <a:cubicBezTo>
                    <a:pt x="9501" y="176918"/>
                    <a:pt x="1188" y="165045"/>
                    <a:pt x="1188" y="159108"/>
                  </a:cubicBezTo>
                  <a:cubicBezTo>
                    <a:pt x="0" y="112800"/>
                    <a:pt x="1188" y="66493"/>
                    <a:pt x="0" y="20185"/>
                  </a:cubicBezTo>
                  <a:cubicBezTo>
                    <a:pt x="0" y="4749"/>
                    <a:pt x="8313" y="0"/>
                    <a:pt x="22565" y="0"/>
                  </a:cubicBezTo>
                  <a:cubicBezTo>
                    <a:pt x="72447" y="0"/>
                    <a:pt x="123515" y="0"/>
                    <a:pt x="173397" y="1187"/>
                  </a:cubicBezTo>
                  <a:cubicBezTo>
                    <a:pt x="180522" y="1187"/>
                    <a:pt x="192399" y="11874"/>
                    <a:pt x="193587" y="18998"/>
                  </a:cubicBezTo>
                  <a:cubicBezTo>
                    <a:pt x="194774" y="70055"/>
                    <a:pt x="193587" y="122299"/>
                    <a:pt x="193587" y="178106"/>
                  </a:cubicBezTo>
                  <a:close/>
                  <a:moveTo>
                    <a:pt x="97387" y="9499"/>
                  </a:moveTo>
                  <a:cubicBezTo>
                    <a:pt x="77197" y="9499"/>
                    <a:pt x="55819" y="9499"/>
                    <a:pt x="35629" y="9499"/>
                  </a:cubicBezTo>
                  <a:cubicBezTo>
                    <a:pt x="19002" y="9499"/>
                    <a:pt x="9501" y="14248"/>
                    <a:pt x="10689" y="33246"/>
                  </a:cubicBezTo>
                  <a:cubicBezTo>
                    <a:pt x="11876" y="71242"/>
                    <a:pt x="11876" y="108051"/>
                    <a:pt x="10689" y="146047"/>
                  </a:cubicBezTo>
                  <a:cubicBezTo>
                    <a:pt x="10689" y="163857"/>
                    <a:pt x="19002" y="169794"/>
                    <a:pt x="35629" y="169794"/>
                  </a:cubicBezTo>
                  <a:cubicBezTo>
                    <a:pt x="77197" y="168607"/>
                    <a:pt x="118765" y="168607"/>
                    <a:pt x="160332" y="169794"/>
                  </a:cubicBezTo>
                  <a:cubicBezTo>
                    <a:pt x="176959" y="169794"/>
                    <a:pt x="185273" y="165045"/>
                    <a:pt x="185273" y="146047"/>
                  </a:cubicBezTo>
                  <a:cubicBezTo>
                    <a:pt x="184085" y="108051"/>
                    <a:pt x="184085" y="71242"/>
                    <a:pt x="185273" y="33246"/>
                  </a:cubicBezTo>
                  <a:cubicBezTo>
                    <a:pt x="185273" y="15436"/>
                    <a:pt x="178147" y="8311"/>
                    <a:pt x="160332" y="9499"/>
                  </a:cubicBezTo>
                  <a:cubicBezTo>
                    <a:pt x="138955" y="10686"/>
                    <a:pt x="117577" y="9499"/>
                    <a:pt x="97387" y="9499"/>
                  </a:cubicBezTo>
                  <a:close/>
                </a:path>
              </a:pathLst>
            </a:custGeom>
            <a:grpFill/>
            <a:ln w="11862"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7A090503-7CE4-DD95-F1BF-638F871624DC}"/>
                </a:ext>
              </a:extLst>
            </p:cNvPr>
            <p:cNvSpPr/>
            <p:nvPr/>
          </p:nvSpPr>
          <p:spPr>
            <a:xfrm>
              <a:off x="5716274" y="1125364"/>
              <a:ext cx="196258" cy="179589"/>
            </a:xfrm>
            <a:custGeom>
              <a:avLst/>
              <a:gdLst>
                <a:gd name="connsiteX0" fmla="*/ 95012 w 196258"/>
                <a:gd name="connsiteY0" fmla="*/ 179293 h 179589"/>
                <a:gd name="connsiteX1" fmla="*/ 21378 w 196258"/>
                <a:gd name="connsiteY1" fmla="*/ 179293 h 179589"/>
                <a:gd name="connsiteX2" fmla="*/ 0 w 196258"/>
                <a:gd name="connsiteY2" fmla="*/ 159108 h 179589"/>
                <a:gd name="connsiteX3" fmla="*/ 0 w 196258"/>
                <a:gd name="connsiteY3" fmla="*/ 22560 h 179589"/>
                <a:gd name="connsiteX4" fmla="*/ 23753 w 196258"/>
                <a:gd name="connsiteY4" fmla="*/ 0 h 179589"/>
                <a:gd name="connsiteX5" fmla="*/ 172209 w 196258"/>
                <a:gd name="connsiteY5" fmla="*/ 0 h 179589"/>
                <a:gd name="connsiteX6" fmla="*/ 195962 w 196258"/>
                <a:gd name="connsiteY6" fmla="*/ 22560 h 179589"/>
                <a:gd name="connsiteX7" fmla="*/ 194774 w 196258"/>
                <a:gd name="connsiteY7" fmla="*/ 159108 h 179589"/>
                <a:gd name="connsiteX8" fmla="*/ 173396 w 196258"/>
                <a:gd name="connsiteY8" fmla="*/ 178106 h 179589"/>
                <a:gd name="connsiteX9" fmla="*/ 95012 w 196258"/>
                <a:gd name="connsiteY9" fmla="*/ 179293 h 179589"/>
                <a:gd name="connsiteX10" fmla="*/ 98575 w 196258"/>
                <a:gd name="connsiteY10" fmla="*/ 172169 h 179589"/>
                <a:gd name="connsiteX11" fmla="*/ 98575 w 196258"/>
                <a:gd name="connsiteY11" fmla="*/ 169794 h 179589"/>
                <a:gd name="connsiteX12" fmla="*/ 160332 w 196258"/>
                <a:gd name="connsiteY12" fmla="*/ 169794 h 179589"/>
                <a:gd name="connsiteX13" fmla="*/ 184085 w 196258"/>
                <a:gd name="connsiteY13" fmla="*/ 148422 h 179589"/>
                <a:gd name="connsiteX14" fmla="*/ 184085 w 196258"/>
                <a:gd name="connsiteY14" fmla="*/ 33246 h 179589"/>
                <a:gd name="connsiteX15" fmla="*/ 160332 w 196258"/>
                <a:gd name="connsiteY15" fmla="*/ 10686 h 179589"/>
                <a:gd name="connsiteX16" fmla="*/ 80760 w 196258"/>
                <a:gd name="connsiteY16" fmla="*/ 10686 h 179589"/>
                <a:gd name="connsiteX17" fmla="*/ 9501 w 196258"/>
                <a:gd name="connsiteY17" fmla="*/ 83116 h 179589"/>
                <a:gd name="connsiteX18" fmla="*/ 15439 w 196258"/>
                <a:gd name="connsiteY18" fmla="*/ 162670 h 179589"/>
                <a:gd name="connsiteX19" fmla="*/ 98575 w 196258"/>
                <a:gd name="connsiteY19" fmla="*/ 172169 h 179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6258" h="179589">
                  <a:moveTo>
                    <a:pt x="95012" y="179293"/>
                  </a:moveTo>
                  <a:cubicBezTo>
                    <a:pt x="70071" y="179293"/>
                    <a:pt x="45130" y="179293"/>
                    <a:pt x="21378" y="179293"/>
                  </a:cubicBezTo>
                  <a:cubicBezTo>
                    <a:pt x="5938" y="179293"/>
                    <a:pt x="0" y="173356"/>
                    <a:pt x="0" y="159108"/>
                  </a:cubicBezTo>
                  <a:cubicBezTo>
                    <a:pt x="0" y="113988"/>
                    <a:pt x="0" y="68867"/>
                    <a:pt x="0" y="22560"/>
                  </a:cubicBezTo>
                  <a:cubicBezTo>
                    <a:pt x="0" y="5937"/>
                    <a:pt x="7126" y="0"/>
                    <a:pt x="23753" y="0"/>
                  </a:cubicBezTo>
                  <a:cubicBezTo>
                    <a:pt x="73634" y="0"/>
                    <a:pt x="122328" y="0"/>
                    <a:pt x="172209" y="0"/>
                  </a:cubicBezTo>
                  <a:cubicBezTo>
                    <a:pt x="187648" y="0"/>
                    <a:pt x="195962" y="5937"/>
                    <a:pt x="195962" y="22560"/>
                  </a:cubicBezTo>
                  <a:cubicBezTo>
                    <a:pt x="195962" y="67680"/>
                    <a:pt x="197149" y="112800"/>
                    <a:pt x="194774" y="159108"/>
                  </a:cubicBezTo>
                  <a:cubicBezTo>
                    <a:pt x="194774" y="166232"/>
                    <a:pt x="181710" y="178106"/>
                    <a:pt x="173396" y="178106"/>
                  </a:cubicBezTo>
                  <a:cubicBezTo>
                    <a:pt x="147268" y="180480"/>
                    <a:pt x="121140" y="179293"/>
                    <a:pt x="95012" y="179293"/>
                  </a:cubicBezTo>
                  <a:close/>
                  <a:moveTo>
                    <a:pt x="98575" y="172169"/>
                  </a:moveTo>
                  <a:cubicBezTo>
                    <a:pt x="98575" y="170982"/>
                    <a:pt x="98575" y="170982"/>
                    <a:pt x="98575" y="169794"/>
                  </a:cubicBezTo>
                  <a:cubicBezTo>
                    <a:pt x="118765" y="169794"/>
                    <a:pt x="140142" y="169794"/>
                    <a:pt x="160332" y="169794"/>
                  </a:cubicBezTo>
                  <a:cubicBezTo>
                    <a:pt x="175772" y="169794"/>
                    <a:pt x="184085" y="165045"/>
                    <a:pt x="184085" y="148422"/>
                  </a:cubicBezTo>
                  <a:cubicBezTo>
                    <a:pt x="184085" y="110426"/>
                    <a:pt x="184085" y="71242"/>
                    <a:pt x="184085" y="33246"/>
                  </a:cubicBezTo>
                  <a:cubicBezTo>
                    <a:pt x="184085" y="16623"/>
                    <a:pt x="176959" y="10686"/>
                    <a:pt x="160332" y="10686"/>
                  </a:cubicBezTo>
                  <a:cubicBezTo>
                    <a:pt x="134204" y="10686"/>
                    <a:pt x="106888" y="10686"/>
                    <a:pt x="80760" y="10686"/>
                  </a:cubicBezTo>
                  <a:cubicBezTo>
                    <a:pt x="9501" y="10686"/>
                    <a:pt x="9501" y="10686"/>
                    <a:pt x="9501" y="83116"/>
                  </a:cubicBezTo>
                  <a:cubicBezTo>
                    <a:pt x="9501" y="110426"/>
                    <a:pt x="1188" y="148422"/>
                    <a:pt x="15439" y="162670"/>
                  </a:cubicBezTo>
                  <a:cubicBezTo>
                    <a:pt x="33254" y="175731"/>
                    <a:pt x="70071" y="168607"/>
                    <a:pt x="98575" y="172169"/>
                  </a:cubicBezTo>
                  <a:close/>
                </a:path>
              </a:pathLst>
            </a:custGeom>
            <a:grpFill/>
            <a:ln w="11862"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B6C533CA-4171-ADD0-8BEE-03161042B131}"/>
                </a:ext>
              </a:extLst>
            </p:cNvPr>
            <p:cNvSpPr/>
            <p:nvPr/>
          </p:nvSpPr>
          <p:spPr>
            <a:xfrm>
              <a:off x="6407952" y="2892174"/>
              <a:ext cx="113547" cy="104640"/>
            </a:xfrm>
            <a:custGeom>
              <a:avLst/>
              <a:gdLst>
                <a:gd name="connsiteX0" fmla="*/ 113547 w 113547"/>
                <a:gd name="connsiteY0" fmla="*/ 11874 h 104640"/>
                <a:gd name="connsiteX1" fmla="*/ 66041 w 113547"/>
                <a:gd name="connsiteY1" fmla="*/ 89053 h 104640"/>
                <a:gd name="connsiteX2" fmla="*/ 10222 w 113547"/>
                <a:gd name="connsiteY2" fmla="*/ 89053 h 104640"/>
                <a:gd name="connsiteX3" fmla="*/ 19723 w 113547"/>
                <a:gd name="connsiteY3" fmla="*/ 36809 h 104640"/>
                <a:gd name="connsiteX4" fmla="*/ 104046 w 113547"/>
                <a:gd name="connsiteY4" fmla="*/ 0 h 104640"/>
                <a:gd name="connsiteX5" fmla="*/ 113547 w 113547"/>
                <a:gd name="connsiteY5" fmla="*/ 11874 h 10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547" h="104640">
                  <a:moveTo>
                    <a:pt x="113547" y="11874"/>
                  </a:moveTo>
                  <a:cubicBezTo>
                    <a:pt x="98108" y="37996"/>
                    <a:pt x="83856" y="65306"/>
                    <a:pt x="66041" y="89053"/>
                  </a:cubicBezTo>
                  <a:cubicBezTo>
                    <a:pt x="48226" y="110426"/>
                    <a:pt x="28036" y="109238"/>
                    <a:pt x="10222" y="89053"/>
                  </a:cubicBezTo>
                  <a:cubicBezTo>
                    <a:pt x="-5218" y="70055"/>
                    <a:pt x="-4030" y="49870"/>
                    <a:pt x="19723" y="36809"/>
                  </a:cubicBezTo>
                  <a:cubicBezTo>
                    <a:pt x="47039" y="22560"/>
                    <a:pt x="75542" y="11874"/>
                    <a:pt x="104046" y="0"/>
                  </a:cubicBezTo>
                  <a:cubicBezTo>
                    <a:pt x="107609" y="3562"/>
                    <a:pt x="111172" y="8312"/>
                    <a:pt x="113547" y="11874"/>
                  </a:cubicBezTo>
                  <a:close/>
                </a:path>
              </a:pathLst>
            </a:custGeom>
            <a:grpFill/>
            <a:ln w="11862"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E4A6FDCA-E603-B2BA-44CB-21D37426BEEA}"/>
                </a:ext>
              </a:extLst>
            </p:cNvPr>
            <p:cNvSpPr/>
            <p:nvPr/>
          </p:nvSpPr>
          <p:spPr>
            <a:xfrm>
              <a:off x="6261404" y="2908797"/>
              <a:ext cx="117054" cy="99767"/>
            </a:xfrm>
            <a:custGeom>
              <a:avLst/>
              <a:gdLst>
                <a:gd name="connsiteX0" fmla="*/ 10689 w 117054"/>
                <a:gd name="connsiteY0" fmla="*/ 0 h 99767"/>
                <a:gd name="connsiteX1" fmla="*/ 95012 w 117054"/>
                <a:gd name="connsiteY1" fmla="*/ 29684 h 99767"/>
                <a:gd name="connsiteX2" fmla="*/ 110451 w 117054"/>
                <a:gd name="connsiteY2" fmla="*/ 80742 h 99767"/>
                <a:gd name="connsiteX3" fmla="*/ 55819 w 117054"/>
                <a:gd name="connsiteY3" fmla="*/ 87866 h 99767"/>
                <a:gd name="connsiteX4" fmla="*/ 0 w 117054"/>
                <a:gd name="connsiteY4" fmla="*/ 10686 h 99767"/>
                <a:gd name="connsiteX5" fmla="*/ 10689 w 117054"/>
                <a:gd name="connsiteY5" fmla="*/ 0 h 99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054" h="99767">
                  <a:moveTo>
                    <a:pt x="10689" y="0"/>
                  </a:moveTo>
                  <a:cubicBezTo>
                    <a:pt x="39192" y="9499"/>
                    <a:pt x="68884" y="17811"/>
                    <a:pt x="95012" y="29684"/>
                  </a:cubicBezTo>
                  <a:cubicBezTo>
                    <a:pt x="118765" y="40371"/>
                    <a:pt x="122328" y="60556"/>
                    <a:pt x="110451" y="80742"/>
                  </a:cubicBezTo>
                  <a:cubicBezTo>
                    <a:pt x="96200" y="102114"/>
                    <a:pt x="73634" y="106864"/>
                    <a:pt x="55819" y="87866"/>
                  </a:cubicBezTo>
                  <a:cubicBezTo>
                    <a:pt x="34442" y="64118"/>
                    <a:pt x="19002" y="36809"/>
                    <a:pt x="0" y="10686"/>
                  </a:cubicBezTo>
                  <a:cubicBezTo>
                    <a:pt x="4751" y="7124"/>
                    <a:pt x="7126" y="3562"/>
                    <a:pt x="10689" y="0"/>
                  </a:cubicBezTo>
                  <a:close/>
                </a:path>
              </a:pathLst>
            </a:custGeom>
            <a:grpFill/>
            <a:ln w="11862"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F35FAB30-7883-BB0F-66D8-3176FE5804E0}"/>
                </a:ext>
              </a:extLst>
            </p:cNvPr>
            <p:cNvSpPr/>
            <p:nvPr/>
          </p:nvSpPr>
          <p:spPr>
            <a:xfrm>
              <a:off x="6134326" y="2361419"/>
              <a:ext cx="542755" cy="2374"/>
            </a:xfrm>
            <a:custGeom>
              <a:avLst/>
              <a:gdLst>
                <a:gd name="connsiteX0" fmla="*/ 542755 w 542755"/>
                <a:gd name="connsiteY0" fmla="*/ 2375 h 2374"/>
                <a:gd name="connsiteX1" fmla="*/ 0 w 542755"/>
                <a:gd name="connsiteY1" fmla="*/ 2375 h 2374"/>
                <a:gd name="connsiteX2" fmla="*/ 0 w 542755"/>
                <a:gd name="connsiteY2" fmla="*/ 0 h 2374"/>
                <a:gd name="connsiteX3" fmla="*/ 542755 w 542755"/>
                <a:gd name="connsiteY3" fmla="*/ 0 h 2374"/>
                <a:gd name="connsiteX4" fmla="*/ 542755 w 542755"/>
                <a:gd name="connsiteY4" fmla="*/ 2375 h 2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755" h="2374">
                  <a:moveTo>
                    <a:pt x="542755" y="2375"/>
                  </a:moveTo>
                  <a:cubicBezTo>
                    <a:pt x="362233" y="2375"/>
                    <a:pt x="180522" y="2375"/>
                    <a:pt x="0" y="2375"/>
                  </a:cubicBezTo>
                  <a:cubicBezTo>
                    <a:pt x="0" y="1187"/>
                    <a:pt x="0" y="1187"/>
                    <a:pt x="0" y="0"/>
                  </a:cubicBezTo>
                  <a:cubicBezTo>
                    <a:pt x="180522" y="0"/>
                    <a:pt x="362233" y="0"/>
                    <a:pt x="542755" y="0"/>
                  </a:cubicBezTo>
                  <a:cubicBezTo>
                    <a:pt x="542755" y="1187"/>
                    <a:pt x="542755" y="1187"/>
                    <a:pt x="542755" y="2375"/>
                  </a:cubicBezTo>
                  <a:close/>
                </a:path>
              </a:pathLst>
            </a:custGeom>
            <a:grpFill/>
            <a:ln w="11862"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8CE673AC-8755-A032-212E-2DFCDA275D4D}"/>
                </a:ext>
              </a:extLst>
            </p:cNvPr>
            <p:cNvSpPr/>
            <p:nvPr/>
          </p:nvSpPr>
          <p:spPr>
            <a:xfrm>
              <a:off x="5818844" y="2980040"/>
              <a:ext cx="67262" cy="121437"/>
            </a:xfrm>
            <a:custGeom>
              <a:avLst/>
              <a:gdLst>
                <a:gd name="connsiteX0" fmla="*/ 58949 w 67262"/>
                <a:gd name="connsiteY0" fmla="*/ 2374 h 121437"/>
                <a:gd name="connsiteX1" fmla="*/ 67263 w 67262"/>
                <a:gd name="connsiteY1" fmla="*/ 91427 h 121437"/>
                <a:gd name="connsiteX2" fmla="*/ 31633 w 67262"/>
                <a:gd name="connsiteY2" fmla="*/ 121111 h 121437"/>
                <a:gd name="connsiteX3" fmla="*/ 1942 w 67262"/>
                <a:gd name="connsiteY3" fmla="*/ 79553 h 121437"/>
                <a:gd name="connsiteX4" fmla="*/ 42322 w 67262"/>
                <a:gd name="connsiteY4" fmla="*/ 0 h 121437"/>
                <a:gd name="connsiteX5" fmla="*/ 58949 w 67262"/>
                <a:gd name="connsiteY5" fmla="*/ 2374 h 12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262" h="121437">
                  <a:moveTo>
                    <a:pt x="58949" y="2374"/>
                  </a:moveTo>
                  <a:cubicBezTo>
                    <a:pt x="62512" y="32058"/>
                    <a:pt x="67263" y="61743"/>
                    <a:pt x="67263" y="91427"/>
                  </a:cubicBezTo>
                  <a:cubicBezTo>
                    <a:pt x="67263" y="112800"/>
                    <a:pt x="54199" y="123486"/>
                    <a:pt x="31633" y="121111"/>
                  </a:cubicBezTo>
                  <a:cubicBezTo>
                    <a:pt x="7880" y="118737"/>
                    <a:pt x="-5184" y="102114"/>
                    <a:pt x="1942" y="79553"/>
                  </a:cubicBezTo>
                  <a:cubicBezTo>
                    <a:pt x="12631" y="52244"/>
                    <a:pt x="28070" y="26122"/>
                    <a:pt x="42322" y="0"/>
                  </a:cubicBezTo>
                  <a:cubicBezTo>
                    <a:pt x="48260" y="1187"/>
                    <a:pt x="53011" y="1187"/>
                    <a:pt x="58949" y="2374"/>
                  </a:cubicBezTo>
                  <a:close/>
                </a:path>
              </a:pathLst>
            </a:custGeom>
            <a:grpFill/>
            <a:ln w="11862"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BFF67EFD-63F4-321B-A45E-2B2B260B2FBF}"/>
                </a:ext>
              </a:extLst>
            </p:cNvPr>
            <p:cNvSpPr/>
            <p:nvPr/>
          </p:nvSpPr>
          <p:spPr>
            <a:xfrm>
              <a:off x="4770015" y="1842537"/>
              <a:ext cx="141033" cy="143672"/>
            </a:xfrm>
            <a:custGeom>
              <a:avLst/>
              <a:gdLst>
                <a:gd name="connsiteX0" fmla="*/ 141033 w 141033"/>
                <a:gd name="connsiteY0" fmla="*/ 0 h 143672"/>
                <a:gd name="connsiteX1" fmla="*/ 141033 w 141033"/>
                <a:gd name="connsiteY1" fmla="*/ 143672 h 143672"/>
                <a:gd name="connsiteX2" fmla="*/ 12767 w 141033"/>
                <a:gd name="connsiteY2" fmla="*/ 142485 h 143672"/>
                <a:gd name="connsiteX3" fmla="*/ 891 w 141033"/>
                <a:gd name="connsiteY3" fmla="*/ 123487 h 143672"/>
                <a:gd name="connsiteX4" fmla="*/ 891 w 141033"/>
                <a:gd name="connsiteY4" fmla="*/ 20185 h 143672"/>
                <a:gd name="connsiteX5" fmla="*/ 15142 w 141033"/>
                <a:gd name="connsiteY5" fmla="*/ 1187 h 143672"/>
                <a:gd name="connsiteX6" fmla="*/ 141033 w 141033"/>
                <a:gd name="connsiteY6" fmla="*/ 0 h 143672"/>
                <a:gd name="connsiteX7" fmla="*/ 136283 w 141033"/>
                <a:gd name="connsiteY7" fmla="*/ 73617 h 143672"/>
                <a:gd name="connsiteX8" fmla="*/ 68587 w 141033"/>
                <a:gd name="connsiteY8" fmla="*/ 7124 h 143672"/>
                <a:gd name="connsiteX9" fmla="*/ 62648 w 141033"/>
                <a:gd name="connsiteY9" fmla="*/ 7124 h 143672"/>
                <a:gd name="connsiteX10" fmla="*/ 3266 w 141033"/>
                <a:gd name="connsiteY10" fmla="*/ 67680 h 143672"/>
                <a:gd name="connsiteX11" fmla="*/ 73337 w 141033"/>
                <a:gd name="connsiteY11" fmla="*/ 137735 h 143672"/>
                <a:gd name="connsiteX12" fmla="*/ 136283 w 141033"/>
                <a:gd name="connsiteY12" fmla="*/ 73617 h 14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033" h="143672">
                  <a:moveTo>
                    <a:pt x="141033" y="0"/>
                  </a:moveTo>
                  <a:cubicBezTo>
                    <a:pt x="141033" y="48682"/>
                    <a:pt x="141033" y="93802"/>
                    <a:pt x="141033" y="143672"/>
                  </a:cubicBezTo>
                  <a:cubicBezTo>
                    <a:pt x="98278" y="143672"/>
                    <a:pt x="55523" y="143672"/>
                    <a:pt x="12767" y="142485"/>
                  </a:cubicBezTo>
                  <a:cubicBezTo>
                    <a:pt x="8017" y="142485"/>
                    <a:pt x="2078" y="130611"/>
                    <a:pt x="891" y="123487"/>
                  </a:cubicBezTo>
                  <a:cubicBezTo>
                    <a:pt x="-297" y="89053"/>
                    <a:pt x="-297" y="54619"/>
                    <a:pt x="891" y="20185"/>
                  </a:cubicBezTo>
                  <a:cubicBezTo>
                    <a:pt x="891" y="13061"/>
                    <a:pt x="10392" y="1187"/>
                    <a:pt x="15142" y="1187"/>
                  </a:cubicBezTo>
                  <a:cubicBezTo>
                    <a:pt x="56710" y="0"/>
                    <a:pt x="97090" y="0"/>
                    <a:pt x="141033" y="0"/>
                  </a:cubicBezTo>
                  <a:close/>
                  <a:moveTo>
                    <a:pt x="136283" y="73617"/>
                  </a:moveTo>
                  <a:cubicBezTo>
                    <a:pt x="136283" y="7124"/>
                    <a:pt x="136283" y="7124"/>
                    <a:pt x="68587" y="7124"/>
                  </a:cubicBezTo>
                  <a:cubicBezTo>
                    <a:pt x="66211" y="7124"/>
                    <a:pt x="65024" y="7124"/>
                    <a:pt x="62648" y="7124"/>
                  </a:cubicBezTo>
                  <a:cubicBezTo>
                    <a:pt x="-3860" y="8311"/>
                    <a:pt x="3266" y="-3562"/>
                    <a:pt x="3266" y="67680"/>
                  </a:cubicBezTo>
                  <a:cubicBezTo>
                    <a:pt x="3266" y="137735"/>
                    <a:pt x="3266" y="137735"/>
                    <a:pt x="73337" y="137735"/>
                  </a:cubicBezTo>
                  <a:cubicBezTo>
                    <a:pt x="136283" y="136548"/>
                    <a:pt x="136283" y="136548"/>
                    <a:pt x="136283" y="73617"/>
                  </a:cubicBezTo>
                  <a:close/>
                </a:path>
              </a:pathLst>
            </a:custGeom>
            <a:grpFill/>
            <a:ln w="11862"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1AD8276A-20D7-ED0C-E860-A0640794F6D0}"/>
                </a:ext>
              </a:extLst>
            </p:cNvPr>
            <p:cNvSpPr/>
            <p:nvPr/>
          </p:nvSpPr>
          <p:spPr>
            <a:xfrm>
              <a:off x="6356416" y="2822119"/>
              <a:ext cx="57807" cy="100470"/>
            </a:xfrm>
            <a:custGeom>
              <a:avLst/>
              <a:gdLst>
                <a:gd name="connsiteX0" fmla="*/ 19002 w 57807"/>
                <a:gd name="connsiteY0" fmla="*/ 0 h 100470"/>
                <a:gd name="connsiteX1" fmla="*/ 54632 w 57807"/>
                <a:gd name="connsiteY1" fmla="*/ 62931 h 100470"/>
                <a:gd name="connsiteX2" fmla="*/ 33254 w 57807"/>
                <a:gd name="connsiteY2" fmla="*/ 99739 h 100470"/>
                <a:gd name="connsiteX3" fmla="*/ 0 w 57807"/>
                <a:gd name="connsiteY3" fmla="*/ 72430 h 100470"/>
                <a:gd name="connsiteX4" fmla="*/ 8313 w 57807"/>
                <a:gd name="connsiteY4" fmla="*/ 2375 h 100470"/>
                <a:gd name="connsiteX5" fmla="*/ 19002 w 57807"/>
                <a:gd name="connsiteY5" fmla="*/ 0 h 10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807" h="100470">
                  <a:moveTo>
                    <a:pt x="19002" y="0"/>
                  </a:moveTo>
                  <a:cubicBezTo>
                    <a:pt x="30879" y="21373"/>
                    <a:pt x="45131" y="41558"/>
                    <a:pt x="54632" y="62931"/>
                  </a:cubicBezTo>
                  <a:cubicBezTo>
                    <a:pt x="62945" y="81929"/>
                    <a:pt x="54632" y="96177"/>
                    <a:pt x="33254" y="99739"/>
                  </a:cubicBezTo>
                  <a:cubicBezTo>
                    <a:pt x="11876" y="103301"/>
                    <a:pt x="0" y="93802"/>
                    <a:pt x="0" y="72430"/>
                  </a:cubicBezTo>
                  <a:cubicBezTo>
                    <a:pt x="1188" y="48682"/>
                    <a:pt x="4751" y="26122"/>
                    <a:pt x="8313" y="2375"/>
                  </a:cubicBezTo>
                  <a:cubicBezTo>
                    <a:pt x="11876" y="1187"/>
                    <a:pt x="15439" y="1187"/>
                    <a:pt x="19002" y="0"/>
                  </a:cubicBezTo>
                  <a:close/>
                </a:path>
              </a:pathLst>
            </a:custGeom>
            <a:grpFill/>
            <a:ln w="11862"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8DA45046-A4B2-37DD-EF31-6CD3F1AA9974}"/>
                </a:ext>
              </a:extLst>
            </p:cNvPr>
            <p:cNvSpPr/>
            <p:nvPr/>
          </p:nvSpPr>
          <p:spPr>
            <a:xfrm>
              <a:off x="6392045" y="671764"/>
              <a:ext cx="171021" cy="62953"/>
            </a:xfrm>
            <a:custGeom>
              <a:avLst/>
              <a:gdLst>
                <a:gd name="connsiteX0" fmla="*/ 171021 w 171021"/>
                <a:gd name="connsiteY0" fmla="*/ 1210 h 62953"/>
                <a:gd name="connsiteX1" fmla="*/ 97387 w 171021"/>
                <a:gd name="connsiteY1" fmla="*/ 62953 h 62953"/>
                <a:gd name="connsiteX2" fmla="*/ 2375 w 171021"/>
                <a:gd name="connsiteY2" fmla="*/ 47518 h 62953"/>
                <a:gd name="connsiteX3" fmla="*/ 0 w 171021"/>
                <a:gd name="connsiteY3" fmla="*/ 43956 h 62953"/>
                <a:gd name="connsiteX4" fmla="*/ 68884 w 171021"/>
                <a:gd name="connsiteY4" fmla="*/ 39206 h 62953"/>
                <a:gd name="connsiteX5" fmla="*/ 109264 w 171021"/>
                <a:gd name="connsiteY5" fmla="*/ 24958 h 62953"/>
                <a:gd name="connsiteX6" fmla="*/ 171021 w 171021"/>
                <a:gd name="connsiteY6" fmla="*/ 1210 h 62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021" h="62953">
                  <a:moveTo>
                    <a:pt x="171021" y="1210"/>
                  </a:moveTo>
                  <a:cubicBezTo>
                    <a:pt x="147268" y="21395"/>
                    <a:pt x="122328" y="41581"/>
                    <a:pt x="97387" y="62953"/>
                  </a:cubicBezTo>
                  <a:cubicBezTo>
                    <a:pt x="68884" y="58204"/>
                    <a:pt x="35629" y="53455"/>
                    <a:pt x="2375" y="47518"/>
                  </a:cubicBezTo>
                  <a:cubicBezTo>
                    <a:pt x="1188" y="46330"/>
                    <a:pt x="1188" y="45143"/>
                    <a:pt x="0" y="43956"/>
                  </a:cubicBezTo>
                  <a:cubicBezTo>
                    <a:pt x="22565" y="41581"/>
                    <a:pt x="46318" y="36831"/>
                    <a:pt x="68884" y="39206"/>
                  </a:cubicBezTo>
                  <a:cubicBezTo>
                    <a:pt x="86698" y="40393"/>
                    <a:pt x="98575" y="39206"/>
                    <a:pt x="109264" y="24958"/>
                  </a:cubicBezTo>
                  <a:cubicBezTo>
                    <a:pt x="127078" y="5960"/>
                    <a:pt x="147268" y="-3539"/>
                    <a:pt x="171021" y="1210"/>
                  </a:cubicBezTo>
                  <a:close/>
                </a:path>
              </a:pathLst>
            </a:custGeom>
            <a:grpFill/>
            <a:ln w="11862"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96497C1F-D695-CF37-C8FF-9F893761F0ED}"/>
                </a:ext>
              </a:extLst>
            </p:cNvPr>
            <p:cNvSpPr/>
            <p:nvPr/>
          </p:nvSpPr>
          <p:spPr>
            <a:xfrm>
              <a:off x="6133435" y="2081199"/>
              <a:ext cx="542458" cy="2374"/>
            </a:xfrm>
            <a:custGeom>
              <a:avLst/>
              <a:gdLst>
                <a:gd name="connsiteX0" fmla="*/ 891 w 542458"/>
                <a:gd name="connsiteY0" fmla="*/ 0 h 2374"/>
                <a:gd name="connsiteX1" fmla="*/ 542458 w 542458"/>
                <a:gd name="connsiteY1" fmla="*/ 0 h 2374"/>
                <a:gd name="connsiteX2" fmla="*/ 542458 w 542458"/>
                <a:gd name="connsiteY2" fmla="*/ 2375 h 2374"/>
                <a:gd name="connsiteX3" fmla="*/ 891 w 542458"/>
                <a:gd name="connsiteY3" fmla="*/ 2375 h 2374"/>
                <a:gd name="connsiteX4" fmla="*/ 891 w 542458"/>
                <a:gd name="connsiteY4" fmla="*/ 0 h 2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458" h="2374">
                  <a:moveTo>
                    <a:pt x="891" y="0"/>
                  </a:moveTo>
                  <a:cubicBezTo>
                    <a:pt x="181413" y="0"/>
                    <a:pt x="361936" y="0"/>
                    <a:pt x="542458" y="0"/>
                  </a:cubicBezTo>
                  <a:cubicBezTo>
                    <a:pt x="542458" y="1187"/>
                    <a:pt x="542458" y="2375"/>
                    <a:pt x="542458" y="2375"/>
                  </a:cubicBezTo>
                  <a:cubicBezTo>
                    <a:pt x="361936" y="2375"/>
                    <a:pt x="181413" y="2375"/>
                    <a:pt x="891" y="2375"/>
                  </a:cubicBezTo>
                  <a:cubicBezTo>
                    <a:pt x="-297" y="1187"/>
                    <a:pt x="-297" y="0"/>
                    <a:pt x="891" y="0"/>
                  </a:cubicBezTo>
                  <a:close/>
                </a:path>
              </a:pathLst>
            </a:custGeom>
            <a:grpFill/>
            <a:ln w="11862"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4E5CC460-4BDA-A76A-45CF-BB37508E407F}"/>
                </a:ext>
              </a:extLst>
            </p:cNvPr>
            <p:cNvSpPr/>
            <p:nvPr/>
          </p:nvSpPr>
          <p:spPr>
            <a:xfrm>
              <a:off x="4770609" y="1643058"/>
              <a:ext cx="140439" cy="141297"/>
            </a:xfrm>
            <a:custGeom>
              <a:avLst/>
              <a:gdLst>
                <a:gd name="connsiteX0" fmla="*/ 297 w 140439"/>
                <a:gd name="connsiteY0" fmla="*/ 141298 h 141297"/>
                <a:gd name="connsiteX1" fmla="*/ 1485 w 140439"/>
                <a:gd name="connsiteY1" fmla="*/ 15436 h 141297"/>
                <a:gd name="connsiteX2" fmla="*/ 18112 w 140439"/>
                <a:gd name="connsiteY2" fmla="*/ 1187 h 141297"/>
                <a:gd name="connsiteX3" fmla="*/ 140439 w 140439"/>
                <a:gd name="connsiteY3" fmla="*/ 0 h 141297"/>
                <a:gd name="connsiteX4" fmla="*/ 140439 w 140439"/>
                <a:gd name="connsiteY4" fmla="*/ 140110 h 141297"/>
                <a:gd name="connsiteX5" fmla="*/ 297 w 140439"/>
                <a:gd name="connsiteY5" fmla="*/ 141298 h 141297"/>
                <a:gd name="connsiteX6" fmla="*/ 3860 w 140439"/>
                <a:gd name="connsiteY6" fmla="*/ 68868 h 141297"/>
                <a:gd name="connsiteX7" fmla="*/ 73931 w 140439"/>
                <a:gd name="connsiteY7" fmla="*/ 136548 h 141297"/>
                <a:gd name="connsiteX8" fmla="*/ 136876 w 140439"/>
                <a:gd name="connsiteY8" fmla="*/ 73617 h 141297"/>
                <a:gd name="connsiteX9" fmla="*/ 69181 w 140439"/>
                <a:gd name="connsiteY9" fmla="*/ 4750 h 141297"/>
                <a:gd name="connsiteX10" fmla="*/ 3860 w 140439"/>
                <a:gd name="connsiteY10" fmla="*/ 68868 h 14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439" h="141297">
                  <a:moveTo>
                    <a:pt x="297" y="141298"/>
                  </a:moveTo>
                  <a:cubicBezTo>
                    <a:pt x="297" y="98552"/>
                    <a:pt x="-891" y="56994"/>
                    <a:pt x="1485" y="15436"/>
                  </a:cubicBezTo>
                  <a:cubicBezTo>
                    <a:pt x="1485" y="10687"/>
                    <a:pt x="12173" y="1187"/>
                    <a:pt x="18112" y="1187"/>
                  </a:cubicBezTo>
                  <a:cubicBezTo>
                    <a:pt x="58492" y="0"/>
                    <a:pt x="98872" y="0"/>
                    <a:pt x="140439" y="0"/>
                  </a:cubicBezTo>
                  <a:cubicBezTo>
                    <a:pt x="140439" y="47495"/>
                    <a:pt x="140439" y="92615"/>
                    <a:pt x="140439" y="140110"/>
                  </a:cubicBezTo>
                  <a:cubicBezTo>
                    <a:pt x="92933" y="141298"/>
                    <a:pt x="47803" y="141298"/>
                    <a:pt x="297" y="141298"/>
                  </a:cubicBezTo>
                  <a:close/>
                  <a:moveTo>
                    <a:pt x="3860" y="68868"/>
                  </a:moveTo>
                  <a:cubicBezTo>
                    <a:pt x="5048" y="144860"/>
                    <a:pt x="-8017" y="136548"/>
                    <a:pt x="73931" y="136548"/>
                  </a:cubicBezTo>
                  <a:cubicBezTo>
                    <a:pt x="148753" y="136548"/>
                    <a:pt x="135689" y="143672"/>
                    <a:pt x="136876" y="73617"/>
                  </a:cubicBezTo>
                  <a:cubicBezTo>
                    <a:pt x="138064" y="4750"/>
                    <a:pt x="136876" y="4750"/>
                    <a:pt x="69181" y="4750"/>
                  </a:cubicBezTo>
                  <a:cubicBezTo>
                    <a:pt x="3860" y="4750"/>
                    <a:pt x="3860" y="4750"/>
                    <a:pt x="3860" y="68868"/>
                  </a:cubicBezTo>
                  <a:close/>
                </a:path>
              </a:pathLst>
            </a:custGeom>
            <a:grpFill/>
            <a:ln w="11862"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D5966FA5-09D6-47FE-C30D-9F91FDA0B9E5}"/>
                </a:ext>
              </a:extLst>
            </p:cNvPr>
            <p:cNvSpPr/>
            <p:nvPr/>
          </p:nvSpPr>
          <p:spPr>
            <a:xfrm>
              <a:off x="6133138" y="1472076"/>
              <a:ext cx="541567" cy="2374"/>
            </a:xfrm>
            <a:custGeom>
              <a:avLst/>
              <a:gdLst>
                <a:gd name="connsiteX0" fmla="*/ 0 w 541567"/>
                <a:gd name="connsiteY0" fmla="*/ 0 h 2374"/>
                <a:gd name="connsiteX1" fmla="*/ 541568 w 541567"/>
                <a:gd name="connsiteY1" fmla="*/ 0 h 2374"/>
                <a:gd name="connsiteX2" fmla="*/ 541568 w 541567"/>
                <a:gd name="connsiteY2" fmla="*/ 2375 h 2374"/>
                <a:gd name="connsiteX3" fmla="*/ 0 w 541567"/>
                <a:gd name="connsiteY3" fmla="*/ 2375 h 2374"/>
                <a:gd name="connsiteX4" fmla="*/ 0 w 541567"/>
                <a:gd name="connsiteY4" fmla="*/ 0 h 2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67" h="2374">
                  <a:moveTo>
                    <a:pt x="0" y="0"/>
                  </a:moveTo>
                  <a:cubicBezTo>
                    <a:pt x="180522" y="0"/>
                    <a:pt x="361045" y="0"/>
                    <a:pt x="541568" y="0"/>
                  </a:cubicBezTo>
                  <a:cubicBezTo>
                    <a:pt x="541568" y="1187"/>
                    <a:pt x="541568" y="2375"/>
                    <a:pt x="541568" y="2375"/>
                  </a:cubicBezTo>
                  <a:cubicBezTo>
                    <a:pt x="361045" y="2375"/>
                    <a:pt x="180522" y="2375"/>
                    <a:pt x="0" y="2375"/>
                  </a:cubicBezTo>
                  <a:cubicBezTo>
                    <a:pt x="0" y="2375"/>
                    <a:pt x="0" y="1187"/>
                    <a:pt x="0" y="0"/>
                  </a:cubicBezTo>
                  <a:close/>
                </a:path>
              </a:pathLst>
            </a:custGeom>
            <a:grpFill/>
            <a:ln w="11862"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05FBEEE2-B628-8D26-6ACC-AAD4800EB23A}"/>
                </a:ext>
              </a:extLst>
            </p:cNvPr>
            <p:cNvSpPr/>
            <p:nvPr/>
          </p:nvSpPr>
          <p:spPr>
            <a:xfrm>
              <a:off x="5001013" y="1642761"/>
              <a:ext cx="144596" cy="142965"/>
            </a:xfrm>
            <a:custGeom>
              <a:avLst/>
              <a:gdLst>
                <a:gd name="connsiteX0" fmla="*/ 297 w 144596"/>
                <a:gd name="connsiteY0" fmla="*/ 297 h 142965"/>
                <a:gd name="connsiteX1" fmla="*/ 123812 w 144596"/>
                <a:gd name="connsiteY1" fmla="*/ 1484 h 142965"/>
                <a:gd name="connsiteX2" fmla="*/ 142815 w 144596"/>
                <a:gd name="connsiteY2" fmla="*/ 19295 h 142965"/>
                <a:gd name="connsiteX3" fmla="*/ 142815 w 144596"/>
                <a:gd name="connsiteY3" fmla="*/ 122596 h 142965"/>
                <a:gd name="connsiteX4" fmla="*/ 125000 w 144596"/>
                <a:gd name="connsiteY4" fmla="*/ 141594 h 142965"/>
                <a:gd name="connsiteX5" fmla="*/ 18112 w 144596"/>
                <a:gd name="connsiteY5" fmla="*/ 141594 h 142965"/>
                <a:gd name="connsiteX6" fmla="*/ 1485 w 144596"/>
                <a:gd name="connsiteY6" fmla="*/ 123784 h 142965"/>
                <a:gd name="connsiteX7" fmla="*/ 297 w 144596"/>
                <a:gd name="connsiteY7" fmla="*/ 297 h 142965"/>
                <a:gd name="connsiteX8" fmla="*/ 5048 w 144596"/>
                <a:gd name="connsiteY8" fmla="*/ 69165 h 142965"/>
                <a:gd name="connsiteX9" fmla="*/ 72743 w 144596"/>
                <a:gd name="connsiteY9" fmla="*/ 136845 h 142965"/>
                <a:gd name="connsiteX10" fmla="*/ 75119 w 144596"/>
                <a:gd name="connsiteY10" fmla="*/ 136845 h 142965"/>
                <a:gd name="connsiteX11" fmla="*/ 138064 w 144596"/>
                <a:gd name="connsiteY11" fmla="*/ 73914 h 142965"/>
                <a:gd name="connsiteX12" fmla="*/ 69180 w 144596"/>
                <a:gd name="connsiteY12" fmla="*/ 5047 h 142965"/>
                <a:gd name="connsiteX13" fmla="*/ 5048 w 144596"/>
                <a:gd name="connsiteY13" fmla="*/ 69165 h 14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4596" h="142965">
                  <a:moveTo>
                    <a:pt x="297" y="297"/>
                  </a:moveTo>
                  <a:cubicBezTo>
                    <a:pt x="44240" y="297"/>
                    <a:pt x="84620" y="-890"/>
                    <a:pt x="123812" y="1484"/>
                  </a:cubicBezTo>
                  <a:cubicBezTo>
                    <a:pt x="130938" y="1484"/>
                    <a:pt x="142815" y="13358"/>
                    <a:pt x="142815" y="19295"/>
                  </a:cubicBezTo>
                  <a:cubicBezTo>
                    <a:pt x="145190" y="53729"/>
                    <a:pt x="145190" y="88163"/>
                    <a:pt x="142815" y="122596"/>
                  </a:cubicBezTo>
                  <a:cubicBezTo>
                    <a:pt x="142815" y="129721"/>
                    <a:pt x="130938" y="140407"/>
                    <a:pt x="125000" y="141594"/>
                  </a:cubicBezTo>
                  <a:cubicBezTo>
                    <a:pt x="89371" y="143969"/>
                    <a:pt x="53741" y="142781"/>
                    <a:pt x="18112" y="141594"/>
                  </a:cubicBezTo>
                  <a:cubicBezTo>
                    <a:pt x="12173" y="141594"/>
                    <a:pt x="1485" y="130908"/>
                    <a:pt x="1485" y="123784"/>
                  </a:cubicBezTo>
                  <a:cubicBezTo>
                    <a:pt x="-891" y="84600"/>
                    <a:pt x="297" y="44230"/>
                    <a:pt x="297" y="297"/>
                  </a:cubicBezTo>
                  <a:close/>
                  <a:moveTo>
                    <a:pt x="5048" y="69165"/>
                  </a:moveTo>
                  <a:cubicBezTo>
                    <a:pt x="6235" y="143969"/>
                    <a:pt x="-8017" y="136845"/>
                    <a:pt x="72743" y="136845"/>
                  </a:cubicBezTo>
                  <a:cubicBezTo>
                    <a:pt x="73931" y="136845"/>
                    <a:pt x="75119" y="136845"/>
                    <a:pt x="75119" y="136845"/>
                  </a:cubicBezTo>
                  <a:cubicBezTo>
                    <a:pt x="149941" y="136845"/>
                    <a:pt x="138064" y="142781"/>
                    <a:pt x="138064" y="73914"/>
                  </a:cubicBezTo>
                  <a:cubicBezTo>
                    <a:pt x="139252" y="5047"/>
                    <a:pt x="138064" y="5047"/>
                    <a:pt x="69180" y="5047"/>
                  </a:cubicBezTo>
                  <a:cubicBezTo>
                    <a:pt x="5048" y="5047"/>
                    <a:pt x="5048" y="5047"/>
                    <a:pt x="5048" y="69165"/>
                  </a:cubicBezTo>
                  <a:close/>
                </a:path>
              </a:pathLst>
            </a:custGeom>
            <a:grpFill/>
            <a:ln w="11862"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14011752-4045-7B4C-E339-7D686187F4DB}"/>
                </a:ext>
              </a:extLst>
            </p:cNvPr>
            <p:cNvSpPr/>
            <p:nvPr/>
          </p:nvSpPr>
          <p:spPr>
            <a:xfrm>
              <a:off x="6135513" y="2031329"/>
              <a:ext cx="540379" cy="2374"/>
            </a:xfrm>
            <a:custGeom>
              <a:avLst/>
              <a:gdLst>
                <a:gd name="connsiteX0" fmla="*/ 540380 w 540379"/>
                <a:gd name="connsiteY0" fmla="*/ 2375 h 2374"/>
                <a:gd name="connsiteX1" fmla="*/ 0 w 540379"/>
                <a:gd name="connsiteY1" fmla="*/ 2375 h 2374"/>
                <a:gd name="connsiteX2" fmla="*/ 0 w 540379"/>
                <a:gd name="connsiteY2" fmla="*/ 0 h 2374"/>
                <a:gd name="connsiteX3" fmla="*/ 540380 w 540379"/>
                <a:gd name="connsiteY3" fmla="*/ 0 h 2374"/>
                <a:gd name="connsiteX4" fmla="*/ 540380 w 540379"/>
                <a:gd name="connsiteY4" fmla="*/ 2375 h 2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379" h="2374">
                  <a:moveTo>
                    <a:pt x="540380" y="2375"/>
                  </a:moveTo>
                  <a:cubicBezTo>
                    <a:pt x="359857" y="2375"/>
                    <a:pt x="180523" y="2375"/>
                    <a:pt x="0" y="2375"/>
                  </a:cubicBezTo>
                  <a:cubicBezTo>
                    <a:pt x="0" y="1187"/>
                    <a:pt x="0" y="1187"/>
                    <a:pt x="0" y="0"/>
                  </a:cubicBezTo>
                  <a:cubicBezTo>
                    <a:pt x="180523" y="0"/>
                    <a:pt x="359857" y="0"/>
                    <a:pt x="540380" y="0"/>
                  </a:cubicBezTo>
                  <a:cubicBezTo>
                    <a:pt x="540380" y="1187"/>
                    <a:pt x="540380" y="2375"/>
                    <a:pt x="540380" y="2375"/>
                  </a:cubicBezTo>
                  <a:close/>
                </a:path>
              </a:pathLst>
            </a:custGeom>
            <a:grpFill/>
            <a:ln w="11862"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6316C1DA-0AD6-5045-278C-3AD817801CD0}"/>
                </a:ext>
              </a:extLst>
            </p:cNvPr>
            <p:cNvSpPr/>
            <p:nvPr/>
          </p:nvSpPr>
          <p:spPr>
            <a:xfrm>
              <a:off x="6134326" y="1520759"/>
              <a:ext cx="541567" cy="2374"/>
            </a:xfrm>
            <a:custGeom>
              <a:avLst/>
              <a:gdLst>
                <a:gd name="connsiteX0" fmla="*/ 0 w 541567"/>
                <a:gd name="connsiteY0" fmla="*/ 0 h 2374"/>
                <a:gd name="connsiteX1" fmla="*/ 541567 w 541567"/>
                <a:gd name="connsiteY1" fmla="*/ 0 h 2374"/>
                <a:gd name="connsiteX2" fmla="*/ 541567 w 541567"/>
                <a:gd name="connsiteY2" fmla="*/ 2375 h 2374"/>
                <a:gd name="connsiteX3" fmla="*/ 0 w 541567"/>
                <a:gd name="connsiteY3" fmla="*/ 2375 h 2374"/>
                <a:gd name="connsiteX4" fmla="*/ 0 w 541567"/>
                <a:gd name="connsiteY4" fmla="*/ 0 h 2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67" h="2374">
                  <a:moveTo>
                    <a:pt x="0" y="0"/>
                  </a:moveTo>
                  <a:cubicBezTo>
                    <a:pt x="180522" y="0"/>
                    <a:pt x="361045" y="0"/>
                    <a:pt x="541567" y="0"/>
                  </a:cubicBezTo>
                  <a:cubicBezTo>
                    <a:pt x="541567" y="1187"/>
                    <a:pt x="541567" y="1187"/>
                    <a:pt x="541567" y="2375"/>
                  </a:cubicBezTo>
                  <a:cubicBezTo>
                    <a:pt x="361045" y="2375"/>
                    <a:pt x="180522" y="2375"/>
                    <a:pt x="0" y="2375"/>
                  </a:cubicBezTo>
                  <a:cubicBezTo>
                    <a:pt x="0" y="2375"/>
                    <a:pt x="0" y="1187"/>
                    <a:pt x="0" y="0"/>
                  </a:cubicBezTo>
                  <a:close/>
                </a:path>
              </a:pathLst>
            </a:custGeom>
            <a:grpFill/>
            <a:ln w="11862"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7E08365D-E9D4-205E-7DBE-8EC8E497AA46}"/>
                </a:ext>
              </a:extLst>
            </p:cNvPr>
            <p:cNvSpPr/>
            <p:nvPr/>
          </p:nvSpPr>
          <p:spPr>
            <a:xfrm>
              <a:off x="6137889" y="1753484"/>
              <a:ext cx="538004" cy="1187"/>
            </a:xfrm>
            <a:custGeom>
              <a:avLst/>
              <a:gdLst>
                <a:gd name="connsiteX0" fmla="*/ 538004 w 538004"/>
                <a:gd name="connsiteY0" fmla="*/ 1187 h 1187"/>
                <a:gd name="connsiteX1" fmla="*/ 0 w 538004"/>
                <a:gd name="connsiteY1" fmla="*/ 1187 h 1187"/>
                <a:gd name="connsiteX2" fmla="*/ 0 w 538004"/>
                <a:gd name="connsiteY2" fmla="*/ 0 h 1187"/>
                <a:gd name="connsiteX3" fmla="*/ 538004 w 538004"/>
                <a:gd name="connsiteY3" fmla="*/ 0 h 1187"/>
                <a:gd name="connsiteX4" fmla="*/ 538004 w 538004"/>
                <a:gd name="connsiteY4" fmla="*/ 1187 h 1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04" h="1187">
                  <a:moveTo>
                    <a:pt x="538004" y="1187"/>
                  </a:moveTo>
                  <a:cubicBezTo>
                    <a:pt x="358670" y="1187"/>
                    <a:pt x="179335" y="1187"/>
                    <a:pt x="0" y="1187"/>
                  </a:cubicBezTo>
                  <a:cubicBezTo>
                    <a:pt x="0" y="1187"/>
                    <a:pt x="0" y="0"/>
                    <a:pt x="0" y="0"/>
                  </a:cubicBezTo>
                  <a:cubicBezTo>
                    <a:pt x="179335" y="0"/>
                    <a:pt x="358670" y="0"/>
                    <a:pt x="538004" y="0"/>
                  </a:cubicBezTo>
                  <a:cubicBezTo>
                    <a:pt x="538004" y="0"/>
                    <a:pt x="538004" y="0"/>
                    <a:pt x="538004" y="1187"/>
                  </a:cubicBezTo>
                  <a:close/>
                </a:path>
              </a:pathLst>
            </a:custGeom>
            <a:grpFill/>
            <a:ln w="11862"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37667F27-ABF6-BEE7-45AB-FC81B280366B}"/>
                </a:ext>
              </a:extLst>
            </p:cNvPr>
            <p:cNvSpPr/>
            <p:nvPr/>
          </p:nvSpPr>
          <p:spPr>
            <a:xfrm>
              <a:off x="6137889" y="1802166"/>
              <a:ext cx="538004" cy="1187"/>
            </a:xfrm>
            <a:custGeom>
              <a:avLst/>
              <a:gdLst>
                <a:gd name="connsiteX0" fmla="*/ 538004 w 538004"/>
                <a:gd name="connsiteY0" fmla="*/ 1187 h 1187"/>
                <a:gd name="connsiteX1" fmla="*/ 0 w 538004"/>
                <a:gd name="connsiteY1" fmla="*/ 1187 h 1187"/>
                <a:gd name="connsiteX2" fmla="*/ 0 w 538004"/>
                <a:gd name="connsiteY2" fmla="*/ 0 h 1187"/>
                <a:gd name="connsiteX3" fmla="*/ 538004 w 538004"/>
                <a:gd name="connsiteY3" fmla="*/ 0 h 1187"/>
                <a:gd name="connsiteX4" fmla="*/ 538004 w 538004"/>
                <a:gd name="connsiteY4" fmla="*/ 1187 h 1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04" h="1187">
                  <a:moveTo>
                    <a:pt x="538004" y="1187"/>
                  </a:moveTo>
                  <a:cubicBezTo>
                    <a:pt x="358670" y="1187"/>
                    <a:pt x="179335" y="1187"/>
                    <a:pt x="0" y="1187"/>
                  </a:cubicBezTo>
                  <a:cubicBezTo>
                    <a:pt x="0" y="1187"/>
                    <a:pt x="0" y="0"/>
                    <a:pt x="0" y="0"/>
                  </a:cubicBezTo>
                  <a:cubicBezTo>
                    <a:pt x="179335" y="0"/>
                    <a:pt x="358670" y="0"/>
                    <a:pt x="538004" y="0"/>
                  </a:cubicBezTo>
                  <a:cubicBezTo>
                    <a:pt x="538004" y="0"/>
                    <a:pt x="538004" y="0"/>
                    <a:pt x="538004" y="1187"/>
                  </a:cubicBezTo>
                  <a:close/>
                </a:path>
              </a:pathLst>
            </a:custGeom>
            <a:grpFill/>
            <a:ln w="11862"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E1E0656F-0F93-ABB2-23AE-D93F97B6C069}"/>
                </a:ext>
              </a:extLst>
            </p:cNvPr>
            <p:cNvSpPr/>
            <p:nvPr/>
          </p:nvSpPr>
          <p:spPr>
            <a:xfrm>
              <a:off x="6134326" y="2311549"/>
              <a:ext cx="541567" cy="2374"/>
            </a:xfrm>
            <a:custGeom>
              <a:avLst/>
              <a:gdLst>
                <a:gd name="connsiteX0" fmla="*/ 541567 w 541567"/>
                <a:gd name="connsiteY0" fmla="*/ 2375 h 2374"/>
                <a:gd name="connsiteX1" fmla="*/ 0 w 541567"/>
                <a:gd name="connsiteY1" fmla="*/ 2375 h 2374"/>
                <a:gd name="connsiteX2" fmla="*/ 0 w 541567"/>
                <a:gd name="connsiteY2" fmla="*/ 0 h 2374"/>
                <a:gd name="connsiteX3" fmla="*/ 540380 w 541567"/>
                <a:gd name="connsiteY3" fmla="*/ 0 h 2374"/>
                <a:gd name="connsiteX4" fmla="*/ 541567 w 541567"/>
                <a:gd name="connsiteY4" fmla="*/ 2375 h 2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67" h="2374">
                  <a:moveTo>
                    <a:pt x="541567" y="2375"/>
                  </a:moveTo>
                  <a:cubicBezTo>
                    <a:pt x="361045" y="2375"/>
                    <a:pt x="180522" y="2375"/>
                    <a:pt x="0" y="2375"/>
                  </a:cubicBezTo>
                  <a:cubicBezTo>
                    <a:pt x="0" y="1187"/>
                    <a:pt x="0" y="1187"/>
                    <a:pt x="0" y="0"/>
                  </a:cubicBezTo>
                  <a:cubicBezTo>
                    <a:pt x="180522" y="0"/>
                    <a:pt x="359857" y="0"/>
                    <a:pt x="540380" y="0"/>
                  </a:cubicBezTo>
                  <a:cubicBezTo>
                    <a:pt x="541567" y="1187"/>
                    <a:pt x="541567" y="2375"/>
                    <a:pt x="541567" y="2375"/>
                  </a:cubicBezTo>
                  <a:close/>
                </a:path>
              </a:pathLst>
            </a:custGeom>
            <a:grpFill/>
            <a:ln w="11862"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AAB509FB-2CD9-604B-BA1C-B695741AE1F8}"/>
                </a:ext>
              </a:extLst>
            </p:cNvPr>
            <p:cNvSpPr/>
            <p:nvPr/>
          </p:nvSpPr>
          <p:spPr>
            <a:xfrm>
              <a:off x="5000122" y="1442392"/>
              <a:ext cx="143957" cy="142484"/>
            </a:xfrm>
            <a:custGeom>
              <a:avLst/>
              <a:gdLst>
                <a:gd name="connsiteX0" fmla="*/ 71259 w 143957"/>
                <a:gd name="connsiteY0" fmla="*/ 142485 h 142484"/>
                <a:gd name="connsiteX1" fmla="*/ 0 w 143957"/>
                <a:gd name="connsiteY1" fmla="*/ 71242 h 142484"/>
                <a:gd name="connsiteX2" fmla="*/ 71259 w 143957"/>
                <a:gd name="connsiteY2" fmla="*/ 0 h 142484"/>
                <a:gd name="connsiteX3" fmla="*/ 143705 w 143957"/>
                <a:gd name="connsiteY3" fmla="*/ 73617 h 142484"/>
                <a:gd name="connsiteX4" fmla="*/ 71259 w 143957"/>
                <a:gd name="connsiteY4" fmla="*/ 142485 h 142484"/>
                <a:gd name="connsiteX5" fmla="*/ 73634 w 143957"/>
                <a:gd name="connsiteY5" fmla="*/ 4749 h 142484"/>
                <a:gd name="connsiteX6" fmla="*/ 5938 w 143957"/>
                <a:gd name="connsiteY6" fmla="*/ 71242 h 142484"/>
                <a:gd name="connsiteX7" fmla="*/ 72447 w 143957"/>
                <a:gd name="connsiteY7" fmla="*/ 136548 h 142484"/>
                <a:gd name="connsiteX8" fmla="*/ 138955 w 143957"/>
                <a:gd name="connsiteY8" fmla="*/ 71242 h 142484"/>
                <a:gd name="connsiteX9" fmla="*/ 73634 w 143957"/>
                <a:gd name="connsiteY9" fmla="*/ 4749 h 14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957" h="142484">
                  <a:moveTo>
                    <a:pt x="71259" y="142485"/>
                  </a:moveTo>
                  <a:cubicBezTo>
                    <a:pt x="0" y="142485"/>
                    <a:pt x="0" y="142485"/>
                    <a:pt x="0" y="71242"/>
                  </a:cubicBezTo>
                  <a:cubicBezTo>
                    <a:pt x="0" y="0"/>
                    <a:pt x="0" y="0"/>
                    <a:pt x="71259" y="0"/>
                  </a:cubicBezTo>
                  <a:cubicBezTo>
                    <a:pt x="143705" y="0"/>
                    <a:pt x="143705" y="0"/>
                    <a:pt x="143705" y="73617"/>
                  </a:cubicBezTo>
                  <a:cubicBezTo>
                    <a:pt x="144893" y="142485"/>
                    <a:pt x="144893" y="142485"/>
                    <a:pt x="71259" y="142485"/>
                  </a:cubicBezTo>
                  <a:close/>
                  <a:moveTo>
                    <a:pt x="73634" y="4749"/>
                  </a:moveTo>
                  <a:cubicBezTo>
                    <a:pt x="5938" y="4749"/>
                    <a:pt x="4751" y="4749"/>
                    <a:pt x="5938" y="71242"/>
                  </a:cubicBezTo>
                  <a:cubicBezTo>
                    <a:pt x="5938" y="144860"/>
                    <a:pt x="-4751" y="136548"/>
                    <a:pt x="72447" y="136548"/>
                  </a:cubicBezTo>
                  <a:cubicBezTo>
                    <a:pt x="148456" y="136548"/>
                    <a:pt x="137767" y="146047"/>
                    <a:pt x="138955" y="71242"/>
                  </a:cubicBezTo>
                  <a:cubicBezTo>
                    <a:pt x="140142" y="4749"/>
                    <a:pt x="138955" y="4749"/>
                    <a:pt x="73634" y="4749"/>
                  </a:cubicBezTo>
                  <a:close/>
                </a:path>
              </a:pathLst>
            </a:custGeom>
            <a:grpFill/>
            <a:ln w="11862"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93C9F1DC-3392-1AE1-3E49-13683E3BF148}"/>
                </a:ext>
              </a:extLst>
            </p:cNvPr>
            <p:cNvSpPr/>
            <p:nvPr/>
          </p:nvSpPr>
          <p:spPr>
            <a:xfrm>
              <a:off x="6131950" y="837450"/>
              <a:ext cx="162707" cy="65133"/>
            </a:xfrm>
            <a:custGeom>
              <a:avLst/>
              <a:gdLst>
                <a:gd name="connsiteX0" fmla="*/ 0 w 162707"/>
                <a:gd name="connsiteY0" fmla="*/ 42128 h 65133"/>
                <a:gd name="connsiteX1" fmla="*/ 66508 w 162707"/>
                <a:gd name="connsiteY1" fmla="*/ 38566 h 65133"/>
                <a:gd name="connsiteX2" fmla="*/ 106888 w 162707"/>
                <a:gd name="connsiteY2" fmla="*/ 24317 h 65133"/>
                <a:gd name="connsiteX3" fmla="*/ 162708 w 162707"/>
                <a:gd name="connsiteY3" fmla="*/ 1757 h 65133"/>
                <a:gd name="connsiteX4" fmla="*/ 102138 w 162707"/>
                <a:gd name="connsiteY4" fmla="*/ 61126 h 65133"/>
                <a:gd name="connsiteX5" fmla="*/ 86698 w 162707"/>
                <a:gd name="connsiteY5" fmla="*/ 64688 h 65133"/>
                <a:gd name="connsiteX6" fmla="*/ 1188 w 162707"/>
                <a:gd name="connsiteY6" fmla="*/ 48065 h 65133"/>
                <a:gd name="connsiteX7" fmla="*/ 0 w 162707"/>
                <a:gd name="connsiteY7" fmla="*/ 42128 h 6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707" h="65133">
                  <a:moveTo>
                    <a:pt x="0" y="42128"/>
                  </a:moveTo>
                  <a:cubicBezTo>
                    <a:pt x="22565" y="40940"/>
                    <a:pt x="45130" y="36191"/>
                    <a:pt x="66508" y="38566"/>
                  </a:cubicBezTo>
                  <a:cubicBezTo>
                    <a:pt x="84323" y="40940"/>
                    <a:pt x="96199" y="37379"/>
                    <a:pt x="106888" y="24317"/>
                  </a:cubicBezTo>
                  <a:cubicBezTo>
                    <a:pt x="122328" y="5319"/>
                    <a:pt x="142518" y="-4180"/>
                    <a:pt x="162708" y="1757"/>
                  </a:cubicBezTo>
                  <a:cubicBezTo>
                    <a:pt x="143705" y="20755"/>
                    <a:pt x="122328" y="40940"/>
                    <a:pt x="102138" y="61126"/>
                  </a:cubicBezTo>
                  <a:cubicBezTo>
                    <a:pt x="98575" y="64688"/>
                    <a:pt x="91449" y="65875"/>
                    <a:pt x="86698" y="64688"/>
                  </a:cubicBezTo>
                  <a:cubicBezTo>
                    <a:pt x="58195" y="59939"/>
                    <a:pt x="29691" y="52814"/>
                    <a:pt x="1188" y="48065"/>
                  </a:cubicBezTo>
                  <a:cubicBezTo>
                    <a:pt x="1188" y="44503"/>
                    <a:pt x="1188" y="43315"/>
                    <a:pt x="0" y="42128"/>
                  </a:cubicBezTo>
                  <a:close/>
                </a:path>
              </a:pathLst>
            </a:custGeom>
            <a:grpFill/>
            <a:ln w="11862"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1C5A8F6E-26FD-F1E3-8759-A1EBF09DA99E}"/>
                </a:ext>
              </a:extLst>
            </p:cNvPr>
            <p:cNvSpPr/>
            <p:nvPr/>
          </p:nvSpPr>
          <p:spPr>
            <a:xfrm>
              <a:off x="5001310" y="836832"/>
              <a:ext cx="143705" cy="142484"/>
            </a:xfrm>
            <a:custGeom>
              <a:avLst/>
              <a:gdLst>
                <a:gd name="connsiteX0" fmla="*/ 0 w 143705"/>
                <a:gd name="connsiteY0" fmla="*/ 71242 h 142484"/>
                <a:gd name="connsiteX1" fmla="*/ 71259 w 143705"/>
                <a:gd name="connsiteY1" fmla="*/ 0 h 142484"/>
                <a:gd name="connsiteX2" fmla="*/ 143705 w 143705"/>
                <a:gd name="connsiteY2" fmla="*/ 72430 h 142484"/>
                <a:gd name="connsiteX3" fmla="*/ 73634 w 143705"/>
                <a:gd name="connsiteY3" fmla="*/ 142485 h 142484"/>
                <a:gd name="connsiteX4" fmla="*/ 71259 w 143705"/>
                <a:gd name="connsiteY4" fmla="*/ 142485 h 142484"/>
                <a:gd name="connsiteX5" fmla="*/ 0 w 143705"/>
                <a:gd name="connsiteY5" fmla="*/ 71242 h 142484"/>
                <a:gd name="connsiteX6" fmla="*/ 73634 w 143705"/>
                <a:gd name="connsiteY6" fmla="*/ 4749 h 142484"/>
                <a:gd name="connsiteX7" fmla="*/ 4751 w 143705"/>
                <a:gd name="connsiteY7" fmla="*/ 70055 h 142484"/>
                <a:gd name="connsiteX8" fmla="*/ 70071 w 143705"/>
                <a:gd name="connsiteY8" fmla="*/ 136548 h 142484"/>
                <a:gd name="connsiteX9" fmla="*/ 137767 w 143705"/>
                <a:gd name="connsiteY9" fmla="*/ 68868 h 142484"/>
                <a:gd name="connsiteX10" fmla="*/ 73634 w 143705"/>
                <a:gd name="connsiteY10" fmla="*/ 4749 h 14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705" h="142484">
                  <a:moveTo>
                    <a:pt x="0" y="71242"/>
                  </a:moveTo>
                  <a:cubicBezTo>
                    <a:pt x="0" y="0"/>
                    <a:pt x="0" y="0"/>
                    <a:pt x="71259" y="0"/>
                  </a:cubicBezTo>
                  <a:cubicBezTo>
                    <a:pt x="143705" y="0"/>
                    <a:pt x="143705" y="0"/>
                    <a:pt x="143705" y="72430"/>
                  </a:cubicBezTo>
                  <a:cubicBezTo>
                    <a:pt x="143705" y="142485"/>
                    <a:pt x="143705" y="142485"/>
                    <a:pt x="73634" y="142485"/>
                  </a:cubicBezTo>
                  <a:cubicBezTo>
                    <a:pt x="72447" y="142485"/>
                    <a:pt x="71259" y="142485"/>
                    <a:pt x="71259" y="142485"/>
                  </a:cubicBezTo>
                  <a:cubicBezTo>
                    <a:pt x="0" y="141297"/>
                    <a:pt x="0" y="141297"/>
                    <a:pt x="0" y="71242"/>
                  </a:cubicBezTo>
                  <a:close/>
                  <a:moveTo>
                    <a:pt x="73634" y="4749"/>
                  </a:moveTo>
                  <a:cubicBezTo>
                    <a:pt x="4751" y="4749"/>
                    <a:pt x="3563" y="4749"/>
                    <a:pt x="4751" y="70055"/>
                  </a:cubicBezTo>
                  <a:cubicBezTo>
                    <a:pt x="5938" y="144860"/>
                    <a:pt x="-5938" y="136548"/>
                    <a:pt x="70071" y="136548"/>
                  </a:cubicBezTo>
                  <a:cubicBezTo>
                    <a:pt x="148456" y="136548"/>
                    <a:pt x="136580" y="146047"/>
                    <a:pt x="137767" y="68868"/>
                  </a:cubicBezTo>
                  <a:cubicBezTo>
                    <a:pt x="138955" y="4749"/>
                    <a:pt x="137767" y="4749"/>
                    <a:pt x="73634" y="4749"/>
                  </a:cubicBezTo>
                  <a:close/>
                </a:path>
              </a:pathLst>
            </a:custGeom>
            <a:grpFill/>
            <a:ln w="11862"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D4FCB465-5168-7895-A9C9-6276AAC71735}"/>
                </a:ext>
              </a:extLst>
            </p:cNvPr>
            <p:cNvSpPr/>
            <p:nvPr/>
          </p:nvSpPr>
          <p:spPr>
            <a:xfrm>
              <a:off x="4770015" y="1441205"/>
              <a:ext cx="141033" cy="142781"/>
            </a:xfrm>
            <a:custGeom>
              <a:avLst/>
              <a:gdLst>
                <a:gd name="connsiteX0" fmla="*/ 141033 w 141033"/>
                <a:gd name="connsiteY0" fmla="*/ 0 h 142781"/>
                <a:gd name="connsiteX1" fmla="*/ 141033 w 141033"/>
                <a:gd name="connsiteY1" fmla="*/ 142485 h 142781"/>
                <a:gd name="connsiteX2" fmla="*/ 16330 w 141033"/>
                <a:gd name="connsiteY2" fmla="*/ 141298 h 142781"/>
                <a:gd name="connsiteX3" fmla="*/ 891 w 141033"/>
                <a:gd name="connsiteY3" fmla="*/ 122300 h 142781"/>
                <a:gd name="connsiteX4" fmla="*/ 891 w 141033"/>
                <a:gd name="connsiteY4" fmla="*/ 18998 h 142781"/>
                <a:gd name="connsiteX5" fmla="*/ 18705 w 141033"/>
                <a:gd name="connsiteY5" fmla="*/ 0 h 142781"/>
                <a:gd name="connsiteX6" fmla="*/ 141033 w 141033"/>
                <a:gd name="connsiteY6" fmla="*/ 0 h 142781"/>
                <a:gd name="connsiteX7" fmla="*/ 70962 w 141033"/>
                <a:gd name="connsiteY7" fmla="*/ 5937 h 142781"/>
                <a:gd name="connsiteX8" fmla="*/ 4454 w 141033"/>
                <a:gd name="connsiteY8" fmla="*/ 73617 h 142781"/>
                <a:gd name="connsiteX9" fmla="*/ 68587 w 141033"/>
                <a:gd name="connsiteY9" fmla="*/ 137735 h 142781"/>
                <a:gd name="connsiteX10" fmla="*/ 136283 w 141033"/>
                <a:gd name="connsiteY10" fmla="*/ 71242 h 142781"/>
                <a:gd name="connsiteX11" fmla="*/ 70962 w 141033"/>
                <a:gd name="connsiteY11" fmla="*/ 5937 h 142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033" h="142781">
                  <a:moveTo>
                    <a:pt x="141033" y="0"/>
                  </a:moveTo>
                  <a:cubicBezTo>
                    <a:pt x="141033" y="48682"/>
                    <a:pt x="141033" y="93803"/>
                    <a:pt x="141033" y="142485"/>
                  </a:cubicBezTo>
                  <a:cubicBezTo>
                    <a:pt x="98278" y="142485"/>
                    <a:pt x="56710" y="143672"/>
                    <a:pt x="16330" y="141298"/>
                  </a:cubicBezTo>
                  <a:cubicBezTo>
                    <a:pt x="10392" y="141298"/>
                    <a:pt x="2078" y="129424"/>
                    <a:pt x="891" y="122300"/>
                  </a:cubicBezTo>
                  <a:cubicBezTo>
                    <a:pt x="-297" y="87866"/>
                    <a:pt x="-297" y="53432"/>
                    <a:pt x="891" y="18998"/>
                  </a:cubicBezTo>
                  <a:cubicBezTo>
                    <a:pt x="891" y="11874"/>
                    <a:pt x="12767" y="0"/>
                    <a:pt x="18705" y="0"/>
                  </a:cubicBezTo>
                  <a:cubicBezTo>
                    <a:pt x="57898" y="0"/>
                    <a:pt x="97090" y="0"/>
                    <a:pt x="141033" y="0"/>
                  </a:cubicBezTo>
                  <a:close/>
                  <a:moveTo>
                    <a:pt x="70962" y="5937"/>
                  </a:moveTo>
                  <a:cubicBezTo>
                    <a:pt x="4454" y="5937"/>
                    <a:pt x="3266" y="5937"/>
                    <a:pt x="4454" y="73617"/>
                  </a:cubicBezTo>
                  <a:cubicBezTo>
                    <a:pt x="5641" y="146047"/>
                    <a:pt x="-6235" y="137735"/>
                    <a:pt x="68587" y="137735"/>
                  </a:cubicBezTo>
                  <a:cubicBezTo>
                    <a:pt x="136283" y="137735"/>
                    <a:pt x="136283" y="137735"/>
                    <a:pt x="136283" y="71242"/>
                  </a:cubicBezTo>
                  <a:cubicBezTo>
                    <a:pt x="136283" y="5937"/>
                    <a:pt x="136283" y="5937"/>
                    <a:pt x="70962" y="5937"/>
                  </a:cubicBezTo>
                  <a:close/>
                </a:path>
              </a:pathLst>
            </a:custGeom>
            <a:grpFill/>
            <a:ln w="11862"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EEE1105E-21A1-CAF5-D80E-F105F1D6A3D1}"/>
                </a:ext>
              </a:extLst>
            </p:cNvPr>
            <p:cNvSpPr/>
            <p:nvPr/>
          </p:nvSpPr>
          <p:spPr>
            <a:xfrm>
              <a:off x="6363542" y="933009"/>
              <a:ext cx="162707" cy="62930"/>
            </a:xfrm>
            <a:custGeom>
              <a:avLst/>
              <a:gdLst>
                <a:gd name="connsiteX0" fmla="*/ 87886 w 162707"/>
                <a:gd name="connsiteY0" fmla="*/ 62931 h 62930"/>
                <a:gd name="connsiteX1" fmla="*/ 1188 w 162707"/>
                <a:gd name="connsiteY1" fmla="*/ 45120 h 62930"/>
                <a:gd name="connsiteX2" fmla="*/ 0 w 162707"/>
                <a:gd name="connsiteY2" fmla="*/ 41558 h 62930"/>
                <a:gd name="connsiteX3" fmla="*/ 58195 w 162707"/>
                <a:gd name="connsiteY3" fmla="*/ 36809 h 62930"/>
                <a:gd name="connsiteX4" fmla="*/ 106888 w 162707"/>
                <a:gd name="connsiteY4" fmla="*/ 21373 h 62930"/>
                <a:gd name="connsiteX5" fmla="*/ 162708 w 162707"/>
                <a:gd name="connsiteY5" fmla="*/ 0 h 62930"/>
                <a:gd name="connsiteX6" fmla="*/ 87886 w 162707"/>
                <a:gd name="connsiteY6" fmla="*/ 62931 h 6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707" h="62930">
                  <a:moveTo>
                    <a:pt x="87886" y="62931"/>
                  </a:moveTo>
                  <a:cubicBezTo>
                    <a:pt x="60570" y="58181"/>
                    <a:pt x="30879" y="52244"/>
                    <a:pt x="1188" y="45120"/>
                  </a:cubicBezTo>
                  <a:cubicBezTo>
                    <a:pt x="1188" y="43933"/>
                    <a:pt x="0" y="42745"/>
                    <a:pt x="0" y="41558"/>
                  </a:cubicBezTo>
                  <a:cubicBezTo>
                    <a:pt x="19002" y="39183"/>
                    <a:pt x="39192" y="33246"/>
                    <a:pt x="58195" y="36809"/>
                  </a:cubicBezTo>
                  <a:cubicBezTo>
                    <a:pt x="79572" y="41558"/>
                    <a:pt x="91449" y="33246"/>
                    <a:pt x="106888" y="21373"/>
                  </a:cubicBezTo>
                  <a:cubicBezTo>
                    <a:pt x="122328" y="8312"/>
                    <a:pt x="142518" y="3562"/>
                    <a:pt x="162708" y="0"/>
                  </a:cubicBezTo>
                  <a:cubicBezTo>
                    <a:pt x="136580" y="20185"/>
                    <a:pt x="111639" y="41558"/>
                    <a:pt x="87886" y="62931"/>
                  </a:cubicBezTo>
                  <a:close/>
                </a:path>
              </a:pathLst>
            </a:custGeom>
            <a:grpFill/>
            <a:ln w="11862"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A53CDCEA-2863-8059-DB94-C7A6F8AD0EB4}"/>
                </a:ext>
              </a:extLst>
            </p:cNvPr>
            <p:cNvSpPr/>
            <p:nvPr/>
          </p:nvSpPr>
          <p:spPr>
            <a:xfrm>
              <a:off x="4769421" y="835644"/>
              <a:ext cx="140439" cy="141297"/>
            </a:xfrm>
            <a:custGeom>
              <a:avLst/>
              <a:gdLst>
                <a:gd name="connsiteX0" fmla="*/ 140439 w 140439"/>
                <a:gd name="connsiteY0" fmla="*/ 141298 h 141297"/>
                <a:gd name="connsiteX1" fmla="*/ 297 w 140439"/>
                <a:gd name="connsiteY1" fmla="*/ 141298 h 141297"/>
                <a:gd name="connsiteX2" fmla="*/ 1485 w 140439"/>
                <a:gd name="connsiteY2" fmla="*/ 16624 h 141297"/>
                <a:gd name="connsiteX3" fmla="*/ 16924 w 140439"/>
                <a:gd name="connsiteY3" fmla="*/ 1187 h 141297"/>
                <a:gd name="connsiteX4" fmla="*/ 140439 w 140439"/>
                <a:gd name="connsiteY4" fmla="*/ 0 h 141297"/>
                <a:gd name="connsiteX5" fmla="*/ 140439 w 140439"/>
                <a:gd name="connsiteY5" fmla="*/ 141298 h 141297"/>
                <a:gd name="connsiteX6" fmla="*/ 73931 w 140439"/>
                <a:gd name="connsiteY6" fmla="*/ 5937 h 141297"/>
                <a:gd name="connsiteX7" fmla="*/ 3860 w 140439"/>
                <a:gd name="connsiteY7" fmla="*/ 77179 h 141297"/>
                <a:gd name="connsiteX8" fmla="*/ 65618 w 140439"/>
                <a:gd name="connsiteY8" fmla="*/ 138923 h 141297"/>
                <a:gd name="connsiteX9" fmla="*/ 135689 w 140439"/>
                <a:gd name="connsiteY9" fmla="*/ 68868 h 141297"/>
                <a:gd name="connsiteX10" fmla="*/ 73931 w 140439"/>
                <a:gd name="connsiteY10" fmla="*/ 5937 h 14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439" h="141297">
                  <a:moveTo>
                    <a:pt x="140439" y="141298"/>
                  </a:moveTo>
                  <a:cubicBezTo>
                    <a:pt x="94121" y="141298"/>
                    <a:pt x="48990" y="141298"/>
                    <a:pt x="297" y="141298"/>
                  </a:cubicBezTo>
                  <a:cubicBezTo>
                    <a:pt x="297" y="98552"/>
                    <a:pt x="-891" y="56994"/>
                    <a:pt x="1485" y="16624"/>
                  </a:cubicBezTo>
                  <a:cubicBezTo>
                    <a:pt x="1485" y="10687"/>
                    <a:pt x="12173" y="2375"/>
                    <a:pt x="16924" y="1187"/>
                  </a:cubicBezTo>
                  <a:cubicBezTo>
                    <a:pt x="57304" y="0"/>
                    <a:pt x="97684" y="0"/>
                    <a:pt x="140439" y="0"/>
                  </a:cubicBezTo>
                  <a:cubicBezTo>
                    <a:pt x="140439" y="48682"/>
                    <a:pt x="140439" y="92615"/>
                    <a:pt x="140439" y="141298"/>
                  </a:cubicBezTo>
                  <a:close/>
                  <a:moveTo>
                    <a:pt x="73931" y="5937"/>
                  </a:moveTo>
                  <a:cubicBezTo>
                    <a:pt x="3860" y="5937"/>
                    <a:pt x="3860" y="5937"/>
                    <a:pt x="3860" y="77179"/>
                  </a:cubicBezTo>
                  <a:cubicBezTo>
                    <a:pt x="3860" y="146047"/>
                    <a:pt x="-5641" y="137735"/>
                    <a:pt x="65618" y="138923"/>
                  </a:cubicBezTo>
                  <a:cubicBezTo>
                    <a:pt x="135689" y="138923"/>
                    <a:pt x="135689" y="138923"/>
                    <a:pt x="135689" y="68868"/>
                  </a:cubicBezTo>
                  <a:cubicBezTo>
                    <a:pt x="136876" y="5937"/>
                    <a:pt x="136876" y="5937"/>
                    <a:pt x="73931" y="5937"/>
                  </a:cubicBezTo>
                  <a:close/>
                </a:path>
              </a:pathLst>
            </a:custGeom>
            <a:grpFill/>
            <a:ln w="11862"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4FA17D1E-279B-460C-3055-4C9E086F45DF}"/>
                </a:ext>
              </a:extLst>
            </p:cNvPr>
            <p:cNvSpPr/>
            <p:nvPr/>
          </p:nvSpPr>
          <p:spPr>
            <a:xfrm>
              <a:off x="5001310" y="1240539"/>
              <a:ext cx="143705" cy="142484"/>
            </a:xfrm>
            <a:custGeom>
              <a:avLst/>
              <a:gdLst>
                <a:gd name="connsiteX0" fmla="*/ 71259 w 143705"/>
                <a:gd name="connsiteY0" fmla="*/ 0 h 142484"/>
                <a:gd name="connsiteX1" fmla="*/ 143705 w 143705"/>
                <a:gd name="connsiteY1" fmla="*/ 73617 h 142484"/>
                <a:gd name="connsiteX2" fmla="*/ 73634 w 143705"/>
                <a:gd name="connsiteY2" fmla="*/ 142485 h 142484"/>
                <a:gd name="connsiteX3" fmla="*/ 0 w 143705"/>
                <a:gd name="connsiteY3" fmla="*/ 70055 h 142484"/>
                <a:gd name="connsiteX4" fmla="*/ 71259 w 143705"/>
                <a:gd name="connsiteY4" fmla="*/ 0 h 142484"/>
                <a:gd name="connsiteX5" fmla="*/ 4751 w 143705"/>
                <a:gd name="connsiteY5" fmla="*/ 68868 h 142484"/>
                <a:gd name="connsiteX6" fmla="*/ 73634 w 143705"/>
                <a:gd name="connsiteY6" fmla="*/ 137735 h 142484"/>
                <a:gd name="connsiteX7" fmla="*/ 137767 w 143705"/>
                <a:gd name="connsiteY7" fmla="*/ 73617 h 142484"/>
                <a:gd name="connsiteX8" fmla="*/ 68884 w 143705"/>
                <a:gd name="connsiteY8" fmla="*/ 4749 h 142484"/>
                <a:gd name="connsiteX9" fmla="*/ 4751 w 143705"/>
                <a:gd name="connsiteY9" fmla="*/ 68868 h 14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705" h="142484">
                  <a:moveTo>
                    <a:pt x="71259" y="0"/>
                  </a:moveTo>
                  <a:cubicBezTo>
                    <a:pt x="143705" y="0"/>
                    <a:pt x="143705" y="0"/>
                    <a:pt x="143705" y="73617"/>
                  </a:cubicBezTo>
                  <a:cubicBezTo>
                    <a:pt x="143705" y="142485"/>
                    <a:pt x="143705" y="142485"/>
                    <a:pt x="73634" y="142485"/>
                  </a:cubicBezTo>
                  <a:cubicBezTo>
                    <a:pt x="0" y="142485"/>
                    <a:pt x="0" y="142485"/>
                    <a:pt x="0" y="70055"/>
                  </a:cubicBezTo>
                  <a:cubicBezTo>
                    <a:pt x="0" y="0"/>
                    <a:pt x="0" y="0"/>
                    <a:pt x="71259" y="0"/>
                  </a:cubicBezTo>
                  <a:close/>
                  <a:moveTo>
                    <a:pt x="4751" y="68868"/>
                  </a:moveTo>
                  <a:cubicBezTo>
                    <a:pt x="4751" y="137735"/>
                    <a:pt x="4751" y="137735"/>
                    <a:pt x="73634" y="137735"/>
                  </a:cubicBezTo>
                  <a:cubicBezTo>
                    <a:pt x="147268" y="137735"/>
                    <a:pt x="137767" y="148422"/>
                    <a:pt x="137767" y="73617"/>
                  </a:cubicBezTo>
                  <a:cubicBezTo>
                    <a:pt x="137767" y="4749"/>
                    <a:pt x="137767" y="4749"/>
                    <a:pt x="68884" y="4749"/>
                  </a:cubicBezTo>
                  <a:cubicBezTo>
                    <a:pt x="-3563" y="5937"/>
                    <a:pt x="5938" y="-5937"/>
                    <a:pt x="4751" y="68868"/>
                  </a:cubicBezTo>
                  <a:close/>
                </a:path>
              </a:pathLst>
            </a:custGeom>
            <a:grpFill/>
            <a:ln w="11862"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97F9FF49-2F08-A669-9E28-B0E3AD69D4A1}"/>
                </a:ext>
              </a:extLst>
            </p:cNvPr>
            <p:cNvSpPr/>
            <p:nvPr/>
          </p:nvSpPr>
          <p:spPr>
            <a:xfrm>
              <a:off x="4769718" y="1242914"/>
              <a:ext cx="141330" cy="140109"/>
            </a:xfrm>
            <a:custGeom>
              <a:avLst/>
              <a:gdLst>
                <a:gd name="connsiteX0" fmla="*/ 141330 w 141330"/>
                <a:gd name="connsiteY0" fmla="*/ 0 h 140109"/>
                <a:gd name="connsiteX1" fmla="*/ 141330 w 141330"/>
                <a:gd name="connsiteY1" fmla="*/ 140110 h 140109"/>
                <a:gd name="connsiteX2" fmla="*/ 14252 w 141330"/>
                <a:gd name="connsiteY2" fmla="*/ 138922 h 140109"/>
                <a:gd name="connsiteX3" fmla="*/ 1188 w 141330"/>
                <a:gd name="connsiteY3" fmla="*/ 121112 h 140109"/>
                <a:gd name="connsiteX4" fmla="*/ 0 w 141330"/>
                <a:gd name="connsiteY4" fmla="*/ 0 h 140109"/>
                <a:gd name="connsiteX5" fmla="*/ 141330 w 141330"/>
                <a:gd name="connsiteY5" fmla="*/ 0 h 140109"/>
                <a:gd name="connsiteX6" fmla="*/ 72447 w 141330"/>
                <a:gd name="connsiteY6" fmla="*/ 2375 h 140109"/>
                <a:gd name="connsiteX7" fmla="*/ 3563 w 141330"/>
                <a:gd name="connsiteY7" fmla="*/ 71242 h 140109"/>
                <a:gd name="connsiteX8" fmla="*/ 66508 w 141330"/>
                <a:gd name="connsiteY8" fmla="*/ 134173 h 140109"/>
                <a:gd name="connsiteX9" fmla="*/ 135392 w 141330"/>
                <a:gd name="connsiteY9" fmla="*/ 66493 h 140109"/>
                <a:gd name="connsiteX10" fmla="*/ 72447 w 141330"/>
                <a:gd name="connsiteY10" fmla="*/ 2375 h 140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330" h="140109">
                  <a:moveTo>
                    <a:pt x="141330" y="0"/>
                  </a:moveTo>
                  <a:cubicBezTo>
                    <a:pt x="141330" y="47495"/>
                    <a:pt x="141330" y="91427"/>
                    <a:pt x="141330" y="140110"/>
                  </a:cubicBezTo>
                  <a:cubicBezTo>
                    <a:pt x="97387" y="140110"/>
                    <a:pt x="55819" y="140110"/>
                    <a:pt x="14252" y="138922"/>
                  </a:cubicBezTo>
                  <a:cubicBezTo>
                    <a:pt x="9501" y="138922"/>
                    <a:pt x="1188" y="127049"/>
                    <a:pt x="1188" y="121112"/>
                  </a:cubicBezTo>
                  <a:cubicBezTo>
                    <a:pt x="0" y="81929"/>
                    <a:pt x="0" y="42745"/>
                    <a:pt x="0" y="0"/>
                  </a:cubicBezTo>
                  <a:cubicBezTo>
                    <a:pt x="47506" y="0"/>
                    <a:pt x="93824" y="0"/>
                    <a:pt x="141330" y="0"/>
                  </a:cubicBezTo>
                  <a:close/>
                  <a:moveTo>
                    <a:pt x="72447" y="2375"/>
                  </a:moveTo>
                  <a:cubicBezTo>
                    <a:pt x="3563" y="2375"/>
                    <a:pt x="3563" y="2375"/>
                    <a:pt x="3563" y="71242"/>
                  </a:cubicBezTo>
                  <a:cubicBezTo>
                    <a:pt x="3563" y="143672"/>
                    <a:pt x="-4751" y="134173"/>
                    <a:pt x="66508" y="134173"/>
                  </a:cubicBezTo>
                  <a:cubicBezTo>
                    <a:pt x="135392" y="134173"/>
                    <a:pt x="135392" y="134173"/>
                    <a:pt x="135392" y="66493"/>
                  </a:cubicBezTo>
                  <a:cubicBezTo>
                    <a:pt x="136580" y="2375"/>
                    <a:pt x="136580" y="2375"/>
                    <a:pt x="72447" y="2375"/>
                  </a:cubicBezTo>
                  <a:close/>
                </a:path>
              </a:pathLst>
            </a:custGeom>
            <a:grpFill/>
            <a:ln w="11862"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0ABCAA20-27B6-F43B-78BD-907551127FE6}"/>
                </a:ext>
              </a:extLst>
            </p:cNvPr>
            <p:cNvSpPr/>
            <p:nvPr/>
          </p:nvSpPr>
          <p:spPr>
            <a:xfrm>
              <a:off x="5001310" y="1037498"/>
              <a:ext cx="143705" cy="143672"/>
            </a:xfrm>
            <a:custGeom>
              <a:avLst/>
              <a:gdLst>
                <a:gd name="connsiteX0" fmla="*/ 72447 w 143705"/>
                <a:gd name="connsiteY0" fmla="*/ 143672 h 143672"/>
                <a:gd name="connsiteX1" fmla="*/ 0 w 143705"/>
                <a:gd name="connsiteY1" fmla="*/ 70055 h 143672"/>
                <a:gd name="connsiteX2" fmla="*/ 70071 w 143705"/>
                <a:gd name="connsiteY2" fmla="*/ 0 h 143672"/>
                <a:gd name="connsiteX3" fmla="*/ 143705 w 143705"/>
                <a:gd name="connsiteY3" fmla="*/ 71242 h 143672"/>
                <a:gd name="connsiteX4" fmla="*/ 72447 w 143705"/>
                <a:gd name="connsiteY4" fmla="*/ 143672 h 143672"/>
                <a:gd name="connsiteX5" fmla="*/ 71259 w 143705"/>
                <a:gd name="connsiteY5" fmla="*/ 138923 h 143672"/>
                <a:gd name="connsiteX6" fmla="*/ 137767 w 143705"/>
                <a:gd name="connsiteY6" fmla="*/ 71242 h 143672"/>
                <a:gd name="connsiteX7" fmla="*/ 71259 w 143705"/>
                <a:gd name="connsiteY7" fmla="*/ 5937 h 143672"/>
                <a:gd name="connsiteX8" fmla="*/ 4751 w 143705"/>
                <a:gd name="connsiteY8" fmla="*/ 73617 h 143672"/>
                <a:gd name="connsiteX9" fmla="*/ 71259 w 143705"/>
                <a:gd name="connsiteY9" fmla="*/ 138923 h 14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705" h="143672">
                  <a:moveTo>
                    <a:pt x="72447" y="143672"/>
                  </a:moveTo>
                  <a:cubicBezTo>
                    <a:pt x="0" y="143672"/>
                    <a:pt x="0" y="143672"/>
                    <a:pt x="0" y="70055"/>
                  </a:cubicBezTo>
                  <a:cubicBezTo>
                    <a:pt x="0" y="0"/>
                    <a:pt x="0" y="0"/>
                    <a:pt x="70071" y="0"/>
                  </a:cubicBezTo>
                  <a:cubicBezTo>
                    <a:pt x="143705" y="0"/>
                    <a:pt x="143705" y="0"/>
                    <a:pt x="143705" y="71242"/>
                  </a:cubicBezTo>
                  <a:cubicBezTo>
                    <a:pt x="143705" y="143672"/>
                    <a:pt x="143705" y="143672"/>
                    <a:pt x="72447" y="143672"/>
                  </a:cubicBezTo>
                  <a:close/>
                  <a:moveTo>
                    <a:pt x="71259" y="138923"/>
                  </a:moveTo>
                  <a:cubicBezTo>
                    <a:pt x="138955" y="138923"/>
                    <a:pt x="138955" y="138923"/>
                    <a:pt x="137767" y="71242"/>
                  </a:cubicBezTo>
                  <a:cubicBezTo>
                    <a:pt x="136580" y="-5937"/>
                    <a:pt x="147268" y="5937"/>
                    <a:pt x="71259" y="5937"/>
                  </a:cubicBezTo>
                  <a:cubicBezTo>
                    <a:pt x="-7126" y="5937"/>
                    <a:pt x="4751" y="-4749"/>
                    <a:pt x="4751" y="73617"/>
                  </a:cubicBezTo>
                  <a:cubicBezTo>
                    <a:pt x="4751" y="138923"/>
                    <a:pt x="4751" y="138923"/>
                    <a:pt x="71259" y="138923"/>
                  </a:cubicBezTo>
                  <a:close/>
                </a:path>
              </a:pathLst>
            </a:custGeom>
            <a:grpFill/>
            <a:ln w="11862"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25DFE8FC-5284-C450-F428-FE22088EA0C8}"/>
                </a:ext>
              </a:extLst>
            </p:cNvPr>
            <p:cNvSpPr/>
            <p:nvPr/>
          </p:nvSpPr>
          <p:spPr>
            <a:xfrm>
              <a:off x="4772093" y="1041060"/>
              <a:ext cx="137767" cy="137735"/>
            </a:xfrm>
            <a:custGeom>
              <a:avLst/>
              <a:gdLst>
                <a:gd name="connsiteX0" fmla="*/ 0 w 137767"/>
                <a:gd name="connsiteY0" fmla="*/ 137735 h 137735"/>
                <a:gd name="connsiteX1" fmla="*/ 0 w 137767"/>
                <a:gd name="connsiteY1" fmla="*/ 0 h 137735"/>
                <a:gd name="connsiteX2" fmla="*/ 137767 w 137767"/>
                <a:gd name="connsiteY2" fmla="*/ 0 h 137735"/>
                <a:gd name="connsiteX3" fmla="*/ 137767 w 137767"/>
                <a:gd name="connsiteY3" fmla="*/ 137735 h 137735"/>
                <a:gd name="connsiteX4" fmla="*/ 0 w 137767"/>
                <a:gd name="connsiteY4" fmla="*/ 137735 h 137735"/>
                <a:gd name="connsiteX5" fmla="*/ 134204 w 137767"/>
                <a:gd name="connsiteY5" fmla="*/ 70055 h 137735"/>
                <a:gd name="connsiteX6" fmla="*/ 67696 w 137767"/>
                <a:gd name="connsiteY6" fmla="*/ 3562 h 137735"/>
                <a:gd name="connsiteX7" fmla="*/ 2375 w 137767"/>
                <a:gd name="connsiteY7" fmla="*/ 68867 h 137735"/>
                <a:gd name="connsiteX8" fmla="*/ 70071 w 137767"/>
                <a:gd name="connsiteY8" fmla="*/ 135360 h 137735"/>
                <a:gd name="connsiteX9" fmla="*/ 134204 w 137767"/>
                <a:gd name="connsiteY9" fmla="*/ 70055 h 137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767" h="137735">
                  <a:moveTo>
                    <a:pt x="0" y="137735"/>
                  </a:moveTo>
                  <a:cubicBezTo>
                    <a:pt x="0" y="90240"/>
                    <a:pt x="0" y="46307"/>
                    <a:pt x="0" y="0"/>
                  </a:cubicBezTo>
                  <a:cubicBezTo>
                    <a:pt x="46318" y="0"/>
                    <a:pt x="91449" y="0"/>
                    <a:pt x="137767" y="0"/>
                  </a:cubicBezTo>
                  <a:cubicBezTo>
                    <a:pt x="137767" y="45120"/>
                    <a:pt x="137767" y="90240"/>
                    <a:pt x="137767" y="137735"/>
                  </a:cubicBezTo>
                  <a:cubicBezTo>
                    <a:pt x="92637" y="137735"/>
                    <a:pt x="47506" y="137735"/>
                    <a:pt x="0" y="137735"/>
                  </a:cubicBezTo>
                  <a:close/>
                  <a:moveTo>
                    <a:pt x="134204" y="70055"/>
                  </a:moveTo>
                  <a:cubicBezTo>
                    <a:pt x="134204" y="2375"/>
                    <a:pt x="134204" y="2375"/>
                    <a:pt x="67696" y="3562"/>
                  </a:cubicBezTo>
                  <a:cubicBezTo>
                    <a:pt x="-8313" y="4749"/>
                    <a:pt x="2375" y="-7124"/>
                    <a:pt x="2375" y="68867"/>
                  </a:cubicBezTo>
                  <a:cubicBezTo>
                    <a:pt x="2375" y="135360"/>
                    <a:pt x="2375" y="135360"/>
                    <a:pt x="70071" y="135360"/>
                  </a:cubicBezTo>
                  <a:cubicBezTo>
                    <a:pt x="134204" y="135360"/>
                    <a:pt x="134204" y="135360"/>
                    <a:pt x="134204" y="70055"/>
                  </a:cubicBezTo>
                  <a:close/>
                </a:path>
              </a:pathLst>
            </a:custGeom>
            <a:grpFill/>
            <a:ln w="11862" cap="flat">
              <a:noFill/>
              <a:prstDash val="solid"/>
              <a:miter/>
            </a:ln>
          </p:spPr>
          <p:txBody>
            <a:bodyPr rtlCol="0" anchor="ctr"/>
            <a:lstStyle/>
            <a:p>
              <a:endParaRPr lang="en-US"/>
            </a:p>
          </p:txBody>
        </p:sp>
      </p:grpSp>
      <p:grpSp>
        <p:nvGrpSpPr>
          <p:cNvPr id="4" name="Group 3">
            <a:extLst>
              <a:ext uri="{FF2B5EF4-FFF2-40B4-BE49-F238E27FC236}">
                <a16:creationId xmlns:a16="http://schemas.microsoft.com/office/drawing/2014/main" id="{B8A73CA4-1A65-9278-2AF8-3DF693480FB8}"/>
              </a:ext>
            </a:extLst>
          </p:cNvPr>
          <p:cNvGrpSpPr/>
          <p:nvPr/>
        </p:nvGrpSpPr>
        <p:grpSpPr>
          <a:xfrm>
            <a:off x="-1" y="426031"/>
            <a:ext cx="11594985" cy="6078803"/>
            <a:chOff x="-1" y="469619"/>
            <a:chExt cx="10168258" cy="6700754"/>
          </a:xfrm>
        </p:grpSpPr>
        <p:sp>
          <p:nvSpPr>
            <p:cNvPr id="6" name="Freeform 5">
              <a:extLst>
                <a:ext uri="{FF2B5EF4-FFF2-40B4-BE49-F238E27FC236}">
                  <a16:creationId xmlns:a16="http://schemas.microsoft.com/office/drawing/2014/main" id="{497E1B83-150D-6FA9-071D-76F6D874F089}"/>
                </a:ext>
              </a:extLst>
            </p:cNvPr>
            <p:cNvSpPr/>
            <p:nvPr/>
          </p:nvSpPr>
          <p:spPr>
            <a:xfrm>
              <a:off x="523554" y="469619"/>
              <a:ext cx="9644703" cy="6355761"/>
            </a:xfrm>
            <a:custGeom>
              <a:avLst/>
              <a:gdLst>
                <a:gd name="connsiteX0" fmla="*/ 0 w 8011997"/>
                <a:gd name="connsiteY0" fmla="*/ 0 h 5260027"/>
                <a:gd name="connsiteX1" fmla="*/ 5470419 w 8011997"/>
                <a:gd name="connsiteY1" fmla="*/ 0 h 5260027"/>
                <a:gd name="connsiteX2" fmla="*/ 5494683 w 8011997"/>
                <a:gd name="connsiteY2" fmla="*/ 1082 h 5260027"/>
                <a:gd name="connsiteX3" fmla="*/ 6860542 w 8011997"/>
                <a:gd name="connsiteY3" fmla="*/ 1082 h 5260027"/>
                <a:gd name="connsiteX4" fmla="*/ 8011997 w 8011997"/>
                <a:gd name="connsiteY4" fmla="*/ 1019288 h 5260027"/>
                <a:gd name="connsiteX5" fmla="*/ 8011997 w 8011997"/>
                <a:gd name="connsiteY5" fmla="*/ 5260027 h 5260027"/>
                <a:gd name="connsiteX6" fmla="*/ 3080946 w 8011997"/>
                <a:gd name="connsiteY6" fmla="*/ 5260027 h 5260027"/>
                <a:gd name="connsiteX7" fmla="*/ 3056743 w 8011997"/>
                <a:gd name="connsiteY7" fmla="*/ 5258945 h 5260027"/>
                <a:gd name="connsiteX8" fmla="*/ 1690823 w 8011997"/>
                <a:gd name="connsiteY8" fmla="*/ 5258945 h 5260027"/>
                <a:gd name="connsiteX9" fmla="*/ 0 w 8011997"/>
                <a:gd name="connsiteY9" fmla="*/ 3763790 h 526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11997" h="5260027">
                  <a:moveTo>
                    <a:pt x="0" y="0"/>
                  </a:moveTo>
                  <a:lnTo>
                    <a:pt x="5470419" y="0"/>
                  </a:lnTo>
                  <a:lnTo>
                    <a:pt x="5494683" y="1082"/>
                  </a:lnTo>
                  <a:lnTo>
                    <a:pt x="6860542" y="1082"/>
                  </a:lnTo>
                  <a:cubicBezTo>
                    <a:pt x="7496874" y="1082"/>
                    <a:pt x="8011997" y="456595"/>
                    <a:pt x="8011997" y="1019288"/>
                  </a:cubicBezTo>
                  <a:lnTo>
                    <a:pt x="8011997" y="5260027"/>
                  </a:lnTo>
                  <a:lnTo>
                    <a:pt x="3080946" y="5260027"/>
                  </a:lnTo>
                  <a:lnTo>
                    <a:pt x="3056743" y="5258945"/>
                  </a:lnTo>
                  <a:lnTo>
                    <a:pt x="1690823" y="5258945"/>
                  </a:lnTo>
                  <a:cubicBezTo>
                    <a:pt x="757537" y="5258945"/>
                    <a:pt x="0" y="4589073"/>
                    <a:pt x="0" y="3763790"/>
                  </a:cubicBezTo>
                  <a:close/>
                </a:path>
              </a:pathLst>
            </a:custGeom>
            <a:solidFill>
              <a:schemeClr val="bg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Freeform 6">
              <a:extLst>
                <a:ext uri="{FF2B5EF4-FFF2-40B4-BE49-F238E27FC236}">
                  <a16:creationId xmlns:a16="http://schemas.microsoft.com/office/drawing/2014/main" id="{13EAE10C-405C-A282-150C-EFFB9ABAC0C1}"/>
                </a:ext>
              </a:extLst>
            </p:cNvPr>
            <p:cNvSpPr/>
            <p:nvPr/>
          </p:nvSpPr>
          <p:spPr>
            <a:xfrm>
              <a:off x="-1" y="6454840"/>
              <a:ext cx="3693934" cy="715533"/>
            </a:xfrm>
            <a:custGeom>
              <a:avLst/>
              <a:gdLst>
                <a:gd name="connsiteX0" fmla="*/ 0 w 6101044"/>
                <a:gd name="connsiteY0" fmla="*/ 0 h 727928"/>
                <a:gd name="connsiteX1" fmla="*/ 1235526 w 6101044"/>
                <a:gd name="connsiteY1" fmla="*/ 0 h 727928"/>
                <a:gd name="connsiteX2" fmla="*/ 4471731 w 6101044"/>
                <a:gd name="connsiteY2" fmla="*/ 0 h 727928"/>
                <a:gd name="connsiteX3" fmla="*/ 5707257 w 6101044"/>
                <a:gd name="connsiteY3" fmla="*/ 0 h 727928"/>
                <a:gd name="connsiteX4" fmla="*/ 6101044 w 6101044"/>
                <a:gd name="connsiteY4" fmla="*/ 393878 h 727928"/>
                <a:gd name="connsiteX5" fmla="*/ 6101044 w 6101044"/>
                <a:gd name="connsiteY5" fmla="*/ 727928 h 727928"/>
                <a:gd name="connsiteX6" fmla="*/ 4865518 w 6101044"/>
                <a:gd name="connsiteY6" fmla="*/ 727928 h 727928"/>
                <a:gd name="connsiteX7" fmla="*/ 1235526 w 6101044"/>
                <a:gd name="connsiteY7" fmla="*/ 727928 h 727928"/>
                <a:gd name="connsiteX8" fmla="*/ 0 w 6101044"/>
                <a:gd name="connsiteY8" fmla="*/ 727928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1044" h="727928">
                  <a:moveTo>
                    <a:pt x="0" y="0"/>
                  </a:moveTo>
                  <a:lnTo>
                    <a:pt x="1235526" y="0"/>
                  </a:lnTo>
                  <a:lnTo>
                    <a:pt x="4471731" y="0"/>
                  </a:lnTo>
                  <a:lnTo>
                    <a:pt x="5707257" y="0"/>
                  </a:lnTo>
                  <a:cubicBezTo>
                    <a:pt x="5924090" y="0"/>
                    <a:pt x="6101044" y="176996"/>
                    <a:pt x="6101044" y="393878"/>
                  </a:cubicBezTo>
                  <a:lnTo>
                    <a:pt x="6101044" y="727928"/>
                  </a:lnTo>
                  <a:lnTo>
                    <a:pt x="4865518" y="727928"/>
                  </a:lnTo>
                  <a:lnTo>
                    <a:pt x="1235526" y="727928"/>
                  </a:lnTo>
                  <a:lnTo>
                    <a:pt x="0" y="727928"/>
                  </a:lnTo>
                  <a:close/>
                </a:path>
              </a:pathLst>
            </a:custGeom>
            <a:solidFill>
              <a:srgbClr val="E8A116"/>
            </a:solidFill>
            <a:ln w="24491" cap="flat">
              <a:noFill/>
              <a:prstDash val="solid"/>
              <a:miter/>
            </a:ln>
          </p:spPr>
          <p:txBody>
            <a:bodyPr wrap="square" rtlCol="0" anchor="ctr">
              <a:noAutofit/>
            </a:bodyPr>
            <a:lstStyle/>
            <a:p>
              <a:endParaRPr lang="en-US"/>
            </a:p>
          </p:txBody>
        </p:sp>
        <p:sp>
          <p:nvSpPr>
            <p:cNvPr id="8" name="Text Placeholder 23">
              <a:extLst>
                <a:ext uri="{FF2B5EF4-FFF2-40B4-BE49-F238E27FC236}">
                  <a16:creationId xmlns:a16="http://schemas.microsoft.com/office/drawing/2014/main" id="{93B1FDD9-0CAF-46E4-1881-F878DEE9EB26}"/>
                </a:ext>
              </a:extLst>
            </p:cNvPr>
            <p:cNvSpPr txBox="1">
              <a:spLocks/>
            </p:cNvSpPr>
            <p:nvPr/>
          </p:nvSpPr>
          <p:spPr>
            <a:xfrm>
              <a:off x="584605" y="6439129"/>
              <a:ext cx="6101044" cy="720752"/>
            </a:xfrm>
            <a:prstGeom prst="rect">
              <a:avLst/>
            </a:prstGeom>
            <a:noFill/>
          </p:spPr>
          <p:txBody>
            <a:bodyPr anchor="ctr">
              <a:noAutofit/>
            </a:bodyPr>
            <a:lstStyle>
              <a:lvl1pPr marL="0" indent="0" algn="l" defTabSz="1007943" rtl="0" eaLnBrk="1" latinLnBrk="0" hangingPunct="1">
                <a:lnSpc>
                  <a:spcPct val="90000"/>
                </a:lnSpc>
                <a:spcBef>
                  <a:spcPts val="1102"/>
                </a:spcBef>
                <a:buFont typeface="Arial" panose="020B0604020202020204" pitchFamily="34" charset="0"/>
                <a:buNone/>
                <a:defRPr sz="3200" b="0" i="0" kern="1200">
                  <a:solidFill>
                    <a:srgbClr val="000000"/>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en-US" sz="2400" dirty="0" err="1">
                  <a:solidFill>
                    <a:schemeClr val="bg1"/>
                  </a:solidFill>
                </a:rPr>
                <a:t>www.</a:t>
              </a:r>
              <a:r>
                <a:rPr lang="en-US" sz="2400" b="1" dirty="0" err="1">
                  <a:solidFill>
                    <a:schemeClr val="bg1"/>
                  </a:solidFill>
                </a:rPr>
                <a:t>natureproject</a:t>
              </a:r>
              <a:r>
                <a:rPr lang="en-US" sz="2400" dirty="0" err="1">
                  <a:solidFill>
                    <a:schemeClr val="bg1"/>
                  </a:solidFill>
                </a:rPr>
                <a:t>.info</a:t>
              </a:r>
              <a:endParaRPr lang="en-US" sz="2400" dirty="0">
                <a:solidFill>
                  <a:schemeClr val="bg1"/>
                </a:solidFill>
              </a:endParaRPr>
            </a:p>
          </p:txBody>
        </p:sp>
        <p:sp>
          <p:nvSpPr>
            <p:cNvPr id="9" name="TextBox 8">
              <a:extLst>
                <a:ext uri="{FF2B5EF4-FFF2-40B4-BE49-F238E27FC236}">
                  <a16:creationId xmlns:a16="http://schemas.microsoft.com/office/drawing/2014/main" id="{EC9DB42A-7195-6E43-39A6-2F29C0D0C9D2}"/>
                </a:ext>
              </a:extLst>
            </p:cNvPr>
            <p:cNvSpPr txBox="1"/>
            <p:nvPr/>
          </p:nvSpPr>
          <p:spPr>
            <a:xfrm>
              <a:off x="487103" y="1223806"/>
              <a:ext cx="7687702" cy="949946"/>
            </a:xfrm>
            <a:prstGeom prst="rect">
              <a:avLst/>
            </a:prstGeom>
            <a:noFill/>
          </p:spPr>
          <p:txBody>
            <a:bodyPr wrap="square" rtlCol="0">
              <a:spAutoFit/>
            </a:bodyPr>
            <a:lstStyle/>
            <a:p>
              <a:pPr algn="ctr"/>
              <a:r>
                <a:rPr lang="en-US" sz="5000" b="1" spc="0" baseline="0" dirty="0">
                  <a:solidFill>
                    <a:srgbClr val="E8A116"/>
                  </a:solidFill>
                  <a:latin typeface="Calibri" panose="020F0502020204030204" pitchFamily="34" charset="0"/>
                  <a:cs typeface="Calibri" panose="020F0502020204030204" pitchFamily="34" charset="0"/>
                  <a:sym typeface="Orkney-Bold"/>
                  <a:rtl val="0"/>
                </a:rPr>
                <a:t>CERTIFICATE OF COMPLETION</a:t>
              </a:r>
            </a:p>
          </p:txBody>
        </p:sp>
        <p:grpSp>
          <p:nvGrpSpPr>
            <p:cNvPr id="11" name="Graphic 4">
              <a:extLst>
                <a:ext uri="{FF2B5EF4-FFF2-40B4-BE49-F238E27FC236}">
                  <a16:creationId xmlns:a16="http://schemas.microsoft.com/office/drawing/2014/main" id="{9953FE2A-6850-A253-2D55-8F62C2FF41CA}"/>
                </a:ext>
              </a:extLst>
            </p:cNvPr>
            <p:cNvGrpSpPr/>
            <p:nvPr/>
          </p:nvGrpSpPr>
          <p:grpSpPr>
            <a:xfrm>
              <a:off x="858615" y="3493672"/>
              <a:ext cx="8004457" cy="1218442"/>
              <a:chOff x="3284540" y="2297209"/>
              <a:chExt cx="6362218" cy="1218442"/>
            </a:xfrm>
          </p:grpSpPr>
          <p:sp>
            <p:nvSpPr>
              <p:cNvPr id="13" name="Freeform 12">
                <a:extLst>
                  <a:ext uri="{FF2B5EF4-FFF2-40B4-BE49-F238E27FC236}">
                    <a16:creationId xmlns:a16="http://schemas.microsoft.com/office/drawing/2014/main" id="{66829C98-B28B-2BED-BECF-43E18FFB3638}"/>
                  </a:ext>
                </a:extLst>
              </p:cNvPr>
              <p:cNvSpPr/>
              <p:nvPr/>
            </p:nvSpPr>
            <p:spPr>
              <a:xfrm>
                <a:off x="4095142" y="3502950"/>
                <a:ext cx="6349" cy="12701"/>
              </a:xfrm>
              <a:custGeom>
                <a:avLst/>
                <a:gdLst>
                  <a:gd name="connsiteX0" fmla="*/ 0 w 6349"/>
                  <a:gd name="connsiteY0" fmla="*/ 0 h 12701"/>
                  <a:gd name="connsiteX1" fmla="*/ 6349 w 6349"/>
                  <a:gd name="connsiteY1" fmla="*/ 0 h 12701"/>
                </a:gdLst>
                <a:ahLst/>
                <a:cxnLst>
                  <a:cxn ang="0">
                    <a:pos x="connsiteX0" y="connsiteY0"/>
                  </a:cxn>
                  <a:cxn ang="0">
                    <a:pos x="connsiteX1" y="connsiteY1"/>
                  </a:cxn>
                </a:cxnLst>
                <a:rect l="l" t="t" r="r" b="b"/>
                <a:pathLst>
                  <a:path w="6349" h="12701">
                    <a:moveTo>
                      <a:pt x="0" y="0"/>
                    </a:moveTo>
                    <a:lnTo>
                      <a:pt x="6349" y="0"/>
                    </a:lnTo>
                  </a:path>
                </a:pathLst>
              </a:custGeom>
              <a:ln w="6346" cap="flat">
                <a:solidFill>
                  <a:srgbClr val="092E4B"/>
                </a:solid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9BB3E51E-C6EB-4204-0231-A52DFE398DFC}"/>
                  </a:ext>
                </a:extLst>
              </p:cNvPr>
              <p:cNvSpPr/>
              <p:nvPr/>
            </p:nvSpPr>
            <p:spPr>
              <a:xfrm>
                <a:off x="3284540" y="2297209"/>
                <a:ext cx="5519870" cy="12701"/>
              </a:xfrm>
              <a:custGeom>
                <a:avLst/>
                <a:gdLst>
                  <a:gd name="connsiteX0" fmla="*/ 0 w 5519870"/>
                  <a:gd name="connsiteY0" fmla="*/ 0 h 12701"/>
                  <a:gd name="connsiteX1" fmla="*/ 5519871 w 5519870"/>
                  <a:gd name="connsiteY1" fmla="*/ 0 h 12701"/>
                </a:gdLst>
                <a:ahLst/>
                <a:cxnLst>
                  <a:cxn ang="0">
                    <a:pos x="connsiteX0" y="connsiteY0"/>
                  </a:cxn>
                  <a:cxn ang="0">
                    <a:pos x="connsiteX1" y="connsiteY1"/>
                  </a:cxn>
                </a:cxnLst>
                <a:rect l="l" t="t" r="r" b="b"/>
                <a:pathLst>
                  <a:path w="5519870" h="12701">
                    <a:moveTo>
                      <a:pt x="0" y="0"/>
                    </a:moveTo>
                    <a:lnTo>
                      <a:pt x="5519871" y="0"/>
                    </a:lnTo>
                  </a:path>
                </a:pathLst>
              </a:custGeom>
              <a:ln w="6346" cap="flat">
                <a:solidFill>
                  <a:srgbClr val="296B5F"/>
                </a:solidFill>
                <a:custDash>
                  <a:ds d="74873" sp="74873"/>
                </a:custDash>
                <a:miter/>
              </a:ln>
            </p:spPr>
            <p:txBody>
              <a:bodyPr rtlCol="0" anchor="ctr"/>
              <a:lstStyle/>
              <a:p>
                <a:endParaRPr lang="en-US"/>
              </a:p>
            </p:txBody>
          </p:sp>
          <p:sp>
            <p:nvSpPr>
              <p:cNvPr id="15" name="Freeform 14">
                <a:extLst>
                  <a:ext uri="{FF2B5EF4-FFF2-40B4-BE49-F238E27FC236}">
                    <a16:creationId xmlns:a16="http://schemas.microsoft.com/office/drawing/2014/main" id="{EAB8E2E3-BA0C-AF93-D4C1-444568CF32E2}"/>
                  </a:ext>
                </a:extLst>
              </p:cNvPr>
              <p:cNvSpPr/>
              <p:nvPr/>
            </p:nvSpPr>
            <p:spPr>
              <a:xfrm>
                <a:off x="9640409" y="3502950"/>
                <a:ext cx="6349" cy="12701"/>
              </a:xfrm>
              <a:custGeom>
                <a:avLst/>
                <a:gdLst>
                  <a:gd name="connsiteX0" fmla="*/ 0 w 6349"/>
                  <a:gd name="connsiteY0" fmla="*/ 0 h 12701"/>
                  <a:gd name="connsiteX1" fmla="*/ 6349 w 6349"/>
                  <a:gd name="connsiteY1" fmla="*/ 0 h 12701"/>
                </a:gdLst>
                <a:ahLst/>
                <a:cxnLst>
                  <a:cxn ang="0">
                    <a:pos x="connsiteX0" y="connsiteY0"/>
                  </a:cxn>
                  <a:cxn ang="0">
                    <a:pos x="connsiteX1" y="connsiteY1"/>
                  </a:cxn>
                </a:cxnLst>
                <a:rect l="l" t="t" r="r" b="b"/>
                <a:pathLst>
                  <a:path w="6349" h="12701">
                    <a:moveTo>
                      <a:pt x="0" y="0"/>
                    </a:moveTo>
                    <a:lnTo>
                      <a:pt x="6349" y="0"/>
                    </a:lnTo>
                  </a:path>
                </a:pathLst>
              </a:custGeom>
              <a:ln w="6346" cap="flat">
                <a:solidFill>
                  <a:srgbClr val="092E4B"/>
                </a:solidFill>
                <a:prstDash val="solid"/>
                <a:miter/>
              </a:ln>
            </p:spPr>
            <p:txBody>
              <a:bodyPr rtlCol="0" anchor="ctr"/>
              <a:lstStyle/>
              <a:p>
                <a:endParaRPr lang="en-US"/>
              </a:p>
            </p:txBody>
          </p:sp>
        </p:grpSp>
      </p:grpSp>
      <p:sp>
        <p:nvSpPr>
          <p:cNvPr id="16" name="TextBox 15">
            <a:extLst>
              <a:ext uri="{FF2B5EF4-FFF2-40B4-BE49-F238E27FC236}">
                <a16:creationId xmlns:a16="http://schemas.microsoft.com/office/drawing/2014/main" id="{14F06772-8DFE-3BD8-1EA3-8FACC0368FD8}"/>
              </a:ext>
            </a:extLst>
          </p:cNvPr>
          <p:cNvSpPr txBox="1"/>
          <p:nvPr/>
        </p:nvSpPr>
        <p:spPr>
          <a:xfrm>
            <a:off x="219552" y="8920222"/>
            <a:ext cx="12239759" cy="6001643"/>
          </a:xfrm>
          <a:prstGeom prst="rect">
            <a:avLst/>
          </a:prstGeom>
          <a:noFill/>
        </p:spPr>
        <p:txBody>
          <a:bodyPr wrap="square" rtlCol="0">
            <a:spAutoFit/>
          </a:bodyPr>
          <a:lstStyle/>
          <a:p>
            <a:pPr algn="ctr"/>
            <a:r>
              <a:rPr lang="en-IE" sz="2167" b="1" dirty="0">
                <a:solidFill>
                  <a:srgbClr val="4C7F76"/>
                </a:solidFill>
              </a:rPr>
              <a:t>NATURE presents this </a:t>
            </a:r>
          </a:p>
          <a:p>
            <a:pPr algn="ctr"/>
            <a:r>
              <a:rPr lang="en-IE" sz="4333" b="1" dirty="0">
                <a:solidFill>
                  <a:srgbClr val="4C7F76"/>
                </a:solidFill>
              </a:rPr>
              <a:t>Certificate of Completion</a:t>
            </a:r>
          </a:p>
          <a:p>
            <a:pPr algn="ctr"/>
            <a:r>
              <a:rPr lang="en-IE" sz="2167" b="1" dirty="0">
                <a:solidFill>
                  <a:srgbClr val="4C7F76"/>
                </a:solidFill>
              </a:rPr>
              <a:t>to</a:t>
            </a:r>
          </a:p>
          <a:p>
            <a:pPr algn="ctr"/>
            <a:endParaRPr lang="en-IE" sz="2167" b="1" dirty="0">
              <a:solidFill>
                <a:srgbClr val="4C7F76"/>
              </a:solidFill>
            </a:endParaRPr>
          </a:p>
          <a:p>
            <a:pPr algn="ctr"/>
            <a:r>
              <a:rPr lang="en-IE" sz="3033" b="1" dirty="0">
                <a:solidFill>
                  <a:srgbClr val="4C7F76"/>
                </a:solidFill>
              </a:rPr>
              <a:t>_____________________________</a:t>
            </a:r>
          </a:p>
          <a:p>
            <a:pPr algn="ctr"/>
            <a:r>
              <a:rPr lang="en-IE" sz="2600" b="1" dirty="0">
                <a:solidFill>
                  <a:srgbClr val="4C7F76"/>
                </a:solidFill>
              </a:rPr>
              <a:t>For the successful completion of the</a:t>
            </a:r>
          </a:p>
          <a:p>
            <a:pPr algn="ctr"/>
            <a:endParaRPr lang="en-IE" sz="3900" b="1" dirty="0">
              <a:solidFill>
                <a:srgbClr val="4C7F76"/>
              </a:solidFill>
            </a:endParaRPr>
          </a:p>
          <a:p>
            <a:pPr algn="ctr"/>
            <a:r>
              <a:rPr lang="en-IE" sz="3900" b="1" dirty="0">
                <a:solidFill>
                  <a:srgbClr val="4C7F76"/>
                </a:solidFill>
              </a:rPr>
              <a:t>NATURE Module 1 </a:t>
            </a:r>
          </a:p>
          <a:p>
            <a:pPr algn="ctr"/>
            <a:endParaRPr lang="en-IE" sz="3900" b="1" dirty="0">
              <a:solidFill>
                <a:srgbClr val="4C7F76"/>
              </a:solidFill>
            </a:endParaRPr>
          </a:p>
          <a:p>
            <a:pPr algn="ctr"/>
            <a:r>
              <a:rPr lang="en-IE" sz="3200" b="1" dirty="0">
                <a:solidFill>
                  <a:srgbClr val="4C7F76"/>
                </a:solidFill>
              </a:rPr>
              <a:t>Trainers Guide - Training Vulnerable Adults in Community Based Urban Agriculture</a:t>
            </a:r>
          </a:p>
          <a:p>
            <a:endParaRPr lang="en-IE" sz="3033" b="1" dirty="0">
              <a:solidFill>
                <a:srgbClr val="4C7F76"/>
              </a:solidFill>
            </a:endParaRPr>
          </a:p>
        </p:txBody>
      </p:sp>
      <p:pic>
        <p:nvPicPr>
          <p:cNvPr id="18" name="Content Placeholder 5" descr="Logo&#10;&#10;Description automatically generated with medium confidence">
            <a:extLst>
              <a:ext uri="{FF2B5EF4-FFF2-40B4-BE49-F238E27FC236}">
                <a16:creationId xmlns:a16="http://schemas.microsoft.com/office/drawing/2014/main" id="{9496F0B5-BE0B-B2BB-D1F1-94CCC26D4C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8140" y="4123701"/>
            <a:ext cx="2063291" cy="1924018"/>
          </a:xfrm>
          <a:prstGeom prst="rect">
            <a:avLst/>
          </a:prstGeom>
        </p:spPr>
      </p:pic>
      <p:sp>
        <p:nvSpPr>
          <p:cNvPr id="105" name="TextBox 104">
            <a:extLst>
              <a:ext uri="{FF2B5EF4-FFF2-40B4-BE49-F238E27FC236}">
                <a16:creationId xmlns:a16="http://schemas.microsoft.com/office/drawing/2014/main" id="{E0084CE4-C9EB-0D8F-8B1E-2598CD1B6461}"/>
              </a:ext>
            </a:extLst>
          </p:cNvPr>
          <p:cNvSpPr txBox="1"/>
          <p:nvPr/>
        </p:nvSpPr>
        <p:spPr>
          <a:xfrm>
            <a:off x="555449" y="1863804"/>
            <a:ext cx="8766378" cy="1261884"/>
          </a:xfrm>
          <a:prstGeom prst="rect">
            <a:avLst/>
          </a:prstGeom>
          <a:noFill/>
        </p:spPr>
        <p:txBody>
          <a:bodyPr wrap="square" rtlCol="0">
            <a:spAutoFit/>
          </a:bodyPr>
          <a:lstStyle/>
          <a:p>
            <a:pPr algn="ctr"/>
            <a:r>
              <a:rPr lang="en-US" sz="1900" b="1" spc="0" baseline="0" dirty="0">
                <a:solidFill>
                  <a:srgbClr val="296B5F"/>
                </a:solidFill>
                <a:latin typeface="Calibri" panose="020F0502020204030204" pitchFamily="34" charset="0"/>
                <a:cs typeface="Calibri" panose="020F0502020204030204" pitchFamily="34" charset="0"/>
                <a:sym typeface="Avenir-Medium"/>
                <a:rtl val="0"/>
              </a:rPr>
              <a:t>Presented to</a:t>
            </a:r>
          </a:p>
          <a:p>
            <a:pPr algn="ctr"/>
            <a:endParaRPr lang="en-US" sz="1900" dirty="0">
              <a:solidFill>
                <a:srgbClr val="424242"/>
              </a:solidFill>
              <a:latin typeface="Calibri" panose="020F0502020204030204" pitchFamily="34" charset="0"/>
              <a:cs typeface="Calibri" panose="020F0502020204030204" pitchFamily="34" charset="0"/>
              <a:sym typeface="Avenir-Medium"/>
              <a:rtl val="0"/>
            </a:endParaRPr>
          </a:p>
          <a:p>
            <a:pPr algn="ctr"/>
            <a:endParaRPr lang="en-US" sz="1900" dirty="0">
              <a:solidFill>
                <a:srgbClr val="424242"/>
              </a:solidFill>
              <a:latin typeface="Calibri" panose="020F0502020204030204" pitchFamily="34" charset="0"/>
              <a:cs typeface="Calibri" panose="020F0502020204030204" pitchFamily="34" charset="0"/>
              <a:sym typeface="Avenir-Medium"/>
              <a:rtl val="0"/>
            </a:endParaRPr>
          </a:p>
          <a:p>
            <a:pPr algn="ctr"/>
            <a:r>
              <a:rPr lang="en-US" sz="1900" i="1" dirty="0">
                <a:solidFill>
                  <a:srgbClr val="424242"/>
                </a:solidFill>
                <a:latin typeface="Calibri" panose="020F0502020204030204" pitchFamily="34" charset="0"/>
                <a:cs typeface="Calibri" panose="020F0502020204030204" pitchFamily="34" charset="0"/>
                <a:sym typeface="Avenir-Medium"/>
                <a:rtl val="0"/>
              </a:rPr>
              <a:t>[ Insert your name here! ]</a:t>
            </a:r>
            <a:endParaRPr lang="en-US" sz="1900" i="1" spc="0" baseline="0" dirty="0">
              <a:solidFill>
                <a:srgbClr val="424242"/>
              </a:solidFill>
              <a:latin typeface="Calibri" panose="020F0502020204030204" pitchFamily="34" charset="0"/>
              <a:cs typeface="Calibri" panose="020F0502020204030204" pitchFamily="34" charset="0"/>
              <a:sym typeface="Avenir-Medium"/>
              <a:rtl val="0"/>
            </a:endParaRPr>
          </a:p>
        </p:txBody>
      </p:sp>
      <p:sp>
        <p:nvSpPr>
          <p:cNvPr id="106" name="TextBox 105">
            <a:extLst>
              <a:ext uri="{FF2B5EF4-FFF2-40B4-BE49-F238E27FC236}">
                <a16:creationId xmlns:a16="http://schemas.microsoft.com/office/drawing/2014/main" id="{842E8A2F-13DC-3D8D-FB9E-DD718AD28AFA}"/>
              </a:ext>
            </a:extLst>
          </p:cNvPr>
          <p:cNvSpPr txBox="1"/>
          <p:nvPr/>
        </p:nvSpPr>
        <p:spPr>
          <a:xfrm>
            <a:off x="555449" y="3444265"/>
            <a:ext cx="8529139" cy="3108543"/>
          </a:xfrm>
          <a:prstGeom prst="rect">
            <a:avLst/>
          </a:prstGeom>
          <a:noFill/>
        </p:spPr>
        <p:txBody>
          <a:bodyPr wrap="square" lIns="91440" tIns="45720" rIns="91440" bIns="45720" rtlCol="0" anchor="t">
            <a:spAutoFit/>
          </a:bodyPr>
          <a:lstStyle/>
          <a:p>
            <a:pPr algn="ctr"/>
            <a:r>
              <a:rPr lang="en-US" sz="1600" spc="0" baseline="0" dirty="0">
                <a:solidFill>
                  <a:srgbClr val="296B5F"/>
                </a:solidFill>
                <a:latin typeface="Calibri" panose="020F0502020204030204" pitchFamily="34" charset="0"/>
                <a:cs typeface="Calibri" panose="020F0502020204030204" pitchFamily="34" charset="0"/>
                <a:sym typeface="Avenir-Book"/>
              </a:rPr>
              <a:t>for the successful completion of the</a:t>
            </a:r>
          </a:p>
          <a:p>
            <a:pPr algn="ctr"/>
            <a:endParaRPr lang="en-US" sz="1600" spc="0" baseline="0" dirty="0">
              <a:solidFill>
                <a:srgbClr val="424242"/>
              </a:solidFill>
              <a:latin typeface="Calibri" panose="020F0502020204030204" pitchFamily="34" charset="0"/>
              <a:cs typeface="Calibri" panose="020F0502020204030204" pitchFamily="34" charset="0"/>
              <a:sym typeface="Avenir-Book"/>
            </a:endParaRPr>
          </a:p>
          <a:p>
            <a:pPr algn="ctr"/>
            <a:r>
              <a:rPr lang="en-US" sz="2400" b="1" spc="0" baseline="0" dirty="0">
                <a:solidFill>
                  <a:srgbClr val="296B5F"/>
                </a:solidFill>
                <a:latin typeface="Calibri" panose="020F0502020204030204" pitchFamily="34" charset="0"/>
                <a:cs typeface="Calibri" panose="020F0502020204030204" pitchFamily="34" charset="0"/>
                <a:sym typeface="Avenir-Book"/>
              </a:rPr>
              <a:t>NATURE Module 2 </a:t>
            </a:r>
          </a:p>
          <a:p>
            <a:pPr algn="ctr"/>
            <a:endParaRPr lang="en-US" sz="1600" spc="0" baseline="0" dirty="0">
              <a:solidFill>
                <a:srgbClr val="424242"/>
              </a:solidFill>
              <a:latin typeface="Calibri" panose="020F0502020204030204" pitchFamily="34" charset="0"/>
              <a:cs typeface="Calibri" panose="020F0502020204030204" pitchFamily="34" charset="0"/>
              <a:sym typeface="Avenir-Book"/>
            </a:endParaRPr>
          </a:p>
          <a:p>
            <a:pPr algn="ctr"/>
            <a:r>
              <a:rPr lang="en-US" sz="2200" b="1" spc="0" baseline="0" dirty="0">
                <a:solidFill>
                  <a:srgbClr val="296B5F"/>
                </a:solidFill>
                <a:latin typeface="Calibri" panose="020F0502020204030204" pitchFamily="34" charset="0"/>
                <a:cs typeface="Calibri" panose="020F0502020204030204" pitchFamily="34" charset="0"/>
                <a:sym typeface="Avenir-Book"/>
              </a:rPr>
              <a:t>Peer to Peer Guides – Practical Guides</a:t>
            </a:r>
          </a:p>
          <a:p>
            <a:pPr algn="ctr"/>
            <a:r>
              <a:rPr lang="en-US" sz="2200" b="1" spc="0" baseline="0" dirty="0">
                <a:solidFill>
                  <a:srgbClr val="296B5F"/>
                </a:solidFill>
                <a:latin typeface="Calibri" panose="020F0502020204030204" pitchFamily="34" charset="0"/>
                <a:cs typeface="Calibri" panose="020F0502020204030204" pitchFamily="34" charset="0"/>
                <a:sym typeface="Avenir-Book"/>
              </a:rPr>
              <a:t>in Community Based Urban Agriculture</a:t>
            </a:r>
          </a:p>
          <a:p>
            <a:pPr algn="ctr"/>
            <a:endParaRPr lang="en-US" sz="1600" spc="0" baseline="0" dirty="0">
              <a:solidFill>
                <a:srgbClr val="424242"/>
              </a:solidFill>
              <a:latin typeface="Calibri" panose="020F0502020204030204" pitchFamily="34" charset="0"/>
              <a:cs typeface="Calibri" panose="020F0502020204030204" pitchFamily="34" charset="0"/>
              <a:sym typeface="Avenir-Book"/>
            </a:endParaRPr>
          </a:p>
          <a:p>
            <a:pPr algn="ctr"/>
            <a:r>
              <a:rPr lang="en-US" sz="1600" dirty="0">
                <a:solidFill>
                  <a:srgbClr val="424242"/>
                </a:solidFill>
                <a:latin typeface="Calibri" panose="020F0502020204030204" pitchFamily="34" charset="0"/>
                <a:cs typeface="Calibri" panose="020F0502020204030204" pitchFamily="34" charset="0"/>
                <a:sym typeface="Avenir-Book"/>
                <a:rtl val="0"/>
              </a:rPr>
              <a:t> </a:t>
            </a:r>
          </a:p>
          <a:p>
            <a:pPr algn="ctr"/>
            <a:endParaRPr lang="en-US" sz="1600" dirty="0">
              <a:solidFill>
                <a:srgbClr val="424242"/>
              </a:solidFill>
              <a:latin typeface="Calibri" panose="020F0502020204030204" pitchFamily="34" charset="0"/>
              <a:cs typeface="Calibri" panose="020F0502020204030204" pitchFamily="34" charset="0"/>
              <a:sym typeface="Avenir-Black"/>
              <a:rtl val="0"/>
            </a:endParaRPr>
          </a:p>
          <a:p>
            <a:pPr algn="ctr"/>
            <a:endParaRPr lang="en-US" sz="1600" dirty="0">
              <a:solidFill>
                <a:srgbClr val="424242"/>
              </a:solidFill>
              <a:latin typeface="Calibri" panose="020F0502020204030204" pitchFamily="34" charset="0"/>
              <a:cs typeface="Calibri" panose="020F0502020204030204" pitchFamily="34" charset="0"/>
              <a:sym typeface="Avenir-Black"/>
              <a:rtl val="0"/>
            </a:endParaRPr>
          </a:p>
          <a:p>
            <a:pPr algn="ctr"/>
            <a:r>
              <a:rPr lang="en-US" sz="1600" spc="0" baseline="0" dirty="0">
                <a:solidFill>
                  <a:srgbClr val="424242"/>
                </a:solidFill>
                <a:latin typeface="Calibri" panose="020F0502020204030204" pitchFamily="34" charset="0"/>
                <a:cs typeface="Calibri" panose="020F0502020204030204" pitchFamily="34" charset="0"/>
                <a:sym typeface="Avenir-Book"/>
                <a:rtl val="0"/>
              </a:rPr>
              <a:t> </a:t>
            </a:r>
          </a:p>
        </p:txBody>
      </p:sp>
    </p:spTree>
    <p:extLst>
      <p:ext uri="{BB962C8B-B14F-4D97-AF65-F5344CB8AC3E}">
        <p14:creationId xmlns:p14="http://schemas.microsoft.com/office/powerpoint/2010/main" val="219538694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FE1659D-3E68-FE7E-44DB-D2C94413FE0C}"/>
              </a:ext>
            </a:extLst>
          </p:cNvPr>
          <p:cNvSpPr>
            <a:spLocks noGrp="1"/>
          </p:cNvSpPr>
          <p:nvPr>
            <p:ph type="body" sz="quarter" idx="19"/>
          </p:nvPr>
        </p:nvSpPr>
        <p:spPr>
          <a:xfrm>
            <a:off x="805864" y="3927444"/>
            <a:ext cx="5791883" cy="679346"/>
          </a:xfrm>
        </p:spPr>
        <p:txBody>
          <a:bodyPr>
            <a:noAutofit/>
          </a:bodyPr>
          <a:lstStyle/>
          <a:p>
            <a:r>
              <a:rPr lang="en-US" sz="3200" dirty="0"/>
              <a:t>You have completed </a:t>
            </a:r>
            <a:r>
              <a:rPr lang="en-US" sz="3200" b="1" dirty="0"/>
              <a:t>Module 2</a:t>
            </a:r>
          </a:p>
        </p:txBody>
      </p:sp>
      <p:sp>
        <p:nvSpPr>
          <p:cNvPr id="6" name="Text Placeholder 5">
            <a:extLst>
              <a:ext uri="{FF2B5EF4-FFF2-40B4-BE49-F238E27FC236}">
                <a16:creationId xmlns:a16="http://schemas.microsoft.com/office/drawing/2014/main" id="{F26908E1-4EBA-CCDE-88AD-03A7169B85E6}"/>
              </a:ext>
            </a:extLst>
          </p:cNvPr>
          <p:cNvSpPr>
            <a:spLocks noGrp="1"/>
          </p:cNvSpPr>
          <p:nvPr>
            <p:ph type="body" sz="quarter" idx="20"/>
          </p:nvPr>
        </p:nvSpPr>
        <p:spPr>
          <a:xfrm>
            <a:off x="805865" y="2880154"/>
            <a:ext cx="3195485" cy="837258"/>
          </a:xfrm>
        </p:spPr>
        <p:txBody>
          <a:bodyPr/>
          <a:lstStyle/>
          <a:p>
            <a:r>
              <a:rPr lang="en-US" dirty="0"/>
              <a:t>Thank You</a:t>
            </a:r>
          </a:p>
        </p:txBody>
      </p:sp>
      <p:sp>
        <p:nvSpPr>
          <p:cNvPr id="4" name="Text Placeholder 3">
            <a:extLst>
              <a:ext uri="{FF2B5EF4-FFF2-40B4-BE49-F238E27FC236}">
                <a16:creationId xmlns:a16="http://schemas.microsoft.com/office/drawing/2014/main" id="{A845F7B2-E78B-ED5F-6BE9-3CD1314428F1}"/>
              </a:ext>
            </a:extLst>
          </p:cNvPr>
          <p:cNvSpPr>
            <a:spLocks noGrp="1"/>
          </p:cNvSpPr>
          <p:nvPr>
            <p:ph type="body" sz="quarter" idx="16"/>
          </p:nvPr>
        </p:nvSpPr>
        <p:spPr/>
        <p:txBody>
          <a:bodyPr/>
          <a:lstStyle/>
          <a:p>
            <a:r>
              <a:rPr lang="en-US" dirty="0" err="1"/>
              <a:t>www.</a:t>
            </a:r>
            <a:r>
              <a:rPr lang="en-US" b="1" dirty="0" err="1"/>
              <a:t>natureproject</a:t>
            </a:r>
            <a:r>
              <a:rPr lang="en-US" dirty="0" err="1"/>
              <a:t>.info</a:t>
            </a:r>
            <a:endParaRPr lang="en-US" dirty="0"/>
          </a:p>
          <a:p>
            <a:endParaRPr lang="en-US" dirty="0"/>
          </a:p>
        </p:txBody>
      </p:sp>
      <p:pic>
        <p:nvPicPr>
          <p:cNvPr id="7" name="Picture 6">
            <a:extLst>
              <a:ext uri="{FF2B5EF4-FFF2-40B4-BE49-F238E27FC236}">
                <a16:creationId xmlns:a16="http://schemas.microsoft.com/office/drawing/2014/main" id="{9B4E8D40-ED26-645A-7702-8E6E5F78DBB9}"/>
              </a:ext>
            </a:extLst>
          </p:cNvPr>
          <p:cNvPicPr>
            <a:picLocks noChangeAspect="1"/>
          </p:cNvPicPr>
          <p:nvPr/>
        </p:nvPicPr>
        <p:blipFill>
          <a:blip r:embed="rId2"/>
          <a:stretch>
            <a:fillRect/>
          </a:stretch>
        </p:blipFill>
        <p:spPr>
          <a:xfrm>
            <a:off x="7466099" y="5346600"/>
            <a:ext cx="1905000" cy="660400"/>
          </a:xfrm>
          <a:prstGeom prst="rect">
            <a:avLst/>
          </a:prstGeom>
        </p:spPr>
      </p:pic>
      <p:pic>
        <p:nvPicPr>
          <p:cNvPr id="8" name="Picture 7">
            <a:extLst>
              <a:ext uri="{FF2B5EF4-FFF2-40B4-BE49-F238E27FC236}">
                <a16:creationId xmlns:a16="http://schemas.microsoft.com/office/drawing/2014/main" id="{B3D820E1-D248-5434-2280-FEA27693ACE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9832078" y="5531811"/>
            <a:ext cx="1991960" cy="45742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546526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8"/>
          </p:nvPr>
        </p:nvSpPr>
        <p:spPr>
          <a:xfrm>
            <a:off x="3574491" y="731065"/>
            <a:ext cx="6202555" cy="4693361"/>
          </a:xfrm>
        </p:spPr>
        <p:txBody>
          <a:bodyPr/>
          <a:lstStyle/>
          <a:p>
            <a:pPr marL="0" indent="0">
              <a:lnSpc>
                <a:spcPct val="100000"/>
              </a:lnSpc>
              <a:spcBef>
                <a:spcPts val="0"/>
              </a:spcBef>
              <a:buClr>
                <a:srgbClr val="E8A116"/>
              </a:buClr>
            </a:pPr>
            <a:r>
              <a:rPr lang="en-IE" sz="3200" b="1" dirty="0">
                <a:solidFill>
                  <a:srgbClr val="296B5F"/>
                </a:solidFill>
              </a:rPr>
              <a:t>Be Sun Smart </a:t>
            </a:r>
            <a:endParaRPr lang="en-IE" sz="3200" b="1" dirty="0"/>
          </a:p>
          <a:p>
            <a:pPr marL="0" indent="0">
              <a:lnSpc>
                <a:spcPct val="100000"/>
              </a:lnSpc>
              <a:spcBef>
                <a:spcPts val="0"/>
              </a:spcBef>
              <a:buClr>
                <a:srgbClr val="E8A116"/>
              </a:buClr>
            </a:pPr>
            <a:endParaRPr lang="en-IE" sz="2400" dirty="0"/>
          </a:p>
          <a:p>
            <a:pPr marL="0" indent="0">
              <a:lnSpc>
                <a:spcPct val="100000"/>
              </a:lnSpc>
              <a:spcBef>
                <a:spcPts val="0"/>
              </a:spcBef>
              <a:buClr>
                <a:srgbClr val="E8A116"/>
              </a:buClr>
            </a:pPr>
            <a:endParaRPr lang="en-IE" sz="2400" dirty="0"/>
          </a:p>
          <a:p>
            <a:pPr marL="0" indent="0" algn="just">
              <a:lnSpc>
                <a:spcPct val="100000"/>
              </a:lnSpc>
              <a:spcBef>
                <a:spcPts val="0"/>
              </a:spcBef>
              <a:buClr>
                <a:srgbClr val="E8A116"/>
              </a:buClr>
            </a:pPr>
            <a:r>
              <a:rPr lang="en-IE" sz="2400" dirty="0"/>
              <a:t>Respect the power of the sun. If you work outdoors you are exposed to 2-3 times higher amount of UV than someone who works indoors so have a higher risk of developing skin cancer. When the UV index is above 3 you need to protect your skin even if it is cloudy. UV from the sun is strongest between 11am and 3pm – plan for this in your daily schedule of work if possible and try to take lunch breaks or work in the shade at this time. UV is highest between April and September. You can find the UV index forecast on your local weather website.</a:t>
            </a:r>
          </a:p>
          <a:p>
            <a:pPr marL="0" indent="0">
              <a:lnSpc>
                <a:spcPct val="100000"/>
              </a:lnSpc>
              <a:spcBef>
                <a:spcPts val="0"/>
              </a:spcBef>
              <a:buClr>
                <a:srgbClr val="E8A116"/>
              </a:buClr>
            </a:pPr>
            <a:endParaRPr lang="en-IE" sz="2400" dirty="0"/>
          </a:p>
          <a:p>
            <a:pPr marL="0" indent="0">
              <a:lnSpc>
                <a:spcPct val="100000"/>
              </a:lnSpc>
              <a:spcBef>
                <a:spcPts val="0"/>
              </a:spcBef>
              <a:buClr>
                <a:srgbClr val="E8A116"/>
              </a:buClr>
            </a:pPr>
            <a:endParaRPr lang="en-IE" sz="2400" dirty="0"/>
          </a:p>
        </p:txBody>
      </p:sp>
      <p:grpSp>
        <p:nvGrpSpPr>
          <p:cNvPr id="21" name="Group 20">
            <a:extLst>
              <a:ext uri="{FF2B5EF4-FFF2-40B4-BE49-F238E27FC236}">
                <a16:creationId xmlns:a16="http://schemas.microsoft.com/office/drawing/2014/main" id="{DC82591B-85C5-E693-D78A-7B42F02701E9}"/>
              </a:ext>
            </a:extLst>
          </p:cNvPr>
          <p:cNvGrpSpPr/>
          <p:nvPr/>
        </p:nvGrpSpPr>
        <p:grpSpPr>
          <a:xfrm rot="10800000" flipH="1">
            <a:off x="0" y="2303025"/>
            <a:ext cx="3215568" cy="4584850"/>
            <a:chOff x="0" y="-412420"/>
            <a:chExt cx="3390864" cy="4834792"/>
          </a:xfrm>
        </p:grpSpPr>
        <p:sp>
          <p:nvSpPr>
            <p:cNvPr id="22" name="Freeform 21">
              <a:extLst>
                <a:ext uri="{FF2B5EF4-FFF2-40B4-BE49-F238E27FC236}">
                  <a16:creationId xmlns:a16="http://schemas.microsoft.com/office/drawing/2014/main" id="{1A4E86AA-F2E5-5B0E-6891-F7C3B310D4EC}"/>
                </a:ext>
              </a:extLst>
            </p:cNvPr>
            <p:cNvSpPr/>
            <p:nvPr/>
          </p:nvSpPr>
          <p:spPr>
            <a:xfrm rot="16200000">
              <a:off x="323991" y="1355499"/>
              <a:ext cx="4422371" cy="1711375"/>
            </a:xfrm>
            <a:custGeom>
              <a:avLst/>
              <a:gdLst>
                <a:gd name="connsiteX0" fmla="*/ 0 w 6642581"/>
                <a:gd name="connsiteY0" fmla="*/ 0 h 2570554"/>
                <a:gd name="connsiteX1" fmla="*/ 360681 w 6642581"/>
                <a:gd name="connsiteY1" fmla="*/ 0 h 2570554"/>
                <a:gd name="connsiteX2" fmla="*/ 1913270 w 6642581"/>
                <a:gd name="connsiteY2" fmla="*/ 0 h 2570554"/>
                <a:gd name="connsiteX3" fmla="*/ 2273951 w 6642581"/>
                <a:gd name="connsiteY3" fmla="*/ 0 h 2570554"/>
                <a:gd name="connsiteX4" fmla="*/ 4512374 w 6642581"/>
                <a:gd name="connsiteY4" fmla="*/ 0 h 2570554"/>
                <a:gd name="connsiteX5" fmla="*/ 4512375 w 6642581"/>
                <a:gd name="connsiteY5" fmla="*/ 0 h 2570554"/>
                <a:gd name="connsiteX6" fmla="*/ 4873055 w 6642581"/>
                <a:gd name="connsiteY6" fmla="*/ 0 h 2570554"/>
                <a:gd name="connsiteX7" fmla="*/ 4873056 w 6642581"/>
                <a:gd name="connsiteY7" fmla="*/ 0 h 2570554"/>
                <a:gd name="connsiteX8" fmla="*/ 5734821 w 6642581"/>
                <a:gd name="connsiteY8" fmla="*/ 0 h 2570554"/>
                <a:gd name="connsiteX9" fmla="*/ 6095502 w 6642581"/>
                <a:gd name="connsiteY9" fmla="*/ 0 h 2570554"/>
                <a:gd name="connsiteX10" fmla="*/ 6642581 w 6642581"/>
                <a:gd name="connsiteY10" fmla="*/ 497696 h 2570554"/>
                <a:gd name="connsiteX11" fmla="*/ 6642581 w 6642581"/>
                <a:gd name="connsiteY11" fmla="*/ 2570554 h 2570554"/>
                <a:gd name="connsiteX12" fmla="*/ 6281900 w 6642581"/>
                <a:gd name="connsiteY12" fmla="*/ 2570554 h 2570554"/>
                <a:gd name="connsiteX13" fmla="*/ 5420133 w 6642581"/>
                <a:gd name="connsiteY13" fmla="*/ 2570554 h 2570554"/>
                <a:gd name="connsiteX14" fmla="*/ 5059452 w 6642581"/>
                <a:gd name="connsiteY14" fmla="*/ 2570554 h 2570554"/>
                <a:gd name="connsiteX15" fmla="*/ 4299742 w 6642581"/>
                <a:gd name="connsiteY15" fmla="*/ 2570554 h 2570554"/>
                <a:gd name="connsiteX16" fmla="*/ 3939061 w 6642581"/>
                <a:gd name="connsiteY16" fmla="*/ 2570554 h 2570554"/>
                <a:gd name="connsiteX17" fmla="*/ 3506863 w 6642581"/>
                <a:gd name="connsiteY17" fmla="*/ 2570554 h 2570554"/>
                <a:gd name="connsiteX18" fmla="*/ 3146182 w 6642581"/>
                <a:gd name="connsiteY18" fmla="*/ 2570554 h 2570554"/>
                <a:gd name="connsiteX19" fmla="*/ 3077294 w 6642581"/>
                <a:gd name="connsiteY19" fmla="*/ 2570554 h 2570554"/>
                <a:gd name="connsiteX20" fmla="*/ 2716613 w 6642581"/>
                <a:gd name="connsiteY20" fmla="*/ 2570554 h 2570554"/>
                <a:gd name="connsiteX21" fmla="*/ 1164024 w 6642581"/>
                <a:gd name="connsiteY21" fmla="*/ 2570554 h 2570554"/>
                <a:gd name="connsiteX22" fmla="*/ 803343 w 6642581"/>
                <a:gd name="connsiteY22" fmla="*/ 2570554 h 2570554"/>
                <a:gd name="connsiteX23" fmla="*/ 0 w 6642581"/>
                <a:gd name="connsiteY23" fmla="*/ 1839727 h 257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642581" h="2570554">
                  <a:moveTo>
                    <a:pt x="0" y="0"/>
                  </a:moveTo>
                  <a:lnTo>
                    <a:pt x="360681" y="0"/>
                  </a:lnTo>
                  <a:lnTo>
                    <a:pt x="1913270" y="0"/>
                  </a:lnTo>
                  <a:lnTo>
                    <a:pt x="2273951" y="0"/>
                  </a:lnTo>
                  <a:lnTo>
                    <a:pt x="4512374" y="0"/>
                  </a:lnTo>
                  <a:lnTo>
                    <a:pt x="4512375" y="0"/>
                  </a:lnTo>
                  <a:lnTo>
                    <a:pt x="4873055" y="0"/>
                  </a:lnTo>
                  <a:lnTo>
                    <a:pt x="4873056" y="0"/>
                  </a:lnTo>
                  <a:lnTo>
                    <a:pt x="5734821" y="0"/>
                  </a:lnTo>
                  <a:lnTo>
                    <a:pt x="6095502" y="0"/>
                  </a:lnTo>
                  <a:cubicBezTo>
                    <a:pt x="6397836" y="0"/>
                    <a:pt x="6642581" y="222653"/>
                    <a:pt x="6642581" y="497696"/>
                  </a:cubicBezTo>
                  <a:lnTo>
                    <a:pt x="6642581" y="2570554"/>
                  </a:lnTo>
                  <a:lnTo>
                    <a:pt x="6281900" y="2570554"/>
                  </a:lnTo>
                  <a:lnTo>
                    <a:pt x="5420133" y="2570554"/>
                  </a:lnTo>
                  <a:lnTo>
                    <a:pt x="5059452" y="2570554"/>
                  </a:lnTo>
                  <a:lnTo>
                    <a:pt x="4299742" y="2570554"/>
                  </a:lnTo>
                  <a:lnTo>
                    <a:pt x="3939061" y="2570554"/>
                  </a:lnTo>
                  <a:lnTo>
                    <a:pt x="3506863" y="2570554"/>
                  </a:lnTo>
                  <a:lnTo>
                    <a:pt x="3146182" y="2570554"/>
                  </a:lnTo>
                  <a:lnTo>
                    <a:pt x="3077294" y="2570554"/>
                  </a:lnTo>
                  <a:lnTo>
                    <a:pt x="2716613" y="2570554"/>
                  </a:lnTo>
                  <a:lnTo>
                    <a:pt x="1164024" y="2570554"/>
                  </a:lnTo>
                  <a:lnTo>
                    <a:pt x="803343" y="2570554"/>
                  </a:lnTo>
                  <a:cubicBezTo>
                    <a:pt x="359921" y="2570554"/>
                    <a:pt x="0" y="2243123"/>
                    <a:pt x="0" y="1839727"/>
                  </a:cubicBezTo>
                  <a:close/>
                </a:path>
              </a:pathLst>
            </a:custGeom>
            <a:solidFill>
              <a:srgbClr val="296B5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3" name="Rectangle 22">
              <a:extLst>
                <a:ext uri="{FF2B5EF4-FFF2-40B4-BE49-F238E27FC236}">
                  <a16:creationId xmlns:a16="http://schemas.microsoft.com/office/drawing/2014/main" id="{38A10FCB-AE24-535D-1B44-380A900A12D0}"/>
                </a:ext>
              </a:extLst>
            </p:cNvPr>
            <p:cNvSpPr/>
            <p:nvPr/>
          </p:nvSpPr>
          <p:spPr>
            <a:xfrm>
              <a:off x="0" y="-412420"/>
              <a:ext cx="3390864" cy="4169776"/>
            </a:xfrm>
            <a:prstGeom prst="rect">
              <a:avLst/>
            </a:pr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15EEAF5-F2F2-A6FF-3B6A-F9A1EAA4B647}"/>
                </a:ext>
              </a:extLst>
            </p:cNvPr>
            <p:cNvSpPr/>
            <p:nvPr/>
          </p:nvSpPr>
          <p:spPr>
            <a:xfrm>
              <a:off x="0" y="249383"/>
              <a:ext cx="2547060" cy="4172989"/>
            </a:xfrm>
            <a:prstGeom prst="rect">
              <a:avLst/>
            </a:pr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 Placeholder 16">
            <a:extLst>
              <a:ext uri="{FF2B5EF4-FFF2-40B4-BE49-F238E27FC236}">
                <a16:creationId xmlns:a16="http://schemas.microsoft.com/office/drawing/2014/main" id="{DE0B8ADD-E108-6B4B-410D-942456971B1F}"/>
              </a:ext>
            </a:extLst>
          </p:cNvPr>
          <p:cNvSpPr txBox="1">
            <a:spLocks/>
          </p:cNvSpPr>
          <p:nvPr/>
        </p:nvSpPr>
        <p:spPr>
          <a:xfrm>
            <a:off x="341841" y="2647056"/>
            <a:ext cx="2547060" cy="298504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08657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spcBef>
                <a:spcPts val="0"/>
              </a:spcBef>
            </a:pPr>
            <a:r>
              <a:rPr lang="en-US" dirty="0">
                <a:solidFill>
                  <a:schemeClr val="bg1"/>
                </a:solidFill>
              </a:rPr>
              <a:t>2.1 Health and Safety in Urban Agriculture Settings</a:t>
            </a:r>
          </a:p>
          <a:p>
            <a:pPr>
              <a:lnSpc>
                <a:spcPts val="3720"/>
              </a:lnSpc>
              <a:spcBef>
                <a:spcPts val="0"/>
              </a:spcBef>
            </a:pPr>
            <a:endParaRPr lang="en-US" dirty="0"/>
          </a:p>
        </p:txBody>
      </p:sp>
      <p:grpSp>
        <p:nvGrpSpPr>
          <p:cNvPr id="26" name="Group 25">
            <a:extLst>
              <a:ext uri="{FF2B5EF4-FFF2-40B4-BE49-F238E27FC236}">
                <a16:creationId xmlns:a16="http://schemas.microsoft.com/office/drawing/2014/main" id="{6E8CDAC3-36D5-9546-D93E-AD5EC9B8F656}"/>
              </a:ext>
            </a:extLst>
          </p:cNvPr>
          <p:cNvGrpSpPr/>
          <p:nvPr/>
        </p:nvGrpSpPr>
        <p:grpSpPr>
          <a:xfrm>
            <a:off x="2048544" y="429181"/>
            <a:ext cx="997032" cy="1008735"/>
            <a:chOff x="7190753" y="5365577"/>
            <a:chExt cx="745522" cy="754273"/>
          </a:xfrm>
          <a:solidFill>
            <a:srgbClr val="296B5F"/>
          </a:solidFill>
        </p:grpSpPr>
        <p:grpSp>
          <p:nvGrpSpPr>
            <p:cNvPr id="27" name="Graphic 2">
              <a:extLst>
                <a:ext uri="{FF2B5EF4-FFF2-40B4-BE49-F238E27FC236}">
                  <a16:creationId xmlns:a16="http://schemas.microsoft.com/office/drawing/2014/main" id="{2B8AE061-28BD-8748-7C9F-CFA9556EC3D9}"/>
                </a:ext>
              </a:extLst>
            </p:cNvPr>
            <p:cNvGrpSpPr/>
            <p:nvPr/>
          </p:nvGrpSpPr>
          <p:grpSpPr>
            <a:xfrm>
              <a:off x="7353351" y="5651417"/>
              <a:ext cx="420044" cy="75879"/>
              <a:chOff x="7353351" y="5651417"/>
              <a:chExt cx="420044" cy="75879"/>
            </a:xfrm>
            <a:grpFill/>
          </p:grpSpPr>
          <p:sp>
            <p:nvSpPr>
              <p:cNvPr id="38" name="Freeform 385">
                <a:extLst>
                  <a:ext uri="{FF2B5EF4-FFF2-40B4-BE49-F238E27FC236}">
                    <a16:creationId xmlns:a16="http://schemas.microsoft.com/office/drawing/2014/main" id="{E09B262F-7C0D-E375-75E7-F7BECA9470ED}"/>
                  </a:ext>
                </a:extLst>
              </p:cNvPr>
              <p:cNvSpPr/>
              <p:nvPr/>
            </p:nvSpPr>
            <p:spPr>
              <a:xfrm>
                <a:off x="7353351" y="5653225"/>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E8A116"/>
              </a:solidFill>
              <a:ln w="9028" cap="flat">
                <a:noFill/>
                <a:prstDash val="solid"/>
                <a:miter/>
              </a:ln>
            </p:spPr>
            <p:txBody>
              <a:bodyPr rtlCol="0" anchor="ctr"/>
              <a:lstStyle/>
              <a:p>
                <a:endParaRPr lang="en-US"/>
              </a:p>
            </p:txBody>
          </p:sp>
          <p:sp>
            <p:nvSpPr>
              <p:cNvPr id="39" name="Freeform 386">
                <a:extLst>
                  <a:ext uri="{FF2B5EF4-FFF2-40B4-BE49-F238E27FC236}">
                    <a16:creationId xmlns:a16="http://schemas.microsoft.com/office/drawing/2014/main" id="{0EA4C3B8-999C-532A-8CE7-1C8B969F02F2}"/>
                  </a:ext>
                </a:extLst>
              </p:cNvPr>
              <p:cNvSpPr/>
              <p:nvPr/>
            </p:nvSpPr>
            <p:spPr>
              <a:xfrm>
                <a:off x="7640607" y="5651417"/>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E8A116"/>
              </a:solidFill>
              <a:ln w="9028" cap="flat">
                <a:noFill/>
                <a:prstDash val="solid"/>
                <a:miter/>
              </a:ln>
            </p:spPr>
            <p:txBody>
              <a:bodyPr rtlCol="0" anchor="ctr"/>
              <a:lstStyle/>
              <a:p>
                <a:endParaRPr lang="en-US"/>
              </a:p>
            </p:txBody>
          </p:sp>
        </p:grpSp>
        <p:grpSp>
          <p:nvGrpSpPr>
            <p:cNvPr id="28" name="Graphic 2">
              <a:extLst>
                <a:ext uri="{FF2B5EF4-FFF2-40B4-BE49-F238E27FC236}">
                  <a16:creationId xmlns:a16="http://schemas.microsoft.com/office/drawing/2014/main" id="{C40627C6-6417-1797-8398-664026950D29}"/>
                </a:ext>
              </a:extLst>
            </p:cNvPr>
            <p:cNvGrpSpPr/>
            <p:nvPr/>
          </p:nvGrpSpPr>
          <p:grpSpPr>
            <a:xfrm>
              <a:off x="7190753" y="5365577"/>
              <a:ext cx="745522" cy="754273"/>
              <a:chOff x="7190753" y="5365577"/>
              <a:chExt cx="745522" cy="754273"/>
            </a:xfrm>
            <a:grpFill/>
          </p:grpSpPr>
          <p:sp>
            <p:nvSpPr>
              <p:cNvPr id="29" name="Freeform 376">
                <a:extLst>
                  <a:ext uri="{FF2B5EF4-FFF2-40B4-BE49-F238E27FC236}">
                    <a16:creationId xmlns:a16="http://schemas.microsoft.com/office/drawing/2014/main" id="{5BBAC6C9-5B5F-C5BE-A2C7-B8A9485A4981}"/>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grpFill/>
              <a:ln w="9028" cap="flat">
                <a:noFill/>
                <a:prstDash val="solid"/>
                <a:miter/>
              </a:ln>
            </p:spPr>
            <p:txBody>
              <a:bodyPr rtlCol="0" anchor="ctr"/>
              <a:lstStyle/>
              <a:p>
                <a:endParaRPr lang="en-US"/>
              </a:p>
            </p:txBody>
          </p:sp>
          <p:sp>
            <p:nvSpPr>
              <p:cNvPr id="30" name="Freeform 377">
                <a:extLst>
                  <a:ext uri="{FF2B5EF4-FFF2-40B4-BE49-F238E27FC236}">
                    <a16:creationId xmlns:a16="http://schemas.microsoft.com/office/drawing/2014/main" id="{7CA37190-CC78-F472-7B4C-ABCA3BCBE225}"/>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grpFill/>
              <a:ln w="9028" cap="flat">
                <a:noFill/>
                <a:prstDash val="solid"/>
                <a:miter/>
              </a:ln>
            </p:spPr>
            <p:txBody>
              <a:bodyPr rtlCol="0" anchor="ctr"/>
              <a:lstStyle/>
              <a:p>
                <a:endParaRPr lang="en-US"/>
              </a:p>
            </p:txBody>
          </p:sp>
          <p:sp>
            <p:nvSpPr>
              <p:cNvPr id="31" name="Freeform 378">
                <a:extLst>
                  <a:ext uri="{FF2B5EF4-FFF2-40B4-BE49-F238E27FC236}">
                    <a16:creationId xmlns:a16="http://schemas.microsoft.com/office/drawing/2014/main" id="{A78FC5E0-3963-6DDB-2495-21BA6A2B627E}"/>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grpFill/>
              <a:ln w="9028" cap="flat">
                <a:noFill/>
                <a:prstDash val="solid"/>
                <a:miter/>
              </a:ln>
            </p:spPr>
            <p:txBody>
              <a:bodyPr rtlCol="0" anchor="ctr"/>
              <a:lstStyle/>
              <a:p>
                <a:endParaRPr lang="en-US"/>
              </a:p>
            </p:txBody>
          </p:sp>
          <p:sp>
            <p:nvSpPr>
              <p:cNvPr id="32" name="Freeform 379">
                <a:extLst>
                  <a:ext uri="{FF2B5EF4-FFF2-40B4-BE49-F238E27FC236}">
                    <a16:creationId xmlns:a16="http://schemas.microsoft.com/office/drawing/2014/main" id="{8DB5D307-8B72-F3FE-BC5D-FC0503B92530}"/>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grpFill/>
              <a:ln w="9028" cap="flat">
                <a:noFill/>
                <a:prstDash val="solid"/>
                <a:miter/>
              </a:ln>
            </p:spPr>
            <p:txBody>
              <a:bodyPr rtlCol="0" anchor="ctr"/>
              <a:lstStyle/>
              <a:p>
                <a:endParaRPr lang="en-US"/>
              </a:p>
            </p:txBody>
          </p:sp>
          <p:sp>
            <p:nvSpPr>
              <p:cNvPr id="33" name="Freeform 380">
                <a:extLst>
                  <a:ext uri="{FF2B5EF4-FFF2-40B4-BE49-F238E27FC236}">
                    <a16:creationId xmlns:a16="http://schemas.microsoft.com/office/drawing/2014/main" id="{D4A60A99-7275-1412-3730-E235072A24F0}"/>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grpFill/>
              <a:ln w="9028" cap="flat">
                <a:noFill/>
                <a:prstDash val="solid"/>
                <a:miter/>
              </a:ln>
            </p:spPr>
            <p:txBody>
              <a:bodyPr rtlCol="0" anchor="ctr"/>
              <a:lstStyle/>
              <a:p>
                <a:endParaRPr lang="en-US"/>
              </a:p>
            </p:txBody>
          </p:sp>
          <p:sp>
            <p:nvSpPr>
              <p:cNvPr id="34" name="Freeform 381">
                <a:extLst>
                  <a:ext uri="{FF2B5EF4-FFF2-40B4-BE49-F238E27FC236}">
                    <a16:creationId xmlns:a16="http://schemas.microsoft.com/office/drawing/2014/main" id="{3B7F52D5-DA95-EE11-F2A2-5E5F9D4F9CEF}"/>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grpFill/>
              <a:ln w="9028" cap="flat">
                <a:noFill/>
                <a:prstDash val="solid"/>
                <a:miter/>
              </a:ln>
            </p:spPr>
            <p:txBody>
              <a:bodyPr rtlCol="0" anchor="ctr"/>
              <a:lstStyle/>
              <a:p>
                <a:endParaRPr lang="en-US"/>
              </a:p>
            </p:txBody>
          </p:sp>
          <p:sp>
            <p:nvSpPr>
              <p:cNvPr id="35" name="Freeform 382">
                <a:extLst>
                  <a:ext uri="{FF2B5EF4-FFF2-40B4-BE49-F238E27FC236}">
                    <a16:creationId xmlns:a16="http://schemas.microsoft.com/office/drawing/2014/main" id="{576DC2AA-D77D-6C53-21E3-90D0553EEE5F}"/>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grpFill/>
              <a:ln w="9028" cap="flat">
                <a:noFill/>
                <a:prstDash val="solid"/>
                <a:miter/>
              </a:ln>
            </p:spPr>
            <p:txBody>
              <a:bodyPr rtlCol="0" anchor="ctr"/>
              <a:lstStyle/>
              <a:p>
                <a:endParaRPr lang="en-US"/>
              </a:p>
            </p:txBody>
          </p:sp>
          <p:sp>
            <p:nvSpPr>
              <p:cNvPr id="36" name="Freeform 383">
                <a:extLst>
                  <a:ext uri="{FF2B5EF4-FFF2-40B4-BE49-F238E27FC236}">
                    <a16:creationId xmlns:a16="http://schemas.microsoft.com/office/drawing/2014/main" id="{C2665F06-D80F-2FA8-F852-DCAAD21F523F}"/>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grpFill/>
              <a:ln w="9028" cap="flat">
                <a:noFill/>
                <a:prstDash val="solid"/>
                <a:miter/>
              </a:ln>
            </p:spPr>
            <p:txBody>
              <a:bodyPr rtlCol="0" anchor="ctr"/>
              <a:lstStyle/>
              <a:p>
                <a:endParaRPr lang="en-US"/>
              </a:p>
            </p:txBody>
          </p:sp>
          <p:sp>
            <p:nvSpPr>
              <p:cNvPr id="37" name="Freeform 384">
                <a:extLst>
                  <a:ext uri="{FF2B5EF4-FFF2-40B4-BE49-F238E27FC236}">
                    <a16:creationId xmlns:a16="http://schemas.microsoft.com/office/drawing/2014/main" id="{BD83AF1F-BC74-2FE6-7396-CA6A53C5CD4E}"/>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grpFill/>
              <a:ln w="9028" cap="flat">
                <a:noFill/>
                <a:prstDash val="solid"/>
                <a:miter/>
              </a:ln>
            </p:spPr>
            <p:txBody>
              <a:bodyPr rtlCol="0" anchor="ctr"/>
              <a:lstStyle/>
              <a:p>
                <a:endParaRPr lang="en-US"/>
              </a:p>
            </p:txBody>
          </p:sp>
        </p:grpSp>
      </p:grpSp>
      <p:cxnSp>
        <p:nvCxnSpPr>
          <p:cNvPr id="40" name="Straight Connector 39">
            <a:extLst>
              <a:ext uri="{FF2B5EF4-FFF2-40B4-BE49-F238E27FC236}">
                <a16:creationId xmlns:a16="http://schemas.microsoft.com/office/drawing/2014/main" id="{4FF8C453-33C6-FFDA-1C5C-DD1DC1E422AB}"/>
              </a:ext>
            </a:extLst>
          </p:cNvPr>
          <p:cNvCxnSpPr>
            <a:cxnSpLocks/>
          </p:cNvCxnSpPr>
          <p:nvPr/>
        </p:nvCxnSpPr>
        <p:spPr>
          <a:xfrm>
            <a:off x="-6542" y="1117853"/>
            <a:ext cx="1701974" cy="0"/>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id="{462CA259-2E9F-D174-F196-AA0CB6A846E7}"/>
              </a:ext>
            </a:extLst>
          </p:cNvPr>
          <p:cNvPicPr>
            <a:picLocks noChangeAspect="1"/>
          </p:cNvPicPr>
          <p:nvPr/>
        </p:nvPicPr>
        <p:blipFill>
          <a:blip r:embed="rId2"/>
          <a:stretch>
            <a:fillRect/>
          </a:stretch>
        </p:blipFill>
        <p:spPr>
          <a:xfrm>
            <a:off x="9810007" y="2134084"/>
            <a:ext cx="2252287" cy="4531629"/>
          </a:xfrm>
          <a:prstGeom prst="rect">
            <a:avLst/>
          </a:prstGeom>
        </p:spPr>
      </p:pic>
      <p:pic>
        <p:nvPicPr>
          <p:cNvPr id="42" name="Picture 41">
            <a:extLst>
              <a:ext uri="{FF2B5EF4-FFF2-40B4-BE49-F238E27FC236}">
                <a16:creationId xmlns:a16="http://schemas.microsoft.com/office/drawing/2014/main" id="{ED2D7E7C-007D-4D1C-9789-670C622ABA91}"/>
              </a:ext>
            </a:extLst>
          </p:cNvPr>
          <p:cNvPicPr>
            <a:picLocks noChangeAspect="1"/>
          </p:cNvPicPr>
          <p:nvPr/>
        </p:nvPicPr>
        <p:blipFill rotWithShape="1">
          <a:blip r:embed="rId3"/>
          <a:srcRect b="19020"/>
          <a:stretch/>
        </p:blipFill>
        <p:spPr>
          <a:xfrm>
            <a:off x="9520940" y="124718"/>
            <a:ext cx="2541354" cy="1928674"/>
          </a:xfrm>
          <a:prstGeom prst="rect">
            <a:avLst/>
          </a:prstGeom>
        </p:spPr>
      </p:pic>
    </p:spTree>
    <p:extLst>
      <p:ext uri="{BB962C8B-B14F-4D97-AF65-F5344CB8AC3E}">
        <p14:creationId xmlns:p14="http://schemas.microsoft.com/office/powerpoint/2010/main" val="6749408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8"/>
          </p:nvPr>
        </p:nvSpPr>
        <p:spPr>
          <a:xfrm>
            <a:off x="3574491" y="731065"/>
            <a:ext cx="8382187" cy="4693361"/>
          </a:xfrm>
        </p:spPr>
        <p:txBody>
          <a:bodyPr/>
          <a:lstStyle/>
          <a:p>
            <a:pPr marL="0" indent="0">
              <a:lnSpc>
                <a:spcPct val="100000"/>
              </a:lnSpc>
              <a:spcBef>
                <a:spcPts val="0"/>
              </a:spcBef>
              <a:buClr>
                <a:srgbClr val="E8A116"/>
              </a:buClr>
            </a:pPr>
            <a:r>
              <a:rPr lang="en-IE" sz="3200" b="1" dirty="0">
                <a:solidFill>
                  <a:srgbClr val="296B5F"/>
                </a:solidFill>
              </a:rPr>
              <a:t>Hazard Pictograms </a:t>
            </a:r>
            <a:endParaRPr lang="en-IE" sz="3200" b="1" dirty="0"/>
          </a:p>
          <a:p>
            <a:pPr marL="0" indent="0">
              <a:lnSpc>
                <a:spcPct val="100000"/>
              </a:lnSpc>
              <a:spcBef>
                <a:spcPts val="0"/>
              </a:spcBef>
              <a:buClr>
                <a:srgbClr val="E8A116"/>
              </a:buClr>
            </a:pPr>
            <a:endParaRPr lang="en-IE" sz="2400" dirty="0"/>
          </a:p>
          <a:p>
            <a:pPr marL="0" indent="0">
              <a:lnSpc>
                <a:spcPct val="100000"/>
              </a:lnSpc>
              <a:spcBef>
                <a:spcPts val="0"/>
              </a:spcBef>
              <a:buClr>
                <a:srgbClr val="E8A116"/>
              </a:buClr>
            </a:pPr>
            <a:endParaRPr lang="en-IE" sz="2400" dirty="0"/>
          </a:p>
          <a:p>
            <a:pPr marL="0" indent="0" algn="just">
              <a:lnSpc>
                <a:spcPct val="100000"/>
              </a:lnSpc>
              <a:spcBef>
                <a:spcPts val="0"/>
              </a:spcBef>
              <a:buClr>
                <a:srgbClr val="E8A116"/>
              </a:buClr>
            </a:pPr>
            <a:r>
              <a:rPr lang="en-IE" sz="2400" dirty="0"/>
              <a:t>Alert us to the presence of a harmful chemicals that are contained in every day products used in agriculture. Learn to recognise the international “GHS” hazards in the chemicals you use to identify risks and prevent injury. Store dangerous and flammable liquids in a suitable storage area.</a:t>
            </a:r>
          </a:p>
          <a:p>
            <a:pPr marL="0" indent="0">
              <a:lnSpc>
                <a:spcPct val="100000"/>
              </a:lnSpc>
              <a:spcBef>
                <a:spcPts val="0"/>
              </a:spcBef>
              <a:buClr>
                <a:srgbClr val="E8A116"/>
              </a:buClr>
            </a:pPr>
            <a:endParaRPr lang="en-IE" sz="2400" dirty="0"/>
          </a:p>
          <a:p>
            <a:pPr marL="0" indent="0">
              <a:lnSpc>
                <a:spcPct val="100000"/>
              </a:lnSpc>
              <a:spcBef>
                <a:spcPts val="0"/>
              </a:spcBef>
              <a:buClr>
                <a:srgbClr val="E8A116"/>
              </a:buClr>
            </a:pPr>
            <a:endParaRPr lang="en-IE" sz="2400" dirty="0"/>
          </a:p>
        </p:txBody>
      </p:sp>
      <p:grpSp>
        <p:nvGrpSpPr>
          <p:cNvPr id="21" name="Group 20">
            <a:extLst>
              <a:ext uri="{FF2B5EF4-FFF2-40B4-BE49-F238E27FC236}">
                <a16:creationId xmlns:a16="http://schemas.microsoft.com/office/drawing/2014/main" id="{DC82591B-85C5-E693-D78A-7B42F02701E9}"/>
              </a:ext>
            </a:extLst>
          </p:cNvPr>
          <p:cNvGrpSpPr/>
          <p:nvPr/>
        </p:nvGrpSpPr>
        <p:grpSpPr>
          <a:xfrm rot="10800000" flipH="1">
            <a:off x="0" y="2303025"/>
            <a:ext cx="3215568" cy="4584850"/>
            <a:chOff x="0" y="-412420"/>
            <a:chExt cx="3390864" cy="4834792"/>
          </a:xfrm>
        </p:grpSpPr>
        <p:sp>
          <p:nvSpPr>
            <p:cNvPr id="22" name="Freeform 21">
              <a:extLst>
                <a:ext uri="{FF2B5EF4-FFF2-40B4-BE49-F238E27FC236}">
                  <a16:creationId xmlns:a16="http://schemas.microsoft.com/office/drawing/2014/main" id="{1A4E86AA-F2E5-5B0E-6891-F7C3B310D4EC}"/>
                </a:ext>
              </a:extLst>
            </p:cNvPr>
            <p:cNvSpPr/>
            <p:nvPr/>
          </p:nvSpPr>
          <p:spPr>
            <a:xfrm rot="16200000">
              <a:off x="323991" y="1355499"/>
              <a:ext cx="4422371" cy="1711375"/>
            </a:xfrm>
            <a:custGeom>
              <a:avLst/>
              <a:gdLst>
                <a:gd name="connsiteX0" fmla="*/ 0 w 6642581"/>
                <a:gd name="connsiteY0" fmla="*/ 0 h 2570554"/>
                <a:gd name="connsiteX1" fmla="*/ 360681 w 6642581"/>
                <a:gd name="connsiteY1" fmla="*/ 0 h 2570554"/>
                <a:gd name="connsiteX2" fmla="*/ 1913270 w 6642581"/>
                <a:gd name="connsiteY2" fmla="*/ 0 h 2570554"/>
                <a:gd name="connsiteX3" fmla="*/ 2273951 w 6642581"/>
                <a:gd name="connsiteY3" fmla="*/ 0 h 2570554"/>
                <a:gd name="connsiteX4" fmla="*/ 4512374 w 6642581"/>
                <a:gd name="connsiteY4" fmla="*/ 0 h 2570554"/>
                <a:gd name="connsiteX5" fmla="*/ 4512375 w 6642581"/>
                <a:gd name="connsiteY5" fmla="*/ 0 h 2570554"/>
                <a:gd name="connsiteX6" fmla="*/ 4873055 w 6642581"/>
                <a:gd name="connsiteY6" fmla="*/ 0 h 2570554"/>
                <a:gd name="connsiteX7" fmla="*/ 4873056 w 6642581"/>
                <a:gd name="connsiteY7" fmla="*/ 0 h 2570554"/>
                <a:gd name="connsiteX8" fmla="*/ 5734821 w 6642581"/>
                <a:gd name="connsiteY8" fmla="*/ 0 h 2570554"/>
                <a:gd name="connsiteX9" fmla="*/ 6095502 w 6642581"/>
                <a:gd name="connsiteY9" fmla="*/ 0 h 2570554"/>
                <a:gd name="connsiteX10" fmla="*/ 6642581 w 6642581"/>
                <a:gd name="connsiteY10" fmla="*/ 497696 h 2570554"/>
                <a:gd name="connsiteX11" fmla="*/ 6642581 w 6642581"/>
                <a:gd name="connsiteY11" fmla="*/ 2570554 h 2570554"/>
                <a:gd name="connsiteX12" fmla="*/ 6281900 w 6642581"/>
                <a:gd name="connsiteY12" fmla="*/ 2570554 h 2570554"/>
                <a:gd name="connsiteX13" fmla="*/ 5420133 w 6642581"/>
                <a:gd name="connsiteY13" fmla="*/ 2570554 h 2570554"/>
                <a:gd name="connsiteX14" fmla="*/ 5059452 w 6642581"/>
                <a:gd name="connsiteY14" fmla="*/ 2570554 h 2570554"/>
                <a:gd name="connsiteX15" fmla="*/ 4299742 w 6642581"/>
                <a:gd name="connsiteY15" fmla="*/ 2570554 h 2570554"/>
                <a:gd name="connsiteX16" fmla="*/ 3939061 w 6642581"/>
                <a:gd name="connsiteY16" fmla="*/ 2570554 h 2570554"/>
                <a:gd name="connsiteX17" fmla="*/ 3506863 w 6642581"/>
                <a:gd name="connsiteY17" fmla="*/ 2570554 h 2570554"/>
                <a:gd name="connsiteX18" fmla="*/ 3146182 w 6642581"/>
                <a:gd name="connsiteY18" fmla="*/ 2570554 h 2570554"/>
                <a:gd name="connsiteX19" fmla="*/ 3077294 w 6642581"/>
                <a:gd name="connsiteY19" fmla="*/ 2570554 h 2570554"/>
                <a:gd name="connsiteX20" fmla="*/ 2716613 w 6642581"/>
                <a:gd name="connsiteY20" fmla="*/ 2570554 h 2570554"/>
                <a:gd name="connsiteX21" fmla="*/ 1164024 w 6642581"/>
                <a:gd name="connsiteY21" fmla="*/ 2570554 h 2570554"/>
                <a:gd name="connsiteX22" fmla="*/ 803343 w 6642581"/>
                <a:gd name="connsiteY22" fmla="*/ 2570554 h 2570554"/>
                <a:gd name="connsiteX23" fmla="*/ 0 w 6642581"/>
                <a:gd name="connsiteY23" fmla="*/ 1839727 h 257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642581" h="2570554">
                  <a:moveTo>
                    <a:pt x="0" y="0"/>
                  </a:moveTo>
                  <a:lnTo>
                    <a:pt x="360681" y="0"/>
                  </a:lnTo>
                  <a:lnTo>
                    <a:pt x="1913270" y="0"/>
                  </a:lnTo>
                  <a:lnTo>
                    <a:pt x="2273951" y="0"/>
                  </a:lnTo>
                  <a:lnTo>
                    <a:pt x="4512374" y="0"/>
                  </a:lnTo>
                  <a:lnTo>
                    <a:pt x="4512375" y="0"/>
                  </a:lnTo>
                  <a:lnTo>
                    <a:pt x="4873055" y="0"/>
                  </a:lnTo>
                  <a:lnTo>
                    <a:pt x="4873056" y="0"/>
                  </a:lnTo>
                  <a:lnTo>
                    <a:pt x="5734821" y="0"/>
                  </a:lnTo>
                  <a:lnTo>
                    <a:pt x="6095502" y="0"/>
                  </a:lnTo>
                  <a:cubicBezTo>
                    <a:pt x="6397836" y="0"/>
                    <a:pt x="6642581" y="222653"/>
                    <a:pt x="6642581" y="497696"/>
                  </a:cubicBezTo>
                  <a:lnTo>
                    <a:pt x="6642581" y="2570554"/>
                  </a:lnTo>
                  <a:lnTo>
                    <a:pt x="6281900" y="2570554"/>
                  </a:lnTo>
                  <a:lnTo>
                    <a:pt x="5420133" y="2570554"/>
                  </a:lnTo>
                  <a:lnTo>
                    <a:pt x="5059452" y="2570554"/>
                  </a:lnTo>
                  <a:lnTo>
                    <a:pt x="4299742" y="2570554"/>
                  </a:lnTo>
                  <a:lnTo>
                    <a:pt x="3939061" y="2570554"/>
                  </a:lnTo>
                  <a:lnTo>
                    <a:pt x="3506863" y="2570554"/>
                  </a:lnTo>
                  <a:lnTo>
                    <a:pt x="3146182" y="2570554"/>
                  </a:lnTo>
                  <a:lnTo>
                    <a:pt x="3077294" y="2570554"/>
                  </a:lnTo>
                  <a:lnTo>
                    <a:pt x="2716613" y="2570554"/>
                  </a:lnTo>
                  <a:lnTo>
                    <a:pt x="1164024" y="2570554"/>
                  </a:lnTo>
                  <a:lnTo>
                    <a:pt x="803343" y="2570554"/>
                  </a:lnTo>
                  <a:cubicBezTo>
                    <a:pt x="359921" y="2570554"/>
                    <a:pt x="0" y="2243123"/>
                    <a:pt x="0" y="1839727"/>
                  </a:cubicBezTo>
                  <a:close/>
                </a:path>
              </a:pathLst>
            </a:custGeom>
            <a:solidFill>
              <a:srgbClr val="296B5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3" name="Rectangle 22">
              <a:extLst>
                <a:ext uri="{FF2B5EF4-FFF2-40B4-BE49-F238E27FC236}">
                  <a16:creationId xmlns:a16="http://schemas.microsoft.com/office/drawing/2014/main" id="{38A10FCB-AE24-535D-1B44-380A900A12D0}"/>
                </a:ext>
              </a:extLst>
            </p:cNvPr>
            <p:cNvSpPr/>
            <p:nvPr/>
          </p:nvSpPr>
          <p:spPr>
            <a:xfrm>
              <a:off x="0" y="-412420"/>
              <a:ext cx="3390864" cy="4169776"/>
            </a:xfrm>
            <a:prstGeom prst="rect">
              <a:avLst/>
            </a:pr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15EEAF5-F2F2-A6FF-3B6A-F9A1EAA4B647}"/>
                </a:ext>
              </a:extLst>
            </p:cNvPr>
            <p:cNvSpPr/>
            <p:nvPr/>
          </p:nvSpPr>
          <p:spPr>
            <a:xfrm>
              <a:off x="0" y="249383"/>
              <a:ext cx="2547060" cy="4172989"/>
            </a:xfrm>
            <a:prstGeom prst="rect">
              <a:avLst/>
            </a:pr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 Placeholder 16">
            <a:extLst>
              <a:ext uri="{FF2B5EF4-FFF2-40B4-BE49-F238E27FC236}">
                <a16:creationId xmlns:a16="http://schemas.microsoft.com/office/drawing/2014/main" id="{DE0B8ADD-E108-6B4B-410D-942456971B1F}"/>
              </a:ext>
            </a:extLst>
          </p:cNvPr>
          <p:cNvSpPr txBox="1">
            <a:spLocks/>
          </p:cNvSpPr>
          <p:nvPr/>
        </p:nvSpPr>
        <p:spPr>
          <a:xfrm>
            <a:off x="341841" y="2647056"/>
            <a:ext cx="2547060" cy="298504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08657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spcBef>
                <a:spcPts val="0"/>
              </a:spcBef>
            </a:pPr>
            <a:r>
              <a:rPr lang="en-US" dirty="0">
                <a:solidFill>
                  <a:schemeClr val="bg1"/>
                </a:solidFill>
              </a:rPr>
              <a:t>2.1 Health and Safety in Urban Agriculture Settings</a:t>
            </a:r>
          </a:p>
          <a:p>
            <a:pPr>
              <a:lnSpc>
                <a:spcPts val="3720"/>
              </a:lnSpc>
              <a:spcBef>
                <a:spcPts val="0"/>
              </a:spcBef>
            </a:pPr>
            <a:endParaRPr lang="en-US" dirty="0"/>
          </a:p>
        </p:txBody>
      </p:sp>
      <p:grpSp>
        <p:nvGrpSpPr>
          <p:cNvPr id="26" name="Group 25">
            <a:extLst>
              <a:ext uri="{FF2B5EF4-FFF2-40B4-BE49-F238E27FC236}">
                <a16:creationId xmlns:a16="http://schemas.microsoft.com/office/drawing/2014/main" id="{6E8CDAC3-36D5-9546-D93E-AD5EC9B8F656}"/>
              </a:ext>
            </a:extLst>
          </p:cNvPr>
          <p:cNvGrpSpPr/>
          <p:nvPr/>
        </p:nvGrpSpPr>
        <p:grpSpPr>
          <a:xfrm>
            <a:off x="2048544" y="429181"/>
            <a:ext cx="997032" cy="1008735"/>
            <a:chOff x="7190753" y="5365577"/>
            <a:chExt cx="745522" cy="754273"/>
          </a:xfrm>
          <a:solidFill>
            <a:srgbClr val="296B5F"/>
          </a:solidFill>
        </p:grpSpPr>
        <p:grpSp>
          <p:nvGrpSpPr>
            <p:cNvPr id="27" name="Graphic 2">
              <a:extLst>
                <a:ext uri="{FF2B5EF4-FFF2-40B4-BE49-F238E27FC236}">
                  <a16:creationId xmlns:a16="http://schemas.microsoft.com/office/drawing/2014/main" id="{2B8AE061-28BD-8748-7C9F-CFA9556EC3D9}"/>
                </a:ext>
              </a:extLst>
            </p:cNvPr>
            <p:cNvGrpSpPr/>
            <p:nvPr/>
          </p:nvGrpSpPr>
          <p:grpSpPr>
            <a:xfrm>
              <a:off x="7353351" y="5651417"/>
              <a:ext cx="420044" cy="75879"/>
              <a:chOff x="7353351" y="5651417"/>
              <a:chExt cx="420044" cy="75879"/>
            </a:xfrm>
            <a:grpFill/>
          </p:grpSpPr>
          <p:sp>
            <p:nvSpPr>
              <p:cNvPr id="38" name="Freeform 385">
                <a:extLst>
                  <a:ext uri="{FF2B5EF4-FFF2-40B4-BE49-F238E27FC236}">
                    <a16:creationId xmlns:a16="http://schemas.microsoft.com/office/drawing/2014/main" id="{E09B262F-7C0D-E375-75E7-F7BECA9470ED}"/>
                  </a:ext>
                </a:extLst>
              </p:cNvPr>
              <p:cNvSpPr/>
              <p:nvPr/>
            </p:nvSpPr>
            <p:spPr>
              <a:xfrm>
                <a:off x="7353351" y="5653225"/>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E8A116"/>
              </a:solidFill>
              <a:ln w="9028" cap="flat">
                <a:noFill/>
                <a:prstDash val="solid"/>
                <a:miter/>
              </a:ln>
            </p:spPr>
            <p:txBody>
              <a:bodyPr rtlCol="0" anchor="ctr"/>
              <a:lstStyle/>
              <a:p>
                <a:endParaRPr lang="en-US"/>
              </a:p>
            </p:txBody>
          </p:sp>
          <p:sp>
            <p:nvSpPr>
              <p:cNvPr id="39" name="Freeform 386">
                <a:extLst>
                  <a:ext uri="{FF2B5EF4-FFF2-40B4-BE49-F238E27FC236}">
                    <a16:creationId xmlns:a16="http://schemas.microsoft.com/office/drawing/2014/main" id="{0EA4C3B8-999C-532A-8CE7-1C8B969F02F2}"/>
                  </a:ext>
                </a:extLst>
              </p:cNvPr>
              <p:cNvSpPr/>
              <p:nvPr/>
            </p:nvSpPr>
            <p:spPr>
              <a:xfrm>
                <a:off x="7640607" y="5651417"/>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E8A116"/>
              </a:solidFill>
              <a:ln w="9028" cap="flat">
                <a:noFill/>
                <a:prstDash val="solid"/>
                <a:miter/>
              </a:ln>
            </p:spPr>
            <p:txBody>
              <a:bodyPr rtlCol="0" anchor="ctr"/>
              <a:lstStyle/>
              <a:p>
                <a:endParaRPr lang="en-US"/>
              </a:p>
            </p:txBody>
          </p:sp>
        </p:grpSp>
        <p:grpSp>
          <p:nvGrpSpPr>
            <p:cNvPr id="28" name="Graphic 2">
              <a:extLst>
                <a:ext uri="{FF2B5EF4-FFF2-40B4-BE49-F238E27FC236}">
                  <a16:creationId xmlns:a16="http://schemas.microsoft.com/office/drawing/2014/main" id="{C40627C6-6417-1797-8398-664026950D29}"/>
                </a:ext>
              </a:extLst>
            </p:cNvPr>
            <p:cNvGrpSpPr/>
            <p:nvPr/>
          </p:nvGrpSpPr>
          <p:grpSpPr>
            <a:xfrm>
              <a:off x="7190753" y="5365577"/>
              <a:ext cx="745522" cy="754273"/>
              <a:chOff x="7190753" y="5365577"/>
              <a:chExt cx="745522" cy="754273"/>
            </a:xfrm>
            <a:grpFill/>
          </p:grpSpPr>
          <p:sp>
            <p:nvSpPr>
              <p:cNvPr id="29" name="Freeform 376">
                <a:extLst>
                  <a:ext uri="{FF2B5EF4-FFF2-40B4-BE49-F238E27FC236}">
                    <a16:creationId xmlns:a16="http://schemas.microsoft.com/office/drawing/2014/main" id="{5BBAC6C9-5B5F-C5BE-A2C7-B8A9485A4981}"/>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grpFill/>
              <a:ln w="9028" cap="flat">
                <a:noFill/>
                <a:prstDash val="solid"/>
                <a:miter/>
              </a:ln>
            </p:spPr>
            <p:txBody>
              <a:bodyPr rtlCol="0" anchor="ctr"/>
              <a:lstStyle/>
              <a:p>
                <a:endParaRPr lang="en-US"/>
              </a:p>
            </p:txBody>
          </p:sp>
          <p:sp>
            <p:nvSpPr>
              <p:cNvPr id="30" name="Freeform 377">
                <a:extLst>
                  <a:ext uri="{FF2B5EF4-FFF2-40B4-BE49-F238E27FC236}">
                    <a16:creationId xmlns:a16="http://schemas.microsoft.com/office/drawing/2014/main" id="{7CA37190-CC78-F472-7B4C-ABCA3BCBE225}"/>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grpFill/>
              <a:ln w="9028" cap="flat">
                <a:noFill/>
                <a:prstDash val="solid"/>
                <a:miter/>
              </a:ln>
            </p:spPr>
            <p:txBody>
              <a:bodyPr rtlCol="0" anchor="ctr"/>
              <a:lstStyle/>
              <a:p>
                <a:endParaRPr lang="en-US"/>
              </a:p>
            </p:txBody>
          </p:sp>
          <p:sp>
            <p:nvSpPr>
              <p:cNvPr id="31" name="Freeform 378">
                <a:extLst>
                  <a:ext uri="{FF2B5EF4-FFF2-40B4-BE49-F238E27FC236}">
                    <a16:creationId xmlns:a16="http://schemas.microsoft.com/office/drawing/2014/main" id="{A78FC5E0-3963-6DDB-2495-21BA6A2B627E}"/>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grpFill/>
              <a:ln w="9028" cap="flat">
                <a:noFill/>
                <a:prstDash val="solid"/>
                <a:miter/>
              </a:ln>
            </p:spPr>
            <p:txBody>
              <a:bodyPr rtlCol="0" anchor="ctr"/>
              <a:lstStyle/>
              <a:p>
                <a:endParaRPr lang="en-US"/>
              </a:p>
            </p:txBody>
          </p:sp>
          <p:sp>
            <p:nvSpPr>
              <p:cNvPr id="32" name="Freeform 379">
                <a:extLst>
                  <a:ext uri="{FF2B5EF4-FFF2-40B4-BE49-F238E27FC236}">
                    <a16:creationId xmlns:a16="http://schemas.microsoft.com/office/drawing/2014/main" id="{8DB5D307-8B72-F3FE-BC5D-FC0503B92530}"/>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grpFill/>
              <a:ln w="9028" cap="flat">
                <a:noFill/>
                <a:prstDash val="solid"/>
                <a:miter/>
              </a:ln>
            </p:spPr>
            <p:txBody>
              <a:bodyPr rtlCol="0" anchor="ctr"/>
              <a:lstStyle/>
              <a:p>
                <a:endParaRPr lang="en-US"/>
              </a:p>
            </p:txBody>
          </p:sp>
          <p:sp>
            <p:nvSpPr>
              <p:cNvPr id="33" name="Freeform 380">
                <a:extLst>
                  <a:ext uri="{FF2B5EF4-FFF2-40B4-BE49-F238E27FC236}">
                    <a16:creationId xmlns:a16="http://schemas.microsoft.com/office/drawing/2014/main" id="{D4A60A99-7275-1412-3730-E235072A24F0}"/>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grpFill/>
              <a:ln w="9028" cap="flat">
                <a:noFill/>
                <a:prstDash val="solid"/>
                <a:miter/>
              </a:ln>
            </p:spPr>
            <p:txBody>
              <a:bodyPr rtlCol="0" anchor="ctr"/>
              <a:lstStyle/>
              <a:p>
                <a:endParaRPr lang="en-US"/>
              </a:p>
            </p:txBody>
          </p:sp>
          <p:sp>
            <p:nvSpPr>
              <p:cNvPr id="34" name="Freeform 381">
                <a:extLst>
                  <a:ext uri="{FF2B5EF4-FFF2-40B4-BE49-F238E27FC236}">
                    <a16:creationId xmlns:a16="http://schemas.microsoft.com/office/drawing/2014/main" id="{3B7F52D5-DA95-EE11-F2A2-5E5F9D4F9CEF}"/>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grpFill/>
              <a:ln w="9028" cap="flat">
                <a:noFill/>
                <a:prstDash val="solid"/>
                <a:miter/>
              </a:ln>
            </p:spPr>
            <p:txBody>
              <a:bodyPr rtlCol="0" anchor="ctr"/>
              <a:lstStyle/>
              <a:p>
                <a:endParaRPr lang="en-US"/>
              </a:p>
            </p:txBody>
          </p:sp>
          <p:sp>
            <p:nvSpPr>
              <p:cNvPr id="35" name="Freeform 382">
                <a:extLst>
                  <a:ext uri="{FF2B5EF4-FFF2-40B4-BE49-F238E27FC236}">
                    <a16:creationId xmlns:a16="http://schemas.microsoft.com/office/drawing/2014/main" id="{576DC2AA-D77D-6C53-21E3-90D0553EEE5F}"/>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grpFill/>
              <a:ln w="9028" cap="flat">
                <a:noFill/>
                <a:prstDash val="solid"/>
                <a:miter/>
              </a:ln>
            </p:spPr>
            <p:txBody>
              <a:bodyPr rtlCol="0" anchor="ctr"/>
              <a:lstStyle/>
              <a:p>
                <a:endParaRPr lang="en-US"/>
              </a:p>
            </p:txBody>
          </p:sp>
          <p:sp>
            <p:nvSpPr>
              <p:cNvPr id="36" name="Freeform 383">
                <a:extLst>
                  <a:ext uri="{FF2B5EF4-FFF2-40B4-BE49-F238E27FC236}">
                    <a16:creationId xmlns:a16="http://schemas.microsoft.com/office/drawing/2014/main" id="{C2665F06-D80F-2FA8-F852-DCAAD21F523F}"/>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grpFill/>
              <a:ln w="9028" cap="flat">
                <a:noFill/>
                <a:prstDash val="solid"/>
                <a:miter/>
              </a:ln>
            </p:spPr>
            <p:txBody>
              <a:bodyPr rtlCol="0" anchor="ctr"/>
              <a:lstStyle/>
              <a:p>
                <a:endParaRPr lang="en-US"/>
              </a:p>
            </p:txBody>
          </p:sp>
          <p:sp>
            <p:nvSpPr>
              <p:cNvPr id="37" name="Freeform 384">
                <a:extLst>
                  <a:ext uri="{FF2B5EF4-FFF2-40B4-BE49-F238E27FC236}">
                    <a16:creationId xmlns:a16="http://schemas.microsoft.com/office/drawing/2014/main" id="{BD83AF1F-BC74-2FE6-7396-CA6A53C5CD4E}"/>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grpFill/>
              <a:ln w="9028" cap="flat">
                <a:noFill/>
                <a:prstDash val="solid"/>
                <a:miter/>
              </a:ln>
            </p:spPr>
            <p:txBody>
              <a:bodyPr rtlCol="0" anchor="ctr"/>
              <a:lstStyle/>
              <a:p>
                <a:endParaRPr lang="en-US"/>
              </a:p>
            </p:txBody>
          </p:sp>
        </p:grpSp>
      </p:grpSp>
      <p:cxnSp>
        <p:nvCxnSpPr>
          <p:cNvPr id="40" name="Straight Connector 39">
            <a:extLst>
              <a:ext uri="{FF2B5EF4-FFF2-40B4-BE49-F238E27FC236}">
                <a16:creationId xmlns:a16="http://schemas.microsoft.com/office/drawing/2014/main" id="{4FF8C453-33C6-FFDA-1C5C-DD1DC1E422AB}"/>
              </a:ext>
            </a:extLst>
          </p:cNvPr>
          <p:cNvCxnSpPr>
            <a:cxnSpLocks/>
          </p:cNvCxnSpPr>
          <p:nvPr/>
        </p:nvCxnSpPr>
        <p:spPr>
          <a:xfrm>
            <a:off x="-6542" y="1117853"/>
            <a:ext cx="1701974" cy="0"/>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3921177E-39A0-504B-3E5C-4FEDE866AF0B}"/>
              </a:ext>
            </a:extLst>
          </p:cNvPr>
          <p:cNvPicPr>
            <a:picLocks noChangeAspect="1"/>
          </p:cNvPicPr>
          <p:nvPr/>
        </p:nvPicPr>
        <p:blipFill>
          <a:blip r:embed="rId2"/>
          <a:stretch>
            <a:fillRect/>
          </a:stretch>
        </p:blipFill>
        <p:spPr>
          <a:xfrm>
            <a:off x="9250879" y="513999"/>
            <a:ext cx="2352675" cy="800100"/>
          </a:xfrm>
          <a:prstGeom prst="rect">
            <a:avLst/>
          </a:prstGeom>
        </p:spPr>
      </p:pic>
      <p:pic>
        <p:nvPicPr>
          <p:cNvPr id="41" name="Picture 40">
            <a:extLst>
              <a:ext uri="{FF2B5EF4-FFF2-40B4-BE49-F238E27FC236}">
                <a16:creationId xmlns:a16="http://schemas.microsoft.com/office/drawing/2014/main" id="{A5784A02-70F2-15D0-5341-EDFC3D796E46}"/>
              </a:ext>
            </a:extLst>
          </p:cNvPr>
          <p:cNvPicPr>
            <a:picLocks noChangeAspect="1"/>
          </p:cNvPicPr>
          <p:nvPr/>
        </p:nvPicPr>
        <p:blipFill>
          <a:blip r:embed="rId3"/>
          <a:stretch>
            <a:fillRect/>
          </a:stretch>
        </p:blipFill>
        <p:spPr>
          <a:xfrm>
            <a:off x="6722994" y="3689690"/>
            <a:ext cx="4407016" cy="2442155"/>
          </a:xfrm>
          <a:prstGeom prst="rect">
            <a:avLst/>
          </a:prstGeom>
        </p:spPr>
      </p:pic>
    </p:spTree>
    <p:extLst>
      <p:ext uri="{BB962C8B-B14F-4D97-AF65-F5344CB8AC3E}">
        <p14:creationId xmlns:p14="http://schemas.microsoft.com/office/powerpoint/2010/main" val="15250777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E7D3ABA1-FC56-4C70-1A49-E4AF6FC089C7}"/>
              </a:ext>
            </a:extLst>
          </p:cNvPr>
          <p:cNvSpPr/>
          <p:nvPr/>
        </p:nvSpPr>
        <p:spPr>
          <a:xfrm>
            <a:off x="0" y="0"/>
            <a:ext cx="2969683" cy="896588"/>
          </a:xfrm>
          <a:custGeom>
            <a:avLst/>
            <a:gdLst>
              <a:gd name="connsiteX0" fmla="*/ 0 w 2969683"/>
              <a:gd name="connsiteY0" fmla="*/ 0 h 896588"/>
              <a:gd name="connsiteX1" fmla="*/ 2969683 w 2969683"/>
              <a:gd name="connsiteY1" fmla="*/ 0 h 896588"/>
              <a:gd name="connsiteX2" fmla="*/ 2969683 w 2969683"/>
              <a:gd name="connsiteY2" fmla="*/ 411449 h 896588"/>
              <a:gd name="connsiteX3" fmla="*/ 2424358 w 2969683"/>
              <a:gd name="connsiteY3" fmla="*/ 896588 h 896588"/>
              <a:gd name="connsiteX4" fmla="*/ 0 w 2969683"/>
              <a:gd name="connsiteY4" fmla="*/ 896588 h 896588"/>
              <a:gd name="connsiteX5" fmla="*/ 0 w 2969683"/>
              <a:gd name="connsiteY5" fmla="*/ 0 h 89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9683" h="896588">
                <a:moveTo>
                  <a:pt x="0" y="0"/>
                </a:moveTo>
                <a:lnTo>
                  <a:pt x="2969683" y="0"/>
                </a:lnTo>
                <a:lnTo>
                  <a:pt x="2969683" y="411449"/>
                </a:lnTo>
                <a:cubicBezTo>
                  <a:pt x="2969683" y="678582"/>
                  <a:pt x="2724633" y="896588"/>
                  <a:pt x="2424358" y="896588"/>
                </a:cubicBezTo>
                <a:lnTo>
                  <a:pt x="0" y="896588"/>
                </a:lnTo>
                <a:lnTo>
                  <a:pt x="0" y="0"/>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8"/>
          </p:nvPr>
        </p:nvSpPr>
        <p:spPr>
          <a:xfrm>
            <a:off x="582130" y="1475921"/>
            <a:ext cx="11027739" cy="4995245"/>
          </a:xfrm>
        </p:spPr>
        <p:txBody>
          <a:bodyPr/>
          <a:lstStyle/>
          <a:p>
            <a:pPr marL="1255713" indent="-1255713">
              <a:spcBef>
                <a:spcPts val="400"/>
              </a:spcBef>
            </a:pPr>
            <a:r>
              <a:rPr lang="en-IE" sz="1800" b="1" dirty="0"/>
              <a:t>Exercise:	</a:t>
            </a:r>
            <a:r>
              <a:rPr lang="en-IE" sz="1800" dirty="0"/>
              <a:t>Use the internet to find out how many workplace accidents occurred in your country in recent year.</a:t>
            </a:r>
          </a:p>
          <a:p>
            <a:pPr marL="1255713" indent="-1255713">
              <a:spcBef>
                <a:spcPts val="400"/>
              </a:spcBef>
            </a:pPr>
            <a:endParaRPr lang="en-IE" sz="1800" b="1" dirty="0"/>
          </a:p>
          <a:p>
            <a:pPr marL="1255713" indent="-1255713">
              <a:spcBef>
                <a:spcPts val="400"/>
              </a:spcBef>
            </a:pPr>
            <a:r>
              <a:rPr lang="en-IE" sz="1800" b="1" dirty="0"/>
              <a:t>Websites</a:t>
            </a:r>
            <a:r>
              <a:rPr lang="en-IE" sz="1800" dirty="0"/>
              <a:t>: 	European Agency for Safety and Health at Work: </a:t>
            </a:r>
            <a:r>
              <a:rPr lang="en-IE" sz="1800" dirty="0">
                <a:solidFill>
                  <a:srgbClr val="87AF3F"/>
                </a:solidFill>
                <a:hlinkClick r:id="rId2">
                  <a:extLst>
                    <a:ext uri="{A12FA001-AC4F-418D-AE19-62706E023703}">
                      <ahyp:hlinkClr xmlns:ahyp="http://schemas.microsoft.com/office/drawing/2018/hyperlinkcolor" val="tx"/>
                    </a:ext>
                  </a:extLst>
                </a:hlinkClick>
              </a:rPr>
              <a:t>https://osha.europa.eu/en</a:t>
            </a:r>
            <a:r>
              <a:rPr lang="en-IE" sz="1800" dirty="0">
                <a:solidFill>
                  <a:srgbClr val="87AF3F"/>
                </a:solidFill>
              </a:rPr>
              <a:t>. </a:t>
            </a:r>
            <a:r>
              <a:rPr lang="en-IE" sz="1800" dirty="0"/>
              <a:t>Respect the power of the sun: </a:t>
            </a:r>
            <a:r>
              <a:rPr lang="en-IE" sz="1800" dirty="0">
                <a:solidFill>
                  <a:srgbClr val="87AF3F"/>
                </a:solidFill>
                <a:hlinkClick r:id="rId3">
                  <a:extLst>
                    <a:ext uri="{A12FA001-AC4F-418D-AE19-62706E023703}">
                      <ahyp:hlinkClr xmlns:ahyp="http://schemas.microsoft.com/office/drawing/2018/hyperlinkcolor" val="tx"/>
                    </a:ext>
                  </a:extLst>
                </a:hlinkClick>
              </a:rPr>
              <a:t>https://www.teagasc.ie/news--events/daily/farm-business/respect-the-power-of-the-sun.php#:~:text=Farmers%20are%20more%20at%20risk,construction%2C%20outdoor%20and%20farming%20industry</a:t>
            </a:r>
            <a:endParaRPr lang="en-IE" sz="1800" dirty="0">
              <a:solidFill>
                <a:srgbClr val="87AF3F"/>
              </a:solidFill>
            </a:endParaRPr>
          </a:p>
          <a:p>
            <a:pPr marL="1255713" indent="-1255713">
              <a:spcBef>
                <a:spcPts val="400"/>
              </a:spcBef>
            </a:pPr>
            <a:r>
              <a:rPr lang="en-IE" sz="1800" b="1" dirty="0"/>
              <a:t>YouTube: </a:t>
            </a:r>
            <a:r>
              <a:rPr lang="en-IE" sz="1800" dirty="0"/>
              <a:t>.	Working Organisation for Farmer Health and Safety </a:t>
            </a:r>
            <a:r>
              <a:rPr lang="en-IE" sz="1800" dirty="0">
                <a:solidFill>
                  <a:srgbClr val="87AF3F"/>
                </a:solidFill>
                <a:hlinkClick r:id="rId4">
                  <a:extLst>
                    <a:ext uri="{A12FA001-AC4F-418D-AE19-62706E023703}">
                      <ahyp:hlinkClr xmlns:ahyp="http://schemas.microsoft.com/office/drawing/2018/hyperlinkcolor" val="tx"/>
                    </a:ext>
                  </a:extLst>
                </a:hlinkClick>
              </a:rPr>
              <a:t>ttps://www.youtube.com/watch?v=MynsspW82wY</a:t>
            </a:r>
            <a:r>
              <a:rPr lang="en-IE" sz="1800" dirty="0">
                <a:solidFill>
                  <a:srgbClr val="87AF3F"/>
                </a:solidFill>
              </a:rPr>
              <a:t> </a:t>
            </a:r>
          </a:p>
          <a:p>
            <a:pPr marL="1255713" indent="-1255713">
              <a:spcBef>
                <a:spcPts val="400"/>
              </a:spcBef>
            </a:pPr>
            <a:r>
              <a:rPr lang="en-IE" sz="1800" dirty="0"/>
              <a:t>	Managing Farm Safety – Machinery Safety </a:t>
            </a:r>
            <a:r>
              <a:rPr lang="en-IE" sz="1800" dirty="0">
                <a:solidFill>
                  <a:srgbClr val="87AF3F"/>
                </a:solidFill>
                <a:hlinkClick r:id="rId5">
                  <a:extLst>
                    <a:ext uri="{A12FA001-AC4F-418D-AE19-62706E023703}">
                      <ahyp:hlinkClr xmlns:ahyp="http://schemas.microsoft.com/office/drawing/2018/hyperlinkcolor" val="tx"/>
                    </a:ext>
                  </a:extLst>
                </a:hlinkClick>
              </a:rPr>
              <a:t>https://www.youtube.com/watch?v=5Teow1LcEPE</a:t>
            </a:r>
            <a:r>
              <a:rPr lang="en-IE" sz="1800" dirty="0">
                <a:solidFill>
                  <a:srgbClr val="87AF3F"/>
                </a:solidFill>
              </a:rPr>
              <a:t>. </a:t>
            </a:r>
          </a:p>
          <a:p>
            <a:pPr marL="1255713" indent="-1255713">
              <a:spcBef>
                <a:spcPts val="400"/>
              </a:spcBef>
            </a:pPr>
            <a:r>
              <a:rPr lang="en-IE" sz="1800" dirty="0"/>
              <a:t>	Managing Farm Safety – Chemicals </a:t>
            </a:r>
            <a:r>
              <a:rPr lang="en-IE" sz="1800" dirty="0">
                <a:solidFill>
                  <a:srgbClr val="87AF3F"/>
                </a:solidFill>
                <a:hlinkClick r:id="rId6">
                  <a:extLst>
                    <a:ext uri="{A12FA001-AC4F-418D-AE19-62706E023703}">
                      <ahyp:hlinkClr xmlns:ahyp="http://schemas.microsoft.com/office/drawing/2018/hyperlinkcolor" val="tx"/>
                    </a:ext>
                  </a:extLst>
                </a:hlinkClick>
              </a:rPr>
              <a:t>https://www.youtube.com/watch?v=9DE6SqOoTRc</a:t>
            </a:r>
            <a:r>
              <a:rPr lang="en-IE" sz="1800" dirty="0">
                <a:solidFill>
                  <a:srgbClr val="87AF3F"/>
                </a:solidFill>
              </a:rPr>
              <a:t>. </a:t>
            </a:r>
          </a:p>
          <a:p>
            <a:pPr marL="1255713" indent="-1255713">
              <a:spcBef>
                <a:spcPts val="400"/>
              </a:spcBef>
            </a:pPr>
            <a:r>
              <a:rPr lang="en-IE" sz="1800" dirty="0"/>
              <a:t>	Managing Farm Safety – Construction </a:t>
            </a:r>
            <a:r>
              <a:rPr lang="en-IE" sz="1800" dirty="0">
                <a:solidFill>
                  <a:srgbClr val="87AF3F"/>
                </a:solidFill>
                <a:hlinkClick r:id="rId7">
                  <a:extLst>
                    <a:ext uri="{A12FA001-AC4F-418D-AE19-62706E023703}">
                      <ahyp:hlinkClr xmlns:ahyp="http://schemas.microsoft.com/office/drawing/2018/hyperlinkcolor" val="tx"/>
                    </a:ext>
                  </a:extLst>
                </a:hlinkClick>
              </a:rPr>
              <a:t>https://www.youtube.com/watch?v=Qihm99ZhAJ0</a:t>
            </a:r>
            <a:r>
              <a:rPr lang="en-IE" sz="1800" dirty="0">
                <a:solidFill>
                  <a:srgbClr val="87AF3F"/>
                </a:solidFill>
              </a:rPr>
              <a:t>. </a:t>
            </a:r>
          </a:p>
          <a:p>
            <a:pPr marL="1255713" indent="-1255713">
              <a:spcBef>
                <a:spcPts val="400"/>
              </a:spcBef>
            </a:pPr>
            <a:r>
              <a:rPr lang="en-IE" sz="1800" dirty="0"/>
              <a:t>	Hazard pictograms: The COSHH symbols and their meaning: </a:t>
            </a:r>
            <a:r>
              <a:rPr lang="en-IE" sz="1800" dirty="0">
                <a:solidFill>
                  <a:srgbClr val="87AF3F"/>
                </a:solidFill>
                <a:hlinkClick r:id="rId8">
                  <a:extLst>
                    <a:ext uri="{A12FA001-AC4F-418D-AE19-62706E023703}">
                      <ahyp:hlinkClr xmlns:ahyp="http://schemas.microsoft.com/office/drawing/2018/hyperlinkcolor" val="tx"/>
                    </a:ext>
                  </a:extLst>
                </a:hlinkClick>
              </a:rPr>
              <a:t>https://www.youtube.com/watch?v=KX9qzn8lkl4&amp;t=26s</a:t>
            </a:r>
            <a:r>
              <a:rPr lang="en-IE" sz="1800" dirty="0">
                <a:solidFill>
                  <a:srgbClr val="87AF3F"/>
                </a:solidFill>
              </a:rPr>
              <a:t>. </a:t>
            </a:r>
          </a:p>
          <a:p>
            <a:pPr marL="1255713" indent="-1255713">
              <a:spcBef>
                <a:spcPts val="400"/>
              </a:spcBef>
            </a:pPr>
            <a:r>
              <a:rPr lang="en-IE" sz="1800" dirty="0"/>
              <a:t>	Manual Handling: </a:t>
            </a:r>
            <a:r>
              <a:rPr lang="en-IE" sz="1800" dirty="0">
                <a:solidFill>
                  <a:srgbClr val="87AF3F"/>
                </a:solidFill>
                <a:hlinkClick r:id="rId9">
                  <a:extLst>
                    <a:ext uri="{A12FA001-AC4F-418D-AE19-62706E023703}">
                      <ahyp:hlinkClr xmlns:ahyp="http://schemas.microsoft.com/office/drawing/2018/hyperlinkcolor" val="tx"/>
                    </a:ext>
                  </a:extLst>
                </a:hlinkClick>
              </a:rPr>
              <a:t>https://www.youtube.com/watch?v=Lq2dJKw6-Uk</a:t>
            </a:r>
            <a:endParaRPr lang="en-IE" sz="1800" dirty="0">
              <a:solidFill>
                <a:srgbClr val="87AF3F"/>
              </a:solidFill>
            </a:endParaRPr>
          </a:p>
          <a:p>
            <a:pPr marL="1255713" indent="-1255713">
              <a:spcBef>
                <a:spcPts val="400"/>
              </a:spcBef>
            </a:pPr>
            <a:r>
              <a:rPr lang="en-IE" sz="1800" b="1" dirty="0"/>
              <a:t>Publication: </a:t>
            </a:r>
            <a:r>
              <a:rPr lang="en-IE" sz="1800" dirty="0"/>
              <a:t>	CLP Regulation (EC) No 1272/2008 on classification, labelling and packaging (CLP) of substances and mixtures. Hope, A. et al 1999. Health and safety practices among farmers and other workers: a needs assessment. </a:t>
            </a:r>
            <a:r>
              <a:rPr lang="en-IE" sz="1800" dirty="0" err="1"/>
              <a:t>Occup</a:t>
            </a:r>
            <a:r>
              <a:rPr lang="en-IE" sz="1800" dirty="0"/>
              <a:t>. Med. Vol 49, pp 231-235. Teagasc. Farm Workshop Safety. Available at: </a:t>
            </a:r>
            <a:r>
              <a:rPr lang="en-IE" sz="1800" dirty="0">
                <a:solidFill>
                  <a:srgbClr val="87AF3F"/>
                </a:solidFill>
                <a:hlinkClick r:id="rId10">
                  <a:extLst>
                    <a:ext uri="{A12FA001-AC4F-418D-AE19-62706E023703}">
                      <ahyp:hlinkClr xmlns:ahyp="http://schemas.microsoft.com/office/drawing/2018/hyperlinkcolor" val="tx"/>
                    </a:ext>
                  </a:extLst>
                </a:hlinkClick>
              </a:rPr>
              <a:t>https://www.teagasc.ie/media/website/publications/2020/Farm-Workshop-Booklet-Web.pdf</a:t>
            </a:r>
            <a:endParaRPr lang="en-IE" sz="1800" dirty="0">
              <a:solidFill>
                <a:srgbClr val="87AF3F"/>
              </a:solidFill>
            </a:endParaRPr>
          </a:p>
          <a:p>
            <a:pPr marL="1255713" indent="-1255713">
              <a:spcBef>
                <a:spcPts val="400"/>
              </a:spcBef>
            </a:pPr>
            <a:endParaRPr lang="en-IE" sz="1800" dirty="0"/>
          </a:p>
          <a:p>
            <a:pPr marL="15875" indent="-15875">
              <a:spcBef>
                <a:spcPts val="400"/>
              </a:spcBef>
            </a:pPr>
            <a:endParaRPr lang="en-IE" sz="1800" dirty="0"/>
          </a:p>
          <a:p>
            <a:pPr marL="15875" indent="-15875">
              <a:spcBef>
                <a:spcPts val="400"/>
              </a:spcBef>
            </a:pPr>
            <a:endParaRPr lang="en-IE" sz="1800" dirty="0"/>
          </a:p>
          <a:p>
            <a:pPr marL="15875" indent="-15875">
              <a:lnSpc>
                <a:spcPct val="100000"/>
              </a:lnSpc>
              <a:spcBef>
                <a:spcPts val="400"/>
              </a:spcBef>
              <a:buClr>
                <a:srgbClr val="E8A116"/>
              </a:buClr>
              <a:buFont typeface="Arial" panose="020B0604020202020204" pitchFamily="34" charset="0"/>
              <a:buChar char="•"/>
            </a:pPr>
            <a:endParaRPr lang="en-US" sz="1800" dirty="0"/>
          </a:p>
        </p:txBody>
      </p:sp>
      <p:pic>
        <p:nvPicPr>
          <p:cNvPr id="27" name="Picture 26">
            <a:extLst>
              <a:ext uri="{FF2B5EF4-FFF2-40B4-BE49-F238E27FC236}">
                <a16:creationId xmlns:a16="http://schemas.microsoft.com/office/drawing/2014/main" id="{E5E126C2-8C85-FFF1-7A5B-EEB1908B5FDF}"/>
              </a:ext>
            </a:extLst>
          </p:cNvPr>
          <p:cNvPicPr>
            <a:picLocks noChangeAspect="1"/>
          </p:cNvPicPr>
          <p:nvPr/>
        </p:nvPicPr>
        <p:blipFill>
          <a:blip r:embed="rId11"/>
          <a:stretch>
            <a:fillRect/>
          </a:stretch>
        </p:blipFill>
        <p:spPr>
          <a:xfrm>
            <a:off x="9541839" y="359196"/>
            <a:ext cx="2162175" cy="762000"/>
          </a:xfrm>
          <a:prstGeom prst="rect">
            <a:avLst/>
          </a:prstGeom>
        </p:spPr>
      </p:pic>
      <p:sp>
        <p:nvSpPr>
          <p:cNvPr id="32" name="TextBox 31">
            <a:extLst>
              <a:ext uri="{FF2B5EF4-FFF2-40B4-BE49-F238E27FC236}">
                <a16:creationId xmlns:a16="http://schemas.microsoft.com/office/drawing/2014/main" id="{8A4B001A-4BFF-4CA9-D25C-F9386520CA41}"/>
              </a:ext>
            </a:extLst>
          </p:cNvPr>
          <p:cNvSpPr txBox="1"/>
          <p:nvPr/>
        </p:nvSpPr>
        <p:spPr>
          <a:xfrm>
            <a:off x="487985" y="212376"/>
            <a:ext cx="2481698" cy="615553"/>
          </a:xfrm>
          <a:prstGeom prst="rect">
            <a:avLst/>
          </a:prstGeom>
          <a:noFill/>
        </p:spPr>
        <p:txBody>
          <a:bodyPr wrap="square">
            <a:spAutoFit/>
          </a:bodyPr>
          <a:lstStyle/>
          <a:p>
            <a:pPr marL="15875" indent="-15875">
              <a:spcBef>
                <a:spcPts val="400"/>
              </a:spcBef>
              <a:buNone/>
            </a:pPr>
            <a:r>
              <a:rPr lang="en-IE" sz="3400" b="1" dirty="0">
                <a:solidFill>
                  <a:schemeClr val="bg1"/>
                </a:solidFill>
              </a:rPr>
              <a:t>Resources</a:t>
            </a:r>
          </a:p>
        </p:txBody>
      </p:sp>
      <p:cxnSp>
        <p:nvCxnSpPr>
          <p:cNvPr id="37" name="Straight Connector 36">
            <a:extLst>
              <a:ext uri="{FF2B5EF4-FFF2-40B4-BE49-F238E27FC236}">
                <a16:creationId xmlns:a16="http://schemas.microsoft.com/office/drawing/2014/main" id="{D1E55B1B-375B-B6EF-EEE1-2CD5C763C5F1}"/>
              </a:ext>
            </a:extLst>
          </p:cNvPr>
          <p:cNvCxnSpPr>
            <a:cxnSpLocks/>
          </p:cNvCxnSpPr>
          <p:nvPr/>
        </p:nvCxnSpPr>
        <p:spPr>
          <a:xfrm>
            <a:off x="321861" y="0"/>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7112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3408342" y="628651"/>
            <a:ext cx="8421705" cy="5266972"/>
          </a:xfrm>
        </p:spPr>
        <p:txBody>
          <a:bodyPr/>
          <a:lstStyle/>
          <a:p>
            <a:pPr marL="0" indent="0" algn="just">
              <a:lnSpc>
                <a:spcPts val="2680"/>
              </a:lnSpc>
              <a:spcBef>
                <a:spcPts val="0"/>
              </a:spcBef>
              <a:buClr>
                <a:srgbClr val="E8A116"/>
              </a:buClr>
            </a:pPr>
            <a:r>
              <a:rPr lang="en-IE" sz="2400" dirty="0">
                <a:solidFill>
                  <a:srgbClr val="424242"/>
                </a:solidFill>
              </a:rPr>
              <a:t>Urban agriculture offers a means of promoting integrated urban and rural development in a manner that can counteract some of the negative impacts of urbanization. </a:t>
            </a:r>
            <a:r>
              <a:rPr lang="en-IE" sz="2400" b="1" dirty="0">
                <a:solidFill>
                  <a:srgbClr val="424242"/>
                </a:solidFill>
              </a:rPr>
              <a:t>Social, health, and environmental benefits </a:t>
            </a:r>
            <a:r>
              <a:rPr lang="en-IE" sz="2400" dirty="0">
                <a:solidFill>
                  <a:srgbClr val="424242"/>
                </a:solidFill>
              </a:rPr>
              <a:t>can accrue when urban spaces are used for food and crop production. </a:t>
            </a:r>
            <a:r>
              <a:rPr lang="en-IE" sz="2400" b="1" dirty="0">
                <a:solidFill>
                  <a:srgbClr val="E8A116"/>
                </a:solidFill>
              </a:rPr>
              <a:t>Urban agriculture can be a profitable business and involves growing food and raising animals (poultry, bees, snails etc) in towns and cities</a:t>
            </a:r>
            <a:r>
              <a:rPr lang="en-IE" sz="2400" dirty="0">
                <a:solidFill>
                  <a:srgbClr val="424242"/>
                </a:solidFill>
              </a:rPr>
              <a:t>. Food is produced and processed locally and sold to the local community. </a:t>
            </a:r>
            <a:r>
              <a:rPr lang="en-IE" sz="2400" b="1" dirty="0">
                <a:solidFill>
                  <a:srgbClr val="424242"/>
                </a:solidFill>
              </a:rPr>
              <a:t>Edible landscapes </a:t>
            </a:r>
            <a:r>
              <a:rPr lang="en-IE" sz="2400" dirty="0">
                <a:solidFill>
                  <a:srgbClr val="424242"/>
                </a:solidFill>
              </a:rPr>
              <a:t>can be created in unused spaces by developing green houses, street landscaping, yards, raised beds, rooftop and vertical farming systems. Urban agriculture </a:t>
            </a:r>
            <a:r>
              <a:rPr lang="en-IE" sz="2400" b="1" dirty="0">
                <a:solidFill>
                  <a:srgbClr val="424242"/>
                </a:solidFill>
              </a:rPr>
              <a:t>provides employment</a:t>
            </a:r>
            <a:r>
              <a:rPr lang="en-IE" sz="2400" dirty="0">
                <a:solidFill>
                  <a:srgbClr val="424242"/>
                </a:solidFill>
              </a:rPr>
              <a:t>, and can help turn urban waste lands in to positive spaces for local communities by reducing poverty, pollution and even reducing crime in these areas. Local </a:t>
            </a:r>
            <a:r>
              <a:rPr lang="en-IE" sz="2400" b="1" dirty="0">
                <a:solidFill>
                  <a:srgbClr val="424242"/>
                </a:solidFill>
              </a:rPr>
              <a:t>carbon footprint is reduced </a:t>
            </a:r>
            <a:r>
              <a:rPr lang="en-IE" sz="2400" dirty="0">
                <a:solidFill>
                  <a:srgbClr val="424242"/>
                </a:solidFill>
              </a:rPr>
              <a:t>arising from local food production, brining it closer to consumers.</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2" y="761603"/>
            <a:ext cx="2440796" cy="803654"/>
          </a:xfrm>
        </p:spPr>
        <p:txBody>
          <a:bodyPr/>
          <a:lstStyle/>
          <a:p>
            <a:r>
              <a:rPr lang="en-US" b="1" dirty="0">
                <a:solidFill>
                  <a:srgbClr val="E8A116"/>
                </a:solidFill>
              </a:rPr>
              <a:t>2.2 Urban Agriculture and Social Benefits </a:t>
            </a:r>
          </a:p>
          <a:p>
            <a:endParaRPr lang="en-US" b="1" dirty="0">
              <a:solidFill>
                <a:srgbClr val="E8A116"/>
              </a:solidFill>
            </a:endParaRPr>
          </a:p>
        </p:txBody>
      </p:sp>
      <p:grpSp>
        <p:nvGrpSpPr>
          <p:cNvPr id="30" name="Group 29">
            <a:extLst>
              <a:ext uri="{FF2B5EF4-FFF2-40B4-BE49-F238E27FC236}">
                <a16:creationId xmlns:a16="http://schemas.microsoft.com/office/drawing/2014/main" id="{D6B6D2AB-C059-10F0-10A9-438E89CF32E6}"/>
              </a:ext>
            </a:extLst>
          </p:cNvPr>
          <p:cNvGrpSpPr/>
          <p:nvPr/>
        </p:nvGrpSpPr>
        <p:grpSpPr>
          <a:xfrm>
            <a:off x="2462947" y="4834973"/>
            <a:ext cx="943614" cy="841150"/>
            <a:chOff x="4422991" y="1951890"/>
            <a:chExt cx="1086135" cy="968195"/>
          </a:xfrm>
          <a:solidFill>
            <a:srgbClr val="296B5F"/>
          </a:solidFill>
        </p:grpSpPr>
        <p:sp>
          <p:nvSpPr>
            <p:cNvPr id="31" name="Freeform 30">
              <a:extLst>
                <a:ext uri="{FF2B5EF4-FFF2-40B4-BE49-F238E27FC236}">
                  <a16:creationId xmlns:a16="http://schemas.microsoft.com/office/drawing/2014/main" id="{A00EDD08-3478-FA4B-33AF-C5CD633EA1CE}"/>
                </a:ext>
              </a:extLst>
            </p:cNvPr>
            <p:cNvSpPr/>
            <p:nvPr/>
          </p:nvSpPr>
          <p:spPr>
            <a:xfrm>
              <a:off x="4422991" y="1951890"/>
              <a:ext cx="1086135" cy="968195"/>
            </a:xfrm>
            <a:custGeom>
              <a:avLst/>
              <a:gdLst>
                <a:gd name="connsiteX0" fmla="*/ 704891 w 1086135"/>
                <a:gd name="connsiteY0" fmla="*/ 315418 h 968195"/>
                <a:gd name="connsiteX1" fmla="*/ 682949 w 1086135"/>
                <a:gd name="connsiteY1" fmla="*/ 293475 h 968195"/>
                <a:gd name="connsiteX2" fmla="*/ 614380 w 1086135"/>
                <a:gd name="connsiteY2" fmla="*/ 296218 h 968195"/>
                <a:gd name="connsiteX3" fmla="*/ 600666 w 1086135"/>
                <a:gd name="connsiteY3" fmla="*/ 329131 h 968195"/>
                <a:gd name="connsiteX4" fmla="*/ 614380 w 1086135"/>
                <a:gd name="connsiteY4" fmla="*/ 362045 h 968195"/>
                <a:gd name="connsiteX5" fmla="*/ 633579 w 1086135"/>
                <a:gd name="connsiteY5" fmla="*/ 381244 h 968195"/>
                <a:gd name="connsiteX6" fmla="*/ 658265 w 1086135"/>
                <a:gd name="connsiteY6" fmla="*/ 403186 h 968195"/>
                <a:gd name="connsiteX7" fmla="*/ 715862 w 1086135"/>
                <a:gd name="connsiteY7" fmla="*/ 458041 h 968195"/>
                <a:gd name="connsiteX8" fmla="*/ 748776 w 1086135"/>
                <a:gd name="connsiteY8" fmla="*/ 471755 h 968195"/>
                <a:gd name="connsiteX9" fmla="*/ 751519 w 1086135"/>
                <a:gd name="connsiteY9" fmla="*/ 471755 h 968195"/>
                <a:gd name="connsiteX10" fmla="*/ 784431 w 1086135"/>
                <a:gd name="connsiteY10" fmla="*/ 455299 h 968195"/>
                <a:gd name="connsiteX11" fmla="*/ 795403 w 1086135"/>
                <a:gd name="connsiteY11" fmla="*/ 441585 h 968195"/>
                <a:gd name="connsiteX12" fmla="*/ 795403 w 1086135"/>
                <a:gd name="connsiteY12" fmla="*/ 490955 h 968195"/>
                <a:gd name="connsiteX13" fmla="*/ 795403 w 1086135"/>
                <a:gd name="connsiteY13" fmla="*/ 493697 h 968195"/>
                <a:gd name="connsiteX14" fmla="*/ 809117 w 1086135"/>
                <a:gd name="connsiteY14" fmla="*/ 562266 h 968195"/>
                <a:gd name="connsiteX15" fmla="*/ 817345 w 1086135"/>
                <a:gd name="connsiteY15" fmla="*/ 650035 h 968195"/>
                <a:gd name="connsiteX16" fmla="*/ 817345 w 1086135"/>
                <a:gd name="connsiteY16" fmla="*/ 806372 h 968195"/>
                <a:gd name="connsiteX17" fmla="*/ 767975 w 1086135"/>
                <a:gd name="connsiteY17" fmla="*/ 863970 h 968195"/>
                <a:gd name="connsiteX18" fmla="*/ 767975 w 1086135"/>
                <a:gd name="connsiteY18" fmla="*/ 872198 h 968195"/>
                <a:gd name="connsiteX19" fmla="*/ 304447 w 1086135"/>
                <a:gd name="connsiteY19" fmla="*/ 872198 h 968195"/>
                <a:gd name="connsiteX20" fmla="*/ 304447 w 1086135"/>
                <a:gd name="connsiteY20" fmla="*/ 863970 h 968195"/>
                <a:gd name="connsiteX21" fmla="*/ 255077 w 1086135"/>
                <a:gd name="connsiteY21" fmla="*/ 806372 h 968195"/>
                <a:gd name="connsiteX22" fmla="*/ 255077 w 1086135"/>
                <a:gd name="connsiteY22" fmla="*/ 650035 h 968195"/>
                <a:gd name="connsiteX23" fmla="*/ 263306 w 1086135"/>
                <a:gd name="connsiteY23" fmla="*/ 562266 h 968195"/>
                <a:gd name="connsiteX24" fmla="*/ 277020 w 1086135"/>
                <a:gd name="connsiteY24" fmla="*/ 493697 h 968195"/>
                <a:gd name="connsiteX25" fmla="*/ 277020 w 1086135"/>
                <a:gd name="connsiteY25" fmla="*/ 490955 h 968195"/>
                <a:gd name="connsiteX26" fmla="*/ 277020 w 1086135"/>
                <a:gd name="connsiteY26" fmla="*/ 441585 h 968195"/>
                <a:gd name="connsiteX27" fmla="*/ 287991 w 1086135"/>
                <a:gd name="connsiteY27" fmla="*/ 455299 h 968195"/>
                <a:gd name="connsiteX28" fmla="*/ 320904 w 1086135"/>
                <a:gd name="connsiteY28" fmla="*/ 471755 h 968195"/>
                <a:gd name="connsiteX29" fmla="*/ 323647 w 1086135"/>
                <a:gd name="connsiteY29" fmla="*/ 471755 h 968195"/>
                <a:gd name="connsiteX30" fmla="*/ 356560 w 1086135"/>
                <a:gd name="connsiteY30" fmla="*/ 458041 h 968195"/>
                <a:gd name="connsiteX31" fmla="*/ 414158 w 1086135"/>
                <a:gd name="connsiteY31" fmla="*/ 403186 h 968195"/>
                <a:gd name="connsiteX32" fmla="*/ 438843 w 1086135"/>
                <a:gd name="connsiteY32" fmla="*/ 381244 h 968195"/>
                <a:gd name="connsiteX33" fmla="*/ 458042 w 1086135"/>
                <a:gd name="connsiteY33" fmla="*/ 362045 h 968195"/>
                <a:gd name="connsiteX34" fmla="*/ 471756 w 1086135"/>
                <a:gd name="connsiteY34" fmla="*/ 329131 h 968195"/>
                <a:gd name="connsiteX35" fmla="*/ 458042 w 1086135"/>
                <a:gd name="connsiteY35" fmla="*/ 296218 h 968195"/>
                <a:gd name="connsiteX36" fmla="*/ 389473 w 1086135"/>
                <a:gd name="connsiteY36" fmla="*/ 293475 h 968195"/>
                <a:gd name="connsiteX37" fmla="*/ 367531 w 1086135"/>
                <a:gd name="connsiteY37" fmla="*/ 315418 h 968195"/>
                <a:gd name="connsiteX38" fmla="*/ 345589 w 1086135"/>
                <a:gd name="connsiteY38" fmla="*/ 337360 h 968195"/>
                <a:gd name="connsiteX39" fmla="*/ 326390 w 1086135"/>
                <a:gd name="connsiteY39" fmla="*/ 356559 h 968195"/>
                <a:gd name="connsiteX40" fmla="*/ 274277 w 1086135"/>
                <a:gd name="connsiteY40" fmla="*/ 293475 h 968195"/>
                <a:gd name="connsiteX41" fmla="*/ 252335 w 1086135"/>
                <a:gd name="connsiteY41" fmla="*/ 252334 h 968195"/>
                <a:gd name="connsiteX42" fmla="*/ 244107 w 1086135"/>
                <a:gd name="connsiteY42" fmla="*/ 244106 h 968195"/>
                <a:gd name="connsiteX43" fmla="*/ 244107 w 1086135"/>
                <a:gd name="connsiteY43" fmla="*/ 200222 h 968195"/>
                <a:gd name="connsiteX44" fmla="*/ 277020 w 1086135"/>
                <a:gd name="connsiteY44" fmla="*/ 137138 h 968195"/>
                <a:gd name="connsiteX45" fmla="*/ 277020 w 1086135"/>
                <a:gd name="connsiteY45" fmla="*/ 117939 h 968195"/>
                <a:gd name="connsiteX46" fmla="*/ 312676 w 1086135"/>
                <a:gd name="connsiteY46" fmla="*/ 76797 h 968195"/>
                <a:gd name="connsiteX47" fmla="*/ 235878 w 1086135"/>
                <a:gd name="connsiteY47" fmla="*/ 0 h 968195"/>
                <a:gd name="connsiteX48" fmla="*/ 183765 w 1086135"/>
                <a:gd name="connsiteY48" fmla="*/ 0 h 968195"/>
                <a:gd name="connsiteX49" fmla="*/ 123425 w 1086135"/>
                <a:gd name="connsiteY49" fmla="*/ 24685 h 968195"/>
                <a:gd name="connsiteX50" fmla="*/ 98740 w 1086135"/>
                <a:gd name="connsiteY50" fmla="*/ 85026 h 968195"/>
                <a:gd name="connsiteX51" fmla="*/ 98740 w 1086135"/>
                <a:gd name="connsiteY51" fmla="*/ 145366 h 968195"/>
                <a:gd name="connsiteX52" fmla="*/ 150852 w 1086135"/>
                <a:gd name="connsiteY52" fmla="*/ 211193 h 968195"/>
                <a:gd name="connsiteX53" fmla="*/ 150852 w 1086135"/>
                <a:gd name="connsiteY53" fmla="*/ 244106 h 968195"/>
                <a:gd name="connsiteX54" fmla="*/ 120682 w 1086135"/>
                <a:gd name="connsiteY54" fmla="*/ 307189 h 968195"/>
                <a:gd name="connsiteX55" fmla="*/ 120682 w 1086135"/>
                <a:gd name="connsiteY55" fmla="*/ 496440 h 968195"/>
                <a:gd name="connsiteX56" fmla="*/ 145367 w 1086135"/>
                <a:gd name="connsiteY56" fmla="*/ 559524 h 968195"/>
                <a:gd name="connsiteX57" fmla="*/ 156338 w 1086135"/>
                <a:gd name="connsiteY57" fmla="*/ 581466 h 968195"/>
                <a:gd name="connsiteX58" fmla="*/ 159081 w 1086135"/>
                <a:gd name="connsiteY58" fmla="*/ 606151 h 968195"/>
                <a:gd name="connsiteX59" fmla="*/ 159081 w 1086135"/>
                <a:gd name="connsiteY59" fmla="*/ 685691 h 968195"/>
                <a:gd name="connsiteX60" fmla="*/ 175537 w 1086135"/>
                <a:gd name="connsiteY60" fmla="*/ 702147 h 968195"/>
                <a:gd name="connsiteX61" fmla="*/ 191994 w 1086135"/>
                <a:gd name="connsiteY61" fmla="*/ 685691 h 968195"/>
                <a:gd name="connsiteX62" fmla="*/ 191994 w 1086135"/>
                <a:gd name="connsiteY62" fmla="*/ 606151 h 968195"/>
                <a:gd name="connsiteX63" fmla="*/ 186508 w 1086135"/>
                <a:gd name="connsiteY63" fmla="*/ 573238 h 968195"/>
                <a:gd name="connsiteX64" fmla="*/ 170051 w 1086135"/>
                <a:gd name="connsiteY64" fmla="*/ 543067 h 968195"/>
                <a:gd name="connsiteX65" fmla="*/ 153595 w 1086135"/>
                <a:gd name="connsiteY65" fmla="*/ 507411 h 968195"/>
                <a:gd name="connsiteX66" fmla="*/ 244107 w 1086135"/>
                <a:gd name="connsiteY66" fmla="*/ 507411 h 968195"/>
                <a:gd name="connsiteX67" fmla="*/ 233135 w 1086135"/>
                <a:gd name="connsiteY67" fmla="*/ 556781 h 968195"/>
                <a:gd name="connsiteX68" fmla="*/ 222164 w 1086135"/>
                <a:gd name="connsiteY68" fmla="*/ 652778 h 968195"/>
                <a:gd name="connsiteX69" fmla="*/ 222164 w 1086135"/>
                <a:gd name="connsiteY69" fmla="*/ 809115 h 968195"/>
                <a:gd name="connsiteX70" fmla="*/ 200222 w 1086135"/>
                <a:gd name="connsiteY70" fmla="*/ 809115 h 968195"/>
                <a:gd name="connsiteX71" fmla="*/ 200222 w 1086135"/>
                <a:gd name="connsiteY71" fmla="*/ 757003 h 968195"/>
                <a:gd name="connsiteX72" fmla="*/ 183765 w 1086135"/>
                <a:gd name="connsiteY72" fmla="*/ 740546 h 968195"/>
                <a:gd name="connsiteX73" fmla="*/ 167309 w 1086135"/>
                <a:gd name="connsiteY73" fmla="*/ 757003 h 968195"/>
                <a:gd name="connsiteX74" fmla="*/ 167309 w 1086135"/>
                <a:gd name="connsiteY74" fmla="*/ 874941 h 968195"/>
                <a:gd name="connsiteX75" fmla="*/ 46627 w 1086135"/>
                <a:gd name="connsiteY75" fmla="*/ 874941 h 968195"/>
                <a:gd name="connsiteX76" fmla="*/ 0 w 1086135"/>
                <a:gd name="connsiteY76" fmla="*/ 921568 h 968195"/>
                <a:gd name="connsiteX77" fmla="*/ 46627 w 1086135"/>
                <a:gd name="connsiteY77" fmla="*/ 968195 h 968195"/>
                <a:gd name="connsiteX78" fmla="*/ 1039509 w 1086135"/>
                <a:gd name="connsiteY78" fmla="*/ 968195 h 968195"/>
                <a:gd name="connsiteX79" fmla="*/ 1086136 w 1086135"/>
                <a:gd name="connsiteY79" fmla="*/ 921568 h 968195"/>
                <a:gd name="connsiteX80" fmla="*/ 1039509 w 1086135"/>
                <a:gd name="connsiteY80" fmla="*/ 874941 h 968195"/>
                <a:gd name="connsiteX81" fmla="*/ 918828 w 1086135"/>
                <a:gd name="connsiteY81" fmla="*/ 874941 h 968195"/>
                <a:gd name="connsiteX82" fmla="*/ 918828 w 1086135"/>
                <a:gd name="connsiteY82" fmla="*/ 606151 h 968195"/>
                <a:gd name="connsiteX83" fmla="*/ 921570 w 1086135"/>
                <a:gd name="connsiteY83" fmla="*/ 581466 h 968195"/>
                <a:gd name="connsiteX84" fmla="*/ 932541 w 1086135"/>
                <a:gd name="connsiteY84" fmla="*/ 559524 h 968195"/>
                <a:gd name="connsiteX85" fmla="*/ 957226 w 1086135"/>
                <a:gd name="connsiteY85" fmla="*/ 496440 h 968195"/>
                <a:gd name="connsiteX86" fmla="*/ 957226 w 1086135"/>
                <a:gd name="connsiteY86" fmla="*/ 414157 h 968195"/>
                <a:gd name="connsiteX87" fmla="*/ 940769 w 1086135"/>
                <a:gd name="connsiteY87" fmla="*/ 397701 h 968195"/>
                <a:gd name="connsiteX88" fmla="*/ 924313 w 1086135"/>
                <a:gd name="connsiteY88" fmla="*/ 414157 h 968195"/>
                <a:gd name="connsiteX89" fmla="*/ 924313 w 1086135"/>
                <a:gd name="connsiteY89" fmla="*/ 474498 h 968195"/>
                <a:gd name="connsiteX90" fmla="*/ 831059 w 1086135"/>
                <a:gd name="connsiteY90" fmla="*/ 474498 h 968195"/>
                <a:gd name="connsiteX91" fmla="*/ 831059 w 1086135"/>
                <a:gd name="connsiteY91" fmla="*/ 403186 h 968195"/>
                <a:gd name="connsiteX92" fmla="*/ 880428 w 1086135"/>
                <a:gd name="connsiteY92" fmla="*/ 345588 h 968195"/>
                <a:gd name="connsiteX93" fmla="*/ 885914 w 1086135"/>
                <a:gd name="connsiteY93" fmla="*/ 340103 h 968195"/>
                <a:gd name="connsiteX94" fmla="*/ 885914 w 1086135"/>
                <a:gd name="connsiteY94" fmla="*/ 340103 h 968195"/>
                <a:gd name="connsiteX95" fmla="*/ 880428 w 1086135"/>
                <a:gd name="connsiteY95" fmla="*/ 274276 h 968195"/>
                <a:gd name="connsiteX96" fmla="*/ 861229 w 1086135"/>
                <a:gd name="connsiteY96" fmla="*/ 263305 h 968195"/>
                <a:gd name="connsiteX97" fmla="*/ 883171 w 1086135"/>
                <a:gd name="connsiteY97" fmla="*/ 257820 h 968195"/>
                <a:gd name="connsiteX98" fmla="*/ 929798 w 1086135"/>
                <a:gd name="connsiteY98" fmla="*/ 304447 h 968195"/>
                <a:gd name="connsiteX99" fmla="*/ 929798 w 1086135"/>
                <a:gd name="connsiteY99" fmla="*/ 345588 h 968195"/>
                <a:gd name="connsiteX100" fmla="*/ 946255 w 1086135"/>
                <a:gd name="connsiteY100" fmla="*/ 362045 h 968195"/>
                <a:gd name="connsiteX101" fmla="*/ 962711 w 1086135"/>
                <a:gd name="connsiteY101" fmla="*/ 345588 h 968195"/>
                <a:gd name="connsiteX102" fmla="*/ 962711 w 1086135"/>
                <a:gd name="connsiteY102" fmla="*/ 309932 h 968195"/>
                <a:gd name="connsiteX103" fmla="*/ 932541 w 1086135"/>
                <a:gd name="connsiteY103" fmla="*/ 246849 h 968195"/>
                <a:gd name="connsiteX104" fmla="*/ 932541 w 1086135"/>
                <a:gd name="connsiteY104" fmla="*/ 200222 h 968195"/>
                <a:gd name="connsiteX105" fmla="*/ 951740 w 1086135"/>
                <a:gd name="connsiteY105" fmla="*/ 181022 h 968195"/>
                <a:gd name="connsiteX106" fmla="*/ 984654 w 1086135"/>
                <a:gd name="connsiteY106" fmla="*/ 134396 h 968195"/>
                <a:gd name="connsiteX107" fmla="*/ 984654 w 1086135"/>
                <a:gd name="connsiteY107" fmla="*/ 63084 h 968195"/>
                <a:gd name="connsiteX108" fmla="*/ 965454 w 1086135"/>
                <a:gd name="connsiteY108" fmla="*/ 19199 h 968195"/>
                <a:gd name="connsiteX109" fmla="*/ 921570 w 1086135"/>
                <a:gd name="connsiteY109" fmla="*/ 0 h 968195"/>
                <a:gd name="connsiteX110" fmla="*/ 800888 w 1086135"/>
                <a:gd name="connsiteY110" fmla="*/ 0 h 968195"/>
                <a:gd name="connsiteX111" fmla="*/ 767975 w 1086135"/>
                <a:gd name="connsiteY111" fmla="*/ 32913 h 968195"/>
                <a:gd name="connsiteX112" fmla="*/ 803631 w 1086135"/>
                <a:gd name="connsiteY112" fmla="*/ 101482 h 968195"/>
                <a:gd name="connsiteX113" fmla="*/ 803631 w 1086135"/>
                <a:gd name="connsiteY113" fmla="*/ 134396 h 968195"/>
                <a:gd name="connsiteX114" fmla="*/ 836544 w 1086135"/>
                <a:gd name="connsiteY114" fmla="*/ 197479 h 968195"/>
                <a:gd name="connsiteX115" fmla="*/ 836544 w 1086135"/>
                <a:gd name="connsiteY115" fmla="*/ 244106 h 968195"/>
                <a:gd name="connsiteX116" fmla="*/ 828316 w 1086135"/>
                <a:gd name="connsiteY116" fmla="*/ 252334 h 968195"/>
                <a:gd name="connsiteX117" fmla="*/ 806374 w 1086135"/>
                <a:gd name="connsiteY117" fmla="*/ 293475 h 968195"/>
                <a:gd name="connsiteX118" fmla="*/ 754261 w 1086135"/>
                <a:gd name="connsiteY118" fmla="*/ 356559 h 968195"/>
                <a:gd name="connsiteX119" fmla="*/ 735062 w 1086135"/>
                <a:gd name="connsiteY119" fmla="*/ 337360 h 968195"/>
                <a:gd name="connsiteX120" fmla="*/ 927055 w 1086135"/>
                <a:gd name="connsiteY120" fmla="*/ 507411 h 968195"/>
                <a:gd name="connsiteX121" fmla="*/ 910599 w 1086135"/>
                <a:gd name="connsiteY121" fmla="*/ 543067 h 968195"/>
                <a:gd name="connsiteX122" fmla="*/ 894142 w 1086135"/>
                <a:gd name="connsiteY122" fmla="*/ 573238 h 968195"/>
                <a:gd name="connsiteX123" fmla="*/ 888657 w 1086135"/>
                <a:gd name="connsiteY123" fmla="*/ 606151 h 968195"/>
                <a:gd name="connsiteX124" fmla="*/ 888657 w 1086135"/>
                <a:gd name="connsiteY124" fmla="*/ 806372 h 968195"/>
                <a:gd name="connsiteX125" fmla="*/ 855743 w 1086135"/>
                <a:gd name="connsiteY125" fmla="*/ 806372 h 968195"/>
                <a:gd name="connsiteX126" fmla="*/ 855743 w 1086135"/>
                <a:gd name="connsiteY126" fmla="*/ 650035 h 968195"/>
                <a:gd name="connsiteX127" fmla="*/ 844772 w 1086135"/>
                <a:gd name="connsiteY127" fmla="*/ 554038 h 968195"/>
                <a:gd name="connsiteX128" fmla="*/ 833802 w 1086135"/>
                <a:gd name="connsiteY128" fmla="*/ 504669 h 968195"/>
                <a:gd name="connsiteX129" fmla="*/ 927055 w 1086135"/>
                <a:gd name="connsiteY129" fmla="*/ 504669 h 968195"/>
                <a:gd name="connsiteX130" fmla="*/ 896885 w 1086135"/>
                <a:gd name="connsiteY130" fmla="*/ 230392 h 968195"/>
                <a:gd name="connsiteX131" fmla="*/ 880428 w 1086135"/>
                <a:gd name="connsiteY131" fmla="*/ 227649 h 968195"/>
                <a:gd name="connsiteX132" fmla="*/ 863972 w 1086135"/>
                <a:gd name="connsiteY132" fmla="*/ 230392 h 968195"/>
                <a:gd name="connsiteX133" fmla="*/ 863972 w 1086135"/>
                <a:gd name="connsiteY133" fmla="*/ 213936 h 968195"/>
                <a:gd name="connsiteX134" fmla="*/ 880428 w 1086135"/>
                <a:gd name="connsiteY134" fmla="*/ 216678 h 968195"/>
                <a:gd name="connsiteX135" fmla="*/ 896885 w 1086135"/>
                <a:gd name="connsiteY135" fmla="*/ 213936 h 968195"/>
                <a:gd name="connsiteX136" fmla="*/ 896885 w 1086135"/>
                <a:gd name="connsiteY136" fmla="*/ 230392 h 968195"/>
                <a:gd name="connsiteX137" fmla="*/ 795403 w 1086135"/>
                <a:gd name="connsiteY137" fmla="*/ 32913 h 968195"/>
                <a:gd name="connsiteX138" fmla="*/ 916085 w 1086135"/>
                <a:gd name="connsiteY138" fmla="*/ 32913 h 968195"/>
                <a:gd name="connsiteX139" fmla="*/ 938026 w 1086135"/>
                <a:gd name="connsiteY139" fmla="*/ 41141 h 968195"/>
                <a:gd name="connsiteX140" fmla="*/ 946255 w 1086135"/>
                <a:gd name="connsiteY140" fmla="*/ 63084 h 968195"/>
                <a:gd name="connsiteX141" fmla="*/ 946255 w 1086135"/>
                <a:gd name="connsiteY141" fmla="*/ 134396 h 968195"/>
                <a:gd name="connsiteX142" fmla="*/ 929798 w 1086135"/>
                <a:gd name="connsiteY142" fmla="*/ 150852 h 968195"/>
                <a:gd name="connsiteX143" fmla="*/ 913342 w 1086135"/>
                <a:gd name="connsiteY143" fmla="*/ 134396 h 968195"/>
                <a:gd name="connsiteX144" fmla="*/ 866714 w 1086135"/>
                <a:gd name="connsiteY144" fmla="*/ 87768 h 968195"/>
                <a:gd name="connsiteX145" fmla="*/ 850258 w 1086135"/>
                <a:gd name="connsiteY145" fmla="*/ 87768 h 968195"/>
                <a:gd name="connsiteX146" fmla="*/ 795403 w 1086135"/>
                <a:gd name="connsiteY146" fmla="*/ 32913 h 968195"/>
                <a:gd name="connsiteX147" fmla="*/ 831059 w 1086135"/>
                <a:gd name="connsiteY147" fmla="*/ 134396 h 968195"/>
                <a:gd name="connsiteX148" fmla="*/ 831059 w 1086135"/>
                <a:gd name="connsiteY148" fmla="*/ 115196 h 968195"/>
                <a:gd name="connsiteX149" fmla="*/ 850258 w 1086135"/>
                <a:gd name="connsiteY149" fmla="*/ 117939 h 968195"/>
                <a:gd name="connsiteX150" fmla="*/ 866714 w 1086135"/>
                <a:gd name="connsiteY150" fmla="*/ 117939 h 968195"/>
                <a:gd name="connsiteX151" fmla="*/ 880428 w 1086135"/>
                <a:gd name="connsiteY151" fmla="*/ 131653 h 968195"/>
                <a:gd name="connsiteX152" fmla="*/ 905114 w 1086135"/>
                <a:gd name="connsiteY152" fmla="*/ 172794 h 968195"/>
                <a:gd name="connsiteX153" fmla="*/ 877686 w 1086135"/>
                <a:gd name="connsiteY153" fmla="*/ 181022 h 968195"/>
                <a:gd name="connsiteX154" fmla="*/ 831059 w 1086135"/>
                <a:gd name="connsiteY154" fmla="*/ 134396 h 968195"/>
                <a:gd name="connsiteX155" fmla="*/ 765232 w 1086135"/>
                <a:gd name="connsiteY155" fmla="*/ 436099 h 968195"/>
                <a:gd name="connsiteX156" fmla="*/ 765232 w 1086135"/>
                <a:gd name="connsiteY156" fmla="*/ 436099 h 968195"/>
                <a:gd name="connsiteX157" fmla="*/ 754261 w 1086135"/>
                <a:gd name="connsiteY157" fmla="*/ 441585 h 968195"/>
                <a:gd name="connsiteX158" fmla="*/ 743290 w 1086135"/>
                <a:gd name="connsiteY158" fmla="*/ 438842 h 968195"/>
                <a:gd name="connsiteX159" fmla="*/ 743290 w 1086135"/>
                <a:gd name="connsiteY159" fmla="*/ 438842 h 968195"/>
                <a:gd name="connsiteX160" fmla="*/ 641808 w 1086135"/>
                <a:gd name="connsiteY160" fmla="*/ 340103 h 968195"/>
                <a:gd name="connsiteX161" fmla="*/ 636322 w 1086135"/>
                <a:gd name="connsiteY161" fmla="*/ 329131 h 968195"/>
                <a:gd name="connsiteX162" fmla="*/ 641808 w 1086135"/>
                <a:gd name="connsiteY162" fmla="*/ 318161 h 968195"/>
                <a:gd name="connsiteX163" fmla="*/ 663750 w 1086135"/>
                <a:gd name="connsiteY163" fmla="*/ 318161 h 968195"/>
                <a:gd name="connsiteX164" fmla="*/ 743290 w 1086135"/>
                <a:gd name="connsiteY164" fmla="*/ 392215 h 968195"/>
                <a:gd name="connsiteX165" fmla="*/ 754261 w 1086135"/>
                <a:gd name="connsiteY165" fmla="*/ 397701 h 968195"/>
                <a:gd name="connsiteX166" fmla="*/ 765232 w 1086135"/>
                <a:gd name="connsiteY166" fmla="*/ 392215 h 968195"/>
                <a:gd name="connsiteX167" fmla="*/ 778946 w 1086135"/>
                <a:gd name="connsiteY167" fmla="*/ 375758 h 968195"/>
                <a:gd name="connsiteX168" fmla="*/ 803631 w 1086135"/>
                <a:gd name="connsiteY168" fmla="*/ 397701 h 968195"/>
                <a:gd name="connsiteX169" fmla="*/ 765232 w 1086135"/>
                <a:gd name="connsiteY169" fmla="*/ 436099 h 968195"/>
                <a:gd name="connsiteX170" fmla="*/ 820088 w 1086135"/>
                <a:gd name="connsiteY170" fmla="*/ 370273 h 968195"/>
                <a:gd name="connsiteX171" fmla="*/ 795403 w 1086135"/>
                <a:gd name="connsiteY171" fmla="*/ 348331 h 968195"/>
                <a:gd name="connsiteX172" fmla="*/ 833802 w 1086135"/>
                <a:gd name="connsiteY172" fmla="*/ 301704 h 968195"/>
                <a:gd name="connsiteX173" fmla="*/ 855743 w 1086135"/>
                <a:gd name="connsiteY173" fmla="*/ 298961 h 968195"/>
                <a:gd name="connsiteX174" fmla="*/ 858486 w 1086135"/>
                <a:gd name="connsiteY174" fmla="*/ 320903 h 968195"/>
                <a:gd name="connsiteX175" fmla="*/ 820088 w 1086135"/>
                <a:gd name="connsiteY175" fmla="*/ 370273 h 968195"/>
                <a:gd name="connsiteX176" fmla="*/ 806374 w 1086135"/>
                <a:gd name="connsiteY176" fmla="*/ 866713 h 968195"/>
                <a:gd name="connsiteX177" fmla="*/ 833802 w 1086135"/>
                <a:gd name="connsiteY177" fmla="*/ 839285 h 968195"/>
                <a:gd name="connsiteX178" fmla="*/ 888657 w 1086135"/>
                <a:gd name="connsiteY178" fmla="*/ 839285 h 968195"/>
                <a:gd name="connsiteX179" fmla="*/ 888657 w 1086135"/>
                <a:gd name="connsiteY179" fmla="*/ 874941 h 968195"/>
                <a:gd name="connsiteX180" fmla="*/ 809117 w 1086135"/>
                <a:gd name="connsiteY180" fmla="*/ 874941 h 968195"/>
                <a:gd name="connsiteX181" fmla="*/ 809117 w 1086135"/>
                <a:gd name="connsiteY181" fmla="*/ 866713 h 968195"/>
                <a:gd name="connsiteX182" fmla="*/ 326390 w 1086135"/>
                <a:gd name="connsiteY182" fmla="*/ 389472 h 968195"/>
                <a:gd name="connsiteX183" fmla="*/ 337360 w 1086135"/>
                <a:gd name="connsiteY183" fmla="*/ 394958 h 968195"/>
                <a:gd name="connsiteX184" fmla="*/ 348331 w 1086135"/>
                <a:gd name="connsiteY184" fmla="*/ 389472 h 968195"/>
                <a:gd name="connsiteX185" fmla="*/ 427872 w 1086135"/>
                <a:gd name="connsiteY185" fmla="*/ 315418 h 968195"/>
                <a:gd name="connsiteX186" fmla="*/ 449814 w 1086135"/>
                <a:gd name="connsiteY186" fmla="*/ 315418 h 968195"/>
                <a:gd name="connsiteX187" fmla="*/ 455300 w 1086135"/>
                <a:gd name="connsiteY187" fmla="*/ 326389 h 968195"/>
                <a:gd name="connsiteX188" fmla="*/ 449814 w 1086135"/>
                <a:gd name="connsiteY188" fmla="*/ 337360 h 968195"/>
                <a:gd name="connsiteX189" fmla="*/ 348331 w 1086135"/>
                <a:gd name="connsiteY189" fmla="*/ 436099 h 968195"/>
                <a:gd name="connsiteX190" fmla="*/ 348331 w 1086135"/>
                <a:gd name="connsiteY190" fmla="*/ 436099 h 968195"/>
                <a:gd name="connsiteX191" fmla="*/ 337360 w 1086135"/>
                <a:gd name="connsiteY191" fmla="*/ 438842 h 968195"/>
                <a:gd name="connsiteX192" fmla="*/ 326390 w 1086135"/>
                <a:gd name="connsiteY192" fmla="*/ 433357 h 968195"/>
                <a:gd name="connsiteX193" fmla="*/ 326390 w 1086135"/>
                <a:gd name="connsiteY193" fmla="*/ 433357 h 968195"/>
                <a:gd name="connsiteX194" fmla="*/ 290734 w 1086135"/>
                <a:gd name="connsiteY194" fmla="*/ 392215 h 968195"/>
                <a:gd name="connsiteX195" fmla="*/ 315418 w 1086135"/>
                <a:gd name="connsiteY195" fmla="*/ 370273 h 968195"/>
                <a:gd name="connsiteX196" fmla="*/ 326390 w 1086135"/>
                <a:gd name="connsiteY196" fmla="*/ 389472 h 968195"/>
                <a:gd name="connsiteX197" fmla="*/ 290734 w 1086135"/>
                <a:gd name="connsiteY197" fmla="*/ 348331 h 968195"/>
                <a:gd name="connsiteX198" fmla="*/ 266048 w 1086135"/>
                <a:gd name="connsiteY198" fmla="*/ 370273 h 968195"/>
                <a:gd name="connsiteX199" fmla="*/ 224907 w 1086135"/>
                <a:gd name="connsiteY199" fmla="*/ 323646 h 968195"/>
                <a:gd name="connsiteX200" fmla="*/ 227650 w 1086135"/>
                <a:gd name="connsiteY200" fmla="*/ 301704 h 968195"/>
                <a:gd name="connsiteX201" fmla="*/ 249592 w 1086135"/>
                <a:gd name="connsiteY201" fmla="*/ 304447 h 968195"/>
                <a:gd name="connsiteX202" fmla="*/ 290734 w 1086135"/>
                <a:gd name="connsiteY202" fmla="*/ 348331 h 968195"/>
                <a:gd name="connsiteX203" fmla="*/ 255077 w 1086135"/>
                <a:gd name="connsiteY203" fmla="*/ 134396 h 968195"/>
                <a:gd name="connsiteX204" fmla="*/ 208450 w 1086135"/>
                <a:gd name="connsiteY204" fmla="*/ 181022 h 968195"/>
                <a:gd name="connsiteX205" fmla="*/ 205708 w 1086135"/>
                <a:gd name="connsiteY205" fmla="*/ 181022 h 968195"/>
                <a:gd name="connsiteX206" fmla="*/ 205708 w 1086135"/>
                <a:gd name="connsiteY206" fmla="*/ 131653 h 968195"/>
                <a:gd name="connsiteX207" fmla="*/ 222164 w 1086135"/>
                <a:gd name="connsiteY207" fmla="*/ 115196 h 968195"/>
                <a:gd name="connsiteX208" fmla="*/ 257820 w 1086135"/>
                <a:gd name="connsiteY208" fmla="*/ 115196 h 968195"/>
                <a:gd name="connsiteX209" fmla="*/ 257820 w 1086135"/>
                <a:gd name="connsiteY209" fmla="*/ 134396 h 968195"/>
                <a:gd name="connsiteX210" fmla="*/ 222164 w 1086135"/>
                <a:gd name="connsiteY210" fmla="*/ 213936 h 968195"/>
                <a:gd name="connsiteX211" fmla="*/ 222164 w 1086135"/>
                <a:gd name="connsiteY211" fmla="*/ 230392 h 968195"/>
                <a:gd name="connsiteX212" fmla="*/ 205708 w 1086135"/>
                <a:gd name="connsiteY212" fmla="*/ 227649 h 968195"/>
                <a:gd name="connsiteX213" fmla="*/ 189251 w 1086135"/>
                <a:gd name="connsiteY213" fmla="*/ 230392 h 968195"/>
                <a:gd name="connsiteX214" fmla="*/ 189251 w 1086135"/>
                <a:gd name="connsiteY214" fmla="*/ 211193 h 968195"/>
                <a:gd name="connsiteX215" fmla="*/ 205708 w 1086135"/>
                <a:gd name="connsiteY215" fmla="*/ 213936 h 968195"/>
                <a:gd name="connsiteX216" fmla="*/ 222164 w 1086135"/>
                <a:gd name="connsiteY216" fmla="*/ 213936 h 968195"/>
                <a:gd name="connsiteX217" fmla="*/ 139881 w 1086135"/>
                <a:gd name="connsiteY217" fmla="*/ 145366 h 968195"/>
                <a:gd name="connsiteX218" fmla="*/ 139881 w 1086135"/>
                <a:gd name="connsiteY218" fmla="*/ 85026 h 968195"/>
                <a:gd name="connsiteX219" fmla="*/ 156338 w 1086135"/>
                <a:gd name="connsiteY219" fmla="*/ 46627 h 968195"/>
                <a:gd name="connsiteX220" fmla="*/ 194737 w 1086135"/>
                <a:gd name="connsiteY220" fmla="*/ 30171 h 968195"/>
                <a:gd name="connsiteX221" fmla="*/ 246849 w 1086135"/>
                <a:gd name="connsiteY221" fmla="*/ 30171 h 968195"/>
                <a:gd name="connsiteX222" fmla="*/ 293476 w 1086135"/>
                <a:gd name="connsiteY222" fmla="*/ 76797 h 968195"/>
                <a:gd name="connsiteX223" fmla="*/ 285248 w 1086135"/>
                <a:gd name="connsiteY223" fmla="*/ 85026 h 968195"/>
                <a:gd name="connsiteX224" fmla="*/ 222164 w 1086135"/>
                <a:gd name="connsiteY224" fmla="*/ 85026 h 968195"/>
                <a:gd name="connsiteX225" fmla="*/ 175537 w 1086135"/>
                <a:gd name="connsiteY225" fmla="*/ 131653 h 968195"/>
                <a:gd name="connsiteX226" fmla="*/ 175537 w 1086135"/>
                <a:gd name="connsiteY226" fmla="*/ 181022 h 968195"/>
                <a:gd name="connsiteX227" fmla="*/ 139881 w 1086135"/>
                <a:gd name="connsiteY227" fmla="*/ 145366 h 968195"/>
                <a:gd name="connsiteX228" fmla="*/ 159081 w 1086135"/>
                <a:gd name="connsiteY228" fmla="*/ 477241 h 968195"/>
                <a:gd name="connsiteX229" fmla="*/ 159081 w 1086135"/>
                <a:gd name="connsiteY229" fmla="*/ 309932 h 968195"/>
                <a:gd name="connsiteX230" fmla="*/ 205708 w 1086135"/>
                <a:gd name="connsiteY230" fmla="*/ 263305 h 968195"/>
                <a:gd name="connsiteX231" fmla="*/ 227650 w 1086135"/>
                <a:gd name="connsiteY231" fmla="*/ 268791 h 968195"/>
                <a:gd name="connsiteX232" fmla="*/ 208450 w 1086135"/>
                <a:gd name="connsiteY232" fmla="*/ 279762 h 968195"/>
                <a:gd name="connsiteX233" fmla="*/ 202965 w 1086135"/>
                <a:gd name="connsiteY233" fmla="*/ 345588 h 968195"/>
                <a:gd name="connsiteX234" fmla="*/ 202965 w 1086135"/>
                <a:gd name="connsiteY234" fmla="*/ 345588 h 968195"/>
                <a:gd name="connsiteX235" fmla="*/ 255077 w 1086135"/>
                <a:gd name="connsiteY235" fmla="*/ 408672 h 968195"/>
                <a:gd name="connsiteX236" fmla="*/ 255077 w 1086135"/>
                <a:gd name="connsiteY236" fmla="*/ 479983 h 968195"/>
                <a:gd name="connsiteX237" fmla="*/ 159081 w 1086135"/>
                <a:gd name="connsiteY237" fmla="*/ 479983 h 968195"/>
                <a:gd name="connsiteX238" fmla="*/ 200222 w 1086135"/>
                <a:gd name="connsiteY238" fmla="*/ 839285 h 968195"/>
                <a:gd name="connsiteX239" fmla="*/ 255077 w 1086135"/>
                <a:gd name="connsiteY239" fmla="*/ 839285 h 968195"/>
                <a:gd name="connsiteX240" fmla="*/ 282505 w 1086135"/>
                <a:gd name="connsiteY240" fmla="*/ 866713 h 968195"/>
                <a:gd name="connsiteX241" fmla="*/ 282505 w 1086135"/>
                <a:gd name="connsiteY241" fmla="*/ 874941 h 968195"/>
                <a:gd name="connsiteX242" fmla="*/ 200222 w 1086135"/>
                <a:gd name="connsiteY242" fmla="*/ 874941 h 968195"/>
                <a:gd name="connsiteX243" fmla="*/ 200222 w 1086135"/>
                <a:gd name="connsiteY243" fmla="*/ 839285 h 968195"/>
                <a:gd name="connsiteX244" fmla="*/ 1039509 w 1086135"/>
                <a:gd name="connsiteY244" fmla="*/ 940768 h 968195"/>
                <a:gd name="connsiteX245" fmla="*/ 46627 w 1086135"/>
                <a:gd name="connsiteY245" fmla="*/ 940768 h 968195"/>
                <a:gd name="connsiteX246" fmla="*/ 30171 w 1086135"/>
                <a:gd name="connsiteY246" fmla="*/ 924311 h 968195"/>
                <a:gd name="connsiteX247" fmla="*/ 46627 w 1086135"/>
                <a:gd name="connsiteY247" fmla="*/ 907854 h 968195"/>
                <a:gd name="connsiteX248" fmla="*/ 1039509 w 1086135"/>
                <a:gd name="connsiteY248" fmla="*/ 907854 h 968195"/>
                <a:gd name="connsiteX249" fmla="*/ 1055966 w 1086135"/>
                <a:gd name="connsiteY249" fmla="*/ 924311 h 968195"/>
                <a:gd name="connsiteX250" fmla="*/ 1039509 w 1086135"/>
                <a:gd name="connsiteY250" fmla="*/ 940768 h 96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1086135" h="968195">
                  <a:moveTo>
                    <a:pt x="704891" y="315418"/>
                  </a:moveTo>
                  <a:lnTo>
                    <a:pt x="682949" y="293475"/>
                  </a:lnTo>
                  <a:cubicBezTo>
                    <a:pt x="663750" y="274276"/>
                    <a:pt x="633579" y="277019"/>
                    <a:pt x="614380" y="296218"/>
                  </a:cubicBezTo>
                  <a:cubicBezTo>
                    <a:pt x="606152" y="304447"/>
                    <a:pt x="600666" y="318161"/>
                    <a:pt x="600666" y="329131"/>
                  </a:cubicBezTo>
                  <a:cubicBezTo>
                    <a:pt x="600666" y="342845"/>
                    <a:pt x="606152" y="353817"/>
                    <a:pt x="614380" y="362045"/>
                  </a:cubicBezTo>
                  <a:lnTo>
                    <a:pt x="633579" y="381244"/>
                  </a:lnTo>
                  <a:lnTo>
                    <a:pt x="658265" y="403186"/>
                  </a:lnTo>
                  <a:lnTo>
                    <a:pt x="715862" y="458041"/>
                  </a:lnTo>
                  <a:cubicBezTo>
                    <a:pt x="724091" y="466270"/>
                    <a:pt x="735062" y="471755"/>
                    <a:pt x="748776" y="471755"/>
                  </a:cubicBezTo>
                  <a:cubicBezTo>
                    <a:pt x="748776" y="471755"/>
                    <a:pt x="751519" y="471755"/>
                    <a:pt x="751519" y="471755"/>
                  </a:cubicBezTo>
                  <a:cubicBezTo>
                    <a:pt x="765232" y="471755"/>
                    <a:pt x="776203" y="466270"/>
                    <a:pt x="784431" y="455299"/>
                  </a:cubicBezTo>
                  <a:lnTo>
                    <a:pt x="795403" y="441585"/>
                  </a:lnTo>
                  <a:lnTo>
                    <a:pt x="795403" y="490955"/>
                  </a:lnTo>
                  <a:cubicBezTo>
                    <a:pt x="795403" y="490955"/>
                    <a:pt x="795403" y="493697"/>
                    <a:pt x="795403" y="493697"/>
                  </a:cubicBezTo>
                  <a:lnTo>
                    <a:pt x="809117" y="562266"/>
                  </a:lnTo>
                  <a:cubicBezTo>
                    <a:pt x="814602" y="592437"/>
                    <a:pt x="817345" y="619864"/>
                    <a:pt x="817345" y="650035"/>
                  </a:cubicBezTo>
                  <a:lnTo>
                    <a:pt x="817345" y="806372"/>
                  </a:lnTo>
                  <a:cubicBezTo>
                    <a:pt x="789917" y="811858"/>
                    <a:pt x="767975" y="833800"/>
                    <a:pt x="767975" y="863970"/>
                  </a:cubicBezTo>
                  <a:lnTo>
                    <a:pt x="767975" y="872198"/>
                  </a:lnTo>
                  <a:lnTo>
                    <a:pt x="304447" y="872198"/>
                  </a:lnTo>
                  <a:lnTo>
                    <a:pt x="304447" y="863970"/>
                  </a:lnTo>
                  <a:cubicBezTo>
                    <a:pt x="304447" y="833800"/>
                    <a:pt x="282505" y="811858"/>
                    <a:pt x="255077" y="806372"/>
                  </a:cubicBezTo>
                  <a:lnTo>
                    <a:pt x="255077" y="650035"/>
                  </a:lnTo>
                  <a:cubicBezTo>
                    <a:pt x="255077" y="619864"/>
                    <a:pt x="257820" y="589694"/>
                    <a:pt x="263306" y="562266"/>
                  </a:cubicBezTo>
                  <a:lnTo>
                    <a:pt x="277020" y="493697"/>
                  </a:lnTo>
                  <a:cubicBezTo>
                    <a:pt x="277020" y="493697"/>
                    <a:pt x="277020" y="490955"/>
                    <a:pt x="277020" y="490955"/>
                  </a:cubicBezTo>
                  <a:lnTo>
                    <a:pt x="277020" y="441585"/>
                  </a:lnTo>
                  <a:lnTo>
                    <a:pt x="287991" y="455299"/>
                  </a:lnTo>
                  <a:cubicBezTo>
                    <a:pt x="296219" y="466270"/>
                    <a:pt x="309933" y="471755"/>
                    <a:pt x="320904" y="471755"/>
                  </a:cubicBezTo>
                  <a:cubicBezTo>
                    <a:pt x="320904" y="471755"/>
                    <a:pt x="323647" y="471755"/>
                    <a:pt x="323647" y="471755"/>
                  </a:cubicBezTo>
                  <a:cubicBezTo>
                    <a:pt x="337360" y="471755"/>
                    <a:pt x="348331" y="466270"/>
                    <a:pt x="356560" y="458041"/>
                  </a:cubicBezTo>
                  <a:lnTo>
                    <a:pt x="414158" y="403186"/>
                  </a:lnTo>
                  <a:lnTo>
                    <a:pt x="438843" y="381244"/>
                  </a:lnTo>
                  <a:lnTo>
                    <a:pt x="458042" y="362045"/>
                  </a:lnTo>
                  <a:cubicBezTo>
                    <a:pt x="466270" y="353817"/>
                    <a:pt x="471756" y="340103"/>
                    <a:pt x="471756" y="329131"/>
                  </a:cubicBezTo>
                  <a:cubicBezTo>
                    <a:pt x="471756" y="315418"/>
                    <a:pt x="466270" y="304447"/>
                    <a:pt x="458042" y="296218"/>
                  </a:cubicBezTo>
                  <a:cubicBezTo>
                    <a:pt x="438843" y="277019"/>
                    <a:pt x="408673" y="277019"/>
                    <a:pt x="389473" y="293475"/>
                  </a:cubicBezTo>
                  <a:lnTo>
                    <a:pt x="367531" y="315418"/>
                  </a:lnTo>
                  <a:lnTo>
                    <a:pt x="345589" y="337360"/>
                  </a:lnTo>
                  <a:lnTo>
                    <a:pt x="326390" y="356559"/>
                  </a:lnTo>
                  <a:lnTo>
                    <a:pt x="274277" y="293475"/>
                  </a:lnTo>
                  <a:cubicBezTo>
                    <a:pt x="271534" y="277019"/>
                    <a:pt x="263306" y="263305"/>
                    <a:pt x="252335" y="252334"/>
                  </a:cubicBezTo>
                  <a:cubicBezTo>
                    <a:pt x="249592" y="249592"/>
                    <a:pt x="246849" y="246849"/>
                    <a:pt x="244107" y="244106"/>
                  </a:cubicBezTo>
                  <a:lnTo>
                    <a:pt x="244107" y="200222"/>
                  </a:lnTo>
                  <a:cubicBezTo>
                    <a:pt x="263306" y="186508"/>
                    <a:pt x="277020" y="161823"/>
                    <a:pt x="277020" y="137138"/>
                  </a:cubicBezTo>
                  <a:lnTo>
                    <a:pt x="277020" y="117939"/>
                  </a:lnTo>
                  <a:cubicBezTo>
                    <a:pt x="296219" y="115196"/>
                    <a:pt x="312676" y="98740"/>
                    <a:pt x="312676" y="76797"/>
                  </a:cubicBezTo>
                  <a:cubicBezTo>
                    <a:pt x="312676" y="32913"/>
                    <a:pt x="277020" y="0"/>
                    <a:pt x="235878" y="0"/>
                  </a:cubicBezTo>
                  <a:lnTo>
                    <a:pt x="183765" y="0"/>
                  </a:lnTo>
                  <a:cubicBezTo>
                    <a:pt x="161824" y="0"/>
                    <a:pt x="139881" y="8228"/>
                    <a:pt x="123425" y="24685"/>
                  </a:cubicBezTo>
                  <a:cubicBezTo>
                    <a:pt x="106968" y="41141"/>
                    <a:pt x="98740" y="63084"/>
                    <a:pt x="98740" y="85026"/>
                  </a:cubicBezTo>
                  <a:lnTo>
                    <a:pt x="98740" y="145366"/>
                  </a:lnTo>
                  <a:cubicBezTo>
                    <a:pt x="98740" y="178280"/>
                    <a:pt x="120682" y="202965"/>
                    <a:pt x="150852" y="211193"/>
                  </a:cubicBezTo>
                  <a:lnTo>
                    <a:pt x="150852" y="244106"/>
                  </a:lnTo>
                  <a:cubicBezTo>
                    <a:pt x="131653" y="257820"/>
                    <a:pt x="120682" y="282505"/>
                    <a:pt x="120682" y="307189"/>
                  </a:cubicBezTo>
                  <a:lnTo>
                    <a:pt x="120682" y="496440"/>
                  </a:lnTo>
                  <a:cubicBezTo>
                    <a:pt x="120682" y="521125"/>
                    <a:pt x="128910" y="543067"/>
                    <a:pt x="145367" y="559524"/>
                  </a:cubicBezTo>
                  <a:cubicBezTo>
                    <a:pt x="150852" y="565009"/>
                    <a:pt x="153595" y="573238"/>
                    <a:pt x="156338" y="581466"/>
                  </a:cubicBezTo>
                  <a:cubicBezTo>
                    <a:pt x="159081" y="589694"/>
                    <a:pt x="159081" y="597922"/>
                    <a:pt x="159081" y="606151"/>
                  </a:cubicBezTo>
                  <a:lnTo>
                    <a:pt x="159081" y="685691"/>
                  </a:lnTo>
                  <a:cubicBezTo>
                    <a:pt x="159081" y="693919"/>
                    <a:pt x="167309" y="702147"/>
                    <a:pt x="175537" y="702147"/>
                  </a:cubicBezTo>
                  <a:cubicBezTo>
                    <a:pt x="183765" y="702147"/>
                    <a:pt x="191994" y="693919"/>
                    <a:pt x="191994" y="685691"/>
                  </a:cubicBezTo>
                  <a:lnTo>
                    <a:pt x="191994" y="606151"/>
                  </a:lnTo>
                  <a:cubicBezTo>
                    <a:pt x="191994" y="595179"/>
                    <a:pt x="189251" y="584208"/>
                    <a:pt x="186508" y="573238"/>
                  </a:cubicBezTo>
                  <a:cubicBezTo>
                    <a:pt x="183765" y="562266"/>
                    <a:pt x="175537" y="551295"/>
                    <a:pt x="170051" y="543067"/>
                  </a:cubicBezTo>
                  <a:cubicBezTo>
                    <a:pt x="161824" y="532096"/>
                    <a:pt x="156338" y="521125"/>
                    <a:pt x="153595" y="507411"/>
                  </a:cubicBezTo>
                  <a:lnTo>
                    <a:pt x="244107" y="507411"/>
                  </a:lnTo>
                  <a:lnTo>
                    <a:pt x="233135" y="556781"/>
                  </a:lnTo>
                  <a:cubicBezTo>
                    <a:pt x="227650" y="586951"/>
                    <a:pt x="222164" y="619864"/>
                    <a:pt x="222164" y="652778"/>
                  </a:cubicBezTo>
                  <a:lnTo>
                    <a:pt x="222164" y="809115"/>
                  </a:lnTo>
                  <a:lnTo>
                    <a:pt x="200222" y="809115"/>
                  </a:lnTo>
                  <a:lnTo>
                    <a:pt x="200222" y="757003"/>
                  </a:lnTo>
                  <a:cubicBezTo>
                    <a:pt x="200222" y="748774"/>
                    <a:pt x="191994" y="740546"/>
                    <a:pt x="183765" y="740546"/>
                  </a:cubicBezTo>
                  <a:cubicBezTo>
                    <a:pt x="175537" y="740546"/>
                    <a:pt x="167309" y="748774"/>
                    <a:pt x="167309" y="757003"/>
                  </a:cubicBezTo>
                  <a:lnTo>
                    <a:pt x="167309" y="874941"/>
                  </a:lnTo>
                  <a:lnTo>
                    <a:pt x="46627" y="874941"/>
                  </a:lnTo>
                  <a:cubicBezTo>
                    <a:pt x="19199" y="874941"/>
                    <a:pt x="0" y="896883"/>
                    <a:pt x="0" y="921568"/>
                  </a:cubicBezTo>
                  <a:cubicBezTo>
                    <a:pt x="0" y="946253"/>
                    <a:pt x="21942" y="968195"/>
                    <a:pt x="46627" y="968195"/>
                  </a:cubicBezTo>
                  <a:lnTo>
                    <a:pt x="1039509" y="968195"/>
                  </a:lnTo>
                  <a:cubicBezTo>
                    <a:pt x="1066937" y="968195"/>
                    <a:pt x="1086136" y="946253"/>
                    <a:pt x="1086136" y="921568"/>
                  </a:cubicBezTo>
                  <a:cubicBezTo>
                    <a:pt x="1086136" y="896883"/>
                    <a:pt x="1064194" y="874941"/>
                    <a:pt x="1039509" y="874941"/>
                  </a:cubicBezTo>
                  <a:lnTo>
                    <a:pt x="918828" y="874941"/>
                  </a:lnTo>
                  <a:lnTo>
                    <a:pt x="918828" y="606151"/>
                  </a:lnTo>
                  <a:cubicBezTo>
                    <a:pt x="918828" y="597922"/>
                    <a:pt x="921570" y="589694"/>
                    <a:pt x="921570" y="581466"/>
                  </a:cubicBezTo>
                  <a:cubicBezTo>
                    <a:pt x="924313" y="573238"/>
                    <a:pt x="927055" y="567752"/>
                    <a:pt x="932541" y="559524"/>
                  </a:cubicBezTo>
                  <a:cubicBezTo>
                    <a:pt x="946255" y="540324"/>
                    <a:pt x="957226" y="518382"/>
                    <a:pt x="957226" y="496440"/>
                  </a:cubicBezTo>
                  <a:lnTo>
                    <a:pt x="957226" y="414157"/>
                  </a:lnTo>
                  <a:cubicBezTo>
                    <a:pt x="957226" y="405929"/>
                    <a:pt x="948997" y="397701"/>
                    <a:pt x="940769" y="397701"/>
                  </a:cubicBezTo>
                  <a:cubicBezTo>
                    <a:pt x="932541" y="397701"/>
                    <a:pt x="924313" y="405929"/>
                    <a:pt x="924313" y="414157"/>
                  </a:cubicBezTo>
                  <a:lnTo>
                    <a:pt x="924313" y="474498"/>
                  </a:lnTo>
                  <a:lnTo>
                    <a:pt x="831059" y="474498"/>
                  </a:lnTo>
                  <a:lnTo>
                    <a:pt x="831059" y="403186"/>
                  </a:lnTo>
                  <a:lnTo>
                    <a:pt x="880428" y="345588"/>
                  </a:lnTo>
                  <a:cubicBezTo>
                    <a:pt x="883171" y="342845"/>
                    <a:pt x="883171" y="342845"/>
                    <a:pt x="885914" y="340103"/>
                  </a:cubicBezTo>
                  <a:lnTo>
                    <a:pt x="885914" y="340103"/>
                  </a:lnTo>
                  <a:cubicBezTo>
                    <a:pt x="905114" y="315418"/>
                    <a:pt x="896885" y="287990"/>
                    <a:pt x="880428" y="274276"/>
                  </a:cubicBezTo>
                  <a:cubicBezTo>
                    <a:pt x="874943" y="268791"/>
                    <a:pt x="866714" y="266048"/>
                    <a:pt x="861229" y="263305"/>
                  </a:cubicBezTo>
                  <a:cubicBezTo>
                    <a:pt x="866714" y="260562"/>
                    <a:pt x="874943" y="257820"/>
                    <a:pt x="883171" y="257820"/>
                  </a:cubicBezTo>
                  <a:cubicBezTo>
                    <a:pt x="910599" y="257820"/>
                    <a:pt x="929798" y="279762"/>
                    <a:pt x="929798" y="304447"/>
                  </a:cubicBezTo>
                  <a:lnTo>
                    <a:pt x="929798" y="345588"/>
                  </a:lnTo>
                  <a:cubicBezTo>
                    <a:pt x="929798" y="353817"/>
                    <a:pt x="938026" y="362045"/>
                    <a:pt x="946255" y="362045"/>
                  </a:cubicBezTo>
                  <a:cubicBezTo>
                    <a:pt x="954483" y="362045"/>
                    <a:pt x="962711" y="353817"/>
                    <a:pt x="962711" y="345588"/>
                  </a:cubicBezTo>
                  <a:lnTo>
                    <a:pt x="962711" y="309932"/>
                  </a:lnTo>
                  <a:cubicBezTo>
                    <a:pt x="962711" y="285248"/>
                    <a:pt x="951740" y="260562"/>
                    <a:pt x="932541" y="246849"/>
                  </a:cubicBezTo>
                  <a:lnTo>
                    <a:pt x="932541" y="200222"/>
                  </a:lnTo>
                  <a:cubicBezTo>
                    <a:pt x="940769" y="194736"/>
                    <a:pt x="946255" y="189251"/>
                    <a:pt x="951740" y="181022"/>
                  </a:cubicBezTo>
                  <a:cubicBezTo>
                    <a:pt x="970940" y="175537"/>
                    <a:pt x="984654" y="156337"/>
                    <a:pt x="984654" y="134396"/>
                  </a:cubicBezTo>
                  <a:lnTo>
                    <a:pt x="984654" y="63084"/>
                  </a:lnTo>
                  <a:cubicBezTo>
                    <a:pt x="984654" y="46627"/>
                    <a:pt x="979168" y="30171"/>
                    <a:pt x="965454" y="19199"/>
                  </a:cubicBezTo>
                  <a:cubicBezTo>
                    <a:pt x="954483" y="8228"/>
                    <a:pt x="938026" y="0"/>
                    <a:pt x="921570" y="0"/>
                  </a:cubicBezTo>
                  <a:lnTo>
                    <a:pt x="800888" y="0"/>
                  </a:lnTo>
                  <a:cubicBezTo>
                    <a:pt x="784431" y="0"/>
                    <a:pt x="767975" y="13714"/>
                    <a:pt x="767975" y="32913"/>
                  </a:cubicBezTo>
                  <a:cubicBezTo>
                    <a:pt x="767975" y="60341"/>
                    <a:pt x="781689" y="87768"/>
                    <a:pt x="803631" y="101482"/>
                  </a:cubicBezTo>
                  <a:lnTo>
                    <a:pt x="803631" y="134396"/>
                  </a:lnTo>
                  <a:cubicBezTo>
                    <a:pt x="803631" y="161823"/>
                    <a:pt x="817345" y="183765"/>
                    <a:pt x="836544" y="197479"/>
                  </a:cubicBezTo>
                  <a:lnTo>
                    <a:pt x="836544" y="244106"/>
                  </a:lnTo>
                  <a:cubicBezTo>
                    <a:pt x="833802" y="246849"/>
                    <a:pt x="831059" y="249592"/>
                    <a:pt x="828316" y="252334"/>
                  </a:cubicBezTo>
                  <a:cubicBezTo>
                    <a:pt x="817345" y="263305"/>
                    <a:pt x="809117" y="277019"/>
                    <a:pt x="806374" y="293475"/>
                  </a:cubicBezTo>
                  <a:lnTo>
                    <a:pt x="754261" y="356559"/>
                  </a:lnTo>
                  <a:lnTo>
                    <a:pt x="735062" y="337360"/>
                  </a:lnTo>
                  <a:moveTo>
                    <a:pt x="927055" y="507411"/>
                  </a:moveTo>
                  <a:cubicBezTo>
                    <a:pt x="924313" y="521125"/>
                    <a:pt x="918828" y="532096"/>
                    <a:pt x="910599" y="543067"/>
                  </a:cubicBezTo>
                  <a:cubicBezTo>
                    <a:pt x="902371" y="551295"/>
                    <a:pt x="896885" y="562266"/>
                    <a:pt x="894142" y="573238"/>
                  </a:cubicBezTo>
                  <a:cubicBezTo>
                    <a:pt x="891400" y="584208"/>
                    <a:pt x="888657" y="595179"/>
                    <a:pt x="888657" y="606151"/>
                  </a:cubicBezTo>
                  <a:lnTo>
                    <a:pt x="888657" y="806372"/>
                  </a:lnTo>
                  <a:lnTo>
                    <a:pt x="855743" y="806372"/>
                  </a:lnTo>
                  <a:lnTo>
                    <a:pt x="855743" y="650035"/>
                  </a:lnTo>
                  <a:cubicBezTo>
                    <a:pt x="855743" y="617122"/>
                    <a:pt x="853000" y="586951"/>
                    <a:pt x="844772" y="554038"/>
                  </a:cubicBezTo>
                  <a:lnTo>
                    <a:pt x="833802" y="504669"/>
                  </a:lnTo>
                  <a:lnTo>
                    <a:pt x="927055" y="504669"/>
                  </a:lnTo>
                  <a:close/>
                  <a:moveTo>
                    <a:pt x="896885" y="230392"/>
                  </a:moveTo>
                  <a:cubicBezTo>
                    <a:pt x="891400" y="230392"/>
                    <a:pt x="885914" y="227649"/>
                    <a:pt x="880428" y="227649"/>
                  </a:cubicBezTo>
                  <a:cubicBezTo>
                    <a:pt x="874943" y="227649"/>
                    <a:pt x="869457" y="227649"/>
                    <a:pt x="863972" y="230392"/>
                  </a:cubicBezTo>
                  <a:lnTo>
                    <a:pt x="863972" y="213936"/>
                  </a:lnTo>
                  <a:cubicBezTo>
                    <a:pt x="869457" y="213936"/>
                    <a:pt x="874943" y="216678"/>
                    <a:pt x="880428" y="216678"/>
                  </a:cubicBezTo>
                  <a:cubicBezTo>
                    <a:pt x="885914" y="216678"/>
                    <a:pt x="891400" y="216678"/>
                    <a:pt x="896885" y="213936"/>
                  </a:cubicBezTo>
                  <a:lnTo>
                    <a:pt x="896885" y="230392"/>
                  </a:lnTo>
                  <a:close/>
                  <a:moveTo>
                    <a:pt x="795403" y="32913"/>
                  </a:moveTo>
                  <a:lnTo>
                    <a:pt x="916085" y="32913"/>
                  </a:lnTo>
                  <a:cubicBezTo>
                    <a:pt x="924313" y="32913"/>
                    <a:pt x="932541" y="35656"/>
                    <a:pt x="938026" y="41141"/>
                  </a:cubicBezTo>
                  <a:cubicBezTo>
                    <a:pt x="943512" y="46627"/>
                    <a:pt x="946255" y="54855"/>
                    <a:pt x="946255" y="63084"/>
                  </a:cubicBezTo>
                  <a:lnTo>
                    <a:pt x="946255" y="134396"/>
                  </a:lnTo>
                  <a:cubicBezTo>
                    <a:pt x="946255" y="142624"/>
                    <a:pt x="938026" y="150852"/>
                    <a:pt x="929798" y="150852"/>
                  </a:cubicBezTo>
                  <a:cubicBezTo>
                    <a:pt x="921570" y="150852"/>
                    <a:pt x="913342" y="142624"/>
                    <a:pt x="913342" y="134396"/>
                  </a:cubicBezTo>
                  <a:cubicBezTo>
                    <a:pt x="913342" y="109710"/>
                    <a:pt x="891400" y="87768"/>
                    <a:pt x="866714" y="87768"/>
                  </a:cubicBezTo>
                  <a:lnTo>
                    <a:pt x="850258" y="87768"/>
                  </a:lnTo>
                  <a:cubicBezTo>
                    <a:pt x="820088" y="85026"/>
                    <a:pt x="795403" y="63084"/>
                    <a:pt x="795403" y="32913"/>
                  </a:cubicBezTo>
                  <a:close/>
                  <a:moveTo>
                    <a:pt x="831059" y="134396"/>
                  </a:moveTo>
                  <a:lnTo>
                    <a:pt x="831059" y="115196"/>
                  </a:lnTo>
                  <a:cubicBezTo>
                    <a:pt x="836544" y="117939"/>
                    <a:pt x="844772" y="117939"/>
                    <a:pt x="850258" y="117939"/>
                  </a:cubicBezTo>
                  <a:lnTo>
                    <a:pt x="866714" y="117939"/>
                  </a:lnTo>
                  <a:cubicBezTo>
                    <a:pt x="874943" y="117939"/>
                    <a:pt x="880428" y="123424"/>
                    <a:pt x="880428" y="131653"/>
                  </a:cubicBezTo>
                  <a:cubicBezTo>
                    <a:pt x="880428" y="148109"/>
                    <a:pt x="888657" y="164566"/>
                    <a:pt x="905114" y="172794"/>
                  </a:cubicBezTo>
                  <a:cubicBezTo>
                    <a:pt x="896885" y="178280"/>
                    <a:pt x="888657" y="181022"/>
                    <a:pt x="877686" y="181022"/>
                  </a:cubicBezTo>
                  <a:cubicBezTo>
                    <a:pt x="853000" y="183765"/>
                    <a:pt x="831059" y="161823"/>
                    <a:pt x="831059" y="134396"/>
                  </a:cubicBezTo>
                  <a:close/>
                  <a:moveTo>
                    <a:pt x="765232" y="436099"/>
                  </a:moveTo>
                  <a:cubicBezTo>
                    <a:pt x="762489" y="436099"/>
                    <a:pt x="762489" y="436099"/>
                    <a:pt x="765232" y="436099"/>
                  </a:cubicBezTo>
                  <a:cubicBezTo>
                    <a:pt x="762489" y="438842"/>
                    <a:pt x="757004" y="441585"/>
                    <a:pt x="754261" y="441585"/>
                  </a:cubicBezTo>
                  <a:cubicBezTo>
                    <a:pt x="748776" y="441585"/>
                    <a:pt x="746033" y="441585"/>
                    <a:pt x="743290" y="438842"/>
                  </a:cubicBezTo>
                  <a:cubicBezTo>
                    <a:pt x="743290" y="438842"/>
                    <a:pt x="743290" y="438842"/>
                    <a:pt x="743290" y="438842"/>
                  </a:cubicBezTo>
                  <a:lnTo>
                    <a:pt x="641808" y="340103"/>
                  </a:lnTo>
                  <a:cubicBezTo>
                    <a:pt x="639065" y="337360"/>
                    <a:pt x="636322" y="331874"/>
                    <a:pt x="636322" y="329131"/>
                  </a:cubicBezTo>
                  <a:cubicBezTo>
                    <a:pt x="636322" y="323646"/>
                    <a:pt x="639065" y="320903"/>
                    <a:pt x="641808" y="318161"/>
                  </a:cubicBezTo>
                  <a:cubicBezTo>
                    <a:pt x="647293" y="312675"/>
                    <a:pt x="658265" y="312675"/>
                    <a:pt x="663750" y="318161"/>
                  </a:cubicBezTo>
                  <a:lnTo>
                    <a:pt x="743290" y="392215"/>
                  </a:lnTo>
                  <a:cubicBezTo>
                    <a:pt x="746033" y="394958"/>
                    <a:pt x="751519" y="397701"/>
                    <a:pt x="754261" y="397701"/>
                  </a:cubicBezTo>
                  <a:cubicBezTo>
                    <a:pt x="759746" y="397701"/>
                    <a:pt x="762489" y="394958"/>
                    <a:pt x="765232" y="392215"/>
                  </a:cubicBezTo>
                  <a:lnTo>
                    <a:pt x="778946" y="375758"/>
                  </a:lnTo>
                  <a:cubicBezTo>
                    <a:pt x="787174" y="381244"/>
                    <a:pt x="792660" y="389472"/>
                    <a:pt x="803631" y="397701"/>
                  </a:cubicBezTo>
                  <a:cubicBezTo>
                    <a:pt x="778946" y="416900"/>
                    <a:pt x="765232" y="436099"/>
                    <a:pt x="765232" y="436099"/>
                  </a:cubicBezTo>
                  <a:close/>
                  <a:moveTo>
                    <a:pt x="820088" y="370273"/>
                  </a:moveTo>
                  <a:cubicBezTo>
                    <a:pt x="811859" y="362045"/>
                    <a:pt x="803631" y="353817"/>
                    <a:pt x="795403" y="348331"/>
                  </a:cubicBezTo>
                  <a:lnTo>
                    <a:pt x="833802" y="301704"/>
                  </a:lnTo>
                  <a:cubicBezTo>
                    <a:pt x="844772" y="290733"/>
                    <a:pt x="855743" y="298961"/>
                    <a:pt x="855743" y="298961"/>
                  </a:cubicBezTo>
                  <a:cubicBezTo>
                    <a:pt x="858486" y="301704"/>
                    <a:pt x="866714" y="309932"/>
                    <a:pt x="858486" y="320903"/>
                  </a:cubicBezTo>
                  <a:cubicBezTo>
                    <a:pt x="858486" y="326389"/>
                    <a:pt x="839287" y="345588"/>
                    <a:pt x="820088" y="370273"/>
                  </a:cubicBezTo>
                  <a:close/>
                  <a:moveTo>
                    <a:pt x="806374" y="866713"/>
                  </a:moveTo>
                  <a:cubicBezTo>
                    <a:pt x="806374" y="852999"/>
                    <a:pt x="817345" y="839285"/>
                    <a:pt x="833802" y="839285"/>
                  </a:cubicBezTo>
                  <a:lnTo>
                    <a:pt x="888657" y="839285"/>
                  </a:lnTo>
                  <a:lnTo>
                    <a:pt x="888657" y="874941"/>
                  </a:lnTo>
                  <a:lnTo>
                    <a:pt x="809117" y="874941"/>
                  </a:lnTo>
                  <a:lnTo>
                    <a:pt x="809117" y="866713"/>
                  </a:lnTo>
                  <a:close/>
                  <a:moveTo>
                    <a:pt x="326390" y="389472"/>
                  </a:moveTo>
                  <a:cubicBezTo>
                    <a:pt x="329132" y="392215"/>
                    <a:pt x="334618" y="394958"/>
                    <a:pt x="337360" y="394958"/>
                  </a:cubicBezTo>
                  <a:cubicBezTo>
                    <a:pt x="342846" y="394958"/>
                    <a:pt x="345589" y="394958"/>
                    <a:pt x="348331" y="389472"/>
                  </a:cubicBezTo>
                  <a:lnTo>
                    <a:pt x="427872" y="315418"/>
                  </a:lnTo>
                  <a:cubicBezTo>
                    <a:pt x="433357" y="309932"/>
                    <a:pt x="444328" y="309932"/>
                    <a:pt x="449814" y="315418"/>
                  </a:cubicBezTo>
                  <a:cubicBezTo>
                    <a:pt x="452557" y="318161"/>
                    <a:pt x="455300" y="323646"/>
                    <a:pt x="455300" y="326389"/>
                  </a:cubicBezTo>
                  <a:cubicBezTo>
                    <a:pt x="455300" y="331874"/>
                    <a:pt x="452557" y="334617"/>
                    <a:pt x="449814" y="337360"/>
                  </a:cubicBezTo>
                  <a:lnTo>
                    <a:pt x="348331" y="436099"/>
                  </a:lnTo>
                  <a:cubicBezTo>
                    <a:pt x="348331" y="436099"/>
                    <a:pt x="348331" y="436099"/>
                    <a:pt x="348331" y="436099"/>
                  </a:cubicBezTo>
                  <a:cubicBezTo>
                    <a:pt x="345589" y="438842"/>
                    <a:pt x="340103" y="441585"/>
                    <a:pt x="337360" y="438842"/>
                  </a:cubicBezTo>
                  <a:cubicBezTo>
                    <a:pt x="331875" y="438842"/>
                    <a:pt x="329132" y="436099"/>
                    <a:pt x="326390" y="433357"/>
                  </a:cubicBezTo>
                  <a:cubicBezTo>
                    <a:pt x="326390" y="433357"/>
                    <a:pt x="326390" y="433357"/>
                    <a:pt x="326390" y="433357"/>
                  </a:cubicBezTo>
                  <a:lnTo>
                    <a:pt x="290734" y="392215"/>
                  </a:lnTo>
                  <a:cubicBezTo>
                    <a:pt x="298962" y="383987"/>
                    <a:pt x="307190" y="375758"/>
                    <a:pt x="315418" y="370273"/>
                  </a:cubicBezTo>
                  <a:lnTo>
                    <a:pt x="326390" y="389472"/>
                  </a:lnTo>
                  <a:close/>
                  <a:moveTo>
                    <a:pt x="290734" y="348331"/>
                  </a:moveTo>
                  <a:cubicBezTo>
                    <a:pt x="282505" y="353817"/>
                    <a:pt x="277020" y="362045"/>
                    <a:pt x="266048" y="370273"/>
                  </a:cubicBezTo>
                  <a:lnTo>
                    <a:pt x="224907" y="323646"/>
                  </a:lnTo>
                  <a:cubicBezTo>
                    <a:pt x="216679" y="312675"/>
                    <a:pt x="224907" y="301704"/>
                    <a:pt x="227650" y="301704"/>
                  </a:cubicBezTo>
                  <a:cubicBezTo>
                    <a:pt x="230393" y="298961"/>
                    <a:pt x="238621" y="293475"/>
                    <a:pt x="249592" y="304447"/>
                  </a:cubicBezTo>
                  <a:lnTo>
                    <a:pt x="290734" y="348331"/>
                  </a:lnTo>
                  <a:close/>
                  <a:moveTo>
                    <a:pt x="255077" y="134396"/>
                  </a:moveTo>
                  <a:cubicBezTo>
                    <a:pt x="255077" y="161823"/>
                    <a:pt x="233135" y="181022"/>
                    <a:pt x="208450" y="181022"/>
                  </a:cubicBezTo>
                  <a:cubicBezTo>
                    <a:pt x="208450" y="181022"/>
                    <a:pt x="205708" y="181022"/>
                    <a:pt x="205708" y="181022"/>
                  </a:cubicBezTo>
                  <a:lnTo>
                    <a:pt x="205708" y="131653"/>
                  </a:lnTo>
                  <a:cubicBezTo>
                    <a:pt x="205708" y="123424"/>
                    <a:pt x="211193" y="115196"/>
                    <a:pt x="222164" y="115196"/>
                  </a:cubicBezTo>
                  <a:lnTo>
                    <a:pt x="257820" y="115196"/>
                  </a:lnTo>
                  <a:lnTo>
                    <a:pt x="257820" y="134396"/>
                  </a:lnTo>
                  <a:close/>
                  <a:moveTo>
                    <a:pt x="222164" y="213936"/>
                  </a:moveTo>
                  <a:lnTo>
                    <a:pt x="222164" y="230392"/>
                  </a:lnTo>
                  <a:cubicBezTo>
                    <a:pt x="216679" y="230392"/>
                    <a:pt x="211193" y="227649"/>
                    <a:pt x="205708" y="227649"/>
                  </a:cubicBezTo>
                  <a:cubicBezTo>
                    <a:pt x="200222" y="227649"/>
                    <a:pt x="194737" y="227649"/>
                    <a:pt x="189251" y="230392"/>
                  </a:cubicBezTo>
                  <a:lnTo>
                    <a:pt x="189251" y="211193"/>
                  </a:lnTo>
                  <a:cubicBezTo>
                    <a:pt x="194737" y="211193"/>
                    <a:pt x="200222" y="213936"/>
                    <a:pt x="205708" y="213936"/>
                  </a:cubicBezTo>
                  <a:cubicBezTo>
                    <a:pt x="213936" y="213936"/>
                    <a:pt x="216679" y="213936"/>
                    <a:pt x="222164" y="213936"/>
                  </a:cubicBezTo>
                  <a:close/>
                  <a:moveTo>
                    <a:pt x="139881" y="145366"/>
                  </a:moveTo>
                  <a:lnTo>
                    <a:pt x="139881" y="85026"/>
                  </a:lnTo>
                  <a:cubicBezTo>
                    <a:pt x="139881" y="71312"/>
                    <a:pt x="145367" y="57598"/>
                    <a:pt x="156338" y="46627"/>
                  </a:cubicBezTo>
                  <a:cubicBezTo>
                    <a:pt x="167309" y="35656"/>
                    <a:pt x="181023" y="30171"/>
                    <a:pt x="194737" y="30171"/>
                  </a:cubicBezTo>
                  <a:lnTo>
                    <a:pt x="246849" y="30171"/>
                  </a:lnTo>
                  <a:cubicBezTo>
                    <a:pt x="271534" y="30171"/>
                    <a:pt x="293476" y="49370"/>
                    <a:pt x="293476" y="76797"/>
                  </a:cubicBezTo>
                  <a:cubicBezTo>
                    <a:pt x="293476" y="82283"/>
                    <a:pt x="290734" y="85026"/>
                    <a:pt x="285248" y="85026"/>
                  </a:cubicBezTo>
                  <a:lnTo>
                    <a:pt x="222164" y="85026"/>
                  </a:lnTo>
                  <a:cubicBezTo>
                    <a:pt x="197479" y="85026"/>
                    <a:pt x="175537" y="106968"/>
                    <a:pt x="175537" y="131653"/>
                  </a:cubicBezTo>
                  <a:lnTo>
                    <a:pt x="175537" y="181022"/>
                  </a:lnTo>
                  <a:cubicBezTo>
                    <a:pt x="153595" y="181022"/>
                    <a:pt x="139881" y="164566"/>
                    <a:pt x="139881" y="145366"/>
                  </a:cubicBezTo>
                  <a:close/>
                  <a:moveTo>
                    <a:pt x="159081" y="477241"/>
                  </a:moveTo>
                  <a:lnTo>
                    <a:pt x="159081" y="309932"/>
                  </a:lnTo>
                  <a:cubicBezTo>
                    <a:pt x="159081" y="282505"/>
                    <a:pt x="181023" y="263305"/>
                    <a:pt x="205708" y="263305"/>
                  </a:cubicBezTo>
                  <a:cubicBezTo>
                    <a:pt x="213936" y="263305"/>
                    <a:pt x="219421" y="266048"/>
                    <a:pt x="227650" y="268791"/>
                  </a:cubicBezTo>
                  <a:cubicBezTo>
                    <a:pt x="219421" y="271534"/>
                    <a:pt x="213936" y="274276"/>
                    <a:pt x="208450" y="279762"/>
                  </a:cubicBezTo>
                  <a:cubicBezTo>
                    <a:pt x="191994" y="293475"/>
                    <a:pt x="183765" y="320903"/>
                    <a:pt x="202965" y="345588"/>
                  </a:cubicBezTo>
                  <a:cubicBezTo>
                    <a:pt x="202965" y="345588"/>
                    <a:pt x="202965" y="345588"/>
                    <a:pt x="202965" y="345588"/>
                  </a:cubicBezTo>
                  <a:lnTo>
                    <a:pt x="255077" y="408672"/>
                  </a:lnTo>
                  <a:lnTo>
                    <a:pt x="255077" y="479983"/>
                  </a:lnTo>
                  <a:lnTo>
                    <a:pt x="159081" y="479983"/>
                  </a:lnTo>
                  <a:close/>
                  <a:moveTo>
                    <a:pt x="200222" y="839285"/>
                  </a:moveTo>
                  <a:lnTo>
                    <a:pt x="255077" y="839285"/>
                  </a:lnTo>
                  <a:cubicBezTo>
                    <a:pt x="268791" y="839285"/>
                    <a:pt x="282505" y="850256"/>
                    <a:pt x="282505" y="866713"/>
                  </a:cubicBezTo>
                  <a:lnTo>
                    <a:pt x="282505" y="874941"/>
                  </a:lnTo>
                  <a:lnTo>
                    <a:pt x="200222" y="874941"/>
                  </a:lnTo>
                  <a:lnTo>
                    <a:pt x="200222" y="839285"/>
                  </a:lnTo>
                  <a:close/>
                  <a:moveTo>
                    <a:pt x="1039509" y="940768"/>
                  </a:moveTo>
                  <a:lnTo>
                    <a:pt x="46627" y="940768"/>
                  </a:lnTo>
                  <a:cubicBezTo>
                    <a:pt x="38399" y="940768"/>
                    <a:pt x="30171" y="932539"/>
                    <a:pt x="30171" y="924311"/>
                  </a:cubicBezTo>
                  <a:cubicBezTo>
                    <a:pt x="30171" y="916083"/>
                    <a:pt x="38399" y="907854"/>
                    <a:pt x="46627" y="907854"/>
                  </a:cubicBezTo>
                  <a:lnTo>
                    <a:pt x="1039509" y="907854"/>
                  </a:lnTo>
                  <a:cubicBezTo>
                    <a:pt x="1047737" y="907854"/>
                    <a:pt x="1055966" y="916083"/>
                    <a:pt x="1055966" y="924311"/>
                  </a:cubicBezTo>
                  <a:cubicBezTo>
                    <a:pt x="1055966" y="932539"/>
                    <a:pt x="1047737" y="940768"/>
                    <a:pt x="1039509" y="940768"/>
                  </a:cubicBezTo>
                  <a:close/>
                </a:path>
              </a:pathLst>
            </a:custGeom>
            <a:grpFill/>
            <a:ln w="27426" cap="flat">
              <a:noFill/>
              <a:prstDash val="solid"/>
              <a:miter/>
            </a:ln>
          </p:spPr>
          <p:txBody>
            <a:bodyPr rtlCol="0" anchor="ctr"/>
            <a:lstStyle/>
            <a:p>
              <a:endParaRPr lang="en-US"/>
            </a:p>
          </p:txBody>
        </p:sp>
        <p:grpSp>
          <p:nvGrpSpPr>
            <p:cNvPr id="32" name="Graphic 3">
              <a:extLst>
                <a:ext uri="{FF2B5EF4-FFF2-40B4-BE49-F238E27FC236}">
                  <a16:creationId xmlns:a16="http://schemas.microsoft.com/office/drawing/2014/main" id="{E961B699-EB51-5BDC-6347-43EF90A7FDDD}"/>
                </a:ext>
              </a:extLst>
            </p:cNvPr>
            <p:cNvGrpSpPr/>
            <p:nvPr/>
          </p:nvGrpSpPr>
          <p:grpSpPr>
            <a:xfrm>
              <a:off x="4738409" y="2001259"/>
              <a:ext cx="466270" cy="416899"/>
              <a:chOff x="4738409" y="2001259"/>
              <a:chExt cx="466270" cy="416899"/>
            </a:xfrm>
            <a:grpFill/>
          </p:grpSpPr>
          <p:sp>
            <p:nvSpPr>
              <p:cNvPr id="33" name="Freeform 32">
                <a:extLst>
                  <a:ext uri="{FF2B5EF4-FFF2-40B4-BE49-F238E27FC236}">
                    <a16:creationId xmlns:a16="http://schemas.microsoft.com/office/drawing/2014/main" id="{9812C9F6-D902-7B2E-1BD8-C88FEAA8CFC4}"/>
                  </a:ext>
                </a:extLst>
              </p:cNvPr>
              <p:cNvSpPr/>
              <p:nvPr/>
            </p:nvSpPr>
            <p:spPr>
              <a:xfrm>
                <a:off x="4738409" y="2044063"/>
                <a:ext cx="69649" cy="247929"/>
              </a:xfrm>
              <a:custGeom>
                <a:avLst/>
                <a:gdLst>
                  <a:gd name="connsiteX0" fmla="*/ 43884 w 69649"/>
                  <a:gd name="connsiteY0" fmla="*/ 242443 h 247929"/>
                  <a:gd name="connsiteX1" fmla="*/ 43884 w 69649"/>
                  <a:gd name="connsiteY1" fmla="*/ 242443 h 247929"/>
                  <a:gd name="connsiteX2" fmla="*/ 49370 w 69649"/>
                  <a:gd name="connsiteY2" fmla="*/ 247929 h 247929"/>
                  <a:gd name="connsiteX3" fmla="*/ 68569 w 69649"/>
                  <a:gd name="connsiteY3" fmla="*/ 220501 h 247929"/>
                  <a:gd name="connsiteX4" fmla="*/ 32913 w 69649"/>
                  <a:gd name="connsiteY4" fmla="*/ 116276 h 247929"/>
                  <a:gd name="connsiteX5" fmla="*/ 65827 w 69649"/>
                  <a:gd name="connsiteY5" fmla="*/ 25765 h 247929"/>
                  <a:gd name="connsiteX6" fmla="*/ 63084 w 69649"/>
                  <a:gd name="connsiteY6" fmla="*/ 3823 h 247929"/>
                  <a:gd name="connsiteX7" fmla="*/ 41142 w 69649"/>
                  <a:gd name="connsiteY7" fmla="*/ 6566 h 247929"/>
                  <a:gd name="connsiteX8" fmla="*/ 0 w 69649"/>
                  <a:gd name="connsiteY8" fmla="*/ 119019 h 247929"/>
                  <a:gd name="connsiteX9" fmla="*/ 43884 w 69649"/>
                  <a:gd name="connsiteY9" fmla="*/ 242443 h 24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49" h="247929">
                    <a:moveTo>
                      <a:pt x="43884" y="242443"/>
                    </a:moveTo>
                    <a:cubicBezTo>
                      <a:pt x="43884" y="242443"/>
                      <a:pt x="43884" y="242443"/>
                      <a:pt x="43884" y="242443"/>
                    </a:cubicBezTo>
                    <a:cubicBezTo>
                      <a:pt x="46627" y="245186"/>
                      <a:pt x="46627" y="245186"/>
                      <a:pt x="49370" y="247929"/>
                    </a:cubicBezTo>
                    <a:cubicBezTo>
                      <a:pt x="54855" y="239701"/>
                      <a:pt x="60341" y="228729"/>
                      <a:pt x="68569" y="220501"/>
                    </a:cubicBezTo>
                    <a:cubicBezTo>
                      <a:pt x="41142" y="179360"/>
                      <a:pt x="32913" y="140961"/>
                      <a:pt x="32913" y="116276"/>
                    </a:cubicBezTo>
                    <a:cubicBezTo>
                      <a:pt x="32913" y="80620"/>
                      <a:pt x="43884" y="50450"/>
                      <a:pt x="65827" y="25765"/>
                    </a:cubicBezTo>
                    <a:cubicBezTo>
                      <a:pt x="71312" y="20280"/>
                      <a:pt x="71312" y="9308"/>
                      <a:pt x="63084" y="3823"/>
                    </a:cubicBezTo>
                    <a:cubicBezTo>
                      <a:pt x="57598" y="-1662"/>
                      <a:pt x="46627" y="-1662"/>
                      <a:pt x="41142" y="6566"/>
                    </a:cubicBezTo>
                    <a:cubicBezTo>
                      <a:pt x="13714" y="36736"/>
                      <a:pt x="0" y="75135"/>
                      <a:pt x="0" y="119019"/>
                    </a:cubicBezTo>
                    <a:cubicBezTo>
                      <a:pt x="0" y="146447"/>
                      <a:pt x="8228" y="190331"/>
                      <a:pt x="43884" y="242443"/>
                    </a:cubicBezTo>
                    <a:close/>
                  </a:path>
                </a:pathLst>
              </a:custGeom>
              <a:solidFill>
                <a:srgbClr val="E8A116"/>
              </a:solidFill>
              <a:ln w="27426"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50227AAC-E978-18B6-C0AA-3D3CA887AE87}"/>
                  </a:ext>
                </a:extLst>
              </p:cNvPr>
              <p:cNvSpPr/>
              <p:nvPr/>
            </p:nvSpPr>
            <p:spPr>
              <a:xfrm>
                <a:off x="4848120" y="2330391"/>
                <a:ext cx="233135" cy="87768"/>
              </a:xfrm>
              <a:custGeom>
                <a:avLst/>
                <a:gdLst>
                  <a:gd name="connsiteX0" fmla="*/ 21942 w 233135"/>
                  <a:gd name="connsiteY0" fmla="*/ 5485 h 87768"/>
                  <a:gd name="connsiteX1" fmla="*/ 21942 w 233135"/>
                  <a:gd name="connsiteY1" fmla="*/ 5485 h 87768"/>
                  <a:gd name="connsiteX2" fmla="*/ 0 w 233135"/>
                  <a:gd name="connsiteY2" fmla="*/ 32913 h 87768"/>
                  <a:gd name="connsiteX3" fmla="*/ 5485 w 233135"/>
                  <a:gd name="connsiteY3" fmla="*/ 27428 h 87768"/>
                  <a:gd name="connsiteX4" fmla="*/ 93254 w 233135"/>
                  <a:gd name="connsiteY4" fmla="*/ 82283 h 87768"/>
                  <a:gd name="connsiteX5" fmla="*/ 120682 w 233135"/>
                  <a:gd name="connsiteY5" fmla="*/ 87768 h 87768"/>
                  <a:gd name="connsiteX6" fmla="*/ 148110 w 233135"/>
                  <a:gd name="connsiteY6" fmla="*/ 82283 h 87768"/>
                  <a:gd name="connsiteX7" fmla="*/ 233136 w 233135"/>
                  <a:gd name="connsiteY7" fmla="*/ 30171 h 87768"/>
                  <a:gd name="connsiteX8" fmla="*/ 211193 w 233135"/>
                  <a:gd name="connsiteY8" fmla="*/ 5485 h 87768"/>
                  <a:gd name="connsiteX9" fmla="*/ 134396 w 233135"/>
                  <a:gd name="connsiteY9" fmla="*/ 52112 h 87768"/>
                  <a:gd name="connsiteX10" fmla="*/ 109711 w 233135"/>
                  <a:gd name="connsiteY10" fmla="*/ 52112 h 87768"/>
                  <a:gd name="connsiteX11" fmla="*/ 30171 w 233135"/>
                  <a:gd name="connsiteY11" fmla="*/ 2743 h 87768"/>
                  <a:gd name="connsiteX12" fmla="*/ 32913 w 233135"/>
                  <a:gd name="connsiteY12" fmla="*/ 0 h 87768"/>
                  <a:gd name="connsiteX13" fmla="*/ 21942 w 233135"/>
                  <a:gd name="connsiteY13" fmla="*/ 5485 h 8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135" h="87768">
                    <a:moveTo>
                      <a:pt x="21942" y="5485"/>
                    </a:moveTo>
                    <a:cubicBezTo>
                      <a:pt x="21942" y="5485"/>
                      <a:pt x="21942" y="5485"/>
                      <a:pt x="21942" y="5485"/>
                    </a:cubicBezTo>
                    <a:cubicBezTo>
                      <a:pt x="13714" y="13714"/>
                      <a:pt x="8228" y="24685"/>
                      <a:pt x="0" y="32913"/>
                    </a:cubicBezTo>
                    <a:lnTo>
                      <a:pt x="5485" y="27428"/>
                    </a:lnTo>
                    <a:cubicBezTo>
                      <a:pt x="30171" y="46627"/>
                      <a:pt x="60341" y="65826"/>
                      <a:pt x="93254" y="82283"/>
                    </a:cubicBezTo>
                    <a:cubicBezTo>
                      <a:pt x="101482" y="87768"/>
                      <a:pt x="109711" y="87768"/>
                      <a:pt x="120682" y="87768"/>
                    </a:cubicBezTo>
                    <a:cubicBezTo>
                      <a:pt x="131653" y="87768"/>
                      <a:pt x="139881" y="85026"/>
                      <a:pt x="148110" y="82283"/>
                    </a:cubicBezTo>
                    <a:cubicBezTo>
                      <a:pt x="181023" y="65826"/>
                      <a:pt x="208450" y="49370"/>
                      <a:pt x="233136" y="30171"/>
                    </a:cubicBezTo>
                    <a:cubicBezTo>
                      <a:pt x="224907" y="21942"/>
                      <a:pt x="216679" y="16457"/>
                      <a:pt x="211193" y="5485"/>
                    </a:cubicBezTo>
                    <a:cubicBezTo>
                      <a:pt x="189251" y="21942"/>
                      <a:pt x="161824" y="38399"/>
                      <a:pt x="134396" y="52112"/>
                    </a:cubicBezTo>
                    <a:cubicBezTo>
                      <a:pt x="126167" y="54855"/>
                      <a:pt x="117939" y="54855"/>
                      <a:pt x="109711" y="52112"/>
                    </a:cubicBezTo>
                    <a:cubicBezTo>
                      <a:pt x="79541" y="35656"/>
                      <a:pt x="52113" y="19199"/>
                      <a:pt x="30171" y="2743"/>
                    </a:cubicBezTo>
                    <a:lnTo>
                      <a:pt x="32913" y="0"/>
                    </a:lnTo>
                    <a:cubicBezTo>
                      <a:pt x="30171" y="5485"/>
                      <a:pt x="24685" y="5485"/>
                      <a:pt x="21942" y="5485"/>
                    </a:cubicBezTo>
                    <a:close/>
                  </a:path>
                </a:pathLst>
              </a:custGeom>
              <a:solidFill>
                <a:srgbClr val="E8A116"/>
              </a:solidFill>
              <a:ln w="27426"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03653687-ECCD-2ECC-43F5-5DBC85372824}"/>
                  </a:ext>
                </a:extLst>
              </p:cNvPr>
              <p:cNvSpPr/>
              <p:nvPr/>
            </p:nvSpPr>
            <p:spPr>
              <a:xfrm>
                <a:off x="4828207" y="2001259"/>
                <a:ext cx="376472" cy="290732"/>
              </a:xfrm>
              <a:custGeom>
                <a:avLst/>
                <a:gdLst>
                  <a:gd name="connsiteX0" fmla="*/ 22656 w 376472"/>
                  <a:gd name="connsiteY0" fmla="*/ 35656 h 290732"/>
                  <a:gd name="connsiteX1" fmla="*/ 55569 w 376472"/>
                  <a:gd name="connsiteY1" fmla="*/ 30171 h 290732"/>
                  <a:gd name="connsiteX2" fmla="*/ 132366 w 376472"/>
                  <a:gd name="connsiteY2" fmla="*/ 54855 h 290732"/>
                  <a:gd name="connsiteX3" fmla="*/ 151566 w 376472"/>
                  <a:gd name="connsiteY3" fmla="*/ 54855 h 290732"/>
                  <a:gd name="connsiteX4" fmla="*/ 228363 w 376472"/>
                  <a:gd name="connsiteY4" fmla="*/ 30171 h 290732"/>
                  <a:gd name="connsiteX5" fmla="*/ 343559 w 376472"/>
                  <a:gd name="connsiteY5" fmla="*/ 159080 h 290732"/>
                  <a:gd name="connsiteX6" fmla="*/ 302418 w 376472"/>
                  <a:gd name="connsiteY6" fmla="*/ 268791 h 290732"/>
                  <a:gd name="connsiteX7" fmla="*/ 299675 w 376472"/>
                  <a:gd name="connsiteY7" fmla="*/ 266048 h 290732"/>
                  <a:gd name="connsiteX8" fmla="*/ 296932 w 376472"/>
                  <a:gd name="connsiteY8" fmla="*/ 271533 h 290732"/>
                  <a:gd name="connsiteX9" fmla="*/ 310646 w 376472"/>
                  <a:gd name="connsiteY9" fmla="*/ 285247 h 290732"/>
                  <a:gd name="connsiteX10" fmla="*/ 316132 w 376472"/>
                  <a:gd name="connsiteY10" fmla="*/ 290733 h 290732"/>
                  <a:gd name="connsiteX11" fmla="*/ 329846 w 376472"/>
                  <a:gd name="connsiteY11" fmla="*/ 290733 h 290732"/>
                  <a:gd name="connsiteX12" fmla="*/ 329846 w 376472"/>
                  <a:gd name="connsiteY12" fmla="*/ 290733 h 290732"/>
                  <a:gd name="connsiteX13" fmla="*/ 376473 w 376472"/>
                  <a:gd name="connsiteY13" fmla="*/ 161823 h 290732"/>
                  <a:gd name="connsiteX14" fmla="*/ 231106 w 376472"/>
                  <a:gd name="connsiteY14" fmla="*/ 0 h 290732"/>
                  <a:gd name="connsiteX15" fmla="*/ 143337 w 376472"/>
                  <a:gd name="connsiteY15" fmla="*/ 24685 h 290732"/>
                  <a:gd name="connsiteX16" fmla="*/ 55569 w 376472"/>
                  <a:gd name="connsiteY16" fmla="*/ 0 h 290732"/>
                  <a:gd name="connsiteX17" fmla="*/ 11684 w 376472"/>
                  <a:gd name="connsiteY17" fmla="*/ 5485 h 290732"/>
                  <a:gd name="connsiteX18" fmla="*/ 714 w 376472"/>
                  <a:gd name="connsiteY18" fmla="*/ 24685 h 290732"/>
                  <a:gd name="connsiteX19" fmla="*/ 22656 w 376472"/>
                  <a:gd name="connsiteY19" fmla="*/ 35656 h 29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6472" h="290732">
                    <a:moveTo>
                      <a:pt x="22656" y="35656"/>
                    </a:moveTo>
                    <a:cubicBezTo>
                      <a:pt x="33627" y="32913"/>
                      <a:pt x="44598" y="30171"/>
                      <a:pt x="55569" y="30171"/>
                    </a:cubicBezTo>
                    <a:cubicBezTo>
                      <a:pt x="91225" y="30171"/>
                      <a:pt x="115910" y="43884"/>
                      <a:pt x="132366" y="54855"/>
                    </a:cubicBezTo>
                    <a:cubicBezTo>
                      <a:pt x="137852" y="57598"/>
                      <a:pt x="146080" y="57598"/>
                      <a:pt x="151566" y="54855"/>
                    </a:cubicBezTo>
                    <a:cubicBezTo>
                      <a:pt x="168023" y="43884"/>
                      <a:pt x="195450" y="30171"/>
                      <a:pt x="228363" y="30171"/>
                    </a:cubicBezTo>
                    <a:cubicBezTo>
                      <a:pt x="291447" y="30171"/>
                      <a:pt x="343559" y="87768"/>
                      <a:pt x="343559" y="159080"/>
                    </a:cubicBezTo>
                    <a:cubicBezTo>
                      <a:pt x="343559" y="186508"/>
                      <a:pt x="335331" y="224906"/>
                      <a:pt x="302418" y="268791"/>
                    </a:cubicBezTo>
                    <a:lnTo>
                      <a:pt x="299675" y="266048"/>
                    </a:lnTo>
                    <a:cubicBezTo>
                      <a:pt x="299675" y="268791"/>
                      <a:pt x="299675" y="268791"/>
                      <a:pt x="296932" y="271533"/>
                    </a:cubicBezTo>
                    <a:cubicBezTo>
                      <a:pt x="302418" y="277019"/>
                      <a:pt x="305161" y="282505"/>
                      <a:pt x="310646" y="285247"/>
                    </a:cubicBezTo>
                    <a:cubicBezTo>
                      <a:pt x="313389" y="287990"/>
                      <a:pt x="313389" y="287990"/>
                      <a:pt x="316132" y="290733"/>
                    </a:cubicBezTo>
                    <a:cubicBezTo>
                      <a:pt x="321618" y="290733"/>
                      <a:pt x="327103" y="290733"/>
                      <a:pt x="329846" y="290733"/>
                    </a:cubicBezTo>
                    <a:cubicBezTo>
                      <a:pt x="329846" y="290733"/>
                      <a:pt x="329846" y="290733"/>
                      <a:pt x="329846" y="290733"/>
                    </a:cubicBezTo>
                    <a:cubicBezTo>
                      <a:pt x="368244" y="238620"/>
                      <a:pt x="376473" y="191993"/>
                      <a:pt x="376473" y="161823"/>
                    </a:cubicBezTo>
                    <a:cubicBezTo>
                      <a:pt x="376473" y="71312"/>
                      <a:pt x="313389" y="0"/>
                      <a:pt x="231106" y="0"/>
                    </a:cubicBezTo>
                    <a:cubicBezTo>
                      <a:pt x="192707" y="0"/>
                      <a:pt x="165280" y="13714"/>
                      <a:pt x="143337" y="24685"/>
                    </a:cubicBezTo>
                    <a:cubicBezTo>
                      <a:pt x="124138" y="10971"/>
                      <a:pt x="93967" y="0"/>
                      <a:pt x="55569" y="0"/>
                    </a:cubicBezTo>
                    <a:cubicBezTo>
                      <a:pt x="41855" y="0"/>
                      <a:pt x="25398" y="2743"/>
                      <a:pt x="11684" y="5485"/>
                    </a:cubicBezTo>
                    <a:cubicBezTo>
                      <a:pt x="3456" y="8228"/>
                      <a:pt x="-2029" y="16457"/>
                      <a:pt x="714" y="24685"/>
                    </a:cubicBezTo>
                    <a:cubicBezTo>
                      <a:pt x="6199" y="32913"/>
                      <a:pt x="14427" y="38399"/>
                      <a:pt x="22656" y="35656"/>
                    </a:cubicBezTo>
                    <a:close/>
                  </a:path>
                </a:pathLst>
              </a:custGeom>
              <a:solidFill>
                <a:srgbClr val="E8A116"/>
              </a:solidFill>
              <a:ln w="27426" cap="flat">
                <a:noFill/>
                <a:prstDash val="solid"/>
                <a:miter/>
              </a:ln>
            </p:spPr>
            <p:txBody>
              <a:bodyPr rtlCol="0" anchor="ctr"/>
              <a:lstStyle/>
              <a:p>
                <a:endParaRPr lang="en-US"/>
              </a:p>
            </p:txBody>
          </p:sp>
        </p:grpSp>
      </p:grpSp>
      <p:cxnSp>
        <p:nvCxnSpPr>
          <p:cNvPr id="36" name="Straight Connector 35">
            <a:extLst>
              <a:ext uri="{FF2B5EF4-FFF2-40B4-BE49-F238E27FC236}">
                <a16:creationId xmlns:a16="http://schemas.microsoft.com/office/drawing/2014/main" id="{92AF5DFF-51A9-3EB7-77DF-2823279C4D1B}"/>
              </a:ext>
            </a:extLst>
          </p:cNvPr>
          <p:cNvCxnSpPr>
            <a:cxnSpLocks/>
          </p:cNvCxnSpPr>
          <p:nvPr/>
        </p:nvCxnSpPr>
        <p:spPr>
          <a:xfrm>
            <a:off x="2972392" y="322595"/>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27355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3408343" y="628651"/>
            <a:ext cx="8050232" cy="5266972"/>
          </a:xfrm>
        </p:spPr>
        <p:txBody>
          <a:bodyPr/>
          <a:lstStyle/>
          <a:p>
            <a:pPr marL="0" indent="0" algn="just">
              <a:lnSpc>
                <a:spcPts val="2680"/>
              </a:lnSpc>
              <a:spcBef>
                <a:spcPts val="0"/>
              </a:spcBef>
              <a:buClr>
                <a:srgbClr val="E8A116"/>
              </a:buClr>
            </a:pPr>
            <a:r>
              <a:rPr lang="en-IE" dirty="0">
                <a:solidFill>
                  <a:srgbClr val="424242"/>
                </a:solidFill>
              </a:rPr>
              <a:t>Urban agriculture can</a:t>
            </a:r>
            <a:r>
              <a:rPr lang="en-IE" sz="2400" dirty="0">
                <a:solidFill>
                  <a:srgbClr val="424242"/>
                </a:solidFill>
              </a:rPr>
              <a:t> reuse urban resources and is key for transitioning to a </a:t>
            </a:r>
            <a:r>
              <a:rPr lang="en-IE" sz="2400" b="1" dirty="0">
                <a:solidFill>
                  <a:srgbClr val="424242"/>
                </a:solidFill>
              </a:rPr>
              <a:t>circular economy</a:t>
            </a:r>
            <a:r>
              <a:rPr lang="en-IE" sz="2400" dirty="0">
                <a:solidFill>
                  <a:srgbClr val="424242"/>
                </a:solidFill>
              </a:rPr>
              <a:t>. </a:t>
            </a:r>
            <a:r>
              <a:rPr lang="en-IE" sz="2400" b="1" dirty="0">
                <a:solidFill>
                  <a:srgbClr val="E8A116"/>
                </a:solidFill>
              </a:rPr>
              <a:t>Educational benefits </a:t>
            </a:r>
            <a:r>
              <a:rPr lang="en-IE" sz="2400" dirty="0">
                <a:solidFill>
                  <a:srgbClr val="424242"/>
                </a:solidFill>
              </a:rPr>
              <a:t>include training and skills development and improved innovation. </a:t>
            </a:r>
            <a:r>
              <a:rPr lang="en-IE" sz="2400" b="1" dirty="0">
                <a:solidFill>
                  <a:srgbClr val="E8A116"/>
                </a:solidFill>
              </a:rPr>
              <a:t>Health and nutrition</a:t>
            </a:r>
            <a:r>
              <a:rPr lang="en-IE" sz="2400" dirty="0">
                <a:solidFill>
                  <a:srgbClr val="424242"/>
                </a:solidFill>
              </a:rPr>
              <a:t> can be improved locally due to ease of access of fresh food, and provides food security. The cost of </a:t>
            </a:r>
            <a:r>
              <a:rPr lang="en-IE" sz="2400" b="1" dirty="0">
                <a:solidFill>
                  <a:srgbClr val="424242"/>
                </a:solidFill>
              </a:rPr>
              <a:t>transport</a:t>
            </a:r>
            <a:r>
              <a:rPr lang="en-IE" sz="2400" dirty="0">
                <a:solidFill>
                  <a:srgbClr val="424242"/>
                </a:solidFill>
              </a:rPr>
              <a:t> is eliminated or reduced as supply chains are shortened which can make food cheaper for local community. </a:t>
            </a:r>
          </a:p>
          <a:p>
            <a:pPr marL="0" indent="0" algn="just">
              <a:lnSpc>
                <a:spcPts val="2680"/>
              </a:lnSpc>
              <a:spcBef>
                <a:spcPts val="0"/>
              </a:spcBef>
              <a:buClr>
                <a:srgbClr val="E8A116"/>
              </a:buClr>
            </a:pPr>
            <a:r>
              <a:rPr lang="en-IE" sz="2400" b="1" dirty="0">
                <a:solidFill>
                  <a:srgbClr val="E8A116"/>
                </a:solidFill>
              </a:rPr>
              <a:t>Social benefits</a:t>
            </a:r>
            <a:r>
              <a:rPr lang="en-IE" sz="2400" dirty="0">
                <a:solidFill>
                  <a:srgbClr val="424242"/>
                </a:solidFill>
              </a:rPr>
              <a:t>, </a:t>
            </a:r>
            <a:r>
              <a:rPr lang="en-IE" sz="2400" b="1" dirty="0">
                <a:solidFill>
                  <a:srgbClr val="E8A116"/>
                </a:solidFill>
              </a:rPr>
              <a:t>wellbeing</a:t>
            </a:r>
            <a:r>
              <a:rPr lang="en-IE" sz="2400" dirty="0">
                <a:solidFill>
                  <a:srgbClr val="424242"/>
                </a:solidFill>
              </a:rPr>
              <a:t> and </a:t>
            </a:r>
            <a:r>
              <a:rPr lang="en-IE" sz="2400" b="1" dirty="0">
                <a:solidFill>
                  <a:srgbClr val="E8A116"/>
                </a:solidFill>
              </a:rPr>
              <a:t>unity</a:t>
            </a:r>
            <a:r>
              <a:rPr lang="en-IE" sz="2400" dirty="0">
                <a:solidFill>
                  <a:srgbClr val="424242"/>
                </a:solidFill>
              </a:rPr>
              <a:t> are promoted as people of all ages and cultures come together with purpose and meaning, to interact, form good relationships in a sustainable environment. </a:t>
            </a:r>
          </a:p>
          <a:p>
            <a:pPr marL="0" indent="0" algn="just">
              <a:lnSpc>
                <a:spcPts val="2680"/>
              </a:lnSpc>
              <a:spcBef>
                <a:spcPts val="0"/>
              </a:spcBef>
              <a:buClr>
                <a:srgbClr val="E8A116"/>
              </a:buClr>
            </a:pPr>
            <a:r>
              <a:rPr lang="en-IE" sz="2400" b="1" dirty="0">
                <a:solidFill>
                  <a:srgbClr val="424242"/>
                </a:solidFill>
              </a:rPr>
              <a:t>Social farming </a:t>
            </a:r>
            <a:r>
              <a:rPr lang="en-IE" sz="2400" dirty="0">
                <a:solidFill>
                  <a:srgbClr val="424242"/>
                </a:solidFill>
              </a:rPr>
              <a:t>represents farming for health, giving people with a range of challenges in life the opportunity to spend time and carry out activities on working family farms integrating social and health care services.</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2" y="761603"/>
            <a:ext cx="2440796" cy="803654"/>
          </a:xfrm>
        </p:spPr>
        <p:txBody>
          <a:bodyPr/>
          <a:lstStyle/>
          <a:p>
            <a:r>
              <a:rPr lang="en-US" b="1" dirty="0">
                <a:solidFill>
                  <a:srgbClr val="E8A116"/>
                </a:solidFill>
              </a:rPr>
              <a:t>2.2 Urban Agriculture and Social Benefits </a:t>
            </a:r>
          </a:p>
          <a:p>
            <a:endParaRPr lang="en-US" b="1" dirty="0">
              <a:solidFill>
                <a:srgbClr val="E8A116"/>
              </a:solidFill>
            </a:endParaRPr>
          </a:p>
        </p:txBody>
      </p:sp>
      <p:grpSp>
        <p:nvGrpSpPr>
          <p:cNvPr id="30" name="Group 29">
            <a:extLst>
              <a:ext uri="{FF2B5EF4-FFF2-40B4-BE49-F238E27FC236}">
                <a16:creationId xmlns:a16="http://schemas.microsoft.com/office/drawing/2014/main" id="{D6B6D2AB-C059-10F0-10A9-438E89CF32E6}"/>
              </a:ext>
            </a:extLst>
          </p:cNvPr>
          <p:cNvGrpSpPr/>
          <p:nvPr/>
        </p:nvGrpSpPr>
        <p:grpSpPr>
          <a:xfrm>
            <a:off x="2462947" y="4834973"/>
            <a:ext cx="943614" cy="841150"/>
            <a:chOff x="4422991" y="1951890"/>
            <a:chExt cx="1086135" cy="968195"/>
          </a:xfrm>
          <a:solidFill>
            <a:srgbClr val="296B5F"/>
          </a:solidFill>
        </p:grpSpPr>
        <p:sp>
          <p:nvSpPr>
            <p:cNvPr id="31" name="Freeform 30">
              <a:extLst>
                <a:ext uri="{FF2B5EF4-FFF2-40B4-BE49-F238E27FC236}">
                  <a16:creationId xmlns:a16="http://schemas.microsoft.com/office/drawing/2014/main" id="{A00EDD08-3478-FA4B-33AF-C5CD633EA1CE}"/>
                </a:ext>
              </a:extLst>
            </p:cNvPr>
            <p:cNvSpPr/>
            <p:nvPr/>
          </p:nvSpPr>
          <p:spPr>
            <a:xfrm>
              <a:off x="4422991" y="1951890"/>
              <a:ext cx="1086135" cy="968195"/>
            </a:xfrm>
            <a:custGeom>
              <a:avLst/>
              <a:gdLst>
                <a:gd name="connsiteX0" fmla="*/ 704891 w 1086135"/>
                <a:gd name="connsiteY0" fmla="*/ 315418 h 968195"/>
                <a:gd name="connsiteX1" fmla="*/ 682949 w 1086135"/>
                <a:gd name="connsiteY1" fmla="*/ 293475 h 968195"/>
                <a:gd name="connsiteX2" fmla="*/ 614380 w 1086135"/>
                <a:gd name="connsiteY2" fmla="*/ 296218 h 968195"/>
                <a:gd name="connsiteX3" fmla="*/ 600666 w 1086135"/>
                <a:gd name="connsiteY3" fmla="*/ 329131 h 968195"/>
                <a:gd name="connsiteX4" fmla="*/ 614380 w 1086135"/>
                <a:gd name="connsiteY4" fmla="*/ 362045 h 968195"/>
                <a:gd name="connsiteX5" fmla="*/ 633579 w 1086135"/>
                <a:gd name="connsiteY5" fmla="*/ 381244 h 968195"/>
                <a:gd name="connsiteX6" fmla="*/ 658265 w 1086135"/>
                <a:gd name="connsiteY6" fmla="*/ 403186 h 968195"/>
                <a:gd name="connsiteX7" fmla="*/ 715862 w 1086135"/>
                <a:gd name="connsiteY7" fmla="*/ 458041 h 968195"/>
                <a:gd name="connsiteX8" fmla="*/ 748776 w 1086135"/>
                <a:gd name="connsiteY8" fmla="*/ 471755 h 968195"/>
                <a:gd name="connsiteX9" fmla="*/ 751519 w 1086135"/>
                <a:gd name="connsiteY9" fmla="*/ 471755 h 968195"/>
                <a:gd name="connsiteX10" fmla="*/ 784431 w 1086135"/>
                <a:gd name="connsiteY10" fmla="*/ 455299 h 968195"/>
                <a:gd name="connsiteX11" fmla="*/ 795403 w 1086135"/>
                <a:gd name="connsiteY11" fmla="*/ 441585 h 968195"/>
                <a:gd name="connsiteX12" fmla="*/ 795403 w 1086135"/>
                <a:gd name="connsiteY12" fmla="*/ 490955 h 968195"/>
                <a:gd name="connsiteX13" fmla="*/ 795403 w 1086135"/>
                <a:gd name="connsiteY13" fmla="*/ 493697 h 968195"/>
                <a:gd name="connsiteX14" fmla="*/ 809117 w 1086135"/>
                <a:gd name="connsiteY14" fmla="*/ 562266 h 968195"/>
                <a:gd name="connsiteX15" fmla="*/ 817345 w 1086135"/>
                <a:gd name="connsiteY15" fmla="*/ 650035 h 968195"/>
                <a:gd name="connsiteX16" fmla="*/ 817345 w 1086135"/>
                <a:gd name="connsiteY16" fmla="*/ 806372 h 968195"/>
                <a:gd name="connsiteX17" fmla="*/ 767975 w 1086135"/>
                <a:gd name="connsiteY17" fmla="*/ 863970 h 968195"/>
                <a:gd name="connsiteX18" fmla="*/ 767975 w 1086135"/>
                <a:gd name="connsiteY18" fmla="*/ 872198 h 968195"/>
                <a:gd name="connsiteX19" fmla="*/ 304447 w 1086135"/>
                <a:gd name="connsiteY19" fmla="*/ 872198 h 968195"/>
                <a:gd name="connsiteX20" fmla="*/ 304447 w 1086135"/>
                <a:gd name="connsiteY20" fmla="*/ 863970 h 968195"/>
                <a:gd name="connsiteX21" fmla="*/ 255077 w 1086135"/>
                <a:gd name="connsiteY21" fmla="*/ 806372 h 968195"/>
                <a:gd name="connsiteX22" fmla="*/ 255077 w 1086135"/>
                <a:gd name="connsiteY22" fmla="*/ 650035 h 968195"/>
                <a:gd name="connsiteX23" fmla="*/ 263306 w 1086135"/>
                <a:gd name="connsiteY23" fmla="*/ 562266 h 968195"/>
                <a:gd name="connsiteX24" fmla="*/ 277020 w 1086135"/>
                <a:gd name="connsiteY24" fmla="*/ 493697 h 968195"/>
                <a:gd name="connsiteX25" fmla="*/ 277020 w 1086135"/>
                <a:gd name="connsiteY25" fmla="*/ 490955 h 968195"/>
                <a:gd name="connsiteX26" fmla="*/ 277020 w 1086135"/>
                <a:gd name="connsiteY26" fmla="*/ 441585 h 968195"/>
                <a:gd name="connsiteX27" fmla="*/ 287991 w 1086135"/>
                <a:gd name="connsiteY27" fmla="*/ 455299 h 968195"/>
                <a:gd name="connsiteX28" fmla="*/ 320904 w 1086135"/>
                <a:gd name="connsiteY28" fmla="*/ 471755 h 968195"/>
                <a:gd name="connsiteX29" fmla="*/ 323647 w 1086135"/>
                <a:gd name="connsiteY29" fmla="*/ 471755 h 968195"/>
                <a:gd name="connsiteX30" fmla="*/ 356560 w 1086135"/>
                <a:gd name="connsiteY30" fmla="*/ 458041 h 968195"/>
                <a:gd name="connsiteX31" fmla="*/ 414158 w 1086135"/>
                <a:gd name="connsiteY31" fmla="*/ 403186 h 968195"/>
                <a:gd name="connsiteX32" fmla="*/ 438843 w 1086135"/>
                <a:gd name="connsiteY32" fmla="*/ 381244 h 968195"/>
                <a:gd name="connsiteX33" fmla="*/ 458042 w 1086135"/>
                <a:gd name="connsiteY33" fmla="*/ 362045 h 968195"/>
                <a:gd name="connsiteX34" fmla="*/ 471756 w 1086135"/>
                <a:gd name="connsiteY34" fmla="*/ 329131 h 968195"/>
                <a:gd name="connsiteX35" fmla="*/ 458042 w 1086135"/>
                <a:gd name="connsiteY35" fmla="*/ 296218 h 968195"/>
                <a:gd name="connsiteX36" fmla="*/ 389473 w 1086135"/>
                <a:gd name="connsiteY36" fmla="*/ 293475 h 968195"/>
                <a:gd name="connsiteX37" fmla="*/ 367531 w 1086135"/>
                <a:gd name="connsiteY37" fmla="*/ 315418 h 968195"/>
                <a:gd name="connsiteX38" fmla="*/ 345589 w 1086135"/>
                <a:gd name="connsiteY38" fmla="*/ 337360 h 968195"/>
                <a:gd name="connsiteX39" fmla="*/ 326390 w 1086135"/>
                <a:gd name="connsiteY39" fmla="*/ 356559 h 968195"/>
                <a:gd name="connsiteX40" fmla="*/ 274277 w 1086135"/>
                <a:gd name="connsiteY40" fmla="*/ 293475 h 968195"/>
                <a:gd name="connsiteX41" fmla="*/ 252335 w 1086135"/>
                <a:gd name="connsiteY41" fmla="*/ 252334 h 968195"/>
                <a:gd name="connsiteX42" fmla="*/ 244107 w 1086135"/>
                <a:gd name="connsiteY42" fmla="*/ 244106 h 968195"/>
                <a:gd name="connsiteX43" fmla="*/ 244107 w 1086135"/>
                <a:gd name="connsiteY43" fmla="*/ 200222 h 968195"/>
                <a:gd name="connsiteX44" fmla="*/ 277020 w 1086135"/>
                <a:gd name="connsiteY44" fmla="*/ 137138 h 968195"/>
                <a:gd name="connsiteX45" fmla="*/ 277020 w 1086135"/>
                <a:gd name="connsiteY45" fmla="*/ 117939 h 968195"/>
                <a:gd name="connsiteX46" fmla="*/ 312676 w 1086135"/>
                <a:gd name="connsiteY46" fmla="*/ 76797 h 968195"/>
                <a:gd name="connsiteX47" fmla="*/ 235878 w 1086135"/>
                <a:gd name="connsiteY47" fmla="*/ 0 h 968195"/>
                <a:gd name="connsiteX48" fmla="*/ 183765 w 1086135"/>
                <a:gd name="connsiteY48" fmla="*/ 0 h 968195"/>
                <a:gd name="connsiteX49" fmla="*/ 123425 w 1086135"/>
                <a:gd name="connsiteY49" fmla="*/ 24685 h 968195"/>
                <a:gd name="connsiteX50" fmla="*/ 98740 w 1086135"/>
                <a:gd name="connsiteY50" fmla="*/ 85026 h 968195"/>
                <a:gd name="connsiteX51" fmla="*/ 98740 w 1086135"/>
                <a:gd name="connsiteY51" fmla="*/ 145366 h 968195"/>
                <a:gd name="connsiteX52" fmla="*/ 150852 w 1086135"/>
                <a:gd name="connsiteY52" fmla="*/ 211193 h 968195"/>
                <a:gd name="connsiteX53" fmla="*/ 150852 w 1086135"/>
                <a:gd name="connsiteY53" fmla="*/ 244106 h 968195"/>
                <a:gd name="connsiteX54" fmla="*/ 120682 w 1086135"/>
                <a:gd name="connsiteY54" fmla="*/ 307189 h 968195"/>
                <a:gd name="connsiteX55" fmla="*/ 120682 w 1086135"/>
                <a:gd name="connsiteY55" fmla="*/ 496440 h 968195"/>
                <a:gd name="connsiteX56" fmla="*/ 145367 w 1086135"/>
                <a:gd name="connsiteY56" fmla="*/ 559524 h 968195"/>
                <a:gd name="connsiteX57" fmla="*/ 156338 w 1086135"/>
                <a:gd name="connsiteY57" fmla="*/ 581466 h 968195"/>
                <a:gd name="connsiteX58" fmla="*/ 159081 w 1086135"/>
                <a:gd name="connsiteY58" fmla="*/ 606151 h 968195"/>
                <a:gd name="connsiteX59" fmla="*/ 159081 w 1086135"/>
                <a:gd name="connsiteY59" fmla="*/ 685691 h 968195"/>
                <a:gd name="connsiteX60" fmla="*/ 175537 w 1086135"/>
                <a:gd name="connsiteY60" fmla="*/ 702147 h 968195"/>
                <a:gd name="connsiteX61" fmla="*/ 191994 w 1086135"/>
                <a:gd name="connsiteY61" fmla="*/ 685691 h 968195"/>
                <a:gd name="connsiteX62" fmla="*/ 191994 w 1086135"/>
                <a:gd name="connsiteY62" fmla="*/ 606151 h 968195"/>
                <a:gd name="connsiteX63" fmla="*/ 186508 w 1086135"/>
                <a:gd name="connsiteY63" fmla="*/ 573238 h 968195"/>
                <a:gd name="connsiteX64" fmla="*/ 170051 w 1086135"/>
                <a:gd name="connsiteY64" fmla="*/ 543067 h 968195"/>
                <a:gd name="connsiteX65" fmla="*/ 153595 w 1086135"/>
                <a:gd name="connsiteY65" fmla="*/ 507411 h 968195"/>
                <a:gd name="connsiteX66" fmla="*/ 244107 w 1086135"/>
                <a:gd name="connsiteY66" fmla="*/ 507411 h 968195"/>
                <a:gd name="connsiteX67" fmla="*/ 233135 w 1086135"/>
                <a:gd name="connsiteY67" fmla="*/ 556781 h 968195"/>
                <a:gd name="connsiteX68" fmla="*/ 222164 w 1086135"/>
                <a:gd name="connsiteY68" fmla="*/ 652778 h 968195"/>
                <a:gd name="connsiteX69" fmla="*/ 222164 w 1086135"/>
                <a:gd name="connsiteY69" fmla="*/ 809115 h 968195"/>
                <a:gd name="connsiteX70" fmla="*/ 200222 w 1086135"/>
                <a:gd name="connsiteY70" fmla="*/ 809115 h 968195"/>
                <a:gd name="connsiteX71" fmla="*/ 200222 w 1086135"/>
                <a:gd name="connsiteY71" fmla="*/ 757003 h 968195"/>
                <a:gd name="connsiteX72" fmla="*/ 183765 w 1086135"/>
                <a:gd name="connsiteY72" fmla="*/ 740546 h 968195"/>
                <a:gd name="connsiteX73" fmla="*/ 167309 w 1086135"/>
                <a:gd name="connsiteY73" fmla="*/ 757003 h 968195"/>
                <a:gd name="connsiteX74" fmla="*/ 167309 w 1086135"/>
                <a:gd name="connsiteY74" fmla="*/ 874941 h 968195"/>
                <a:gd name="connsiteX75" fmla="*/ 46627 w 1086135"/>
                <a:gd name="connsiteY75" fmla="*/ 874941 h 968195"/>
                <a:gd name="connsiteX76" fmla="*/ 0 w 1086135"/>
                <a:gd name="connsiteY76" fmla="*/ 921568 h 968195"/>
                <a:gd name="connsiteX77" fmla="*/ 46627 w 1086135"/>
                <a:gd name="connsiteY77" fmla="*/ 968195 h 968195"/>
                <a:gd name="connsiteX78" fmla="*/ 1039509 w 1086135"/>
                <a:gd name="connsiteY78" fmla="*/ 968195 h 968195"/>
                <a:gd name="connsiteX79" fmla="*/ 1086136 w 1086135"/>
                <a:gd name="connsiteY79" fmla="*/ 921568 h 968195"/>
                <a:gd name="connsiteX80" fmla="*/ 1039509 w 1086135"/>
                <a:gd name="connsiteY80" fmla="*/ 874941 h 968195"/>
                <a:gd name="connsiteX81" fmla="*/ 918828 w 1086135"/>
                <a:gd name="connsiteY81" fmla="*/ 874941 h 968195"/>
                <a:gd name="connsiteX82" fmla="*/ 918828 w 1086135"/>
                <a:gd name="connsiteY82" fmla="*/ 606151 h 968195"/>
                <a:gd name="connsiteX83" fmla="*/ 921570 w 1086135"/>
                <a:gd name="connsiteY83" fmla="*/ 581466 h 968195"/>
                <a:gd name="connsiteX84" fmla="*/ 932541 w 1086135"/>
                <a:gd name="connsiteY84" fmla="*/ 559524 h 968195"/>
                <a:gd name="connsiteX85" fmla="*/ 957226 w 1086135"/>
                <a:gd name="connsiteY85" fmla="*/ 496440 h 968195"/>
                <a:gd name="connsiteX86" fmla="*/ 957226 w 1086135"/>
                <a:gd name="connsiteY86" fmla="*/ 414157 h 968195"/>
                <a:gd name="connsiteX87" fmla="*/ 940769 w 1086135"/>
                <a:gd name="connsiteY87" fmla="*/ 397701 h 968195"/>
                <a:gd name="connsiteX88" fmla="*/ 924313 w 1086135"/>
                <a:gd name="connsiteY88" fmla="*/ 414157 h 968195"/>
                <a:gd name="connsiteX89" fmla="*/ 924313 w 1086135"/>
                <a:gd name="connsiteY89" fmla="*/ 474498 h 968195"/>
                <a:gd name="connsiteX90" fmla="*/ 831059 w 1086135"/>
                <a:gd name="connsiteY90" fmla="*/ 474498 h 968195"/>
                <a:gd name="connsiteX91" fmla="*/ 831059 w 1086135"/>
                <a:gd name="connsiteY91" fmla="*/ 403186 h 968195"/>
                <a:gd name="connsiteX92" fmla="*/ 880428 w 1086135"/>
                <a:gd name="connsiteY92" fmla="*/ 345588 h 968195"/>
                <a:gd name="connsiteX93" fmla="*/ 885914 w 1086135"/>
                <a:gd name="connsiteY93" fmla="*/ 340103 h 968195"/>
                <a:gd name="connsiteX94" fmla="*/ 885914 w 1086135"/>
                <a:gd name="connsiteY94" fmla="*/ 340103 h 968195"/>
                <a:gd name="connsiteX95" fmla="*/ 880428 w 1086135"/>
                <a:gd name="connsiteY95" fmla="*/ 274276 h 968195"/>
                <a:gd name="connsiteX96" fmla="*/ 861229 w 1086135"/>
                <a:gd name="connsiteY96" fmla="*/ 263305 h 968195"/>
                <a:gd name="connsiteX97" fmla="*/ 883171 w 1086135"/>
                <a:gd name="connsiteY97" fmla="*/ 257820 h 968195"/>
                <a:gd name="connsiteX98" fmla="*/ 929798 w 1086135"/>
                <a:gd name="connsiteY98" fmla="*/ 304447 h 968195"/>
                <a:gd name="connsiteX99" fmla="*/ 929798 w 1086135"/>
                <a:gd name="connsiteY99" fmla="*/ 345588 h 968195"/>
                <a:gd name="connsiteX100" fmla="*/ 946255 w 1086135"/>
                <a:gd name="connsiteY100" fmla="*/ 362045 h 968195"/>
                <a:gd name="connsiteX101" fmla="*/ 962711 w 1086135"/>
                <a:gd name="connsiteY101" fmla="*/ 345588 h 968195"/>
                <a:gd name="connsiteX102" fmla="*/ 962711 w 1086135"/>
                <a:gd name="connsiteY102" fmla="*/ 309932 h 968195"/>
                <a:gd name="connsiteX103" fmla="*/ 932541 w 1086135"/>
                <a:gd name="connsiteY103" fmla="*/ 246849 h 968195"/>
                <a:gd name="connsiteX104" fmla="*/ 932541 w 1086135"/>
                <a:gd name="connsiteY104" fmla="*/ 200222 h 968195"/>
                <a:gd name="connsiteX105" fmla="*/ 951740 w 1086135"/>
                <a:gd name="connsiteY105" fmla="*/ 181022 h 968195"/>
                <a:gd name="connsiteX106" fmla="*/ 984654 w 1086135"/>
                <a:gd name="connsiteY106" fmla="*/ 134396 h 968195"/>
                <a:gd name="connsiteX107" fmla="*/ 984654 w 1086135"/>
                <a:gd name="connsiteY107" fmla="*/ 63084 h 968195"/>
                <a:gd name="connsiteX108" fmla="*/ 965454 w 1086135"/>
                <a:gd name="connsiteY108" fmla="*/ 19199 h 968195"/>
                <a:gd name="connsiteX109" fmla="*/ 921570 w 1086135"/>
                <a:gd name="connsiteY109" fmla="*/ 0 h 968195"/>
                <a:gd name="connsiteX110" fmla="*/ 800888 w 1086135"/>
                <a:gd name="connsiteY110" fmla="*/ 0 h 968195"/>
                <a:gd name="connsiteX111" fmla="*/ 767975 w 1086135"/>
                <a:gd name="connsiteY111" fmla="*/ 32913 h 968195"/>
                <a:gd name="connsiteX112" fmla="*/ 803631 w 1086135"/>
                <a:gd name="connsiteY112" fmla="*/ 101482 h 968195"/>
                <a:gd name="connsiteX113" fmla="*/ 803631 w 1086135"/>
                <a:gd name="connsiteY113" fmla="*/ 134396 h 968195"/>
                <a:gd name="connsiteX114" fmla="*/ 836544 w 1086135"/>
                <a:gd name="connsiteY114" fmla="*/ 197479 h 968195"/>
                <a:gd name="connsiteX115" fmla="*/ 836544 w 1086135"/>
                <a:gd name="connsiteY115" fmla="*/ 244106 h 968195"/>
                <a:gd name="connsiteX116" fmla="*/ 828316 w 1086135"/>
                <a:gd name="connsiteY116" fmla="*/ 252334 h 968195"/>
                <a:gd name="connsiteX117" fmla="*/ 806374 w 1086135"/>
                <a:gd name="connsiteY117" fmla="*/ 293475 h 968195"/>
                <a:gd name="connsiteX118" fmla="*/ 754261 w 1086135"/>
                <a:gd name="connsiteY118" fmla="*/ 356559 h 968195"/>
                <a:gd name="connsiteX119" fmla="*/ 735062 w 1086135"/>
                <a:gd name="connsiteY119" fmla="*/ 337360 h 968195"/>
                <a:gd name="connsiteX120" fmla="*/ 927055 w 1086135"/>
                <a:gd name="connsiteY120" fmla="*/ 507411 h 968195"/>
                <a:gd name="connsiteX121" fmla="*/ 910599 w 1086135"/>
                <a:gd name="connsiteY121" fmla="*/ 543067 h 968195"/>
                <a:gd name="connsiteX122" fmla="*/ 894142 w 1086135"/>
                <a:gd name="connsiteY122" fmla="*/ 573238 h 968195"/>
                <a:gd name="connsiteX123" fmla="*/ 888657 w 1086135"/>
                <a:gd name="connsiteY123" fmla="*/ 606151 h 968195"/>
                <a:gd name="connsiteX124" fmla="*/ 888657 w 1086135"/>
                <a:gd name="connsiteY124" fmla="*/ 806372 h 968195"/>
                <a:gd name="connsiteX125" fmla="*/ 855743 w 1086135"/>
                <a:gd name="connsiteY125" fmla="*/ 806372 h 968195"/>
                <a:gd name="connsiteX126" fmla="*/ 855743 w 1086135"/>
                <a:gd name="connsiteY126" fmla="*/ 650035 h 968195"/>
                <a:gd name="connsiteX127" fmla="*/ 844772 w 1086135"/>
                <a:gd name="connsiteY127" fmla="*/ 554038 h 968195"/>
                <a:gd name="connsiteX128" fmla="*/ 833802 w 1086135"/>
                <a:gd name="connsiteY128" fmla="*/ 504669 h 968195"/>
                <a:gd name="connsiteX129" fmla="*/ 927055 w 1086135"/>
                <a:gd name="connsiteY129" fmla="*/ 504669 h 968195"/>
                <a:gd name="connsiteX130" fmla="*/ 896885 w 1086135"/>
                <a:gd name="connsiteY130" fmla="*/ 230392 h 968195"/>
                <a:gd name="connsiteX131" fmla="*/ 880428 w 1086135"/>
                <a:gd name="connsiteY131" fmla="*/ 227649 h 968195"/>
                <a:gd name="connsiteX132" fmla="*/ 863972 w 1086135"/>
                <a:gd name="connsiteY132" fmla="*/ 230392 h 968195"/>
                <a:gd name="connsiteX133" fmla="*/ 863972 w 1086135"/>
                <a:gd name="connsiteY133" fmla="*/ 213936 h 968195"/>
                <a:gd name="connsiteX134" fmla="*/ 880428 w 1086135"/>
                <a:gd name="connsiteY134" fmla="*/ 216678 h 968195"/>
                <a:gd name="connsiteX135" fmla="*/ 896885 w 1086135"/>
                <a:gd name="connsiteY135" fmla="*/ 213936 h 968195"/>
                <a:gd name="connsiteX136" fmla="*/ 896885 w 1086135"/>
                <a:gd name="connsiteY136" fmla="*/ 230392 h 968195"/>
                <a:gd name="connsiteX137" fmla="*/ 795403 w 1086135"/>
                <a:gd name="connsiteY137" fmla="*/ 32913 h 968195"/>
                <a:gd name="connsiteX138" fmla="*/ 916085 w 1086135"/>
                <a:gd name="connsiteY138" fmla="*/ 32913 h 968195"/>
                <a:gd name="connsiteX139" fmla="*/ 938026 w 1086135"/>
                <a:gd name="connsiteY139" fmla="*/ 41141 h 968195"/>
                <a:gd name="connsiteX140" fmla="*/ 946255 w 1086135"/>
                <a:gd name="connsiteY140" fmla="*/ 63084 h 968195"/>
                <a:gd name="connsiteX141" fmla="*/ 946255 w 1086135"/>
                <a:gd name="connsiteY141" fmla="*/ 134396 h 968195"/>
                <a:gd name="connsiteX142" fmla="*/ 929798 w 1086135"/>
                <a:gd name="connsiteY142" fmla="*/ 150852 h 968195"/>
                <a:gd name="connsiteX143" fmla="*/ 913342 w 1086135"/>
                <a:gd name="connsiteY143" fmla="*/ 134396 h 968195"/>
                <a:gd name="connsiteX144" fmla="*/ 866714 w 1086135"/>
                <a:gd name="connsiteY144" fmla="*/ 87768 h 968195"/>
                <a:gd name="connsiteX145" fmla="*/ 850258 w 1086135"/>
                <a:gd name="connsiteY145" fmla="*/ 87768 h 968195"/>
                <a:gd name="connsiteX146" fmla="*/ 795403 w 1086135"/>
                <a:gd name="connsiteY146" fmla="*/ 32913 h 968195"/>
                <a:gd name="connsiteX147" fmla="*/ 831059 w 1086135"/>
                <a:gd name="connsiteY147" fmla="*/ 134396 h 968195"/>
                <a:gd name="connsiteX148" fmla="*/ 831059 w 1086135"/>
                <a:gd name="connsiteY148" fmla="*/ 115196 h 968195"/>
                <a:gd name="connsiteX149" fmla="*/ 850258 w 1086135"/>
                <a:gd name="connsiteY149" fmla="*/ 117939 h 968195"/>
                <a:gd name="connsiteX150" fmla="*/ 866714 w 1086135"/>
                <a:gd name="connsiteY150" fmla="*/ 117939 h 968195"/>
                <a:gd name="connsiteX151" fmla="*/ 880428 w 1086135"/>
                <a:gd name="connsiteY151" fmla="*/ 131653 h 968195"/>
                <a:gd name="connsiteX152" fmla="*/ 905114 w 1086135"/>
                <a:gd name="connsiteY152" fmla="*/ 172794 h 968195"/>
                <a:gd name="connsiteX153" fmla="*/ 877686 w 1086135"/>
                <a:gd name="connsiteY153" fmla="*/ 181022 h 968195"/>
                <a:gd name="connsiteX154" fmla="*/ 831059 w 1086135"/>
                <a:gd name="connsiteY154" fmla="*/ 134396 h 968195"/>
                <a:gd name="connsiteX155" fmla="*/ 765232 w 1086135"/>
                <a:gd name="connsiteY155" fmla="*/ 436099 h 968195"/>
                <a:gd name="connsiteX156" fmla="*/ 765232 w 1086135"/>
                <a:gd name="connsiteY156" fmla="*/ 436099 h 968195"/>
                <a:gd name="connsiteX157" fmla="*/ 754261 w 1086135"/>
                <a:gd name="connsiteY157" fmla="*/ 441585 h 968195"/>
                <a:gd name="connsiteX158" fmla="*/ 743290 w 1086135"/>
                <a:gd name="connsiteY158" fmla="*/ 438842 h 968195"/>
                <a:gd name="connsiteX159" fmla="*/ 743290 w 1086135"/>
                <a:gd name="connsiteY159" fmla="*/ 438842 h 968195"/>
                <a:gd name="connsiteX160" fmla="*/ 641808 w 1086135"/>
                <a:gd name="connsiteY160" fmla="*/ 340103 h 968195"/>
                <a:gd name="connsiteX161" fmla="*/ 636322 w 1086135"/>
                <a:gd name="connsiteY161" fmla="*/ 329131 h 968195"/>
                <a:gd name="connsiteX162" fmla="*/ 641808 w 1086135"/>
                <a:gd name="connsiteY162" fmla="*/ 318161 h 968195"/>
                <a:gd name="connsiteX163" fmla="*/ 663750 w 1086135"/>
                <a:gd name="connsiteY163" fmla="*/ 318161 h 968195"/>
                <a:gd name="connsiteX164" fmla="*/ 743290 w 1086135"/>
                <a:gd name="connsiteY164" fmla="*/ 392215 h 968195"/>
                <a:gd name="connsiteX165" fmla="*/ 754261 w 1086135"/>
                <a:gd name="connsiteY165" fmla="*/ 397701 h 968195"/>
                <a:gd name="connsiteX166" fmla="*/ 765232 w 1086135"/>
                <a:gd name="connsiteY166" fmla="*/ 392215 h 968195"/>
                <a:gd name="connsiteX167" fmla="*/ 778946 w 1086135"/>
                <a:gd name="connsiteY167" fmla="*/ 375758 h 968195"/>
                <a:gd name="connsiteX168" fmla="*/ 803631 w 1086135"/>
                <a:gd name="connsiteY168" fmla="*/ 397701 h 968195"/>
                <a:gd name="connsiteX169" fmla="*/ 765232 w 1086135"/>
                <a:gd name="connsiteY169" fmla="*/ 436099 h 968195"/>
                <a:gd name="connsiteX170" fmla="*/ 820088 w 1086135"/>
                <a:gd name="connsiteY170" fmla="*/ 370273 h 968195"/>
                <a:gd name="connsiteX171" fmla="*/ 795403 w 1086135"/>
                <a:gd name="connsiteY171" fmla="*/ 348331 h 968195"/>
                <a:gd name="connsiteX172" fmla="*/ 833802 w 1086135"/>
                <a:gd name="connsiteY172" fmla="*/ 301704 h 968195"/>
                <a:gd name="connsiteX173" fmla="*/ 855743 w 1086135"/>
                <a:gd name="connsiteY173" fmla="*/ 298961 h 968195"/>
                <a:gd name="connsiteX174" fmla="*/ 858486 w 1086135"/>
                <a:gd name="connsiteY174" fmla="*/ 320903 h 968195"/>
                <a:gd name="connsiteX175" fmla="*/ 820088 w 1086135"/>
                <a:gd name="connsiteY175" fmla="*/ 370273 h 968195"/>
                <a:gd name="connsiteX176" fmla="*/ 806374 w 1086135"/>
                <a:gd name="connsiteY176" fmla="*/ 866713 h 968195"/>
                <a:gd name="connsiteX177" fmla="*/ 833802 w 1086135"/>
                <a:gd name="connsiteY177" fmla="*/ 839285 h 968195"/>
                <a:gd name="connsiteX178" fmla="*/ 888657 w 1086135"/>
                <a:gd name="connsiteY178" fmla="*/ 839285 h 968195"/>
                <a:gd name="connsiteX179" fmla="*/ 888657 w 1086135"/>
                <a:gd name="connsiteY179" fmla="*/ 874941 h 968195"/>
                <a:gd name="connsiteX180" fmla="*/ 809117 w 1086135"/>
                <a:gd name="connsiteY180" fmla="*/ 874941 h 968195"/>
                <a:gd name="connsiteX181" fmla="*/ 809117 w 1086135"/>
                <a:gd name="connsiteY181" fmla="*/ 866713 h 968195"/>
                <a:gd name="connsiteX182" fmla="*/ 326390 w 1086135"/>
                <a:gd name="connsiteY182" fmla="*/ 389472 h 968195"/>
                <a:gd name="connsiteX183" fmla="*/ 337360 w 1086135"/>
                <a:gd name="connsiteY183" fmla="*/ 394958 h 968195"/>
                <a:gd name="connsiteX184" fmla="*/ 348331 w 1086135"/>
                <a:gd name="connsiteY184" fmla="*/ 389472 h 968195"/>
                <a:gd name="connsiteX185" fmla="*/ 427872 w 1086135"/>
                <a:gd name="connsiteY185" fmla="*/ 315418 h 968195"/>
                <a:gd name="connsiteX186" fmla="*/ 449814 w 1086135"/>
                <a:gd name="connsiteY186" fmla="*/ 315418 h 968195"/>
                <a:gd name="connsiteX187" fmla="*/ 455300 w 1086135"/>
                <a:gd name="connsiteY187" fmla="*/ 326389 h 968195"/>
                <a:gd name="connsiteX188" fmla="*/ 449814 w 1086135"/>
                <a:gd name="connsiteY188" fmla="*/ 337360 h 968195"/>
                <a:gd name="connsiteX189" fmla="*/ 348331 w 1086135"/>
                <a:gd name="connsiteY189" fmla="*/ 436099 h 968195"/>
                <a:gd name="connsiteX190" fmla="*/ 348331 w 1086135"/>
                <a:gd name="connsiteY190" fmla="*/ 436099 h 968195"/>
                <a:gd name="connsiteX191" fmla="*/ 337360 w 1086135"/>
                <a:gd name="connsiteY191" fmla="*/ 438842 h 968195"/>
                <a:gd name="connsiteX192" fmla="*/ 326390 w 1086135"/>
                <a:gd name="connsiteY192" fmla="*/ 433357 h 968195"/>
                <a:gd name="connsiteX193" fmla="*/ 326390 w 1086135"/>
                <a:gd name="connsiteY193" fmla="*/ 433357 h 968195"/>
                <a:gd name="connsiteX194" fmla="*/ 290734 w 1086135"/>
                <a:gd name="connsiteY194" fmla="*/ 392215 h 968195"/>
                <a:gd name="connsiteX195" fmla="*/ 315418 w 1086135"/>
                <a:gd name="connsiteY195" fmla="*/ 370273 h 968195"/>
                <a:gd name="connsiteX196" fmla="*/ 326390 w 1086135"/>
                <a:gd name="connsiteY196" fmla="*/ 389472 h 968195"/>
                <a:gd name="connsiteX197" fmla="*/ 290734 w 1086135"/>
                <a:gd name="connsiteY197" fmla="*/ 348331 h 968195"/>
                <a:gd name="connsiteX198" fmla="*/ 266048 w 1086135"/>
                <a:gd name="connsiteY198" fmla="*/ 370273 h 968195"/>
                <a:gd name="connsiteX199" fmla="*/ 224907 w 1086135"/>
                <a:gd name="connsiteY199" fmla="*/ 323646 h 968195"/>
                <a:gd name="connsiteX200" fmla="*/ 227650 w 1086135"/>
                <a:gd name="connsiteY200" fmla="*/ 301704 h 968195"/>
                <a:gd name="connsiteX201" fmla="*/ 249592 w 1086135"/>
                <a:gd name="connsiteY201" fmla="*/ 304447 h 968195"/>
                <a:gd name="connsiteX202" fmla="*/ 290734 w 1086135"/>
                <a:gd name="connsiteY202" fmla="*/ 348331 h 968195"/>
                <a:gd name="connsiteX203" fmla="*/ 255077 w 1086135"/>
                <a:gd name="connsiteY203" fmla="*/ 134396 h 968195"/>
                <a:gd name="connsiteX204" fmla="*/ 208450 w 1086135"/>
                <a:gd name="connsiteY204" fmla="*/ 181022 h 968195"/>
                <a:gd name="connsiteX205" fmla="*/ 205708 w 1086135"/>
                <a:gd name="connsiteY205" fmla="*/ 181022 h 968195"/>
                <a:gd name="connsiteX206" fmla="*/ 205708 w 1086135"/>
                <a:gd name="connsiteY206" fmla="*/ 131653 h 968195"/>
                <a:gd name="connsiteX207" fmla="*/ 222164 w 1086135"/>
                <a:gd name="connsiteY207" fmla="*/ 115196 h 968195"/>
                <a:gd name="connsiteX208" fmla="*/ 257820 w 1086135"/>
                <a:gd name="connsiteY208" fmla="*/ 115196 h 968195"/>
                <a:gd name="connsiteX209" fmla="*/ 257820 w 1086135"/>
                <a:gd name="connsiteY209" fmla="*/ 134396 h 968195"/>
                <a:gd name="connsiteX210" fmla="*/ 222164 w 1086135"/>
                <a:gd name="connsiteY210" fmla="*/ 213936 h 968195"/>
                <a:gd name="connsiteX211" fmla="*/ 222164 w 1086135"/>
                <a:gd name="connsiteY211" fmla="*/ 230392 h 968195"/>
                <a:gd name="connsiteX212" fmla="*/ 205708 w 1086135"/>
                <a:gd name="connsiteY212" fmla="*/ 227649 h 968195"/>
                <a:gd name="connsiteX213" fmla="*/ 189251 w 1086135"/>
                <a:gd name="connsiteY213" fmla="*/ 230392 h 968195"/>
                <a:gd name="connsiteX214" fmla="*/ 189251 w 1086135"/>
                <a:gd name="connsiteY214" fmla="*/ 211193 h 968195"/>
                <a:gd name="connsiteX215" fmla="*/ 205708 w 1086135"/>
                <a:gd name="connsiteY215" fmla="*/ 213936 h 968195"/>
                <a:gd name="connsiteX216" fmla="*/ 222164 w 1086135"/>
                <a:gd name="connsiteY216" fmla="*/ 213936 h 968195"/>
                <a:gd name="connsiteX217" fmla="*/ 139881 w 1086135"/>
                <a:gd name="connsiteY217" fmla="*/ 145366 h 968195"/>
                <a:gd name="connsiteX218" fmla="*/ 139881 w 1086135"/>
                <a:gd name="connsiteY218" fmla="*/ 85026 h 968195"/>
                <a:gd name="connsiteX219" fmla="*/ 156338 w 1086135"/>
                <a:gd name="connsiteY219" fmla="*/ 46627 h 968195"/>
                <a:gd name="connsiteX220" fmla="*/ 194737 w 1086135"/>
                <a:gd name="connsiteY220" fmla="*/ 30171 h 968195"/>
                <a:gd name="connsiteX221" fmla="*/ 246849 w 1086135"/>
                <a:gd name="connsiteY221" fmla="*/ 30171 h 968195"/>
                <a:gd name="connsiteX222" fmla="*/ 293476 w 1086135"/>
                <a:gd name="connsiteY222" fmla="*/ 76797 h 968195"/>
                <a:gd name="connsiteX223" fmla="*/ 285248 w 1086135"/>
                <a:gd name="connsiteY223" fmla="*/ 85026 h 968195"/>
                <a:gd name="connsiteX224" fmla="*/ 222164 w 1086135"/>
                <a:gd name="connsiteY224" fmla="*/ 85026 h 968195"/>
                <a:gd name="connsiteX225" fmla="*/ 175537 w 1086135"/>
                <a:gd name="connsiteY225" fmla="*/ 131653 h 968195"/>
                <a:gd name="connsiteX226" fmla="*/ 175537 w 1086135"/>
                <a:gd name="connsiteY226" fmla="*/ 181022 h 968195"/>
                <a:gd name="connsiteX227" fmla="*/ 139881 w 1086135"/>
                <a:gd name="connsiteY227" fmla="*/ 145366 h 968195"/>
                <a:gd name="connsiteX228" fmla="*/ 159081 w 1086135"/>
                <a:gd name="connsiteY228" fmla="*/ 477241 h 968195"/>
                <a:gd name="connsiteX229" fmla="*/ 159081 w 1086135"/>
                <a:gd name="connsiteY229" fmla="*/ 309932 h 968195"/>
                <a:gd name="connsiteX230" fmla="*/ 205708 w 1086135"/>
                <a:gd name="connsiteY230" fmla="*/ 263305 h 968195"/>
                <a:gd name="connsiteX231" fmla="*/ 227650 w 1086135"/>
                <a:gd name="connsiteY231" fmla="*/ 268791 h 968195"/>
                <a:gd name="connsiteX232" fmla="*/ 208450 w 1086135"/>
                <a:gd name="connsiteY232" fmla="*/ 279762 h 968195"/>
                <a:gd name="connsiteX233" fmla="*/ 202965 w 1086135"/>
                <a:gd name="connsiteY233" fmla="*/ 345588 h 968195"/>
                <a:gd name="connsiteX234" fmla="*/ 202965 w 1086135"/>
                <a:gd name="connsiteY234" fmla="*/ 345588 h 968195"/>
                <a:gd name="connsiteX235" fmla="*/ 255077 w 1086135"/>
                <a:gd name="connsiteY235" fmla="*/ 408672 h 968195"/>
                <a:gd name="connsiteX236" fmla="*/ 255077 w 1086135"/>
                <a:gd name="connsiteY236" fmla="*/ 479983 h 968195"/>
                <a:gd name="connsiteX237" fmla="*/ 159081 w 1086135"/>
                <a:gd name="connsiteY237" fmla="*/ 479983 h 968195"/>
                <a:gd name="connsiteX238" fmla="*/ 200222 w 1086135"/>
                <a:gd name="connsiteY238" fmla="*/ 839285 h 968195"/>
                <a:gd name="connsiteX239" fmla="*/ 255077 w 1086135"/>
                <a:gd name="connsiteY239" fmla="*/ 839285 h 968195"/>
                <a:gd name="connsiteX240" fmla="*/ 282505 w 1086135"/>
                <a:gd name="connsiteY240" fmla="*/ 866713 h 968195"/>
                <a:gd name="connsiteX241" fmla="*/ 282505 w 1086135"/>
                <a:gd name="connsiteY241" fmla="*/ 874941 h 968195"/>
                <a:gd name="connsiteX242" fmla="*/ 200222 w 1086135"/>
                <a:gd name="connsiteY242" fmla="*/ 874941 h 968195"/>
                <a:gd name="connsiteX243" fmla="*/ 200222 w 1086135"/>
                <a:gd name="connsiteY243" fmla="*/ 839285 h 968195"/>
                <a:gd name="connsiteX244" fmla="*/ 1039509 w 1086135"/>
                <a:gd name="connsiteY244" fmla="*/ 940768 h 968195"/>
                <a:gd name="connsiteX245" fmla="*/ 46627 w 1086135"/>
                <a:gd name="connsiteY245" fmla="*/ 940768 h 968195"/>
                <a:gd name="connsiteX246" fmla="*/ 30171 w 1086135"/>
                <a:gd name="connsiteY246" fmla="*/ 924311 h 968195"/>
                <a:gd name="connsiteX247" fmla="*/ 46627 w 1086135"/>
                <a:gd name="connsiteY247" fmla="*/ 907854 h 968195"/>
                <a:gd name="connsiteX248" fmla="*/ 1039509 w 1086135"/>
                <a:gd name="connsiteY248" fmla="*/ 907854 h 968195"/>
                <a:gd name="connsiteX249" fmla="*/ 1055966 w 1086135"/>
                <a:gd name="connsiteY249" fmla="*/ 924311 h 968195"/>
                <a:gd name="connsiteX250" fmla="*/ 1039509 w 1086135"/>
                <a:gd name="connsiteY250" fmla="*/ 940768 h 96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1086135" h="968195">
                  <a:moveTo>
                    <a:pt x="704891" y="315418"/>
                  </a:moveTo>
                  <a:lnTo>
                    <a:pt x="682949" y="293475"/>
                  </a:lnTo>
                  <a:cubicBezTo>
                    <a:pt x="663750" y="274276"/>
                    <a:pt x="633579" y="277019"/>
                    <a:pt x="614380" y="296218"/>
                  </a:cubicBezTo>
                  <a:cubicBezTo>
                    <a:pt x="606152" y="304447"/>
                    <a:pt x="600666" y="318161"/>
                    <a:pt x="600666" y="329131"/>
                  </a:cubicBezTo>
                  <a:cubicBezTo>
                    <a:pt x="600666" y="342845"/>
                    <a:pt x="606152" y="353817"/>
                    <a:pt x="614380" y="362045"/>
                  </a:cubicBezTo>
                  <a:lnTo>
                    <a:pt x="633579" y="381244"/>
                  </a:lnTo>
                  <a:lnTo>
                    <a:pt x="658265" y="403186"/>
                  </a:lnTo>
                  <a:lnTo>
                    <a:pt x="715862" y="458041"/>
                  </a:lnTo>
                  <a:cubicBezTo>
                    <a:pt x="724091" y="466270"/>
                    <a:pt x="735062" y="471755"/>
                    <a:pt x="748776" y="471755"/>
                  </a:cubicBezTo>
                  <a:cubicBezTo>
                    <a:pt x="748776" y="471755"/>
                    <a:pt x="751519" y="471755"/>
                    <a:pt x="751519" y="471755"/>
                  </a:cubicBezTo>
                  <a:cubicBezTo>
                    <a:pt x="765232" y="471755"/>
                    <a:pt x="776203" y="466270"/>
                    <a:pt x="784431" y="455299"/>
                  </a:cubicBezTo>
                  <a:lnTo>
                    <a:pt x="795403" y="441585"/>
                  </a:lnTo>
                  <a:lnTo>
                    <a:pt x="795403" y="490955"/>
                  </a:lnTo>
                  <a:cubicBezTo>
                    <a:pt x="795403" y="490955"/>
                    <a:pt x="795403" y="493697"/>
                    <a:pt x="795403" y="493697"/>
                  </a:cubicBezTo>
                  <a:lnTo>
                    <a:pt x="809117" y="562266"/>
                  </a:lnTo>
                  <a:cubicBezTo>
                    <a:pt x="814602" y="592437"/>
                    <a:pt x="817345" y="619864"/>
                    <a:pt x="817345" y="650035"/>
                  </a:cubicBezTo>
                  <a:lnTo>
                    <a:pt x="817345" y="806372"/>
                  </a:lnTo>
                  <a:cubicBezTo>
                    <a:pt x="789917" y="811858"/>
                    <a:pt x="767975" y="833800"/>
                    <a:pt x="767975" y="863970"/>
                  </a:cubicBezTo>
                  <a:lnTo>
                    <a:pt x="767975" y="872198"/>
                  </a:lnTo>
                  <a:lnTo>
                    <a:pt x="304447" y="872198"/>
                  </a:lnTo>
                  <a:lnTo>
                    <a:pt x="304447" y="863970"/>
                  </a:lnTo>
                  <a:cubicBezTo>
                    <a:pt x="304447" y="833800"/>
                    <a:pt x="282505" y="811858"/>
                    <a:pt x="255077" y="806372"/>
                  </a:cubicBezTo>
                  <a:lnTo>
                    <a:pt x="255077" y="650035"/>
                  </a:lnTo>
                  <a:cubicBezTo>
                    <a:pt x="255077" y="619864"/>
                    <a:pt x="257820" y="589694"/>
                    <a:pt x="263306" y="562266"/>
                  </a:cubicBezTo>
                  <a:lnTo>
                    <a:pt x="277020" y="493697"/>
                  </a:lnTo>
                  <a:cubicBezTo>
                    <a:pt x="277020" y="493697"/>
                    <a:pt x="277020" y="490955"/>
                    <a:pt x="277020" y="490955"/>
                  </a:cubicBezTo>
                  <a:lnTo>
                    <a:pt x="277020" y="441585"/>
                  </a:lnTo>
                  <a:lnTo>
                    <a:pt x="287991" y="455299"/>
                  </a:lnTo>
                  <a:cubicBezTo>
                    <a:pt x="296219" y="466270"/>
                    <a:pt x="309933" y="471755"/>
                    <a:pt x="320904" y="471755"/>
                  </a:cubicBezTo>
                  <a:cubicBezTo>
                    <a:pt x="320904" y="471755"/>
                    <a:pt x="323647" y="471755"/>
                    <a:pt x="323647" y="471755"/>
                  </a:cubicBezTo>
                  <a:cubicBezTo>
                    <a:pt x="337360" y="471755"/>
                    <a:pt x="348331" y="466270"/>
                    <a:pt x="356560" y="458041"/>
                  </a:cubicBezTo>
                  <a:lnTo>
                    <a:pt x="414158" y="403186"/>
                  </a:lnTo>
                  <a:lnTo>
                    <a:pt x="438843" y="381244"/>
                  </a:lnTo>
                  <a:lnTo>
                    <a:pt x="458042" y="362045"/>
                  </a:lnTo>
                  <a:cubicBezTo>
                    <a:pt x="466270" y="353817"/>
                    <a:pt x="471756" y="340103"/>
                    <a:pt x="471756" y="329131"/>
                  </a:cubicBezTo>
                  <a:cubicBezTo>
                    <a:pt x="471756" y="315418"/>
                    <a:pt x="466270" y="304447"/>
                    <a:pt x="458042" y="296218"/>
                  </a:cubicBezTo>
                  <a:cubicBezTo>
                    <a:pt x="438843" y="277019"/>
                    <a:pt x="408673" y="277019"/>
                    <a:pt x="389473" y="293475"/>
                  </a:cubicBezTo>
                  <a:lnTo>
                    <a:pt x="367531" y="315418"/>
                  </a:lnTo>
                  <a:lnTo>
                    <a:pt x="345589" y="337360"/>
                  </a:lnTo>
                  <a:lnTo>
                    <a:pt x="326390" y="356559"/>
                  </a:lnTo>
                  <a:lnTo>
                    <a:pt x="274277" y="293475"/>
                  </a:lnTo>
                  <a:cubicBezTo>
                    <a:pt x="271534" y="277019"/>
                    <a:pt x="263306" y="263305"/>
                    <a:pt x="252335" y="252334"/>
                  </a:cubicBezTo>
                  <a:cubicBezTo>
                    <a:pt x="249592" y="249592"/>
                    <a:pt x="246849" y="246849"/>
                    <a:pt x="244107" y="244106"/>
                  </a:cubicBezTo>
                  <a:lnTo>
                    <a:pt x="244107" y="200222"/>
                  </a:lnTo>
                  <a:cubicBezTo>
                    <a:pt x="263306" y="186508"/>
                    <a:pt x="277020" y="161823"/>
                    <a:pt x="277020" y="137138"/>
                  </a:cubicBezTo>
                  <a:lnTo>
                    <a:pt x="277020" y="117939"/>
                  </a:lnTo>
                  <a:cubicBezTo>
                    <a:pt x="296219" y="115196"/>
                    <a:pt x="312676" y="98740"/>
                    <a:pt x="312676" y="76797"/>
                  </a:cubicBezTo>
                  <a:cubicBezTo>
                    <a:pt x="312676" y="32913"/>
                    <a:pt x="277020" y="0"/>
                    <a:pt x="235878" y="0"/>
                  </a:cubicBezTo>
                  <a:lnTo>
                    <a:pt x="183765" y="0"/>
                  </a:lnTo>
                  <a:cubicBezTo>
                    <a:pt x="161824" y="0"/>
                    <a:pt x="139881" y="8228"/>
                    <a:pt x="123425" y="24685"/>
                  </a:cubicBezTo>
                  <a:cubicBezTo>
                    <a:pt x="106968" y="41141"/>
                    <a:pt x="98740" y="63084"/>
                    <a:pt x="98740" y="85026"/>
                  </a:cubicBezTo>
                  <a:lnTo>
                    <a:pt x="98740" y="145366"/>
                  </a:lnTo>
                  <a:cubicBezTo>
                    <a:pt x="98740" y="178280"/>
                    <a:pt x="120682" y="202965"/>
                    <a:pt x="150852" y="211193"/>
                  </a:cubicBezTo>
                  <a:lnTo>
                    <a:pt x="150852" y="244106"/>
                  </a:lnTo>
                  <a:cubicBezTo>
                    <a:pt x="131653" y="257820"/>
                    <a:pt x="120682" y="282505"/>
                    <a:pt x="120682" y="307189"/>
                  </a:cubicBezTo>
                  <a:lnTo>
                    <a:pt x="120682" y="496440"/>
                  </a:lnTo>
                  <a:cubicBezTo>
                    <a:pt x="120682" y="521125"/>
                    <a:pt x="128910" y="543067"/>
                    <a:pt x="145367" y="559524"/>
                  </a:cubicBezTo>
                  <a:cubicBezTo>
                    <a:pt x="150852" y="565009"/>
                    <a:pt x="153595" y="573238"/>
                    <a:pt x="156338" y="581466"/>
                  </a:cubicBezTo>
                  <a:cubicBezTo>
                    <a:pt x="159081" y="589694"/>
                    <a:pt x="159081" y="597922"/>
                    <a:pt x="159081" y="606151"/>
                  </a:cubicBezTo>
                  <a:lnTo>
                    <a:pt x="159081" y="685691"/>
                  </a:lnTo>
                  <a:cubicBezTo>
                    <a:pt x="159081" y="693919"/>
                    <a:pt x="167309" y="702147"/>
                    <a:pt x="175537" y="702147"/>
                  </a:cubicBezTo>
                  <a:cubicBezTo>
                    <a:pt x="183765" y="702147"/>
                    <a:pt x="191994" y="693919"/>
                    <a:pt x="191994" y="685691"/>
                  </a:cubicBezTo>
                  <a:lnTo>
                    <a:pt x="191994" y="606151"/>
                  </a:lnTo>
                  <a:cubicBezTo>
                    <a:pt x="191994" y="595179"/>
                    <a:pt x="189251" y="584208"/>
                    <a:pt x="186508" y="573238"/>
                  </a:cubicBezTo>
                  <a:cubicBezTo>
                    <a:pt x="183765" y="562266"/>
                    <a:pt x="175537" y="551295"/>
                    <a:pt x="170051" y="543067"/>
                  </a:cubicBezTo>
                  <a:cubicBezTo>
                    <a:pt x="161824" y="532096"/>
                    <a:pt x="156338" y="521125"/>
                    <a:pt x="153595" y="507411"/>
                  </a:cubicBezTo>
                  <a:lnTo>
                    <a:pt x="244107" y="507411"/>
                  </a:lnTo>
                  <a:lnTo>
                    <a:pt x="233135" y="556781"/>
                  </a:lnTo>
                  <a:cubicBezTo>
                    <a:pt x="227650" y="586951"/>
                    <a:pt x="222164" y="619864"/>
                    <a:pt x="222164" y="652778"/>
                  </a:cubicBezTo>
                  <a:lnTo>
                    <a:pt x="222164" y="809115"/>
                  </a:lnTo>
                  <a:lnTo>
                    <a:pt x="200222" y="809115"/>
                  </a:lnTo>
                  <a:lnTo>
                    <a:pt x="200222" y="757003"/>
                  </a:lnTo>
                  <a:cubicBezTo>
                    <a:pt x="200222" y="748774"/>
                    <a:pt x="191994" y="740546"/>
                    <a:pt x="183765" y="740546"/>
                  </a:cubicBezTo>
                  <a:cubicBezTo>
                    <a:pt x="175537" y="740546"/>
                    <a:pt x="167309" y="748774"/>
                    <a:pt x="167309" y="757003"/>
                  </a:cubicBezTo>
                  <a:lnTo>
                    <a:pt x="167309" y="874941"/>
                  </a:lnTo>
                  <a:lnTo>
                    <a:pt x="46627" y="874941"/>
                  </a:lnTo>
                  <a:cubicBezTo>
                    <a:pt x="19199" y="874941"/>
                    <a:pt x="0" y="896883"/>
                    <a:pt x="0" y="921568"/>
                  </a:cubicBezTo>
                  <a:cubicBezTo>
                    <a:pt x="0" y="946253"/>
                    <a:pt x="21942" y="968195"/>
                    <a:pt x="46627" y="968195"/>
                  </a:cubicBezTo>
                  <a:lnTo>
                    <a:pt x="1039509" y="968195"/>
                  </a:lnTo>
                  <a:cubicBezTo>
                    <a:pt x="1066937" y="968195"/>
                    <a:pt x="1086136" y="946253"/>
                    <a:pt x="1086136" y="921568"/>
                  </a:cubicBezTo>
                  <a:cubicBezTo>
                    <a:pt x="1086136" y="896883"/>
                    <a:pt x="1064194" y="874941"/>
                    <a:pt x="1039509" y="874941"/>
                  </a:cubicBezTo>
                  <a:lnTo>
                    <a:pt x="918828" y="874941"/>
                  </a:lnTo>
                  <a:lnTo>
                    <a:pt x="918828" y="606151"/>
                  </a:lnTo>
                  <a:cubicBezTo>
                    <a:pt x="918828" y="597922"/>
                    <a:pt x="921570" y="589694"/>
                    <a:pt x="921570" y="581466"/>
                  </a:cubicBezTo>
                  <a:cubicBezTo>
                    <a:pt x="924313" y="573238"/>
                    <a:pt x="927055" y="567752"/>
                    <a:pt x="932541" y="559524"/>
                  </a:cubicBezTo>
                  <a:cubicBezTo>
                    <a:pt x="946255" y="540324"/>
                    <a:pt x="957226" y="518382"/>
                    <a:pt x="957226" y="496440"/>
                  </a:cubicBezTo>
                  <a:lnTo>
                    <a:pt x="957226" y="414157"/>
                  </a:lnTo>
                  <a:cubicBezTo>
                    <a:pt x="957226" y="405929"/>
                    <a:pt x="948997" y="397701"/>
                    <a:pt x="940769" y="397701"/>
                  </a:cubicBezTo>
                  <a:cubicBezTo>
                    <a:pt x="932541" y="397701"/>
                    <a:pt x="924313" y="405929"/>
                    <a:pt x="924313" y="414157"/>
                  </a:cubicBezTo>
                  <a:lnTo>
                    <a:pt x="924313" y="474498"/>
                  </a:lnTo>
                  <a:lnTo>
                    <a:pt x="831059" y="474498"/>
                  </a:lnTo>
                  <a:lnTo>
                    <a:pt x="831059" y="403186"/>
                  </a:lnTo>
                  <a:lnTo>
                    <a:pt x="880428" y="345588"/>
                  </a:lnTo>
                  <a:cubicBezTo>
                    <a:pt x="883171" y="342845"/>
                    <a:pt x="883171" y="342845"/>
                    <a:pt x="885914" y="340103"/>
                  </a:cubicBezTo>
                  <a:lnTo>
                    <a:pt x="885914" y="340103"/>
                  </a:lnTo>
                  <a:cubicBezTo>
                    <a:pt x="905114" y="315418"/>
                    <a:pt x="896885" y="287990"/>
                    <a:pt x="880428" y="274276"/>
                  </a:cubicBezTo>
                  <a:cubicBezTo>
                    <a:pt x="874943" y="268791"/>
                    <a:pt x="866714" y="266048"/>
                    <a:pt x="861229" y="263305"/>
                  </a:cubicBezTo>
                  <a:cubicBezTo>
                    <a:pt x="866714" y="260562"/>
                    <a:pt x="874943" y="257820"/>
                    <a:pt x="883171" y="257820"/>
                  </a:cubicBezTo>
                  <a:cubicBezTo>
                    <a:pt x="910599" y="257820"/>
                    <a:pt x="929798" y="279762"/>
                    <a:pt x="929798" y="304447"/>
                  </a:cubicBezTo>
                  <a:lnTo>
                    <a:pt x="929798" y="345588"/>
                  </a:lnTo>
                  <a:cubicBezTo>
                    <a:pt x="929798" y="353817"/>
                    <a:pt x="938026" y="362045"/>
                    <a:pt x="946255" y="362045"/>
                  </a:cubicBezTo>
                  <a:cubicBezTo>
                    <a:pt x="954483" y="362045"/>
                    <a:pt x="962711" y="353817"/>
                    <a:pt x="962711" y="345588"/>
                  </a:cubicBezTo>
                  <a:lnTo>
                    <a:pt x="962711" y="309932"/>
                  </a:lnTo>
                  <a:cubicBezTo>
                    <a:pt x="962711" y="285248"/>
                    <a:pt x="951740" y="260562"/>
                    <a:pt x="932541" y="246849"/>
                  </a:cubicBezTo>
                  <a:lnTo>
                    <a:pt x="932541" y="200222"/>
                  </a:lnTo>
                  <a:cubicBezTo>
                    <a:pt x="940769" y="194736"/>
                    <a:pt x="946255" y="189251"/>
                    <a:pt x="951740" y="181022"/>
                  </a:cubicBezTo>
                  <a:cubicBezTo>
                    <a:pt x="970940" y="175537"/>
                    <a:pt x="984654" y="156337"/>
                    <a:pt x="984654" y="134396"/>
                  </a:cubicBezTo>
                  <a:lnTo>
                    <a:pt x="984654" y="63084"/>
                  </a:lnTo>
                  <a:cubicBezTo>
                    <a:pt x="984654" y="46627"/>
                    <a:pt x="979168" y="30171"/>
                    <a:pt x="965454" y="19199"/>
                  </a:cubicBezTo>
                  <a:cubicBezTo>
                    <a:pt x="954483" y="8228"/>
                    <a:pt x="938026" y="0"/>
                    <a:pt x="921570" y="0"/>
                  </a:cubicBezTo>
                  <a:lnTo>
                    <a:pt x="800888" y="0"/>
                  </a:lnTo>
                  <a:cubicBezTo>
                    <a:pt x="784431" y="0"/>
                    <a:pt x="767975" y="13714"/>
                    <a:pt x="767975" y="32913"/>
                  </a:cubicBezTo>
                  <a:cubicBezTo>
                    <a:pt x="767975" y="60341"/>
                    <a:pt x="781689" y="87768"/>
                    <a:pt x="803631" y="101482"/>
                  </a:cubicBezTo>
                  <a:lnTo>
                    <a:pt x="803631" y="134396"/>
                  </a:lnTo>
                  <a:cubicBezTo>
                    <a:pt x="803631" y="161823"/>
                    <a:pt x="817345" y="183765"/>
                    <a:pt x="836544" y="197479"/>
                  </a:cubicBezTo>
                  <a:lnTo>
                    <a:pt x="836544" y="244106"/>
                  </a:lnTo>
                  <a:cubicBezTo>
                    <a:pt x="833802" y="246849"/>
                    <a:pt x="831059" y="249592"/>
                    <a:pt x="828316" y="252334"/>
                  </a:cubicBezTo>
                  <a:cubicBezTo>
                    <a:pt x="817345" y="263305"/>
                    <a:pt x="809117" y="277019"/>
                    <a:pt x="806374" y="293475"/>
                  </a:cubicBezTo>
                  <a:lnTo>
                    <a:pt x="754261" y="356559"/>
                  </a:lnTo>
                  <a:lnTo>
                    <a:pt x="735062" y="337360"/>
                  </a:lnTo>
                  <a:moveTo>
                    <a:pt x="927055" y="507411"/>
                  </a:moveTo>
                  <a:cubicBezTo>
                    <a:pt x="924313" y="521125"/>
                    <a:pt x="918828" y="532096"/>
                    <a:pt x="910599" y="543067"/>
                  </a:cubicBezTo>
                  <a:cubicBezTo>
                    <a:pt x="902371" y="551295"/>
                    <a:pt x="896885" y="562266"/>
                    <a:pt x="894142" y="573238"/>
                  </a:cubicBezTo>
                  <a:cubicBezTo>
                    <a:pt x="891400" y="584208"/>
                    <a:pt x="888657" y="595179"/>
                    <a:pt x="888657" y="606151"/>
                  </a:cubicBezTo>
                  <a:lnTo>
                    <a:pt x="888657" y="806372"/>
                  </a:lnTo>
                  <a:lnTo>
                    <a:pt x="855743" y="806372"/>
                  </a:lnTo>
                  <a:lnTo>
                    <a:pt x="855743" y="650035"/>
                  </a:lnTo>
                  <a:cubicBezTo>
                    <a:pt x="855743" y="617122"/>
                    <a:pt x="853000" y="586951"/>
                    <a:pt x="844772" y="554038"/>
                  </a:cubicBezTo>
                  <a:lnTo>
                    <a:pt x="833802" y="504669"/>
                  </a:lnTo>
                  <a:lnTo>
                    <a:pt x="927055" y="504669"/>
                  </a:lnTo>
                  <a:close/>
                  <a:moveTo>
                    <a:pt x="896885" y="230392"/>
                  </a:moveTo>
                  <a:cubicBezTo>
                    <a:pt x="891400" y="230392"/>
                    <a:pt x="885914" y="227649"/>
                    <a:pt x="880428" y="227649"/>
                  </a:cubicBezTo>
                  <a:cubicBezTo>
                    <a:pt x="874943" y="227649"/>
                    <a:pt x="869457" y="227649"/>
                    <a:pt x="863972" y="230392"/>
                  </a:cubicBezTo>
                  <a:lnTo>
                    <a:pt x="863972" y="213936"/>
                  </a:lnTo>
                  <a:cubicBezTo>
                    <a:pt x="869457" y="213936"/>
                    <a:pt x="874943" y="216678"/>
                    <a:pt x="880428" y="216678"/>
                  </a:cubicBezTo>
                  <a:cubicBezTo>
                    <a:pt x="885914" y="216678"/>
                    <a:pt x="891400" y="216678"/>
                    <a:pt x="896885" y="213936"/>
                  </a:cubicBezTo>
                  <a:lnTo>
                    <a:pt x="896885" y="230392"/>
                  </a:lnTo>
                  <a:close/>
                  <a:moveTo>
                    <a:pt x="795403" y="32913"/>
                  </a:moveTo>
                  <a:lnTo>
                    <a:pt x="916085" y="32913"/>
                  </a:lnTo>
                  <a:cubicBezTo>
                    <a:pt x="924313" y="32913"/>
                    <a:pt x="932541" y="35656"/>
                    <a:pt x="938026" y="41141"/>
                  </a:cubicBezTo>
                  <a:cubicBezTo>
                    <a:pt x="943512" y="46627"/>
                    <a:pt x="946255" y="54855"/>
                    <a:pt x="946255" y="63084"/>
                  </a:cubicBezTo>
                  <a:lnTo>
                    <a:pt x="946255" y="134396"/>
                  </a:lnTo>
                  <a:cubicBezTo>
                    <a:pt x="946255" y="142624"/>
                    <a:pt x="938026" y="150852"/>
                    <a:pt x="929798" y="150852"/>
                  </a:cubicBezTo>
                  <a:cubicBezTo>
                    <a:pt x="921570" y="150852"/>
                    <a:pt x="913342" y="142624"/>
                    <a:pt x="913342" y="134396"/>
                  </a:cubicBezTo>
                  <a:cubicBezTo>
                    <a:pt x="913342" y="109710"/>
                    <a:pt x="891400" y="87768"/>
                    <a:pt x="866714" y="87768"/>
                  </a:cubicBezTo>
                  <a:lnTo>
                    <a:pt x="850258" y="87768"/>
                  </a:lnTo>
                  <a:cubicBezTo>
                    <a:pt x="820088" y="85026"/>
                    <a:pt x="795403" y="63084"/>
                    <a:pt x="795403" y="32913"/>
                  </a:cubicBezTo>
                  <a:close/>
                  <a:moveTo>
                    <a:pt x="831059" y="134396"/>
                  </a:moveTo>
                  <a:lnTo>
                    <a:pt x="831059" y="115196"/>
                  </a:lnTo>
                  <a:cubicBezTo>
                    <a:pt x="836544" y="117939"/>
                    <a:pt x="844772" y="117939"/>
                    <a:pt x="850258" y="117939"/>
                  </a:cubicBezTo>
                  <a:lnTo>
                    <a:pt x="866714" y="117939"/>
                  </a:lnTo>
                  <a:cubicBezTo>
                    <a:pt x="874943" y="117939"/>
                    <a:pt x="880428" y="123424"/>
                    <a:pt x="880428" y="131653"/>
                  </a:cubicBezTo>
                  <a:cubicBezTo>
                    <a:pt x="880428" y="148109"/>
                    <a:pt x="888657" y="164566"/>
                    <a:pt x="905114" y="172794"/>
                  </a:cubicBezTo>
                  <a:cubicBezTo>
                    <a:pt x="896885" y="178280"/>
                    <a:pt x="888657" y="181022"/>
                    <a:pt x="877686" y="181022"/>
                  </a:cubicBezTo>
                  <a:cubicBezTo>
                    <a:pt x="853000" y="183765"/>
                    <a:pt x="831059" y="161823"/>
                    <a:pt x="831059" y="134396"/>
                  </a:cubicBezTo>
                  <a:close/>
                  <a:moveTo>
                    <a:pt x="765232" y="436099"/>
                  </a:moveTo>
                  <a:cubicBezTo>
                    <a:pt x="762489" y="436099"/>
                    <a:pt x="762489" y="436099"/>
                    <a:pt x="765232" y="436099"/>
                  </a:cubicBezTo>
                  <a:cubicBezTo>
                    <a:pt x="762489" y="438842"/>
                    <a:pt x="757004" y="441585"/>
                    <a:pt x="754261" y="441585"/>
                  </a:cubicBezTo>
                  <a:cubicBezTo>
                    <a:pt x="748776" y="441585"/>
                    <a:pt x="746033" y="441585"/>
                    <a:pt x="743290" y="438842"/>
                  </a:cubicBezTo>
                  <a:cubicBezTo>
                    <a:pt x="743290" y="438842"/>
                    <a:pt x="743290" y="438842"/>
                    <a:pt x="743290" y="438842"/>
                  </a:cubicBezTo>
                  <a:lnTo>
                    <a:pt x="641808" y="340103"/>
                  </a:lnTo>
                  <a:cubicBezTo>
                    <a:pt x="639065" y="337360"/>
                    <a:pt x="636322" y="331874"/>
                    <a:pt x="636322" y="329131"/>
                  </a:cubicBezTo>
                  <a:cubicBezTo>
                    <a:pt x="636322" y="323646"/>
                    <a:pt x="639065" y="320903"/>
                    <a:pt x="641808" y="318161"/>
                  </a:cubicBezTo>
                  <a:cubicBezTo>
                    <a:pt x="647293" y="312675"/>
                    <a:pt x="658265" y="312675"/>
                    <a:pt x="663750" y="318161"/>
                  </a:cubicBezTo>
                  <a:lnTo>
                    <a:pt x="743290" y="392215"/>
                  </a:lnTo>
                  <a:cubicBezTo>
                    <a:pt x="746033" y="394958"/>
                    <a:pt x="751519" y="397701"/>
                    <a:pt x="754261" y="397701"/>
                  </a:cubicBezTo>
                  <a:cubicBezTo>
                    <a:pt x="759746" y="397701"/>
                    <a:pt x="762489" y="394958"/>
                    <a:pt x="765232" y="392215"/>
                  </a:cubicBezTo>
                  <a:lnTo>
                    <a:pt x="778946" y="375758"/>
                  </a:lnTo>
                  <a:cubicBezTo>
                    <a:pt x="787174" y="381244"/>
                    <a:pt x="792660" y="389472"/>
                    <a:pt x="803631" y="397701"/>
                  </a:cubicBezTo>
                  <a:cubicBezTo>
                    <a:pt x="778946" y="416900"/>
                    <a:pt x="765232" y="436099"/>
                    <a:pt x="765232" y="436099"/>
                  </a:cubicBezTo>
                  <a:close/>
                  <a:moveTo>
                    <a:pt x="820088" y="370273"/>
                  </a:moveTo>
                  <a:cubicBezTo>
                    <a:pt x="811859" y="362045"/>
                    <a:pt x="803631" y="353817"/>
                    <a:pt x="795403" y="348331"/>
                  </a:cubicBezTo>
                  <a:lnTo>
                    <a:pt x="833802" y="301704"/>
                  </a:lnTo>
                  <a:cubicBezTo>
                    <a:pt x="844772" y="290733"/>
                    <a:pt x="855743" y="298961"/>
                    <a:pt x="855743" y="298961"/>
                  </a:cubicBezTo>
                  <a:cubicBezTo>
                    <a:pt x="858486" y="301704"/>
                    <a:pt x="866714" y="309932"/>
                    <a:pt x="858486" y="320903"/>
                  </a:cubicBezTo>
                  <a:cubicBezTo>
                    <a:pt x="858486" y="326389"/>
                    <a:pt x="839287" y="345588"/>
                    <a:pt x="820088" y="370273"/>
                  </a:cubicBezTo>
                  <a:close/>
                  <a:moveTo>
                    <a:pt x="806374" y="866713"/>
                  </a:moveTo>
                  <a:cubicBezTo>
                    <a:pt x="806374" y="852999"/>
                    <a:pt x="817345" y="839285"/>
                    <a:pt x="833802" y="839285"/>
                  </a:cubicBezTo>
                  <a:lnTo>
                    <a:pt x="888657" y="839285"/>
                  </a:lnTo>
                  <a:lnTo>
                    <a:pt x="888657" y="874941"/>
                  </a:lnTo>
                  <a:lnTo>
                    <a:pt x="809117" y="874941"/>
                  </a:lnTo>
                  <a:lnTo>
                    <a:pt x="809117" y="866713"/>
                  </a:lnTo>
                  <a:close/>
                  <a:moveTo>
                    <a:pt x="326390" y="389472"/>
                  </a:moveTo>
                  <a:cubicBezTo>
                    <a:pt x="329132" y="392215"/>
                    <a:pt x="334618" y="394958"/>
                    <a:pt x="337360" y="394958"/>
                  </a:cubicBezTo>
                  <a:cubicBezTo>
                    <a:pt x="342846" y="394958"/>
                    <a:pt x="345589" y="394958"/>
                    <a:pt x="348331" y="389472"/>
                  </a:cubicBezTo>
                  <a:lnTo>
                    <a:pt x="427872" y="315418"/>
                  </a:lnTo>
                  <a:cubicBezTo>
                    <a:pt x="433357" y="309932"/>
                    <a:pt x="444328" y="309932"/>
                    <a:pt x="449814" y="315418"/>
                  </a:cubicBezTo>
                  <a:cubicBezTo>
                    <a:pt x="452557" y="318161"/>
                    <a:pt x="455300" y="323646"/>
                    <a:pt x="455300" y="326389"/>
                  </a:cubicBezTo>
                  <a:cubicBezTo>
                    <a:pt x="455300" y="331874"/>
                    <a:pt x="452557" y="334617"/>
                    <a:pt x="449814" y="337360"/>
                  </a:cubicBezTo>
                  <a:lnTo>
                    <a:pt x="348331" y="436099"/>
                  </a:lnTo>
                  <a:cubicBezTo>
                    <a:pt x="348331" y="436099"/>
                    <a:pt x="348331" y="436099"/>
                    <a:pt x="348331" y="436099"/>
                  </a:cubicBezTo>
                  <a:cubicBezTo>
                    <a:pt x="345589" y="438842"/>
                    <a:pt x="340103" y="441585"/>
                    <a:pt x="337360" y="438842"/>
                  </a:cubicBezTo>
                  <a:cubicBezTo>
                    <a:pt x="331875" y="438842"/>
                    <a:pt x="329132" y="436099"/>
                    <a:pt x="326390" y="433357"/>
                  </a:cubicBezTo>
                  <a:cubicBezTo>
                    <a:pt x="326390" y="433357"/>
                    <a:pt x="326390" y="433357"/>
                    <a:pt x="326390" y="433357"/>
                  </a:cubicBezTo>
                  <a:lnTo>
                    <a:pt x="290734" y="392215"/>
                  </a:lnTo>
                  <a:cubicBezTo>
                    <a:pt x="298962" y="383987"/>
                    <a:pt x="307190" y="375758"/>
                    <a:pt x="315418" y="370273"/>
                  </a:cubicBezTo>
                  <a:lnTo>
                    <a:pt x="326390" y="389472"/>
                  </a:lnTo>
                  <a:close/>
                  <a:moveTo>
                    <a:pt x="290734" y="348331"/>
                  </a:moveTo>
                  <a:cubicBezTo>
                    <a:pt x="282505" y="353817"/>
                    <a:pt x="277020" y="362045"/>
                    <a:pt x="266048" y="370273"/>
                  </a:cubicBezTo>
                  <a:lnTo>
                    <a:pt x="224907" y="323646"/>
                  </a:lnTo>
                  <a:cubicBezTo>
                    <a:pt x="216679" y="312675"/>
                    <a:pt x="224907" y="301704"/>
                    <a:pt x="227650" y="301704"/>
                  </a:cubicBezTo>
                  <a:cubicBezTo>
                    <a:pt x="230393" y="298961"/>
                    <a:pt x="238621" y="293475"/>
                    <a:pt x="249592" y="304447"/>
                  </a:cubicBezTo>
                  <a:lnTo>
                    <a:pt x="290734" y="348331"/>
                  </a:lnTo>
                  <a:close/>
                  <a:moveTo>
                    <a:pt x="255077" y="134396"/>
                  </a:moveTo>
                  <a:cubicBezTo>
                    <a:pt x="255077" y="161823"/>
                    <a:pt x="233135" y="181022"/>
                    <a:pt x="208450" y="181022"/>
                  </a:cubicBezTo>
                  <a:cubicBezTo>
                    <a:pt x="208450" y="181022"/>
                    <a:pt x="205708" y="181022"/>
                    <a:pt x="205708" y="181022"/>
                  </a:cubicBezTo>
                  <a:lnTo>
                    <a:pt x="205708" y="131653"/>
                  </a:lnTo>
                  <a:cubicBezTo>
                    <a:pt x="205708" y="123424"/>
                    <a:pt x="211193" y="115196"/>
                    <a:pt x="222164" y="115196"/>
                  </a:cubicBezTo>
                  <a:lnTo>
                    <a:pt x="257820" y="115196"/>
                  </a:lnTo>
                  <a:lnTo>
                    <a:pt x="257820" y="134396"/>
                  </a:lnTo>
                  <a:close/>
                  <a:moveTo>
                    <a:pt x="222164" y="213936"/>
                  </a:moveTo>
                  <a:lnTo>
                    <a:pt x="222164" y="230392"/>
                  </a:lnTo>
                  <a:cubicBezTo>
                    <a:pt x="216679" y="230392"/>
                    <a:pt x="211193" y="227649"/>
                    <a:pt x="205708" y="227649"/>
                  </a:cubicBezTo>
                  <a:cubicBezTo>
                    <a:pt x="200222" y="227649"/>
                    <a:pt x="194737" y="227649"/>
                    <a:pt x="189251" y="230392"/>
                  </a:cubicBezTo>
                  <a:lnTo>
                    <a:pt x="189251" y="211193"/>
                  </a:lnTo>
                  <a:cubicBezTo>
                    <a:pt x="194737" y="211193"/>
                    <a:pt x="200222" y="213936"/>
                    <a:pt x="205708" y="213936"/>
                  </a:cubicBezTo>
                  <a:cubicBezTo>
                    <a:pt x="213936" y="213936"/>
                    <a:pt x="216679" y="213936"/>
                    <a:pt x="222164" y="213936"/>
                  </a:cubicBezTo>
                  <a:close/>
                  <a:moveTo>
                    <a:pt x="139881" y="145366"/>
                  </a:moveTo>
                  <a:lnTo>
                    <a:pt x="139881" y="85026"/>
                  </a:lnTo>
                  <a:cubicBezTo>
                    <a:pt x="139881" y="71312"/>
                    <a:pt x="145367" y="57598"/>
                    <a:pt x="156338" y="46627"/>
                  </a:cubicBezTo>
                  <a:cubicBezTo>
                    <a:pt x="167309" y="35656"/>
                    <a:pt x="181023" y="30171"/>
                    <a:pt x="194737" y="30171"/>
                  </a:cubicBezTo>
                  <a:lnTo>
                    <a:pt x="246849" y="30171"/>
                  </a:lnTo>
                  <a:cubicBezTo>
                    <a:pt x="271534" y="30171"/>
                    <a:pt x="293476" y="49370"/>
                    <a:pt x="293476" y="76797"/>
                  </a:cubicBezTo>
                  <a:cubicBezTo>
                    <a:pt x="293476" y="82283"/>
                    <a:pt x="290734" y="85026"/>
                    <a:pt x="285248" y="85026"/>
                  </a:cubicBezTo>
                  <a:lnTo>
                    <a:pt x="222164" y="85026"/>
                  </a:lnTo>
                  <a:cubicBezTo>
                    <a:pt x="197479" y="85026"/>
                    <a:pt x="175537" y="106968"/>
                    <a:pt x="175537" y="131653"/>
                  </a:cubicBezTo>
                  <a:lnTo>
                    <a:pt x="175537" y="181022"/>
                  </a:lnTo>
                  <a:cubicBezTo>
                    <a:pt x="153595" y="181022"/>
                    <a:pt x="139881" y="164566"/>
                    <a:pt x="139881" y="145366"/>
                  </a:cubicBezTo>
                  <a:close/>
                  <a:moveTo>
                    <a:pt x="159081" y="477241"/>
                  </a:moveTo>
                  <a:lnTo>
                    <a:pt x="159081" y="309932"/>
                  </a:lnTo>
                  <a:cubicBezTo>
                    <a:pt x="159081" y="282505"/>
                    <a:pt x="181023" y="263305"/>
                    <a:pt x="205708" y="263305"/>
                  </a:cubicBezTo>
                  <a:cubicBezTo>
                    <a:pt x="213936" y="263305"/>
                    <a:pt x="219421" y="266048"/>
                    <a:pt x="227650" y="268791"/>
                  </a:cubicBezTo>
                  <a:cubicBezTo>
                    <a:pt x="219421" y="271534"/>
                    <a:pt x="213936" y="274276"/>
                    <a:pt x="208450" y="279762"/>
                  </a:cubicBezTo>
                  <a:cubicBezTo>
                    <a:pt x="191994" y="293475"/>
                    <a:pt x="183765" y="320903"/>
                    <a:pt x="202965" y="345588"/>
                  </a:cubicBezTo>
                  <a:cubicBezTo>
                    <a:pt x="202965" y="345588"/>
                    <a:pt x="202965" y="345588"/>
                    <a:pt x="202965" y="345588"/>
                  </a:cubicBezTo>
                  <a:lnTo>
                    <a:pt x="255077" y="408672"/>
                  </a:lnTo>
                  <a:lnTo>
                    <a:pt x="255077" y="479983"/>
                  </a:lnTo>
                  <a:lnTo>
                    <a:pt x="159081" y="479983"/>
                  </a:lnTo>
                  <a:close/>
                  <a:moveTo>
                    <a:pt x="200222" y="839285"/>
                  </a:moveTo>
                  <a:lnTo>
                    <a:pt x="255077" y="839285"/>
                  </a:lnTo>
                  <a:cubicBezTo>
                    <a:pt x="268791" y="839285"/>
                    <a:pt x="282505" y="850256"/>
                    <a:pt x="282505" y="866713"/>
                  </a:cubicBezTo>
                  <a:lnTo>
                    <a:pt x="282505" y="874941"/>
                  </a:lnTo>
                  <a:lnTo>
                    <a:pt x="200222" y="874941"/>
                  </a:lnTo>
                  <a:lnTo>
                    <a:pt x="200222" y="839285"/>
                  </a:lnTo>
                  <a:close/>
                  <a:moveTo>
                    <a:pt x="1039509" y="940768"/>
                  </a:moveTo>
                  <a:lnTo>
                    <a:pt x="46627" y="940768"/>
                  </a:lnTo>
                  <a:cubicBezTo>
                    <a:pt x="38399" y="940768"/>
                    <a:pt x="30171" y="932539"/>
                    <a:pt x="30171" y="924311"/>
                  </a:cubicBezTo>
                  <a:cubicBezTo>
                    <a:pt x="30171" y="916083"/>
                    <a:pt x="38399" y="907854"/>
                    <a:pt x="46627" y="907854"/>
                  </a:cubicBezTo>
                  <a:lnTo>
                    <a:pt x="1039509" y="907854"/>
                  </a:lnTo>
                  <a:cubicBezTo>
                    <a:pt x="1047737" y="907854"/>
                    <a:pt x="1055966" y="916083"/>
                    <a:pt x="1055966" y="924311"/>
                  </a:cubicBezTo>
                  <a:cubicBezTo>
                    <a:pt x="1055966" y="932539"/>
                    <a:pt x="1047737" y="940768"/>
                    <a:pt x="1039509" y="940768"/>
                  </a:cubicBezTo>
                  <a:close/>
                </a:path>
              </a:pathLst>
            </a:custGeom>
            <a:grpFill/>
            <a:ln w="27426" cap="flat">
              <a:noFill/>
              <a:prstDash val="solid"/>
              <a:miter/>
            </a:ln>
          </p:spPr>
          <p:txBody>
            <a:bodyPr rtlCol="0" anchor="ctr"/>
            <a:lstStyle/>
            <a:p>
              <a:endParaRPr lang="en-US"/>
            </a:p>
          </p:txBody>
        </p:sp>
        <p:grpSp>
          <p:nvGrpSpPr>
            <p:cNvPr id="32" name="Graphic 3">
              <a:extLst>
                <a:ext uri="{FF2B5EF4-FFF2-40B4-BE49-F238E27FC236}">
                  <a16:creationId xmlns:a16="http://schemas.microsoft.com/office/drawing/2014/main" id="{E961B699-EB51-5BDC-6347-43EF90A7FDDD}"/>
                </a:ext>
              </a:extLst>
            </p:cNvPr>
            <p:cNvGrpSpPr/>
            <p:nvPr/>
          </p:nvGrpSpPr>
          <p:grpSpPr>
            <a:xfrm>
              <a:off x="4738409" y="2001259"/>
              <a:ext cx="466270" cy="416899"/>
              <a:chOff x="4738409" y="2001259"/>
              <a:chExt cx="466270" cy="416899"/>
            </a:xfrm>
            <a:grpFill/>
          </p:grpSpPr>
          <p:sp>
            <p:nvSpPr>
              <p:cNvPr id="33" name="Freeform 32">
                <a:extLst>
                  <a:ext uri="{FF2B5EF4-FFF2-40B4-BE49-F238E27FC236}">
                    <a16:creationId xmlns:a16="http://schemas.microsoft.com/office/drawing/2014/main" id="{9812C9F6-D902-7B2E-1BD8-C88FEAA8CFC4}"/>
                  </a:ext>
                </a:extLst>
              </p:cNvPr>
              <p:cNvSpPr/>
              <p:nvPr/>
            </p:nvSpPr>
            <p:spPr>
              <a:xfrm>
                <a:off x="4738409" y="2044063"/>
                <a:ext cx="69649" cy="247929"/>
              </a:xfrm>
              <a:custGeom>
                <a:avLst/>
                <a:gdLst>
                  <a:gd name="connsiteX0" fmla="*/ 43884 w 69649"/>
                  <a:gd name="connsiteY0" fmla="*/ 242443 h 247929"/>
                  <a:gd name="connsiteX1" fmla="*/ 43884 w 69649"/>
                  <a:gd name="connsiteY1" fmla="*/ 242443 h 247929"/>
                  <a:gd name="connsiteX2" fmla="*/ 49370 w 69649"/>
                  <a:gd name="connsiteY2" fmla="*/ 247929 h 247929"/>
                  <a:gd name="connsiteX3" fmla="*/ 68569 w 69649"/>
                  <a:gd name="connsiteY3" fmla="*/ 220501 h 247929"/>
                  <a:gd name="connsiteX4" fmla="*/ 32913 w 69649"/>
                  <a:gd name="connsiteY4" fmla="*/ 116276 h 247929"/>
                  <a:gd name="connsiteX5" fmla="*/ 65827 w 69649"/>
                  <a:gd name="connsiteY5" fmla="*/ 25765 h 247929"/>
                  <a:gd name="connsiteX6" fmla="*/ 63084 w 69649"/>
                  <a:gd name="connsiteY6" fmla="*/ 3823 h 247929"/>
                  <a:gd name="connsiteX7" fmla="*/ 41142 w 69649"/>
                  <a:gd name="connsiteY7" fmla="*/ 6566 h 247929"/>
                  <a:gd name="connsiteX8" fmla="*/ 0 w 69649"/>
                  <a:gd name="connsiteY8" fmla="*/ 119019 h 247929"/>
                  <a:gd name="connsiteX9" fmla="*/ 43884 w 69649"/>
                  <a:gd name="connsiteY9" fmla="*/ 242443 h 24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49" h="247929">
                    <a:moveTo>
                      <a:pt x="43884" y="242443"/>
                    </a:moveTo>
                    <a:cubicBezTo>
                      <a:pt x="43884" y="242443"/>
                      <a:pt x="43884" y="242443"/>
                      <a:pt x="43884" y="242443"/>
                    </a:cubicBezTo>
                    <a:cubicBezTo>
                      <a:pt x="46627" y="245186"/>
                      <a:pt x="46627" y="245186"/>
                      <a:pt x="49370" y="247929"/>
                    </a:cubicBezTo>
                    <a:cubicBezTo>
                      <a:pt x="54855" y="239701"/>
                      <a:pt x="60341" y="228729"/>
                      <a:pt x="68569" y="220501"/>
                    </a:cubicBezTo>
                    <a:cubicBezTo>
                      <a:pt x="41142" y="179360"/>
                      <a:pt x="32913" y="140961"/>
                      <a:pt x="32913" y="116276"/>
                    </a:cubicBezTo>
                    <a:cubicBezTo>
                      <a:pt x="32913" y="80620"/>
                      <a:pt x="43884" y="50450"/>
                      <a:pt x="65827" y="25765"/>
                    </a:cubicBezTo>
                    <a:cubicBezTo>
                      <a:pt x="71312" y="20280"/>
                      <a:pt x="71312" y="9308"/>
                      <a:pt x="63084" y="3823"/>
                    </a:cubicBezTo>
                    <a:cubicBezTo>
                      <a:pt x="57598" y="-1662"/>
                      <a:pt x="46627" y="-1662"/>
                      <a:pt x="41142" y="6566"/>
                    </a:cubicBezTo>
                    <a:cubicBezTo>
                      <a:pt x="13714" y="36736"/>
                      <a:pt x="0" y="75135"/>
                      <a:pt x="0" y="119019"/>
                    </a:cubicBezTo>
                    <a:cubicBezTo>
                      <a:pt x="0" y="146447"/>
                      <a:pt x="8228" y="190331"/>
                      <a:pt x="43884" y="242443"/>
                    </a:cubicBezTo>
                    <a:close/>
                  </a:path>
                </a:pathLst>
              </a:custGeom>
              <a:solidFill>
                <a:srgbClr val="E8A116"/>
              </a:solidFill>
              <a:ln w="27426"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50227AAC-E978-18B6-C0AA-3D3CA887AE87}"/>
                  </a:ext>
                </a:extLst>
              </p:cNvPr>
              <p:cNvSpPr/>
              <p:nvPr/>
            </p:nvSpPr>
            <p:spPr>
              <a:xfrm>
                <a:off x="4848120" y="2330391"/>
                <a:ext cx="233135" cy="87768"/>
              </a:xfrm>
              <a:custGeom>
                <a:avLst/>
                <a:gdLst>
                  <a:gd name="connsiteX0" fmla="*/ 21942 w 233135"/>
                  <a:gd name="connsiteY0" fmla="*/ 5485 h 87768"/>
                  <a:gd name="connsiteX1" fmla="*/ 21942 w 233135"/>
                  <a:gd name="connsiteY1" fmla="*/ 5485 h 87768"/>
                  <a:gd name="connsiteX2" fmla="*/ 0 w 233135"/>
                  <a:gd name="connsiteY2" fmla="*/ 32913 h 87768"/>
                  <a:gd name="connsiteX3" fmla="*/ 5485 w 233135"/>
                  <a:gd name="connsiteY3" fmla="*/ 27428 h 87768"/>
                  <a:gd name="connsiteX4" fmla="*/ 93254 w 233135"/>
                  <a:gd name="connsiteY4" fmla="*/ 82283 h 87768"/>
                  <a:gd name="connsiteX5" fmla="*/ 120682 w 233135"/>
                  <a:gd name="connsiteY5" fmla="*/ 87768 h 87768"/>
                  <a:gd name="connsiteX6" fmla="*/ 148110 w 233135"/>
                  <a:gd name="connsiteY6" fmla="*/ 82283 h 87768"/>
                  <a:gd name="connsiteX7" fmla="*/ 233136 w 233135"/>
                  <a:gd name="connsiteY7" fmla="*/ 30171 h 87768"/>
                  <a:gd name="connsiteX8" fmla="*/ 211193 w 233135"/>
                  <a:gd name="connsiteY8" fmla="*/ 5485 h 87768"/>
                  <a:gd name="connsiteX9" fmla="*/ 134396 w 233135"/>
                  <a:gd name="connsiteY9" fmla="*/ 52112 h 87768"/>
                  <a:gd name="connsiteX10" fmla="*/ 109711 w 233135"/>
                  <a:gd name="connsiteY10" fmla="*/ 52112 h 87768"/>
                  <a:gd name="connsiteX11" fmla="*/ 30171 w 233135"/>
                  <a:gd name="connsiteY11" fmla="*/ 2743 h 87768"/>
                  <a:gd name="connsiteX12" fmla="*/ 32913 w 233135"/>
                  <a:gd name="connsiteY12" fmla="*/ 0 h 87768"/>
                  <a:gd name="connsiteX13" fmla="*/ 21942 w 233135"/>
                  <a:gd name="connsiteY13" fmla="*/ 5485 h 8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135" h="87768">
                    <a:moveTo>
                      <a:pt x="21942" y="5485"/>
                    </a:moveTo>
                    <a:cubicBezTo>
                      <a:pt x="21942" y="5485"/>
                      <a:pt x="21942" y="5485"/>
                      <a:pt x="21942" y="5485"/>
                    </a:cubicBezTo>
                    <a:cubicBezTo>
                      <a:pt x="13714" y="13714"/>
                      <a:pt x="8228" y="24685"/>
                      <a:pt x="0" y="32913"/>
                    </a:cubicBezTo>
                    <a:lnTo>
                      <a:pt x="5485" y="27428"/>
                    </a:lnTo>
                    <a:cubicBezTo>
                      <a:pt x="30171" y="46627"/>
                      <a:pt x="60341" y="65826"/>
                      <a:pt x="93254" y="82283"/>
                    </a:cubicBezTo>
                    <a:cubicBezTo>
                      <a:pt x="101482" y="87768"/>
                      <a:pt x="109711" y="87768"/>
                      <a:pt x="120682" y="87768"/>
                    </a:cubicBezTo>
                    <a:cubicBezTo>
                      <a:pt x="131653" y="87768"/>
                      <a:pt x="139881" y="85026"/>
                      <a:pt x="148110" y="82283"/>
                    </a:cubicBezTo>
                    <a:cubicBezTo>
                      <a:pt x="181023" y="65826"/>
                      <a:pt x="208450" y="49370"/>
                      <a:pt x="233136" y="30171"/>
                    </a:cubicBezTo>
                    <a:cubicBezTo>
                      <a:pt x="224907" y="21942"/>
                      <a:pt x="216679" y="16457"/>
                      <a:pt x="211193" y="5485"/>
                    </a:cubicBezTo>
                    <a:cubicBezTo>
                      <a:pt x="189251" y="21942"/>
                      <a:pt x="161824" y="38399"/>
                      <a:pt x="134396" y="52112"/>
                    </a:cubicBezTo>
                    <a:cubicBezTo>
                      <a:pt x="126167" y="54855"/>
                      <a:pt x="117939" y="54855"/>
                      <a:pt x="109711" y="52112"/>
                    </a:cubicBezTo>
                    <a:cubicBezTo>
                      <a:pt x="79541" y="35656"/>
                      <a:pt x="52113" y="19199"/>
                      <a:pt x="30171" y="2743"/>
                    </a:cubicBezTo>
                    <a:lnTo>
                      <a:pt x="32913" y="0"/>
                    </a:lnTo>
                    <a:cubicBezTo>
                      <a:pt x="30171" y="5485"/>
                      <a:pt x="24685" y="5485"/>
                      <a:pt x="21942" y="5485"/>
                    </a:cubicBezTo>
                    <a:close/>
                  </a:path>
                </a:pathLst>
              </a:custGeom>
              <a:solidFill>
                <a:srgbClr val="E8A116"/>
              </a:solidFill>
              <a:ln w="27426"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03653687-ECCD-2ECC-43F5-5DBC85372824}"/>
                  </a:ext>
                </a:extLst>
              </p:cNvPr>
              <p:cNvSpPr/>
              <p:nvPr/>
            </p:nvSpPr>
            <p:spPr>
              <a:xfrm>
                <a:off x="4828207" y="2001259"/>
                <a:ext cx="376472" cy="290732"/>
              </a:xfrm>
              <a:custGeom>
                <a:avLst/>
                <a:gdLst>
                  <a:gd name="connsiteX0" fmla="*/ 22656 w 376472"/>
                  <a:gd name="connsiteY0" fmla="*/ 35656 h 290732"/>
                  <a:gd name="connsiteX1" fmla="*/ 55569 w 376472"/>
                  <a:gd name="connsiteY1" fmla="*/ 30171 h 290732"/>
                  <a:gd name="connsiteX2" fmla="*/ 132366 w 376472"/>
                  <a:gd name="connsiteY2" fmla="*/ 54855 h 290732"/>
                  <a:gd name="connsiteX3" fmla="*/ 151566 w 376472"/>
                  <a:gd name="connsiteY3" fmla="*/ 54855 h 290732"/>
                  <a:gd name="connsiteX4" fmla="*/ 228363 w 376472"/>
                  <a:gd name="connsiteY4" fmla="*/ 30171 h 290732"/>
                  <a:gd name="connsiteX5" fmla="*/ 343559 w 376472"/>
                  <a:gd name="connsiteY5" fmla="*/ 159080 h 290732"/>
                  <a:gd name="connsiteX6" fmla="*/ 302418 w 376472"/>
                  <a:gd name="connsiteY6" fmla="*/ 268791 h 290732"/>
                  <a:gd name="connsiteX7" fmla="*/ 299675 w 376472"/>
                  <a:gd name="connsiteY7" fmla="*/ 266048 h 290732"/>
                  <a:gd name="connsiteX8" fmla="*/ 296932 w 376472"/>
                  <a:gd name="connsiteY8" fmla="*/ 271533 h 290732"/>
                  <a:gd name="connsiteX9" fmla="*/ 310646 w 376472"/>
                  <a:gd name="connsiteY9" fmla="*/ 285247 h 290732"/>
                  <a:gd name="connsiteX10" fmla="*/ 316132 w 376472"/>
                  <a:gd name="connsiteY10" fmla="*/ 290733 h 290732"/>
                  <a:gd name="connsiteX11" fmla="*/ 329846 w 376472"/>
                  <a:gd name="connsiteY11" fmla="*/ 290733 h 290732"/>
                  <a:gd name="connsiteX12" fmla="*/ 329846 w 376472"/>
                  <a:gd name="connsiteY12" fmla="*/ 290733 h 290732"/>
                  <a:gd name="connsiteX13" fmla="*/ 376473 w 376472"/>
                  <a:gd name="connsiteY13" fmla="*/ 161823 h 290732"/>
                  <a:gd name="connsiteX14" fmla="*/ 231106 w 376472"/>
                  <a:gd name="connsiteY14" fmla="*/ 0 h 290732"/>
                  <a:gd name="connsiteX15" fmla="*/ 143337 w 376472"/>
                  <a:gd name="connsiteY15" fmla="*/ 24685 h 290732"/>
                  <a:gd name="connsiteX16" fmla="*/ 55569 w 376472"/>
                  <a:gd name="connsiteY16" fmla="*/ 0 h 290732"/>
                  <a:gd name="connsiteX17" fmla="*/ 11684 w 376472"/>
                  <a:gd name="connsiteY17" fmla="*/ 5485 h 290732"/>
                  <a:gd name="connsiteX18" fmla="*/ 714 w 376472"/>
                  <a:gd name="connsiteY18" fmla="*/ 24685 h 290732"/>
                  <a:gd name="connsiteX19" fmla="*/ 22656 w 376472"/>
                  <a:gd name="connsiteY19" fmla="*/ 35656 h 29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6472" h="290732">
                    <a:moveTo>
                      <a:pt x="22656" y="35656"/>
                    </a:moveTo>
                    <a:cubicBezTo>
                      <a:pt x="33627" y="32913"/>
                      <a:pt x="44598" y="30171"/>
                      <a:pt x="55569" y="30171"/>
                    </a:cubicBezTo>
                    <a:cubicBezTo>
                      <a:pt x="91225" y="30171"/>
                      <a:pt x="115910" y="43884"/>
                      <a:pt x="132366" y="54855"/>
                    </a:cubicBezTo>
                    <a:cubicBezTo>
                      <a:pt x="137852" y="57598"/>
                      <a:pt x="146080" y="57598"/>
                      <a:pt x="151566" y="54855"/>
                    </a:cubicBezTo>
                    <a:cubicBezTo>
                      <a:pt x="168023" y="43884"/>
                      <a:pt x="195450" y="30171"/>
                      <a:pt x="228363" y="30171"/>
                    </a:cubicBezTo>
                    <a:cubicBezTo>
                      <a:pt x="291447" y="30171"/>
                      <a:pt x="343559" y="87768"/>
                      <a:pt x="343559" y="159080"/>
                    </a:cubicBezTo>
                    <a:cubicBezTo>
                      <a:pt x="343559" y="186508"/>
                      <a:pt x="335331" y="224906"/>
                      <a:pt x="302418" y="268791"/>
                    </a:cubicBezTo>
                    <a:lnTo>
                      <a:pt x="299675" y="266048"/>
                    </a:lnTo>
                    <a:cubicBezTo>
                      <a:pt x="299675" y="268791"/>
                      <a:pt x="299675" y="268791"/>
                      <a:pt x="296932" y="271533"/>
                    </a:cubicBezTo>
                    <a:cubicBezTo>
                      <a:pt x="302418" y="277019"/>
                      <a:pt x="305161" y="282505"/>
                      <a:pt x="310646" y="285247"/>
                    </a:cubicBezTo>
                    <a:cubicBezTo>
                      <a:pt x="313389" y="287990"/>
                      <a:pt x="313389" y="287990"/>
                      <a:pt x="316132" y="290733"/>
                    </a:cubicBezTo>
                    <a:cubicBezTo>
                      <a:pt x="321618" y="290733"/>
                      <a:pt x="327103" y="290733"/>
                      <a:pt x="329846" y="290733"/>
                    </a:cubicBezTo>
                    <a:cubicBezTo>
                      <a:pt x="329846" y="290733"/>
                      <a:pt x="329846" y="290733"/>
                      <a:pt x="329846" y="290733"/>
                    </a:cubicBezTo>
                    <a:cubicBezTo>
                      <a:pt x="368244" y="238620"/>
                      <a:pt x="376473" y="191993"/>
                      <a:pt x="376473" y="161823"/>
                    </a:cubicBezTo>
                    <a:cubicBezTo>
                      <a:pt x="376473" y="71312"/>
                      <a:pt x="313389" y="0"/>
                      <a:pt x="231106" y="0"/>
                    </a:cubicBezTo>
                    <a:cubicBezTo>
                      <a:pt x="192707" y="0"/>
                      <a:pt x="165280" y="13714"/>
                      <a:pt x="143337" y="24685"/>
                    </a:cubicBezTo>
                    <a:cubicBezTo>
                      <a:pt x="124138" y="10971"/>
                      <a:pt x="93967" y="0"/>
                      <a:pt x="55569" y="0"/>
                    </a:cubicBezTo>
                    <a:cubicBezTo>
                      <a:pt x="41855" y="0"/>
                      <a:pt x="25398" y="2743"/>
                      <a:pt x="11684" y="5485"/>
                    </a:cubicBezTo>
                    <a:cubicBezTo>
                      <a:pt x="3456" y="8228"/>
                      <a:pt x="-2029" y="16457"/>
                      <a:pt x="714" y="24685"/>
                    </a:cubicBezTo>
                    <a:cubicBezTo>
                      <a:pt x="6199" y="32913"/>
                      <a:pt x="14427" y="38399"/>
                      <a:pt x="22656" y="35656"/>
                    </a:cubicBezTo>
                    <a:close/>
                  </a:path>
                </a:pathLst>
              </a:custGeom>
              <a:solidFill>
                <a:srgbClr val="E8A116"/>
              </a:solidFill>
              <a:ln w="27426" cap="flat">
                <a:noFill/>
                <a:prstDash val="solid"/>
                <a:miter/>
              </a:ln>
            </p:spPr>
            <p:txBody>
              <a:bodyPr rtlCol="0" anchor="ctr"/>
              <a:lstStyle/>
              <a:p>
                <a:endParaRPr lang="en-US"/>
              </a:p>
            </p:txBody>
          </p:sp>
        </p:grpSp>
      </p:grpSp>
      <p:cxnSp>
        <p:nvCxnSpPr>
          <p:cNvPr id="36" name="Straight Connector 35">
            <a:extLst>
              <a:ext uri="{FF2B5EF4-FFF2-40B4-BE49-F238E27FC236}">
                <a16:creationId xmlns:a16="http://schemas.microsoft.com/office/drawing/2014/main" id="{92AF5DFF-51A9-3EB7-77DF-2823279C4D1B}"/>
              </a:ext>
            </a:extLst>
          </p:cNvPr>
          <p:cNvCxnSpPr>
            <a:cxnSpLocks/>
          </p:cNvCxnSpPr>
          <p:nvPr/>
        </p:nvCxnSpPr>
        <p:spPr>
          <a:xfrm>
            <a:off x="2972392" y="322595"/>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80094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3408343" y="628651"/>
            <a:ext cx="4506932" cy="5266972"/>
          </a:xfrm>
        </p:spPr>
        <p:txBody>
          <a:bodyPr/>
          <a:lstStyle/>
          <a:p>
            <a:pPr marL="0" indent="0">
              <a:lnSpc>
                <a:spcPts val="2680"/>
              </a:lnSpc>
              <a:spcBef>
                <a:spcPts val="0"/>
              </a:spcBef>
              <a:buClr>
                <a:srgbClr val="E8A116"/>
              </a:buClr>
            </a:pPr>
            <a:r>
              <a:rPr lang="en-IE" sz="2400" b="1" dirty="0">
                <a:solidFill>
                  <a:srgbClr val="424242"/>
                </a:solidFill>
              </a:rPr>
              <a:t>Social farming </a:t>
            </a:r>
            <a:r>
              <a:rPr lang="en-IE" sz="2400" dirty="0">
                <a:solidFill>
                  <a:srgbClr val="424242"/>
                </a:solidFill>
              </a:rPr>
              <a:t>undertakes valuable social functions, particularly in the proximity to urban agglomerations with their associated density of disadvantaged groups. Some urban farms are run as social enterprises or by charitable organisations providing training and food for the local community, helping those in need and promoting social integration and addressing inequities. </a:t>
            </a:r>
          </a:p>
          <a:p>
            <a:pPr marL="0" indent="0">
              <a:lnSpc>
                <a:spcPts val="2680"/>
              </a:lnSpc>
              <a:spcBef>
                <a:spcPts val="0"/>
              </a:spcBef>
              <a:buClr>
                <a:srgbClr val="E8A116"/>
              </a:buClr>
            </a:pPr>
            <a:endParaRPr lang="en-IE" sz="2400" dirty="0">
              <a:solidFill>
                <a:srgbClr val="424242"/>
              </a:solidFill>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2" y="761603"/>
            <a:ext cx="2440796" cy="803654"/>
          </a:xfrm>
        </p:spPr>
        <p:txBody>
          <a:bodyPr/>
          <a:lstStyle/>
          <a:p>
            <a:r>
              <a:rPr lang="en-US" b="1" dirty="0">
                <a:solidFill>
                  <a:srgbClr val="E8A116"/>
                </a:solidFill>
              </a:rPr>
              <a:t>2.2 Urban Agriculture and Social Benefits </a:t>
            </a:r>
          </a:p>
          <a:p>
            <a:endParaRPr lang="en-US" b="1" dirty="0">
              <a:solidFill>
                <a:srgbClr val="E8A116"/>
              </a:solidFill>
            </a:endParaRPr>
          </a:p>
        </p:txBody>
      </p:sp>
      <p:grpSp>
        <p:nvGrpSpPr>
          <p:cNvPr id="30" name="Group 29">
            <a:extLst>
              <a:ext uri="{FF2B5EF4-FFF2-40B4-BE49-F238E27FC236}">
                <a16:creationId xmlns:a16="http://schemas.microsoft.com/office/drawing/2014/main" id="{D6B6D2AB-C059-10F0-10A9-438E89CF32E6}"/>
              </a:ext>
            </a:extLst>
          </p:cNvPr>
          <p:cNvGrpSpPr/>
          <p:nvPr/>
        </p:nvGrpSpPr>
        <p:grpSpPr>
          <a:xfrm>
            <a:off x="2462947" y="4834973"/>
            <a:ext cx="943614" cy="841150"/>
            <a:chOff x="4422991" y="1951890"/>
            <a:chExt cx="1086135" cy="968195"/>
          </a:xfrm>
          <a:solidFill>
            <a:srgbClr val="296B5F"/>
          </a:solidFill>
        </p:grpSpPr>
        <p:sp>
          <p:nvSpPr>
            <p:cNvPr id="31" name="Freeform 30">
              <a:extLst>
                <a:ext uri="{FF2B5EF4-FFF2-40B4-BE49-F238E27FC236}">
                  <a16:creationId xmlns:a16="http://schemas.microsoft.com/office/drawing/2014/main" id="{A00EDD08-3478-FA4B-33AF-C5CD633EA1CE}"/>
                </a:ext>
              </a:extLst>
            </p:cNvPr>
            <p:cNvSpPr/>
            <p:nvPr/>
          </p:nvSpPr>
          <p:spPr>
            <a:xfrm>
              <a:off x="4422991" y="1951890"/>
              <a:ext cx="1086135" cy="968195"/>
            </a:xfrm>
            <a:custGeom>
              <a:avLst/>
              <a:gdLst>
                <a:gd name="connsiteX0" fmla="*/ 704891 w 1086135"/>
                <a:gd name="connsiteY0" fmla="*/ 315418 h 968195"/>
                <a:gd name="connsiteX1" fmla="*/ 682949 w 1086135"/>
                <a:gd name="connsiteY1" fmla="*/ 293475 h 968195"/>
                <a:gd name="connsiteX2" fmla="*/ 614380 w 1086135"/>
                <a:gd name="connsiteY2" fmla="*/ 296218 h 968195"/>
                <a:gd name="connsiteX3" fmla="*/ 600666 w 1086135"/>
                <a:gd name="connsiteY3" fmla="*/ 329131 h 968195"/>
                <a:gd name="connsiteX4" fmla="*/ 614380 w 1086135"/>
                <a:gd name="connsiteY4" fmla="*/ 362045 h 968195"/>
                <a:gd name="connsiteX5" fmla="*/ 633579 w 1086135"/>
                <a:gd name="connsiteY5" fmla="*/ 381244 h 968195"/>
                <a:gd name="connsiteX6" fmla="*/ 658265 w 1086135"/>
                <a:gd name="connsiteY6" fmla="*/ 403186 h 968195"/>
                <a:gd name="connsiteX7" fmla="*/ 715862 w 1086135"/>
                <a:gd name="connsiteY7" fmla="*/ 458041 h 968195"/>
                <a:gd name="connsiteX8" fmla="*/ 748776 w 1086135"/>
                <a:gd name="connsiteY8" fmla="*/ 471755 h 968195"/>
                <a:gd name="connsiteX9" fmla="*/ 751519 w 1086135"/>
                <a:gd name="connsiteY9" fmla="*/ 471755 h 968195"/>
                <a:gd name="connsiteX10" fmla="*/ 784431 w 1086135"/>
                <a:gd name="connsiteY10" fmla="*/ 455299 h 968195"/>
                <a:gd name="connsiteX11" fmla="*/ 795403 w 1086135"/>
                <a:gd name="connsiteY11" fmla="*/ 441585 h 968195"/>
                <a:gd name="connsiteX12" fmla="*/ 795403 w 1086135"/>
                <a:gd name="connsiteY12" fmla="*/ 490955 h 968195"/>
                <a:gd name="connsiteX13" fmla="*/ 795403 w 1086135"/>
                <a:gd name="connsiteY13" fmla="*/ 493697 h 968195"/>
                <a:gd name="connsiteX14" fmla="*/ 809117 w 1086135"/>
                <a:gd name="connsiteY14" fmla="*/ 562266 h 968195"/>
                <a:gd name="connsiteX15" fmla="*/ 817345 w 1086135"/>
                <a:gd name="connsiteY15" fmla="*/ 650035 h 968195"/>
                <a:gd name="connsiteX16" fmla="*/ 817345 w 1086135"/>
                <a:gd name="connsiteY16" fmla="*/ 806372 h 968195"/>
                <a:gd name="connsiteX17" fmla="*/ 767975 w 1086135"/>
                <a:gd name="connsiteY17" fmla="*/ 863970 h 968195"/>
                <a:gd name="connsiteX18" fmla="*/ 767975 w 1086135"/>
                <a:gd name="connsiteY18" fmla="*/ 872198 h 968195"/>
                <a:gd name="connsiteX19" fmla="*/ 304447 w 1086135"/>
                <a:gd name="connsiteY19" fmla="*/ 872198 h 968195"/>
                <a:gd name="connsiteX20" fmla="*/ 304447 w 1086135"/>
                <a:gd name="connsiteY20" fmla="*/ 863970 h 968195"/>
                <a:gd name="connsiteX21" fmla="*/ 255077 w 1086135"/>
                <a:gd name="connsiteY21" fmla="*/ 806372 h 968195"/>
                <a:gd name="connsiteX22" fmla="*/ 255077 w 1086135"/>
                <a:gd name="connsiteY22" fmla="*/ 650035 h 968195"/>
                <a:gd name="connsiteX23" fmla="*/ 263306 w 1086135"/>
                <a:gd name="connsiteY23" fmla="*/ 562266 h 968195"/>
                <a:gd name="connsiteX24" fmla="*/ 277020 w 1086135"/>
                <a:gd name="connsiteY24" fmla="*/ 493697 h 968195"/>
                <a:gd name="connsiteX25" fmla="*/ 277020 w 1086135"/>
                <a:gd name="connsiteY25" fmla="*/ 490955 h 968195"/>
                <a:gd name="connsiteX26" fmla="*/ 277020 w 1086135"/>
                <a:gd name="connsiteY26" fmla="*/ 441585 h 968195"/>
                <a:gd name="connsiteX27" fmla="*/ 287991 w 1086135"/>
                <a:gd name="connsiteY27" fmla="*/ 455299 h 968195"/>
                <a:gd name="connsiteX28" fmla="*/ 320904 w 1086135"/>
                <a:gd name="connsiteY28" fmla="*/ 471755 h 968195"/>
                <a:gd name="connsiteX29" fmla="*/ 323647 w 1086135"/>
                <a:gd name="connsiteY29" fmla="*/ 471755 h 968195"/>
                <a:gd name="connsiteX30" fmla="*/ 356560 w 1086135"/>
                <a:gd name="connsiteY30" fmla="*/ 458041 h 968195"/>
                <a:gd name="connsiteX31" fmla="*/ 414158 w 1086135"/>
                <a:gd name="connsiteY31" fmla="*/ 403186 h 968195"/>
                <a:gd name="connsiteX32" fmla="*/ 438843 w 1086135"/>
                <a:gd name="connsiteY32" fmla="*/ 381244 h 968195"/>
                <a:gd name="connsiteX33" fmla="*/ 458042 w 1086135"/>
                <a:gd name="connsiteY33" fmla="*/ 362045 h 968195"/>
                <a:gd name="connsiteX34" fmla="*/ 471756 w 1086135"/>
                <a:gd name="connsiteY34" fmla="*/ 329131 h 968195"/>
                <a:gd name="connsiteX35" fmla="*/ 458042 w 1086135"/>
                <a:gd name="connsiteY35" fmla="*/ 296218 h 968195"/>
                <a:gd name="connsiteX36" fmla="*/ 389473 w 1086135"/>
                <a:gd name="connsiteY36" fmla="*/ 293475 h 968195"/>
                <a:gd name="connsiteX37" fmla="*/ 367531 w 1086135"/>
                <a:gd name="connsiteY37" fmla="*/ 315418 h 968195"/>
                <a:gd name="connsiteX38" fmla="*/ 345589 w 1086135"/>
                <a:gd name="connsiteY38" fmla="*/ 337360 h 968195"/>
                <a:gd name="connsiteX39" fmla="*/ 326390 w 1086135"/>
                <a:gd name="connsiteY39" fmla="*/ 356559 h 968195"/>
                <a:gd name="connsiteX40" fmla="*/ 274277 w 1086135"/>
                <a:gd name="connsiteY40" fmla="*/ 293475 h 968195"/>
                <a:gd name="connsiteX41" fmla="*/ 252335 w 1086135"/>
                <a:gd name="connsiteY41" fmla="*/ 252334 h 968195"/>
                <a:gd name="connsiteX42" fmla="*/ 244107 w 1086135"/>
                <a:gd name="connsiteY42" fmla="*/ 244106 h 968195"/>
                <a:gd name="connsiteX43" fmla="*/ 244107 w 1086135"/>
                <a:gd name="connsiteY43" fmla="*/ 200222 h 968195"/>
                <a:gd name="connsiteX44" fmla="*/ 277020 w 1086135"/>
                <a:gd name="connsiteY44" fmla="*/ 137138 h 968195"/>
                <a:gd name="connsiteX45" fmla="*/ 277020 w 1086135"/>
                <a:gd name="connsiteY45" fmla="*/ 117939 h 968195"/>
                <a:gd name="connsiteX46" fmla="*/ 312676 w 1086135"/>
                <a:gd name="connsiteY46" fmla="*/ 76797 h 968195"/>
                <a:gd name="connsiteX47" fmla="*/ 235878 w 1086135"/>
                <a:gd name="connsiteY47" fmla="*/ 0 h 968195"/>
                <a:gd name="connsiteX48" fmla="*/ 183765 w 1086135"/>
                <a:gd name="connsiteY48" fmla="*/ 0 h 968195"/>
                <a:gd name="connsiteX49" fmla="*/ 123425 w 1086135"/>
                <a:gd name="connsiteY49" fmla="*/ 24685 h 968195"/>
                <a:gd name="connsiteX50" fmla="*/ 98740 w 1086135"/>
                <a:gd name="connsiteY50" fmla="*/ 85026 h 968195"/>
                <a:gd name="connsiteX51" fmla="*/ 98740 w 1086135"/>
                <a:gd name="connsiteY51" fmla="*/ 145366 h 968195"/>
                <a:gd name="connsiteX52" fmla="*/ 150852 w 1086135"/>
                <a:gd name="connsiteY52" fmla="*/ 211193 h 968195"/>
                <a:gd name="connsiteX53" fmla="*/ 150852 w 1086135"/>
                <a:gd name="connsiteY53" fmla="*/ 244106 h 968195"/>
                <a:gd name="connsiteX54" fmla="*/ 120682 w 1086135"/>
                <a:gd name="connsiteY54" fmla="*/ 307189 h 968195"/>
                <a:gd name="connsiteX55" fmla="*/ 120682 w 1086135"/>
                <a:gd name="connsiteY55" fmla="*/ 496440 h 968195"/>
                <a:gd name="connsiteX56" fmla="*/ 145367 w 1086135"/>
                <a:gd name="connsiteY56" fmla="*/ 559524 h 968195"/>
                <a:gd name="connsiteX57" fmla="*/ 156338 w 1086135"/>
                <a:gd name="connsiteY57" fmla="*/ 581466 h 968195"/>
                <a:gd name="connsiteX58" fmla="*/ 159081 w 1086135"/>
                <a:gd name="connsiteY58" fmla="*/ 606151 h 968195"/>
                <a:gd name="connsiteX59" fmla="*/ 159081 w 1086135"/>
                <a:gd name="connsiteY59" fmla="*/ 685691 h 968195"/>
                <a:gd name="connsiteX60" fmla="*/ 175537 w 1086135"/>
                <a:gd name="connsiteY60" fmla="*/ 702147 h 968195"/>
                <a:gd name="connsiteX61" fmla="*/ 191994 w 1086135"/>
                <a:gd name="connsiteY61" fmla="*/ 685691 h 968195"/>
                <a:gd name="connsiteX62" fmla="*/ 191994 w 1086135"/>
                <a:gd name="connsiteY62" fmla="*/ 606151 h 968195"/>
                <a:gd name="connsiteX63" fmla="*/ 186508 w 1086135"/>
                <a:gd name="connsiteY63" fmla="*/ 573238 h 968195"/>
                <a:gd name="connsiteX64" fmla="*/ 170051 w 1086135"/>
                <a:gd name="connsiteY64" fmla="*/ 543067 h 968195"/>
                <a:gd name="connsiteX65" fmla="*/ 153595 w 1086135"/>
                <a:gd name="connsiteY65" fmla="*/ 507411 h 968195"/>
                <a:gd name="connsiteX66" fmla="*/ 244107 w 1086135"/>
                <a:gd name="connsiteY66" fmla="*/ 507411 h 968195"/>
                <a:gd name="connsiteX67" fmla="*/ 233135 w 1086135"/>
                <a:gd name="connsiteY67" fmla="*/ 556781 h 968195"/>
                <a:gd name="connsiteX68" fmla="*/ 222164 w 1086135"/>
                <a:gd name="connsiteY68" fmla="*/ 652778 h 968195"/>
                <a:gd name="connsiteX69" fmla="*/ 222164 w 1086135"/>
                <a:gd name="connsiteY69" fmla="*/ 809115 h 968195"/>
                <a:gd name="connsiteX70" fmla="*/ 200222 w 1086135"/>
                <a:gd name="connsiteY70" fmla="*/ 809115 h 968195"/>
                <a:gd name="connsiteX71" fmla="*/ 200222 w 1086135"/>
                <a:gd name="connsiteY71" fmla="*/ 757003 h 968195"/>
                <a:gd name="connsiteX72" fmla="*/ 183765 w 1086135"/>
                <a:gd name="connsiteY72" fmla="*/ 740546 h 968195"/>
                <a:gd name="connsiteX73" fmla="*/ 167309 w 1086135"/>
                <a:gd name="connsiteY73" fmla="*/ 757003 h 968195"/>
                <a:gd name="connsiteX74" fmla="*/ 167309 w 1086135"/>
                <a:gd name="connsiteY74" fmla="*/ 874941 h 968195"/>
                <a:gd name="connsiteX75" fmla="*/ 46627 w 1086135"/>
                <a:gd name="connsiteY75" fmla="*/ 874941 h 968195"/>
                <a:gd name="connsiteX76" fmla="*/ 0 w 1086135"/>
                <a:gd name="connsiteY76" fmla="*/ 921568 h 968195"/>
                <a:gd name="connsiteX77" fmla="*/ 46627 w 1086135"/>
                <a:gd name="connsiteY77" fmla="*/ 968195 h 968195"/>
                <a:gd name="connsiteX78" fmla="*/ 1039509 w 1086135"/>
                <a:gd name="connsiteY78" fmla="*/ 968195 h 968195"/>
                <a:gd name="connsiteX79" fmla="*/ 1086136 w 1086135"/>
                <a:gd name="connsiteY79" fmla="*/ 921568 h 968195"/>
                <a:gd name="connsiteX80" fmla="*/ 1039509 w 1086135"/>
                <a:gd name="connsiteY80" fmla="*/ 874941 h 968195"/>
                <a:gd name="connsiteX81" fmla="*/ 918828 w 1086135"/>
                <a:gd name="connsiteY81" fmla="*/ 874941 h 968195"/>
                <a:gd name="connsiteX82" fmla="*/ 918828 w 1086135"/>
                <a:gd name="connsiteY82" fmla="*/ 606151 h 968195"/>
                <a:gd name="connsiteX83" fmla="*/ 921570 w 1086135"/>
                <a:gd name="connsiteY83" fmla="*/ 581466 h 968195"/>
                <a:gd name="connsiteX84" fmla="*/ 932541 w 1086135"/>
                <a:gd name="connsiteY84" fmla="*/ 559524 h 968195"/>
                <a:gd name="connsiteX85" fmla="*/ 957226 w 1086135"/>
                <a:gd name="connsiteY85" fmla="*/ 496440 h 968195"/>
                <a:gd name="connsiteX86" fmla="*/ 957226 w 1086135"/>
                <a:gd name="connsiteY86" fmla="*/ 414157 h 968195"/>
                <a:gd name="connsiteX87" fmla="*/ 940769 w 1086135"/>
                <a:gd name="connsiteY87" fmla="*/ 397701 h 968195"/>
                <a:gd name="connsiteX88" fmla="*/ 924313 w 1086135"/>
                <a:gd name="connsiteY88" fmla="*/ 414157 h 968195"/>
                <a:gd name="connsiteX89" fmla="*/ 924313 w 1086135"/>
                <a:gd name="connsiteY89" fmla="*/ 474498 h 968195"/>
                <a:gd name="connsiteX90" fmla="*/ 831059 w 1086135"/>
                <a:gd name="connsiteY90" fmla="*/ 474498 h 968195"/>
                <a:gd name="connsiteX91" fmla="*/ 831059 w 1086135"/>
                <a:gd name="connsiteY91" fmla="*/ 403186 h 968195"/>
                <a:gd name="connsiteX92" fmla="*/ 880428 w 1086135"/>
                <a:gd name="connsiteY92" fmla="*/ 345588 h 968195"/>
                <a:gd name="connsiteX93" fmla="*/ 885914 w 1086135"/>
                <a:gd name="connsiteY93" fmla="*/ 340103 h 968195"/>
                <a:gd name="connsiteX94" fmla="*/ 885914 w 1086135"/>
                <a:gd name="connsiteY94" fmla="*/ 340103 h 968195"/>
                <a:gd name="connsiteX95" fmla="*/ 880428 w 1086135"/>
                <a:gd name="connsiteY95" fmla="*/ 274276 h 968195"/>
                <a:gd name="connsiteX96" fmla="*/ 861229 w 1086135"/>
                <a:gd name="connsiteY96" fmla="*/ 263305 h 968195"/>
                <a:gd name="connsiteX97" fmla="*/ 883171 w 1086135"/>
                <a:gd name="connsiteY97" fmla="*/ 257820 h 968195"/>
                <a:gd name="connsiteX98" fmla="*/ 929798 w 1086135"/>
                <a:gd name="connsiteY98" fmla="*/ 304447 h 968195"/>
                <a:gd name="connsiteX99" fmla="*/ 929798 w 1086135"/>
                <a:gd name="connsiteY99" fmla="*/ 345588 h 968195"/>
                <a:gd name="connsiteX100" fmla="*/ 946255 w 1086135"/>
                <a:gd name="connsiteY100" fmla="*/ 362045 h 968195"/>
                <a:gd name="connsiteX101" fmla="*/ 962711 w 1086135"/>
                <a:gd name="connsiteY101" fmla="*/ 345588 h 968195"/>
                <a:gd name="connsiteX102" fmla="*/ 962711 w 1086135"/>
                <a:gd name="connsiteY102" fmla="*/ 309932 h 968195"/>
                <a:gd name="connsiteX103" fmla="*/ 932541 w 1086135"/>
                <a:gd name="connsiteY103" fmla="*/ 246849 h 968195"/>
                <a:gd name="connsiteX104" fmla="*/ 932541 w 1086135"/>
                <a:gd name="connsiteY104" fmla="*/ 200222 h 968195"/>
                <a:gd name="connsiteX105" fmla="*/ 951740 w 1086135"/>
                <a:gd name="connsiteY105" fmla="*/ 181022 h 968195"/>
                <a:gd name="connsiteX106" fmla="*/ 984654 w 1086135"/>
                <a:gd name="connsiteY106" fmla="*/ 134396 h 968195"/>
                <a:gd name="connsiteX107" fmla="*/ 984654 w 1086135"/>
                <a:gd name="connsiteY107" fmla="*/ 63084 h 968195"/>
                <a:gd name="connsiteX108" fmla="*/ 965454 w 1086135"/>
                <a:gd name="connsiteY108" fmla="*/ 19199 h 968195"/>
                <a:gd name="connsiteX109" fmla="*/ 921570 w 1086135"/>
                <a:gd name="connsiteY109" fmla="*/ 0 h 968195"/>
                <a:gd name="connsiteX110" fmla="*/ 800888 w 1086135"/>
                <a:gd name="connsiteY110" fmla="*/ 0 h 968195"/>
                <a:gd name="connsiteX111" fmla="*/ 767975 w 1086135"/>
                <a:gd name="connsiteY111" fmla="*/ 32913 h 968195"/>
                <a:gd name="connsiteX112" fmla="*/ 803631 w 1086135"/>
                <a:gd name="connsiteY112" fmla="*/ 101482 h 968195"/>
                <a:gd name="connsiteX113" fmla="*/ 803631 w 1086135"/>
                <a:gd name="connsiteY113" fmla="*/ 134396 h 968195"/>
                <a:gd name="connsiteX114" fmla="*/ 836544 w 1086135"/>
                <a:gd name="connsiteY114" fmla="*/ 197479 h 968195"/>
                <a:gd name="connsiteX115" fmla="*/ 836544 w 1086135"/>
                <a:gd name="connsiteY115" fmla="*/ 244106 h 968195"/>
                <a:gd name="connsiteX116" fmla="*/ 828316 w 1086135"/>
                <a:gd name="connsiteY116" fmla="*/ 252334 h 968195"/>
                <a:gd name="connsiteX117" fmla="*/ 806374 w 1086135"/>
                <a:gd name="connsiteY117" fmla="*/ 293475 h 968195"/>
                <a:gd name="connsiteX118" fmla="*/ 754261 w 1086135"/>
                <a:gd name="connsiteY118" fmla="*/ 356559 h 968195"/>
                <a:gd name="connsiteX119" fmla="*/ 735062 w 1086135"/>
                <a:gd name="connsiteY119" fmla="*/ 337360 h 968195"/>
                <a:gd name="connsiteX120" fmla="*/ 927055 w 1086135"/>
                <a:gd name="connsiteY120" fmla="*/ 507411 h 968195"/>
                <a:gd name="connsiteX121" fmla="*/ 910599 w 1086135"/>
                <a:gd name="connsiteY121" fmla="*/ 543067 h 968195"/>
                <a:gd name="connsiteX122" fmla="*/ 894142 w 1086135"/>
                <a:gd name="connsiteY122" fmla="*/ 573238 h 968195"/>
                <a:gd name="connsiteX123" fmla="*/ 888657 w 1086135"/>
                <a:gd name="connsiteY123" fmla="*/ 606151 h 968195"/>
                <a:gd name="connsiteX124" fmla="*/ 888657 w 1086135"/>
                <a:gd name="connsiteY124" fmla="*/ 806372 h 968195"/>
                <a:gd name="connsiteX125" fmla="*/ 855743 w 1086135"/>
                <a:gd name="connsiteY125" fmla="*/ 806372 h 968195"/>
                <a:gd name="connsiteX126" fmla="*/ 855743 w 1086135"/>
                <a:gd name="connsiteY126" fmla="*/ 650035 h 968195"/>
                <a:gd name="connsiteX127" fmla="*/ 844772 w 1086135"/>
                <a:gd name="connsiteY127" fmla="*/ 554038 h 968195"/>
                <a:gd name="connsiteX128" fmla="*/ 833802 w 1086135"/>
                <a:gd name="connsiteY128" fmla="*/ 504669 h 968195"/>
                <a:gd name="connsiteX129" fmla="*/ 927055 w 1086135"/>
                <a:gd name="connsiteY129" fmla="*/ 504669 h 968195"/>
                <a:gd name="connsiteX130" fmla="*/ 896885 w 1086135"/>
                <a:gd name="connsiteY130" fmla="*/ 230392 h 968195"/>
                <a:gd name="connsiteX131" fmla="*/ 880428 w 1086135"/>
                <a:gd name="connsiteY131" fmla="*/ 227649 h 968195"/>
                <a:gd name="connsiteX132" fmla="*/ 863972 w 1086135"/>
                <a:gd name="connsiteY132" fmla="*/ 230392 h 968195"/>
                <a:gd name="connsiteX133" fmla="*/ 863972 w 1086135"/>
                <a:gd name="connsiteY133" fmla="*/ 213936 h 968195"/>
                <a:gd name="connsiteX134" fmla="*/ 880428 w 1086135"/>
                <a:gd name="connsiteY134" fmla="*/ 216678 h 968195"/>
                <a:gd name="connsiteX135" fmla="*/ 896885 w 1086135"/>
                <a:gd name="connsiteY135" fmla="*/ 213936 h 968195"/>
                <a:gd name="connsiteX136" fmla="*/ 896885 w 1086135"/>
                <a:gd name="connsiteY136" fmla="*/ 230392 h 968195"/>
                <a:gd name="connsiteX137" fmla="*/ 795403 w 1086135"/>
                <a:gd name="connsiteY137" fmla="*/ 32913 h 968195"/>
                <a:gd name="connsiteX138" fmla="*/ 916085 w 1086135"/>
                <a:gd name="connsiteY138" fmla="*/ 32913 h 968195"/>
                <a:gd name="connsiteX139" fmla="*/ 938026 w 1086135"/>
                <a:gd name="connsiteY139" fmla="*/ 41141 h 968195"/>
                <a:gd name="connsiteX140" fmla="*/ 946255 w 1086135"/>
                <a:gd name="connsiteY140" fmla="*/ 63084 h 968195"/>
                <a:gd name="connsiteX141" fmla="*/ 946255 w 1086135"/>
                <a:gd name="connsiteY141" fmla="*/ 134396 h 968195"/>
                <a:gd name="connsiteX142" fmla="*/ 929798 w 1086135"/>
                <a:gd name="connsiteY142" fmla="*/ 150852 h 968195"/>
                <a:gd name="connsiteX143" fmla="*/ 913342 w 1086135"/>
                <a:gd name="connsiteY143" fmla="*/ 134396 h 968195"/>
                <a:gd name="connsiteX144" fmla="*/ 866714 w 1086135"/>
                <a:gd name="connsiteY144" fmla="*/ 87768 h 968195"/>
                <a:gd name="connsiteX145" fmla="*/ 850258 w 1086135"/>
                <a:gd name="connsiteY145" fmla="*/ 87768 h 968195"/>
                <a:gd name="connsiteX146" fmla="*/ 795403 w 1086135"/>
                <a:gd name="connsiteY146" fmla="*/ 32913 h 968195"/>
                <a:gd name="connsiteX147" fmla="*/ 831059 w 1086135"/>
                <a:gd name="connsiteY147" fmla="*/ 134396 h 968195"/>
                <a:gd name="connsiteX148" fmla="*/ 831059 w 1086135"/>
                <a:gd name="connsiteY148" fmla="*/ 115196 h 968195"/>
                <a:gd name="connsiteX149" fmla="*/ 850258 w 1086135"/>
                <a:gd name="connsiteY149" fmla="*/ 117939 h 968195"/>
                <a:gd name="connsiteX150" fmla="*/ 866714 w 1086135"/>
                <a:gd name="connsiteY150" fmla="*/ 117939 h 968195"/>
                <a:gd name="connsiteX151" fmla="*/ 880428 w 1086135"/>
                <a:gd name="connsiteY151" fmla="*/ 131653 h 968195"/>
                <a:gd name="connsiteX152" fmla="*/ 905114 w 1086135"/>
                <a:gd name="connsiteY152" fmla="*/ 172794 h 968195"/>
                <a:gd name="connsiteX153" fmla="*/ 877686 w 1086135"/>
                <a:gd name="connsiteY153" fmla="*/ 181022 h 968195"/>
                <a:gd name="connsiteX154" fmla="*/ 831059 w 1086135"/>
                <a:gd name="connsiteY154" fmla="*/ 134396 h 968195"/>
                <a:gd name="connsiteX155" fmla="*/ 765232 w 1086135"/>
                <a:gd name="connsiteY155" fmla="*/ 436099 h 968195"/>
                <a:gd name="connsiteX156" fmla="*/ 765232 w 1086135"/>
                <a:gd name="connsiteY156" fmla="*/ 436099 h 968195"/>
                <a:gd name="connsiteX157" fmla="*/ 754261 w 1086135"/>
                <a:gd name="connsiteY157" fmla="*/ 441585 h 968195"/>
                <a:gd name="connsiteX158" fmla="*/ 743290 w 1086135"/>
                <a:gd name="connsiteY158" fmla="*/ 438842 h 968195"/>
                <a:gd name="connsiteX159" fmla="*/ 743290 w 1086135"/>
                <a:gd name="connsiteY159" fmla="*/ 438842 h 968195"/>
                <a:gd name="connsiteX160" fmla="*/ 641808 w 1086135"/>
                <a:gd name="connsiteY160" fmla="*/ 340103 h 968195"/>
                <a:gd name="connsiteX161" fmla="*/ 636322 w 1086135"/>
                <a:gd name="connsiteY161" fmla="*/ 329131 h 968195"/>
                <a:gd name="connsiteX162" fmla="*/ 641808 w 1086135"/>
                <a:gd name="connsiteY162" fmla="*/ 318161 h 968195"/>
                <a:gd name="connsiteX163" fmla="*/ 663750 w 1086135"/>
                <a:gd name="connsiteY163" fmla="*/ 318161 h 968195"/>
                <a:gd name="connsiteX164" fmla="*/ 743290 w 1086135"/>
                <a:gd name="connsiteY164" fmla="*/ 392215 h 968195"/>
                <a:gd name="connsiteX165" fmla="*/ 754261 w 1086135"/>
                <a:gd name="connsiteY165" fmla="*/ 397701 h 968195"/>
                <a:gd name="connsiteX166" fmla="*/ 765232 w 1086135"/>
                <a:gd name="connsiteY166" fmla="*/ 392215 h 968195"/>
                <a:gd name="connsiteX167" fmla="*/ 778946 w 1086135"/>
                <a:gd name="connsiteY167" fmla="*/ 375758 h 968195"/>
                <a:gd name="connsiteX168" fmla="*/ 803631 w 1086135"/>
                <a:gd name="connsiteY168" fmla="*/ 397701 h 968195"/>
                <a:gd name="connsiteX169" fmla="*/ 765232 w 1086135"/>
                <a:gd name="connsiteY169" fmla="*/ 436099 h 968195"/>
                <a:gd name="connsiteX170" fmla="*/ 820088 w 1086135"/>
                <a:gd name="connsiteY170" fmla="*/ 370273 h 968195"/>
                <a:gd name="connsiteX171" fmla="*/ 795403 w 1086135"/>
                <a:gd name="connsiteY171" fmla="*/ 348331 h 968195"/>
                <a:gd name="connsiteX172" fmla="*/ 833802 w 1086135"/>
                <a:gd name="connsiteY172" fmla="*/ 301704 h 968195"/>
                <a:gd name="connsiteX173" fmla="*/ 855743 w 1086135"/>
                <a:gd name="connsiteY173" fmla="*/ 298961 h 968195"/>
                <a:gd name="connsiteX174" fmla="*/ 858486 w 1086135"/>
                <a:gd name="connsiteY174" fmla="*/ 320903 h 968195"/>
                <a:gd name="connsiteX175" fmla="*/ 820088 w 1086135"/>
                <a:gd name="connsiteY175" fmla="*/ 370273 h 968195"/>
                <a:gd name="connsiteX176" fmla="*/ 806374 w 1086135"/>
                <a:gd name="connsiteY176" fmla="*/ 866713 h 968195"/>
                <a:gd name="connsiteX177" fmla="*/ 833802 w 1086135"/>
                <a:gd name="connsiteY177" fmla="*/ 839285 h 968195"/>
                <a:gd name="connsiteX178" fmla="*/ 888657 w 1086135"/>
                <a:gd name="connsiteY178" fmla="*/ 839285 h 968195"/>
                <a:gd name="connsiteX179" fmla="*/ 888657 w 1086135"/>
                <a:gd name="connsiteY179" fmla="*/ 874941 h 968195"/>
                <a:gd name="connsiteX180" fmla="*/ 809117 w 1086135"/>
                <a:gd name="connsiteY180" fmla="*/ 874941 h 968195"/>
                <a:gd name="connsiteX181" fmla="*/ 809117 w 1086135"/>
                <a:gd name="connsiteY181" fmla="*/ 866713 h 968195"/>
                <a:gd name="connsiteX182" fmla="*/ 326390 w 1086135"/>
                <a:gd name="connsiteY182" fmla="*/ 389472 h 968195"/>
                <a:gd name="connsiteX183" fmla="*/ 337360 w 1086135"/>
                <a:gd name="connsiteY183" fmla="*/ 394958 h 968195"/>
                <a:gd name="connsiteX184" fmla="*/ 348331 w 1086135"/>
                <a:gd name="connsiteY184" fmla="*/ 389472 h 968195"/>
                <a:gd name="connsiteX185" fmla="*/ 427872 w 1086135"/>
                <a:gd name="connsiteY185" fmla="*/ 315418 h 968195"/>
                <a:gd name="connsiteX186" fmla="*/ 449814 w 1086135"/>
                <a:gd name="connsiteY186" fmla="*/ 315418 h 968195"/>
                <a:gd name="connsiteX187" fmla="*/ 455300 w 1086135"/>
                <a:gd name="connsiteY187" fmla="*/ 326389 h 968195"/>
                <a:gd name="connsiteX188" fmla="*/ 449814 w 1086135"/>
                <a:gd name="connsiteY188" fmla="*/ 337360 h 968195"/>
                <a:gd name="connsiteX189" fmla="*/ 348331 w 1086135"/>
                <a:gd name="connsiteY189" fmla="*/ 436099 h 968195"/>
                <a:gd name="connsiteX190" fmla="*/ 348331 w 1086135"/>
                <a:gd name="connsiteY190" fmla="*/ 436099 h 968195"/>
                <a:gd name="connsiteX191" fmla="*/ 337360 w 1086135"/>
                <a:gd name="connsiteY191" fmla="*/ 438842 h 968195"/>
                <a:gd name="connsiteX192" fmla="*/ 326390 w 1086135"/>
                <a:gd name="connsiteY192" fmla="*/ 433357 h 968195"/>
                <a:gd name="connsiteX193" fmla="*/ 326390 w 1086135"/>
                <a:gd name="connsiteY193" fmla="*/ 433357 h 968195"/>
                <a:gd name="connsiteX194" fmla="*/ 290734 w 1086135"/>
                <a:gd name="connsiteY194" fmla="*/ 392215 h 968195"/>
                <a:gd name="connsiteX195" fmla="*/ 315418 w 1086135"/>
                <a:gd name="connsiteY195" fmla="*/ 370273 h 968195"/>
                <a:gd name="connsiteX196" fmla="*/ 326390 w 1086135"/>
                <a:gd name="connsiteY196" fmla="*/ 389472 h 968195"/>
                <a:gd name="connsiteX197" fmla="*/ 290734 w 1086135"/>
                <a:gd name="connsiteY197" fmla="*/ 348331 h 968195"/>
                <a:gd name="connsiteX198" fmla="*/ 266048 w 1086135"/>
                <a:gd name="connsiteY198" fmla="*/ 370273 h 968195"/>
                <a:gd name="connsiteX199" fmla="*/ 224907 w 1086135"/>
                <a:gd name="connsiteY199" fmla="*/ 323646 h 968195"/>
                <a:gd name="connsiteX200" fmla="*/ 227650 w 1086135"/>
                <a:gd name="connsiteY200" fmla="*/ 301704 h 968195"/>
                <a:gd name="connsiteX201" fmla="*/ 249592 w 1086135"/>
                <a:gd name="connsiteY201" fmla="*/ 304447 h 968195"/>
                <a:gd name="connsiteX202" fmla="*/ 290734 w 1086135"/>
                <a:gd name="connsiteY202" fmla="*/ 348331 h 968195"/>
                <a:gd name="connsiteX203" fmla="*/ 255077 w 1086135"/>
                <a:gd name="connsiteY203" fmla="*/ 134396 h 968195"/>
                <a:gd name="connsiteX204" fmla="*/ 208450 w 1086135"/>
                <a:gd name="connsiteY204" fmla="*/ 181022 h 968195"/>
                <a:gd name="connsiteX205" fmla="*/ 205708 w 1086135"/>
                <a:gd name="connsiteY205" fmla="*/ 181022 h 968195"/>
                <a:gd name="connsiteX206" fmla="*/ 205708 w 1086135"/>
                <a:gd name="connsiteY206" fmla="*/ 131653 h 968195"/>
                <a:gd name="connsiteX207" fmla="*/ 222164 w 1086135"/>
                <a:gd name="connsiteY207" fmla="*/ 115196 h 968195"/>
                <a:gd name="connsiteX208" fmla="*/ 257820 w 1086135"/>
                <a:gd name="connsiteY208" fmla="*/ 115196 h 968195"/>
                <a:gd name="connsiteX209" fmla="*/ 257820 w 1086135"/>
                <a:gd name="connsiteY209" fmla="*/ 134396 h 968195"/>
                <a:gd name="connsiteX210" fmla="*/ 222164 w 1086135"/>
                <a:gd name="connsiteY210" fmla="*/ 213936 h 968195"/>
                <a:gd name="connsiteX211" fmla="*/ 222164 w 1086135"/>
                <a:gd name="connsiteY211" fmla="*/ 230392 h 968195"/>
                <a:gd name="connsiteX212" fmla="*/ 205708 w 1086135"/>
                <a:gd name="connsiteY212" fmla="*/ 227649 h 968195"/>
                <a:gd name="connsiteX213" fmla="*/ 189251 w 1086135"/>
                <a:gd name="connsiteY213" fmla="*/ 230392 h 968195"/>
                <a:gd name="connsiteX214" fmla="*/ 189251 w 1086135"/>
                <a:gd name="connsiteY214" fmla="*/ 211193 h 968195"/>
                <a:gd name="connsiteX215" fmla="*/ 205708 w 1086135"/>
                <a:gd name="connsiteY215" fmla="*/ 213936 h 968195"/>
                <a:gd name="connsiteX216" fmla="*/ 222164 w 1086135"/>
                <a:gd name="connsiteY216" fmla="*/ 213936 h 968195"/>
                <a:gd name="connsiteX217" fmla="*/ 139881 w 1086135"/>
                <a:gd name="connsiteY217" fmla="*/ 145366 h 968195"/>
                <a:gd name="connsiteX218" fmla="*/ 139881 w 1086135"/>
                <a:gd name="connsiteY218" fmla="*/ 85026 h 968195"/>
                <a:gd name="connsiteX219" fmla="*/ 156338 w 1086135"/>
                <a:gd name="connsiteY219" fmla="*/ 46627 h 968195"/>
                <a:gd name="connsiteX220" fmla="*/ 194737 w 1086135"/>
                <a:gd name="connsiteY220" fmla="*/ 30171 h 968195"/>
                <a:gd name="connsiteX221" fmla="*/ 246849 w 1086135"/>
                <a:gd name="connsiteY221" fmla="*/ 30171 h 968195"/>
                <a:gd name="connsiteX222" fmla="*/ 293476 w 1086135"/>
                <a:gd name="connsiteY222" fmla="*/ 76797 h 968195"/>
                <a:gd name="connsiteX223" fmla="*/ 285248 w 1086135"/>
                <a:gd name="connsiteY223" fmla="*/ 85026 h 968195"/>
                <a:gd name="connsiteX224" fmla="*/ 222164 w 1086135"/>
                <a:gd name="connsiteY224" fmla="*/ 85026 h 968195"/>
                <a:gd name="connsiteX225" fmla="*/ 175537 w 1086135"/>
                <a:gd name="connsiteY225" fmla="*/ 131653 h 968195"/>
                <a:gd name="connsiteX226" fmla="*/ 175537 w 1086135"/>
                <a:gd name="connsiteY226" fmla="*/ 181022 h 968195"/>
                <a:gd name="connsiteX227" fmla="*/ 139881 w 1086135"/>
                <a:gd name="connsiteY227" fmla="*/ 145366 h 968195"/>
                <a:gd name="connsiteX228" fmla="*/ 159081 w 1086135"/>
                <a:gd name="connsiteY228" fmla="*/ 477241 h 968195"/>
                <a:gd name="connsiteX229" fmla="*/ 159081 w 1086135"/>
                <a:gd name="connsiteY229" fmla="*/ 309932 h 968195"/>
                <a:gd name="connsiteX230" fmla="*/ 205708 w 1086135"/>
                <a:gd name="connsiteY230" fmla="*/ 263305 h 968195"/>
                <a:gd name="connsiteX231" fmla="*/ 227650 w 1086135"/>
                <a:gd name="connsiteY231" fmla="*/ 268791 h 968195"/>
                <a:gd name="connsiteX232" fmla="*/ 208450 w 1086135"/>
                <a:gd name="connsiteY232" fmla="*/ 279762 h 968195"/>
                <a:gd name="connsiteX233" fmla="*/ 202965 w 1086135"/>
                <a:gd name="connsiteY233" fmla="*/ 345588 h 968195"/>
                <a:gd name="connsiteX234" fmla="*/ 202965 w 1086135"/>
                <a:gd name="connsiteY234" fmla="*/ 345588 h 968195"/>
                <a:gd name="connsiteX235" fmla="*/ 255077 w 1086135"/>
                <a:gd name="connsiteY235" fmla="*/ 408672 h 968195"/>
                <a:gd name="connsiteX236" fmla="*/ 255077 w 1086135"/>
                <a:gd name="connsiteY236" fmla="*/ 479983 h 968195"/>
                <a:gd name="connsiteX237" fmla="*/ 159081 w 1086135"/>
                <a:gd name="connsiteY237" fmla="*/ 479983 h 968195"/>
                <a:gd name="connsiteX238" fmla="*/ 200222 w 1086135"/>
                <a:gd name="connsiteY238" fmla="*/ 839285 h 968195"/>
                <a:gd name="connsiteX239" fmla="*/ 255077 w 1086135"/>
                <a:gd name="connsiteY239" fmla="*/ 839285 h 968195"/>
                <a:gd name="connsiteX240" fmla="*/ 282505 w 1086135"/>
                <a:gd name="connsiteY240" fmla="*/ 866713 h 968195"/>
                <a:gd name="connsiteX241" fmla="*/ 282505 w 1086135"/>
                <a:gd name="connsiteY241" fmla="*/ 874941 h 968195"/>
                <a:gd name="connsiteX242" fmla="*/ 200222 w 1086135"/>
                <a:gd name="connsiteY242" fmla="*/ 874941 h 968195"/>
                <a:gd name="connsiteX243" fmla="*/ 200222 w 1086135"/>
                <a:gd name="connsiteY243" fmla="*/ 839285 h 968195"/>
                <a:gd name="connsiteX244" fmla="*/ 1039509 w 1086135"/>
                <a:gd name="connsiteY244" fmla="*/ 940768 h 968195"/>
                <a:gd name="connsiteX245" fmla="*/ 46627 w 1086135"/>
                <a:gd name="connsiteY245" fmla="*/ 940768 h 968195"/>
                <a:gd name="connsiteX246" fmla="*/ 30171 w 1086135"/>
                <a:gd name="connsiteY246" fmla="*/ 924311 h 968195"/>
                <a:gd name="connsiteX247" fmla="*/ 46627 w 1086135"/>
                <a:gd name="connsiteY247" fmla="*/ 907854 h 968195"/>
                <a:gd name="connsiteX248" fmla="*/ 1039509 w 1086135"/>
                <a:gd name="connsiteY248" fmla="*/ 907854 h 968195"/>
                <a:gd name="connsiteX249" fmla="*/ 1055966 w 1086135"/>
                <a:gd name="connsiteY249" fmla="*/ 924311 h 968195"/>
                <a:gd name="connsiteX250" fmla="*/ 1039509 w 1086135"/>
                <a:gd name="connsiteY250" fmla="*/ 940768 h 96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1086135" h="968195">
                  <a:moveTo>
                    <a:pt x="704891" y="315418"/>
                  </a:moveTo>
                  <a:lnTo>
                    <a:pt x="682949" y="293475"/>
                  </a:lnTo>
                  <a:cubicBezTo>
                    <a:pt x="663750" y="274276"/>
                    <a:pt x="633579" y="277019"/>
                    <a:pt x="614380" y="296218"/>
                  </a:cubicBezTo>
                  <a:cubicBezTo>
                    <a:pt x="606152" y="304447"/>
                    <a:pt x="600666" y="318161"/>
                    <a:pt x="600666" y="329131"/>
                  </a:cubicBezTo>
                  <a:cubicBezTo>
                    <a:pt x="600666" y="342845"/>
                    <a:pt x="606152" y="353817"/>
                    <a:pt x="614380" y="362045"/>
                  </a:cubicBezTo>
                  <a:lnTo>
                    <a:pt x="633579" y="381244"/>
                  </a:lnTo>
                  <a:lnTo>
                    <a:pt x="658265" y="403186"/>
                  </a:lnTo>
                  <a:lnTo>
                    <a:pt x="715862" y="458041"/>
                  </a:lnTo>
                  <a:cubicBezTo>
                    <a:pt x="724091" y="466270"/>
                    <a:pt x="735062" y="471755"/>
                    <a:pt x="748776" y="471755"/>
                  </a:cubicBezTo>
                  <a:cubicBezTo>
                    <a:pt x="748776" y="471755"/>
                    <a:pt x="751519" y="471755"/>
                    <a:pt x="751519" y="471755"/>
                  </a:cubicBezTo>
                  <a:cubicBezTo>
                    <a:pt x="765232" y="471755"/>
                    <a:pt x="776203" y="466270"/>
                    <a:pt x="784431" y="455299"/>
                  </a:cubicBezTo>
                  <a:lnTo>
                    <a:pt x="795403" y="441585"/>
                  </a:lnTo>
                  <a:lnTo>
                    <a:pt x="795403" y="490955"/>
                  </a:lnTo>
                  <a:cubicBezTo>
                    <a:pt x="795403" y="490955"/>
                    <a:pt x="795403" y="493697"/>
                    <a:pt x="795403" y="493697"/>
                  </a:cubicBezTo>
                  <a:lnTo>
                    <a:pt x="809117" y="562266"/>
                  </a:lnTo>
                  <a:cubicBezTo>
                    <a:pt x="814602" y="592437"/>
                    <a:pt x="817345" y="619864"/>
                    <a:pt x="817345" y="650035"/>
                  </a:cubicBezTo>
                  <a:lnTo>
                    <a:pt x="817345" y="806372"/>
                  </a:lnTo>
                  <a:cubicBezTo>
                    <a:pt x="789917" y="811858"/>
                    <a:pt x="767975" y="833800"/>
                    <a:pt x="767975" y="863970"/>
                  </a:cubicBezTo>
                  <a:lnTo>
                    <a:pt x="767975" y="872198"/>
                  </a:lnTo>
                  <a:lnTo>
                    <a:pt x="304447" y="872198"/>
                  </a:lnTo>
                  <a:lnTo>
                    <a:pt x="304447" y="863970"/>
                  </a:lnTo>
                  <a:cubicBezTo>
                    <a:pt x="304447" y="833800"/>
                    <a:pt x="282505" y="811858"/>
                    <a:pt x="255077" y="806372"/>
                  </a:cubicBezTo>
                  <a:lnTo>
                    <a:pt x="255077" y="650035"/>
                  </a:lnTo>
                  <a:cubicBezTo>
                    <a:pt x="255077" y="619864"/>
                    <a:pt x="257820" y="589694"/>
                    <a:pt x="263306" y="562266"/>
                  </a:cubicBezTo>
                  <a:lnTo>
                    <a:pt x="277020" y="493697"/>
                  </a:lnTo>
                  <a:cubicBezTo>
                    <a:pt x="277020" y="493697"/>
                    <a:pt x="277020" y="490955"/>
                    <a:pt x="277020" y="490955"/>
                  </a:cubicBezTo>
                  <a:lnTo>
                    <a:pt x="277020" y="441585"/>
                  </a:lnTo>
                  <a:lnTo>
                    <a:pt x="287991" y="455299"/>
                  </a:lnTo>
                  <a:cubicBezTo>
                    <a:pt x="296219" y="466270"/>
                    <a:pt x="309933" y="471755"/>
                    <a:pt x="320904" y="471755"/>
                  </a:cubicBezTo>
                  <a:cubicBezTo>
                    <a:pt x="320904" y="471755"/>
                    <a:pt x="323647" y="471755"/>
                    <a:pt x="323647" y="471755"/>
                  </a:cubicBezTo>
                  <a:cubicBezTo>
                    <a:pt x="337360" y="471755"/>
                    <a:pt x="348331" y="466270"/>
                    <a:pt x="356560" y="458041"/>
                  </a:cubicBezTo>
                  <a:lnTo>
                    <a:pt x="414158" y="403186"/>
                  </a:lnTo>
                  <a:lnTo>
                    <a:pt x="438843" y="381244"/>
                  </a:lnTo>
                  <a:lnTo>
                    <a:pt x="458042" y="362045"/>
                  </a:lnTo>
                  <a:cubicBezTo>
                    <a:pt x="466270" y="353817"/>
                    <a:pt x="471756" y="340103"/>
                    <a:pt x="471756" y="329131"/>
                  </a:cubicBezTo>
                  <a:cubicBezTo>
                    <a:pt x="471756" y="315418"/>
                    <a:pt x="466270" y="304447"/>
                    <a:pt x="458042" y="296218"/>
                  </a:cubicBezTo>
                  <a:cubicBezTo>
                    <a:pt x="438843" y="277019"/>
                    <a:pt x="408673" y="277019"/>
                    <a:pt x="389473" y="293475"/>
                  </a:cubicBezTo>
                  <a:lnTo>
                    <a:pt x="367531" y="315418"/>
                  </a:lnTo>
                  <a:lnTo>
                    <a:pt x="345589" y="337360"/>
                  </a:lnTo>
                  <a:lnTo>
                    <a:pt x="326390" y="356559"/>
                  </a:lnTo>
                  <a:lnTo>
                    <a:pt x="274277" y="293475"/>
                  </a:lnTo>
                  <a:cubicBezTo>
                    <a:pt x="271534" y="277019"/>
                    <a:pt x="263306" y="263305"/>
                    <a:pt x="252335" y="252334"/>
                  </a:cubicBezTo>
                  <a:cubicBezTo>
                    <a:pt x="249592" y="249592"/>
                    <a:pt x="246849" y="246849"/>
                    <a:pt x="244107" y="244106"/>
                  </a:cubicBezTo>
                  <a:lnTo>
                    <a:pt x="244107" y="200222"/>
                  </a:lnTo>
                  <a:cubicBezTo>
                    <a:pt x="263306" y="186508"/>
                    <a:pt x="277020" y="161823"/>
                    <a:pt x="277020" y="137138"/>
                  </a:cubicBezTo>
                  <a:lnTo>
                    <a:pt x="277020" y="117939"/>
                  </a:lnTo>
                  <a:cubicBezTo>
                    <a:pt x="296219" y="115196"/>
                    <a:pt x="312676" y="98740"/>
                    <a:pt x="312676" y="76797"/>
                  </a:cubicBezTo>
                  <a:cubicBezTo>
                    <a:pt x="312676" y="32913"/>
                    <a:pt x="277020" y="0"/>
                    <a:pt x="235878" y="0"/>
                  </a:cubicBezTo>
                  <a:lnTo>
                    <a:pt x="183765" y="0"/>
                  </a:lnTo>
                  <a:cubicBezTo>
                    <a:pt x="161824" y="0"/>
                    <a:pt x="139881" y="8228"/>
                    <a:pt x="123425" y="24685"/>
                  </a:cubicBezTo>
                  <a:cubicBezTo>
                    <a:pt x="106968" y="41141"/>
                    <a:pt x="98740" y="63084"/>
                    <a:pt x="98740" y="85026"/>
                  </a:cubicBezTo>
                  <a:lnTo>
                    <a:pt x="98740" y="145366"/>
                  </a:lnTo>
                  <a:cubicBezTo>
                    <a:pt x="98740" y="178280"/>
                    <a:pt x="120682" y="202965"/>
                    <a:pt x="150852" y="211193"/>
                  </a:cubicBezTo>
                  <a:lnTo>
                    <a:pt x="150852" y="244106"/>
                  </a:lnTo>
                  <a:cubicBezTo>
                    <a:pt x="131653" y="257820"/>
                    <a:pt x="120682" y="282505"/>
                    <a:pt x="120682" y="307189"/>
                  </a:cubicBezTo>
                  <a:lnTo>
                    <a:pt x="120682" y="496440"/>
                  </a:lnTo>
                  <a:cubicBezTo>
                    <a:pt x="120682" y="521125"/>
                    <a:pt x="128910" y="543067"/>
                    <a:pt x="145367" y="559524"/>
                  </a:cubicBezTo>
                  <a:cubicBezTo>
                    <a:pt x="150852" y="565009"/>
                    <a:pt x="153595" y="573238"/>
                    <a:pt x="156338" y="581466"/>
                  </a:cubicBezTo>
                  <a:cubicBezTo>
                    <a:pt x="159081" y="589694"/>
                    <a:pt x="159081" y="597922"/>
                    <a:pt x="159081" y="606151"/>
                  </a:cubicBezTo>
                  <a:lnTo>
                    <a:pt x="159081" y="685691"/>
                  </a:lnTo>
                  <a:cubicBezTo>
                    <a:pt x="159081" y="693919"/>
                    <a:pt x="167309" y="702147"/>
                    <a:pt x="175537" y="702147"/>
                  </a:cubicBezTo>
                  <a:cubicBezTo>
                    <a:pt x="183765" y="702147"/>
                    <a:pt x="191994" y="693919"/>
                    <a:pt x="191994" y="685691"/>
                  </a:cubicBezTo>
                  <a:lnTo>
                    <a:pt x="191994" y="606151"/>
                  </a:lnTo>
                  <a:cubicBezTo>
                    <a:pt x="191994" y="595179"/>
                    <a:pt x="189251" y="584208"/>
                    <a:pt x="186508" y="573238"/>
                  </a:cubicBezTo>
                  <a:cubicBezTo>
                    <a:pt x="183765" y="562266"/>
                    <a:pt x="175537" y="551295"/>
                    <a:pt x="170051" y="543067"/>
                  </a:cubicBezTo>
                  <a:cubicBezTo>
                    <a:pt x="161824" y="532096"/>
                    <a:pt x="156338" y="521125"/>
                    <a:pt x="153595" y="507411"/>
                  </a:cubicBezTo>
                  <a:lnTo>
                    <a:pt x="244107" y="507411"/>
                  </a:lnTo>
                  <a:lnTo>
                    <a:pt x="233135" y="556781"/>
                  </a:lnTo>
                  <a:cubicBezTo>
                    <a:pt x="227650" y="586951"/>
                    <a:pt x="222164" y="619864"/>
                    <a:pt x="222164" y="652778"/>
                  </a:cubicBezTo>
                  <a:lnTo>
                    <a:pt x="222164" y="809115"/>
                  </a:lnTo>
                  <a:lnTo>
                    <a:pt x="200222" y="809115"/>
                  </a:lnTo>
                  <a:lnTo>
                    <a:pt x="200222" y="757003"/>
                  </a:lnTo>
                  <a:cubicBezTo>
                    <a:pt x="200222" y="748774"/>
                    <a:pt x="191994" y="740546"/>
                    <a:pt x="183765" y="740546"/>
                  </a:cubicBezTo>
                  <a:cubicBezTo>
                    <a:pt x="175537" y="740546"/>
                    <a:pt x="167309" y="748774"/>
                    <a:pt x="167309" y="757003"/>
                  </a:cubicBezTo>
                  <a:lnTo>
                    <a:pt x="167309" y="874941"/>
                  </a:lnTo>
                  <a:lnTo>
                    <a:pt x="46627" y="874941"/>
                  </a:lnTo>
                  <a:cubicBezTo>
                    <a:pt x="19199" y="874941"/>
                    <a:pt x="0" y="896883"/>
                    <a:pt x="0" y="921568"/>
                  </a:cubicBezTo>
                  <a:cubicBezTo>
                    <a:pt x="0" y="946253"/>
                    <a:pt x="21942" y="968195"/>
                    <a:pt x="46627" y="968195"/>
                  </a:cubicBezTo>
                  <a:lnTo>
                    <a:pt x="1039509" y="968195"/>
                  </a:lnTo>
                  <a:cubicBezTo>
                    <a:pt x="1066937" y="968195"/>
                    <a:pt x="1086136" y="946253"/>
                    <a:pt x="1086136" y="921568"/>
                  </a:cubicBezTo>
                  <a:cubicBezTo>
                    <a:pt x="1086136" y="896883"/>
                    <a:pt x="1064194" y="874941"/>
                    <a:pt x="1039509" y="874941"/>
                  </a:cubicBezTo>
                  <a:lnTo>
                    <a:pt x="918828" y="874941"/>
                  </a:lnTo>
                  <a:lnTo>
                    <a:pt x="918828" y="606151"/>
                  </a:lnTo>
                  <a:cubicBezTo>
                    <a:pt x="918828" y="597922"/>
                    <a:pt x="921570" y="589694"/>
                    <a:pt x="921570" y="581466"/>
                  </a:cubicBezTo>
                  <a:cubicBezTo>
                    <a:pt x="924313" y="573238"/>
                    <a:pt x="927055" y="567752"/>
                    <a:pt x="932541" y="559524"/>
                  </a:cubicBezTo>
                  <a:cubicBezTo>
                    <a:pt x="946255" y="540324"/>
                    <a:pt x="957226" y="518382"/>
                    <a:pt x="957226" y="496440"/>
                  </a:cubicBezTo>
                  <a:lnTo>
                    <a:pt x="957226" y="414157"/>
                  </a:lnTo>
                  <a:cubicBezTo>
                    <a:pt x="957226" y="405929"/>
                    <a:pt x="948997" y="397701"/>
                    <a:pt x="940769" y="397701"/>
                  </a:cubicBezTo>
                  <a:cubicBezTo>
                    <a:pt x="932541" y="397701"/>
                    <a:pt x="924313" y="405929"/>
                    <a:pt x="924313" y="414157"/>
                  </a:cubicBezTo>
                  <a:lnTo>
                    <a:pt x="924313" y="474498"/>
                  </a:lnTo>
                  <a:lnTo>
                    <a:pt x="831059" y="474498"/>
                  </a:lnTo>
                  <a:lnTo>
                    <a:pt x="831059" y="403186"/>
                  </a:lnTo>
                  <a:lnTo>
                    <a:pt x="880428" y="345588"/>
                  </a:lnTo>
                  <a:cubicBezTo>
                    <a:pt x="883171" y="342845"/>
                    <a:pt x="883171" y="342845"/>
                    <a:pt x="885914" y="340103"/>
                  </a:cubicBezTo>
                  <a:lnTo>
                    <a:pt x="885914" y="340103"/>
                  </a:lnTo>
                  <a:cubicBezTo>
                    <a:pt x="905114" y="315418"/>
                    <a:pt x="896885" y="287990"/>
                    <a:pt x="880428" y="274276"/>
                  </a:cubicBezTo>
                  <a:cubicBezTo>
                    <a:pt x="874943" y="268791"/>
                    <a:pt x="866714" y="266048"/>
                    <a:pt x="861229" y="263305"/>
                  </a:cubicBezTo>
                  <a:cubicBezTo>
                    <a:pt x="866714" y="260562"/>
                    <a:pt x="874943" y="257820"/>
                    <a:pt x="883171" y="257820"/>
                  </a:cubicBezTo>
                  <a:cubicBezTo>
                    <a:pt x="910599" y="257820"/>
                    <a:pt x="929798" y="279762"/>
                    <a:pt x="929798" y="304447"/>
                  </a:cubicBezTo>
                  <a:lnTo>
                    <a:pt x="929798" y="345588"/>
                  </a:lnTo>
                  <a:cubicBezTo>
                    <a:pt x="929798" y="353817"/>
                    <a:pt x="938026" y="362045"/>
                    <a:pt x="946255" y="362045"/>
                  </a:cubicBezTo>
                  <a:cubicBezTo>
                    <a:pt x="954483" y="362045"/>
                    <a:pt x="962711" y="353817"/>
                    <a:pt x="962711" y="345588"/>
                  </a:cubicBezTo>
                  <a:lnTo>
                    <a:pt x="962711" y="309932"/>
                  </a:lnTo>
                  <a:cubicBezTo>
                    <a:pt x="962711" y="285248"/>
                    <a:pt x="951740" y="260562"/>
                    <a:pt x="932541" y="246849"/>
                  </a:cubicBezTo>
                  <a:lnTo>
                    <a:pt x="932541" y="200222"/>
                  </a:lnTo>
                  <a:cubicBezTo>
                    <a:pt x="940769" y="194736"/>
                    <a:pt x="946255" y="189251"/>
                    <a:pt x="951740" y="181022"/>
                  </a:cubicBezTo>
                  <a:cubicBezTo>
                    <a:pt x="970940" y="175537"/>
                    <a:pt x="984654" y="156337"/>
                    <a:pt x="984654" y="134396"/>
                  </a:cubicBezTo>
                  <a:lnTo>
                    <a:pt x="984654" y="63084"/>
                  </a:lnTo>
                  <a:cubicBezTo>
                    <a:pt x="984654" y="46627"/>
                    <a:pt x="979168" y="30171"/>
                    <a:pt x="965454" y="19199"/>
                  </a:cubicBezTo>
                  <a:cubicBezTo>
                    <a:pt x="954483" y="8228"/>
                    <a:pt x="938026" y="0"/>
                    <a:pt x="921570" y="0"/>
                  </a:cubicBezTo>
                  <a:lnTo>
                    <a:pt x="800888" y="0"/>
                  </a:lnTo>
                  <a:cubicBezTo>
                    <a:pt x="784431" y="0"/>
                    <a:pt x="767975" y="13714"/>
                    <a:pt x="767975" y="32913"/>
                  </a:cubicBezTo>
                  <a:cubicBezTo>
                    <a:pt x="767975" y="60341"/>
                    <a:pt x="781689" y="87768"/>
                    <a:pt x="803631" y="101482"/>
                  </a:cubicBezTo>
                  <a:lnTo>
                    <a:pt x="803631" y="134396"/>
                  </a:lnTo>
                  <a:cubicBezTo>
                    <a:pt x="803631" y="161823"/>
                    <a:pt x="817345" y="183765"/>
                    <a:pt x="836544" y="197479"/>
                  </a:cubicBezTo>
                  <a:lnTo>
                    <a:pt x="836544" y="244106"/>
                  </a:lnTo>
                  <a:cubicBezTo>
                    <a:pt x="833802" y="246849"/>
                    <a:pt x="831059" y="249592"/>
                    <a:pt x="828316" y="252334"/>
                  </a:cubicBezTo>
                  <a:cubicBezTo>
                    <a:pt x="817345" y="263305"/>
                    <a:pt x="809117" y="277019"/>
                    <a:pt x="806374" y="293475"/>
                  </a:cubicBezTo>
                  <a:lnTo>
                    <a:pt x="754261" y="356559"/>
                  </a:lnTo>
                  <a:lnTo>
                    <a:pt x="735062" y="337360"/>
                  </a:lnTo>
                  <a:moveTo>
                    <a:pt x="927055" y="507411"/>
                  </a:moveTo>
                  <a:cubicBezTo>
                    <a:pt x="924313" y="521125"/>
                    <a:pt x="918828" y="532096"/>
                    <a:pt x="910599" y="543067"/>
                  </a:cubicBezTo>
                  <a:cubicBezTo>
                    <a:pt x="902371" y="551295"/>
                    <a:pt x="896885" y="562266"/>
                    <a:pt x="894142" y="573238"/>
                  </a:cubicBezTo>
                  <a:cubicBezTo>
                    <a:pt x="891400" y="584208"/>
                    <a:pt x="888657" y="595179"/>
                    <a:pt x="888657" y="606151"/>
                  </a:cubicBezTo>
                  <a:lnTo>
                    <a:pt x="888657" y="806372"/>
                  </a:lnTo>
                  <a:lnTo>
                    <a:pt x="855743" y="806372"/>
                  </a:lnTo>
                  <a:lnTo>
                    <a:pt x="855743" y="650035"/>
                  </a:lnTo>
                  <a:cubicBezTo>
                    <a:pt x="855743" y="617122"/>
                    <a:pt x="853000" y="586951"/>
                    <a:pt x="844772" y="554038"/>
                  </a:cubicBezTo>
                  <a:lnTo>
                    <a:pt x="833802" y="504669"/>
                  </a:lnTo>
                  <a:lnTo>
                    <a:pt x="927055" y="504669"/>
                  </a:lnTo>
                  <a:close/>
                  <a:moveTo>
                    <a:pt x="896885" y="230392"/>
                  </a:moveTo>
                  <a:cubicBezTo>
                    <a:pt x="891400" y="230392"/>
                    <a:pt x="885914" y="227649"/>
                    <a:pt x="880428" y="227649"/>
                  </a:cubicBezTo>
                  <a:cubicBezTo>
                    <a:pt x="874943" y="227649"/>
                    <a:pt x="869457" y="227649"/>
                    <a:pt x="863972" y="230392"/>
                  </a:cubicBezTo>
                  <a:lnTo>
                    <a:pt x="863972" y="213936"/>
                  </a:lnTo>
                  <a:cubicBezTo>
                    <a:pt x="869457" y="213936"/>
                    <a:pt x="874943" y="216678"/>
                    <a:pt x="880428" y="216678"/>
                  </a:cubicBezTo>
                  <a:cubicBezTo>
                    <a:pt x="885914" y="216678"/>
                    <a:pt x="891400" y="216678"/>
                    <a:pt x="896885" y="213936"/>
                  </a:cubicBezTo>
                  <a:lnTo>
                    <a:pt x="896885" y="230392"/>
                  </a:lnTo>
                  <a:close/>
                  <a:moveTo>
                    <a:pt x="795403" y="32913"/>
                  </a:moveTo>
                  <a:lnTo>
                    <a:pt x="916085" y="32913"/>
                  </a:lnTo>
                  <a:cubicBezTo>
                    <a:pt x="924313" y="32913"/>
                    <a:pt x="932541" y="35656"/>
                    <a:pt x="938026" y="41141"/>
                  </a:cubicBezTo>
                  <a:cubicBezTo>
                    <a:pt x="943512" y="46627"/>
                    <a:pt x="946255" y="54855"/>
                    <a:pt x="946255" y="63084"/>
                  </a:cubicBezTo>
                  <a:lnTo>
                    <a:pt x="946255" y="134396"/>
                  </a:lnTo>
                  <a:cubicBezTo>
                    <a:pt x="946255" y="142624"/>
                    <a:pt x="938026" y="150852"/>
                    <a:pt x="929798" y="150852"/>
                  </a:cubicBezTo>
                  <a:cubicBezTo>
                    <a:pt x="921570" y="150852"/>
                    <a:pt x="913342" y="142624"/>
                    <a:pt x="913342" y="134396"/>
                  </a:cubicBezTo>
                  <a:cubicBezTo>
                    <a:pt x="913342" y="109710"/>
                    <a:pt x="891400" y="87768"/>
                    <a:pt x="866714" y="87768"/>
                  </a:cubicBezTo>
                  <a:lnTo>
                    <a:pt x="850258" y="87768"/>
                  </a:lnTo>
                  <a:cubicBezTo>
                    <a:pt x="820088" y="85026"/>
                    <a:pt x="795403" y="63084"/>
                    <a:pt x="795403" y="32913"/>
                  </a:cubicBezTo>
                  <a:close/>
                  <a:moveTo>
                    <a:pt x="831059" y="134396"/>
                  </a:moveTo>
                  <a:lnTo>
                    <a:pt x="831059" y="115196"/>
                  </a:lnTo>
                  <a:cubicBezTo>
                    <a:pt x="836544" y="117939"/>
                    <a:pt x="844772" y="117939"/>
                    <a:pt x="850258" y="117939"/>
                  </a:cubicBezTo>
                  <a:lnTo>
                    <a:pt x="866714" y="117939"/>
                  </a:lnTo>
                  <a:cubicBezTo>
                    <a:pt x="874943" y="117939"/>
                    <a:pt x="880428" y="123424"/>
                    <a:pt x="880428" y="131653"/>
                  </a:cubicBezTo>
                  <a:cubicBezTo>
                    <a:pt x="880428" y="148109"/>
                    <a:pt x="888657" y="164566"/>
                    <a:pt x="905114" y="172794"/>
                  </a:cubicBezTo>
                  <a:cubicBezTo>
                    <a:pt x="896885" y="178280"/>
                    <a:pt x="888657" y="181022"/>
                    <a:pt x="877686" y="181022"/>
                  </a:cubicBezTo>
                  <a:cubicBezTo>
                    <a:pt x="853000" y="183765"/>
                    <a:pt x="831059" y="161823"/>
                    <a:pt x="831059" y="134396"/>
                  </a:cubicBezTo>
                  <a:close/>
                  <a:moveTo>
                    <a:pt x="765232" y="436099"/>
                  </a:moveTo>
                  <a:cubicBezTo>
                    <a:pt x="762489" y="436099"/>
                    <a:pt x="762489" y="436099"/>
                    <a:pt x="765232" y="436099"/>
                  </a:cubicBezTo>
                  <a:cubicBezTo>
                    <a:pt x="762489" y="438842"/>
                    <a:pt x="757004" y="441585"/>
                    <a:pt x="754261" y="441585"/>
                  </a:cubicBezTo>
                  <a:cubicBezTo>
                    <a:pt x="748776" y="441585"/>
                    <a:pt x="746033" y="441585"/>
                    <a:pt x="743290" y="438842"/>
                  </a:cubicBezTo>
                  <a:cubicBezTo>
                    <a:pt x="743290" y="438842"/>
                    <a:pt x="743290" y="438842"/>
                    <a:pt x="743290" y="438842"/>
                  </a:cubicBezTo>
                  <a:lnTo>
                    <a:pt x="641808" y="340103"/>
                  </a:lnTo>
                  <a:cubicBezTo>
                    <a:pt x="639065" y="337360"/>
                    <a:pt x="636322" y="331874"/>
                    <a:pt x="636322" y="329131"/>
                  </a:cubicBezTo>
                  <a:cubicBezTo>
                    <a:pt x="636322" y="323646"/>
                    <a:pt x="639065" y="320903"/>
                    <a:pt x="641808" y="318161"/>
                  </a:cubicBezTo>
                  <a:cubicBezTo>
                    <a:pt x="647293" y="312675"/>
                    <a:pt x="658265" y="312675"/>
                    <a:pt x="663750" y="318161"/>
                  </a:cubicBezTo>
                  <a:lnTo>
                    <a:pt x="743290" y="392215"/>
                  </a:lnTo>
                  <a:cubicBezTo>
                    <a:pt x="746033" y="394958"/>
                    <a:pt x="751519" y="397701"/>
                    <a:pt x="754261" y="397701"/>
                  </a:cubicBezTo>
                  <a:cubicBezTo>
                    <a:pt x="759746" y="397701"/>
                    <a:pt x="762489" y="394958"/>
                    <a:pt x="765232" y="392215"/>
                  </a:cubicBezTo>
                  <a:lnTo>
                    <a:pt x="778946" y="375758"/>
                  </a:lnTo>
                  <a:cubicBezTo>
                    <a:pt x="787174" y="381244"/>
                    <a:pt x="792660" y="389472"/>
                    <a:pt x="803631" y="397701"/>
                  </a:cubicBezTo>
                  <a:cubicBezTo>
                    <a:pt x="778946" y="416900"/>
                    <a:pt x="765232" y="436099"/>
                    <a:pt x="765232" y="436099"/>
                  </a:cubicBezTo>
                  <a:close/>
                  <a:moveTo>
                    <a:pt x="820088" y="370273"/>
                  </a:moveTo>
                  <a:cubicBezTo>
                    <a:pt x="811859" y="362045"/>
                    <a:pt x="803631" y="353817"/>
                    <a:pt x="795403" y="348331"/>
                  </a:cubicBezTo>
                  <a:lnTo>
                    <a:pt x="833802" y="301704"/>
                  </a:lnTo>
                  <a:cubicBezTo>
                    <a:pt x="844772" y="290733"/>
                    <a:pt x="855743" y="298961"/>
                    <a:pt x="855743" y="298961"/>
                  </a:cubicBezTo>
                  <a:cubicBezTo>
                    <a:pt x="858486" y="301704"/>
                    <a:pt x="866714" y="309932"/>
                    <a:pt x="858486" y="320903"/>
                  </a:cubicBezTo>
                  <a:cubicBezTo>
                    <a:pt x="858486" y="326389"/>
                    <a:pt x="839287" y="345588"/>
                    <a:pt x="820088" y="370273"/>
                  </a:cubicBezTo>
                  <a:close/>
                  <a:moveTo>
                    <a:pt x="806374" y="866713"/>
                  </a:moveTo>
                  <a:cubicBezTo>
                    <a:pt x="806374" y="852999"/>
                    <a:pt x="817345" y="839285"/>
                    <a:pt x="833802" y="839285"/>
                  </a:cubicBezTo>
                  <a:lnTo>
                    <a:pt x="888657" y="839285"/>
                  </a:lnTo>
                  <a:lnTo>
                    <a:pt x="888657" y="874941"/>
                  </a:lnTo>
                  <a:lnTo>
                    <a:pt x="809117" y="874941"/>
                  </a:lnTo>
                  <a:lnTo>
                    <a:pt x="809117" y="866713"/>
                  </a:lnTo>
                  <a:close/>
                  <a:moveTo>
                    <a:pt x="326390" y="389472"/>
                  </a:moveTo>
                  <a:cubicBezTo>
                    <a:pt x="329132" y="392215"/>
                    <a:pt x="334618" y="394958"/>
                    <a:pt x="337360" y="394958"/>
                  </a:cubicBezTo>
                  <a:cubicBezTo>
                    <a:pt x="342846" y="394958"/>
                    <a:pt x="345589" y="394958"/>
                    <a:pt x="348331" y="389472"/>
                  </a:cubicBezTo>
                  <a:lnTo>
                    <a:pt x="427872" y="315418"/>
                  </a:lnTo>
                  <a:cubicBezTo>
                    <a:pt x="433357" y="309932"/>
                    <a:pt x="444328" y="309932"/>
                    <a:pt x="449814" y="315418"/>
                  </a:cubicBezTo>
                  <a:cubicBezTo>
                    <a:pt x="452557" y="318161"/>
                    <a:pt x="455300" y="323646"/>
                    <a:pt x="455300" y="326389"/>
                  </a:cubicBezTo>
                  <a:cubicBezTo>
                    <a:pt x="455300" y="331874"/>
                    <a:pt x="452557" y="334617"/>
                    <a:pt x="449814" y="337360"/>
                  </a:cubicBezTo>
                  <a:lnTo>
                    <a:pt x="348331" y="436099"/>
                  </a:lnTo>
                  <a:cubicBezTo>
                    <a:pt x="348331" y="436099"/>
                    <a:pt x="348331" y="436099"/>
                    <a:pt x="348331" y="436099"/>
                  </a:cubicBezTo>
                  <a:cubicBezTo>
                    <a:pt x="345589" y="438842"/>
                    <a:pt x="340103" y="441585"/>
                    <a:pt x="337360" y="438842"/>
                  </a:cubicBezTo>
                  <a:cubicBezTo>
                    <a:pt x="331875" y="438842"/>
                    <a:pt x="329132" y="436099"/>
                    <a:pt x="326390" y="433357"/>
                  </a:cubicBezTo>
                  <a:cubicBezTo>
                    <a:pt x="326390" y="433357"/>
                    <a:pt x="326390" y="433357"/>
                    <a:pt x="326390" y="433357"/>
                  </a:cubicBezTo>
                  <a:lnTo>
                    <a:pt x="290734" y="392215"/>
                  </a:lnTo>
                  <a:cubicBezTo>
                    <a:pt x="298962" y="383987"/>
                    <a:pt x="307190" y="375758"/>
                    <a:pt x="315418" y="370273"/>
                  </a:cubicBezTo>
                  <a:lnTo>
                    <a:pt x="326390" y="389472"/>
                  </a:lnTo>
                  <a:close/>
                  <a:moveTo>
                    <a:pt x="290734" y="348331"/>
                  </a:moveTo>
                  <a:cubicBezTo>
                    <a:pt x="282505" y="353817"/>
                    <a:pt x="277020" y="362045"/>
                    <a:pt x="266048" y="370273"/>
                  </a:cubicBezTo>
                  <a:lnTo>
                    <a:pt x="224907" y="323646"/>
                  </a:lnTo>
                  <a:cubicBezTo>
                    <a:pt x="216679" y="312675"/>
                    <a:pt x="224907" y="301704"/>
                    <a:pt x="227650" y="301704"/>
                  </a:cubicBezTo>
                  <a:cubicBezTo>
                    <a:pt x="230393" y="298961"/>
                    <a:pt x="238621" y="293475"/>
                    <a:pt x="249592" y="304447"/>
                  </a:cubicBezTo>
                  <a:lnTo>
                    <a:pt x="290734" y="348331"/>
                  </a:lnTo>
                  <a:close/>
                  <a:moveTo>
                    <a:pt x="255077" y="134396"/>
                  </a:moveTo>
                  <a:cubicBezTo>
                    <a:pt x="255077" y="161823"/>
                    <a:pt x="233135" y="181022"/>
                    <a:pt x="208450" y="181022"/>
                  </a:cubicBezTo>
                  <a:cubicBezTo>
                    <a:pt x="208450" y="181022"/>
                    <a:pt x="205708" y="181022"/>
                    <a:pt x="205708" y="181022"/>
                  </a:cubicBezTo>
                  <a:lnTo>
                    <a:pt x="205708" y="131653"/>
                  </a:lnTo>
                  <a:cubicBezTo>
                    <a:pt x="205708" y="123424"/>
                    <a:pt x="211193" y="115196"/>
                    <a:pt x="222164" y="115196"/>
                  </a:cubicBezTo>
                  <a:lnTo>
                    <a:pt x="257820" y="115196"/>
                  </a:lnTo>
                  <a:lnTo>
                    <a:pt x="257820" y="134396"/>
                  </a:lnTo>
                  <a:close/>
                  <a:moveTo>
                    <a:pt x="222164" y="213936"/>
                  </a:moveTo>
                  <a:lnTo>
                    <a:pt x="222164" y="230392"/>
                  </a:lnTo>
                  <a:cubicBezTo>
                    <a:pt x="216679" y="230392"/>
                    <a:pt x="211193" y="227649"/>
                    <a:pt x="205708" y="227649"/>
                  </a:cubicBezTo>
                  <a:cubicBezTo>
                    <a:pt x="200222" y="227649"/>
                    <a:pt x="194737" y="227649"/>
                    <a:pt x="189251" y="230392"/>
                  </a:cubicBezTo>
                  <a:lnTo>
                    <a:pt x="189251" y="211193"/>
                  </a:lnTo>
                  <a:cubicBezTo>
                    <a:pt x="194737" y="211193"/>
                    <a:pt x="200222" y="213936"/>
                    <a:pt x="205708" y="213936"/>
                  </a:cubicBezTo>
                  <a:cubicBezTo>
                    <a:pt x="213936" y="213936"/>
                    <a:pt x="216679" y="213936"/>
                    <a:pt x="222164" y="213936"/>
                  </a:cubicBezTo>
                  <a:close/>
                  <a:moveTo>
                    <a:pt x="139881" y="145366"/>
                  </a:moveTo>
                  <a:lnTo>
                    <a:pt x="139881" y="85026"/>
                  </a:lnTo>
                  <a:cubicBezTo>
                    <a:pt x="139881" y="71312"/>
                    <a:pt x="145367" y="57598"/>
                    <a:pt x="156338" y="46627"/>
                  </a:cubicBezTo>
                  <a:cubicBezTo>
                    <a:pt x="167309" y="35656"/>
                    <a:pt x="181023" y="30171"/>
                    <a:pt x="194737" y="30171"/>
                  </a:cubicBezTo>
                  <a:lnTo>
                    <a:pt x="246849" y="30171"/>
                  </a:lnTo>
                  <a:cubicBezTo>
                    <a:pt x="271534" y="30171"/>
                    <a:pt x="293476" y="49370"/>
                    <a:pt x="293476" y="76797"/>
                  </a:cubicBezTo>
                  <a:cubicBezTo>
                    <a:pt x="293476" y="82283"/>
                    <a:pt x="290734" y="85026"/>
                    <a:pt x="285248" y="85026"/>
                  </a:cubicBezTo>
                  <a:lnTo>
                    <a:pt x="222164" y="85026"/>
                  </a:lnTo>
                  <a:cubicBezTo>
                    <a:pt x="197479" y="85026"/>
                    <a:pt x="175537" y="106968"/>
                    <a:pt x="175537" y="131653"/>
                  </a:cubicBezTo>
                  <a:lnTo>
                    <a:pt x="175537" y="181022"/>
                  </a:lnTo>
                  <a:cubicBezTo>
                    <a:pt x="153595" y="181022"/>
                    <a:pt x="139881" y="164566"/>
                    <a:pt x="139881" y="145366"/>
                  </a:cubicBezTo>
                  <a:close/>
                  <a:moveTo>
                    <a:pt x="159081" y="477241"/>
                  </a:moveTo>
                  <a:lnTo>
                    <a:pt x="159081" y="309932"/>
                  </a:lnTo>
                  <a:cubicBezTo>
                    <a:pt x="159081" y="282505"/>
                    <a:pt x="181023" y="263305"/>
                    <a:pt x="205708" y="263305"/>
                  </a:cubicBezTo>
                  <a:cubicBezTo>
                    <a:pt x="213936" y="263305"/>
                    <a:pt x="219421" y="266048"/>
                    <a:pt x="227650" y="268791"/>
                  </a:cubicBezTo>
                  <a:cubicBezTo>
                    <a:pt x="219421" y="271534"/>
                    <a:pt x="213936" y="274276"/>
                    <a:pt x="208450" y="279762"/>
                  </a:cubicBezTo>
                  <a:cubicBezTo>
                    <a:pt x="191994" y="293475"/>
                    <a:pt x="183765" y="320903"/>
                    <a:pt x="202965" y="345588"/>
                  </a:cubicBezTo>
                  <a:cubicBezTo>
                    <a:pt x="202965" y="345588"/>
                    <a:pt x="202965" y="345588"/>
                    <a:pt x="202965" y="345588"/>
                  </a:cubicBezTo>
                  <a:lnTo>
                    <a:pt x="255077" y="408672"/>
                  </a:lnTo>
                  <a:lnTo>
                    <a:pt x="255077" y="479983"/>
                  </a:lnTo>
                  <a:lnTo>
                    <a:pt x="159081" y="479983"/>
                  </a:lnTo>
                  <a:close/>
                  <a:moveTo>
                    <a:pt x="200222" y="839285"/>
                  </a:moveTo>
                  <a:lnTo>
                    <a:pt x="255077" y="839285"/>
                  </a:lnTo>
                  <a:cubicBezTo>
                    <a:pt x="268791" y="839285"/>
                    <a:pt x="282505" y="850256"/>
                    <a:pt x="282505" y="866713"/>
                  </a:cubicBezTo>
                  <a:lnTo>
                    <a:pt x="282505" y="874941"/>
                  </a:lnTo>
                  <a:lnTo>
                    <a:pt x="200222" y="874941"/>
                  </a:lnTo>
                  <a:lnTo>
                    <a:pt x="200222" y="839285"/>
                  </a:lnTo>
                  <a:close/>
                  <a:moveTo>
                    <a:pt x="1039509" y="940768"/>
                  </a:moveTo>
                  <a:lnTo>
                    <a:pt x="46627" y="940768"/>
                  </a:lnTo>
                  <a:cubicBezTo>
                    <a:pt x="38399" y="940768"/>
                    <a:pt x="30171" y="932539"/>
                    <a:pt x="30171" y="924311"/>
                  </a:cubicBezTo>
                  <a:cubicBezTo>
                    <a:pt x="30171" y="916083"/>
                    <a:pt x="38399" y="907854"/>
                    <a:pt x="46627" y="907854"/>
                  </a:cubicBezTo>
                  <a:lnTo>
                    <a:pt x="1039509" y="907854"/>
                  </a:lnTo>
                  <a:cubicBezTo>
                    <a:pt x="1047737" y="907854"/>
                    <a:pt x="1055966" y="916083"/>
                    <a:pt x="1055966" y="924311"/>
                  </a:cubicBezTo>
                  <a:cubicBezTo>
                    <a:pt x="1055966" y="932539"/>
                    <a:pt x="1047737" y="940768"/>
                    <a:pt x="1039509" y="940768"/>
                  </a:cubicBezTo>
                  <a:close/>
                </a:path>
              </a:pathLst>
            </a:custGeom>
            <a:grpFill/>
            <a:ln w="27426" cap="flat">
              <a:noFill/>
              <a:prstDash val="solid"/>
              <a:miter/>
            </a:ln>
          </p:spPr>
          <p:txBody>
            <a:bodyPr rtlCol="0" anchor="ctr"/>
            <a:lstStyle/>
            <a:p>
              <a:endParaRPr lang="en-US"/>
            </a:p>
          </p:txBody>
        </p:sp>
        <p:grpSp>
          <p:nvGrpSpPr>
            <p:cNvPr id="32" name="Graphic 3">
              <a:extLst>
                <a:ext uri="{FF2B5EF4-FFF2-40B4-BE49-F238E27FC236}">
                  <a16:creationId xmlns:a16="http://schemas.microsoft.com/office/drawing/2014/main" id="{E961B699-EB51-5BDC-6347-43EF90A7FDDD}"/>
                </a:ext>
              </a:extLst>
            </p:cNvPr>
            <p:cNvGrpSpPr/>
            <p:nvPr/>
          </p:nvGrpSpPr>
          <p:grpSpPr>
            <a:xfrm>
              <a:off x="4738409" y="2001259"/>
              <a:ext cx="466270" cy="416899"/>
              <a:chOff x="4738409" y="2001259"/>
              <a:chExt cx="466270" cy="416899"/>
            </a:xfrm>
            <a:grpFill/>
          </p:grpSpPr>
          <p:sp>
            <p:nvSpPr>
              <p:cNvPr id="33" name="Freeform 32">
                <a:extLst>
                  <a:ext uri="{FF2B5EF4-FFF2-40B4-BE49-F238E27FC236}">
                    <a16:creationId xmlns:a16="http://schemas.microsoft.com/office/drawing/2014/main" id="{9812C9F6-D902-7B2E-1BD8-C88FEAA8CFC4}"/>
                  </a:ext>
                </a:extLst>
              </p:cNvPr>
              <p:cNvSpPr/>
              <p:nvPr/>
            </p:nvSpPr>
            <p:spPr>
              <a:xfrm>
                <a:off x="4738409" y="2044063"/>
                <a:ext cx="69649" cy="247929"/>
              </a:xfrm>
              <a:custGeom>
                <a:avLst/>
                <a:gdLst>
                  <a:gd name="connsiteX0" fmla="*/ 43884 w 69649"/>
                  <a:gd name="connsiteY0" fmla="*/ 242443 h 247929"/>
                  <a:gd name="connsiteX1" fmla="*/ 43884 w 69649"/>
                  <a:gd name="connsiteY1" fmla="*/ 242443 h 247929"/>
                  <a:gd name="connsiteX2" fmla="*/ 49370 w 69649"/>
                  <a:gd name="connsiteY2" fmla="*/ 247929 h 247929"/>
                  <a:gd name="connsiteX3" fmla="*/ 68569 w 69649"/>
                  <a:gd name="connsiteY3" fmla="*/ 220501 h 247929"/>
                  <a:gd name="connsiteX4" fmla="*/ 32913 w 69649"/>
                  <a:gd name="connsiteY4" fmla="*/ 116276 h 247929"/>
                  <a:gd name="connsiteX5" fmla="*/ 65827 w 69649"/>
                  <a:gd name="connsiteY5" fmla="*/ 25765 h 247929"/>
                  <a:gd name="connsiteX6" fmla="*/ 63084 w 69649"/>
                  <a:gd name="connsiteY6" fmla="*/ 3823 h 247929"/>
                  <a:gd name="connsiteX7" fmla="*/ 41142 w 69649"/>
                  <a:gd name="connsiteY7" fmla="*/ 6566 h 247929"/>
                  <a:gd name="connsiteX8" fmla="*/ 0 w 69649"/>
                  <a:gd name="connsiteY8" fmla="*/ 119019 h 247929"/>
                  <a:gd name="connsiteX9" fmla="*/ 43884 w 69649"/>
                  <a:gd name="connsiteY9" fmla="*/ 242443 h 24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49" h="247929">
                    <a:moveTo>
                      <a:pt x="43884" y="242443"/>
                    </a:moveTo>
                    <a:cubicBezTo>
                      <a:pt x="43884" y="242443"/>
                      <a:pt x="43884" y="242443"/>
                      <a:pt x="43884" y="242443"/>
                    </a:cubicBezTo>
                    <a:cubicBezTo>
                      <a:pt x="46627" y="245186"/>
                      <a:pt x="46627" y="245186"/>
                      <a:pt x="49370" y="247929"/>
                    </a:cubicBezTo>
                    <a:cubicBezTo>
                      <a:pt x="54855" y="239701"/>
                      <a:pt x="60341" y="228729"/>
                      <a:pt x="68569" y="220501"/>
                    </a:cubicBezTo>
                    <a:cubicBezTo>
                      <a:pt x="41142" y="179360"/>
                      <a:pt x="32913" y="140961"/>
                      <a:pt x="32913" y="116276"/>
                    </a:cubicBezTo>
                    <a:cubicBezTo>
                      <a:pt x="32913" y="80620"/>
                      <a:pt x="43884" y="50450"/>
                      <a:pt x="65827" y="25765"/>
                    </a:cubicBezTo>
                    <a:cubicBezTo>
                      <a:pt x="71312" y="20280"/>
                      <a:pt x="71312" y="9308"/>
                      <a:pt x="63084" y="3823"/>
                    </a:cubicBezTo>
                    <a:cubicBezTo>
                      <a:pt x="57598" y="-1662"/>
                      <a:pt x="46627" y="-1662"/>
                      <a:pt x="41142" y="6566"/>
                    </a:cubicBezTo>
                    <a:cubicBezTo>
                      <a:pt x="13714" y="36736"/>
                      <a:pt x="0" y="75135"/>
                      <a:pt x="0" y="119019"/>
                    </a:cubicBezTo>
                    <a:cubicBezTo>
                      <a:pt x="0" y="146447"/>
                      <a:pt x="8228" y="190331"/>
                      <a:pt x="43884" y="242443"/>
                    </a:cubicBezTo>
                    <a:close/>
                  </a:path>
                </a:pathLst>
              </a:custGeom>
              <a:solidFill>
                <a:srgbClr val="E8A116"/>
              </a:solidFill>
              <a:ln w="27426"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50227AAC-E978-18B6-C0AA-3D3CA887AE87}"/>
                  </a:ext>
                </a:extLst>
              </p:cNvPr>
              <p:cNvSpPr/>
              <p:nvPr/>
            </p:nvSpPr>
            <p:spPr>
              <a:xfrm>
                <a:off x="4848120" y="2330391"/>
                <a:ext cx="233135" cy="87768"/>
              </a:xfrm>
              <a:custGeom>
                <a:avLst/>
                <a:gdLst>
                  <a:gd name="connsiteX0" fmla="*/ 21942 w 233135"/>
                  <a:gd name="connsiteY0" fmla="*/ 5485 h 87768"/>
                  <a:gd name="connsiteX1" fmla="*/ 21942 w 233135"/>
                  <a:gd name="connsiteY1" fmla="*/ 5485 h 87768"/>
                  <a:gd name="connsiteX2" fmla="*/ 0 w 233135"/>
                  <a:gd name="connsiteY2" fmla="*/ 32913 h 87768"/>
                  <a:gd name="connsiteX3" fmla="*/ 5485 w 233135"/>
                  <a:gd name="connsiteY3" fmla="*/ 27428 h 87768"/>
                  <a:gd name="connsiteX4" fmla="*/ 93254 w 233135"/>
                  <a:gd name="connsiteY4" fmla="*/ 82283 h 87768"/>
                  <a:gd name="connsiteX5" fmla="*/ 120682 w 233135"/>
                  <a:gd name="connsiteY5" fmla="*/ 87768 h 87768"/>
                  <a:gd name="connsiteX6" fmla="*/ 148110 w 233135"/>
                  <a:gd name="connsiteY6" fmla="*/ 82283 h 87768"/>
                  <a:gd name="connsiteX7" fmla="*/ 233136 w 233135"/>
                  <a:gd name="connsiteY7" fmla="*/ 30171 h 87768"/>
                  <a:gd name="connsiteX8" fmla="*/ 211193 w 233135"/>
                  <a:gd name="connsiteY8" fmla="*/ 5485 h 87768"/>
                  <a:gd name="connsiteX9" fmla="*/ 134396 w 233135"/>
                  <a:gd name="connsiteY9" fmla="*/ 52112 h 87768"/>
                  <a:gd name="connsiteX10" fmla="*/ 109711 w 233135"/>
                  <a:gd name="connsiteY10" fmla="*/ 52112 h 87768"/>
                  <a:gd name="connsiteX11" fmla="*/ 30171 w 233135"/>
                  <a:gd name="connsiteY11" fmla="*/ 2743 h 87768"/>
                  <a:gd name="connsiteX12" fmla="*/ 32913 w 233135"/>
                  <a:gd name="connsiteY12" fmla="*/ 0 h 87768"/>
                  <a:gd name="connsiteX13" fmla="*/ 21942 w 233135"/>
                  <a:gd name="connsiteY13" fmla="*/ 5485 h 8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135" h="87768">
                    <a:moveTo>
                      <a:pt x="21942" y="5485"/>
                    </a:moveTo>
                    <a:cubicBezTo>
                      <a:pt x="21942" y="5485"/>
                      <a:pt x="21942" y="5485"/>
                      <a:pt x="21942" y="5485"/>
                    </a:cubicBezTo>
                    <a:cubicBezTo>
                      <a:pt x="13714" y="13714"/>
                      <a:pt x="8228" y="24685"/>
                      <a:pt x="0" y="32913"/>
                    </a:cubicBezTo>
                    <a:lnTo>
                      <a:pt x="5485" y="27428"/>
                    </a:lnTo>
                    <a:cubicBezTo>
                      <a:pt x="30171" y="46627"/>
                      <a:pt x="60341" y="65826"/>
                      <a:pt x="93254" y="82283"/>
                    </a:cubicBezTo>
                    <a:cubicBezTo>
                      <a:pt x="101482" y="87768"/>
                      <a:pt x="109711" y="87768"/>
                      <a:pt x="120682" y="87768"/>
                    </a:cubicBezTo>
                    <a:cubicBezTo>
                      <a:pt x="131653" y="87768"/>
                      <a:pt x="139881" y="85026"/>
                      <a:pt x="148110" y="82283"/>
                    </a:cubicBezTo>
                    <a:cubicBezTo>
                      <a:pt x="181023" y="65826"/>
                      <a:pt x="208450" y="49370"/>
                      <a:pt x="233136" y="30171"/>
                    </a:cubicBezTo>
                    <a:cubicBezTo>
                      <a:pt x="224907" y="21942"/>
                      <a:pt x="216679" y="16457"/>
                      <a:pt x="211193" y="5485"/>
                    </a:cubicBezTo>
                    <a:cubicBezTo>
                      <a:pt x="189251" y="21942"/>
                      <a:pt x="161824" y="38399"/>
                      <a:pt x="134396" y="52112"/>
                    </a:cubicBezTo>
                    <a:cubicBezTo>
                      <a:pt x="126167" y="54855"/>
                      <a:pt x="117939" y="54855"/>
                      <a:pt x="109711" y="52112"/>
                    </a:cubicBezTo>
                    <a:cubicBezTo>
                      <a:pt x="79541" y="35656"/>
                      <a:pt x="52113" y="19199"/>
                      <a:pt x="30171" y="2743"/>
                    </a:cubicBezTo>
                    <a:lnTo>
                      <a:pt x="32913" y="0"/>
                    </a:lnTo>
                    <a:cubicBezTo>
                      <a:pt x="30171" y="5485"/>
                      <a:pt x="24685" y="5485"/>
                      <a:pt x="21942" y="5485"/>
                    </a:cubicBezTo>
                    <a:close/>
                  </a:path>
                </a:pathLst>
              </a:custGeom>
              <a:solidFill>
                <a:srgbClr val="E8A116"/>
              </a:solidFill>
              <a:ln w="27426"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03653687-ECCD-2ECC-43F5-5DBC85372824}"/>
                  </a:ext>
                </a:extLst>
              </p:cNvPr>
              <p:cNvSpPr/>
              <p:nvPr/>
            </p:nvSpPr>
            <p:spPr>
              <a:xfrm>
                <a:off x="4828207" y="2001259"/>
                <a:ext cx="376472" cy="290732"/>
              </a:xfrm>
              <a:custGeom>
                <a:avLst/>
                <a:gdLst>
                  <a:gd name="connsiteX0" fmla="*/ 22656 w 376472"/>
                  <a:gd name="connsiteY0" fmla="*/ 35656 h 290732"/>
                  <a:gd name="connsiteX1" fmla="*/ 55569 w 376472"/>
                  <a:gd name="connsiteY1" fmla="*/ 30171 h 290732"/>
                  <a:gd name="connsiteX2" fmla="*/ 132366 w 376472"/>
                  <a:gd name="connsiteY2" fmla="*/ 54855 h 290732"/>
                  <a:gd name="connsiteX3" fmla="*/ 151566 w 376472"/>
                  <a:gd name="connsiteY3" fmla="*/ 54855 h 290732"/>
                  <a:gd name="connsiteX4" fmla="*/ 228363 w 376472"/>
                  <a:gd name="connsiteY4" fmla="*/ 30171 h 290732"/>
                  <a:gd name="connsiteX5" fmla="*/ 343559 w 376472"/>
                  <a:gd name="connsiteY5" fmla="*/ 159080 h 290732"/>
                  <a:gd name="connsiteX6" fmla="*/ 302418 w 376472"/>
                  <a:gd name="connsiteY6" fmla="*/ 268791 h 290732"/>
                  <a:gd name="connsiteX7" fmla="*/ 299675 w 376472"/>
                  <a:gd name="connsiteY7" fmla="*/ 266048 h 290732"/>
                  <a:gd name="connsiteX8" fmla="*/ 296932 w 376472"/>
                  <a:gd name="connsiteY8" fmla="*/ 271533 h 290732"/>
                  <a:gd name="connsiteX9" fmla="*/ 310646 w 376472"/>
                  <a:gd name="connsiteY9" fmla="*/ 285247 h 290732"/>
                  <a:gd name="connsiteX10" fmla="*/ 316132 w 376472"/>
                  <a:gd name="connsiteY10" fmla="*/ 290733 h 290732"/>
                  <a:gd name="connsiteX11" fmla="*/ 329846 w 376472"/>
                  <a:gd name="connsiteY11" fmla="*/ 290733 h 290732"/>
                  <a:gd name="connsiteX12" fmla="*/ 329846 w 376472"/>
                  <a:gd name="connsiteY12" fmla="*/ 290733 h 290732"/>
                  <a:gd name="connsiteX13" fmla="*/ 376473 w 376472"/>
                  <a:gd name="connsiteY13" fmla="*/ 161823 h 290732"/>
                  <a:gd name="connsiteX14" fmla="*/ 231106 w 376472"/>
                  <a:gd name="connsiteY14" fmla="*/ 0 h 290732"/>
                  <a:gd name="connsiteX15" fmla="*/ 143337 w 376472"/>
                  <a:gd name="connsiteY15" fmla="*/ 24685 h 290732"/>
                  <a:gd name="connsiteX16" fmla="*/ 55569 w 376472"/>
                  <a:gd name="connsiteY16" fmla="*/ 0 h 290732"/>
                  <a:gd name="connsiteX17" fmla="*/ 11684 w 376472"/>
                  <a:gd name="connsiteY17" fmla="*/ 5485 h 290732"/>
                  <a:gd name="connsiteX18" fmla="*/ 714 w 376472"/>
                  <a:gd name="connsiteY18" fmla="*/ 24685 h 290732"/>
                  <a:gd name="connsiteX19" fmla="*/ 22656 w 376472"/>
                  <a:gd name="connsiteY19" fmla="*/ 35656 h 29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6472" h="290732">
                    <a:moveTo>
                      <a:pt x="22656" y="35656"/>
                    </a:moveTo>
                    <a:cubicBezTo>
                      <a:pt x="33627" y="32913"/>
                      <a:pt x="44598" y="30171"/>
                      <a:pt x="55569" y="30171"/>
                    </a:cubicBezTo>
                    <a:cubicBezTo>
                      <a:pt x="91225" y="30171"/>
                      <a:pt x="115910" y="43884"/>
                      <a:pt x="132366" y="54855"/>
                    </a:cubicBezTo>
                    <a:cubicBezTo>
                      <a:pt x="137852" y="57598"/>
                      <a:pt x="146080" y="57598"/>
                      <a:pt x="151566" y="54855"/>
                    </a:cubicBezTo>
                    <a:cubicBezTo>
                      <a:pt x="168023" y="43884"/>
                      <a:pt x="195450" y="30171"/>
                      <a:pt x="228363" y="30171"/>
                    </a:cubicBezTo>
                    <a:cubicBezTo>
                      <a:pt x="291447" y="30171"/>
                      <a:pt x="343559" y="87768"/>
                      <a:pt x="343559" y="159080"/>
                    </a:cubicBezTo>
                    <a:cubicBezTo>
                      <a:pt x="343559" y="186508"/>
                      <a:pt x="335331" y="224906"/>
                      <a:pt x="302418" y="268791"/>
                    </a:cubicBezTo>
                    <a:lnTo>
                      <a:pt x="299675" y="266048"/>
                    </a:lnTo>
                    <a:cubicBezTo>
                      <a:pt x="299675" y="268791"/>
                      <a:pt x="299675" y="268791"/>
                      <a:pt x="296932" y="271533"/>
                    </a:cubicBezTo>
                    <a:cubicBezTo>
                      <a:pt x="302418" y="277019"/>
                      <a:pt x="305161" y="282505"/>
                      <a:pt x="310646" y="285247"/>
                    </a:cubicBezTo>
                    <a:cubicBezTo>
                      <a:pt x="313389" y="287990"/>
                      <a:pt x="313389" y="287990"/>
                      <a:pt x="316132" y="290733"/>
                    </a:cubicBezTo>
                    <a:cubicBezTo>
                      <a:pt x="321618" y="290733"/>
                      <a:pt x="327103" y="290733"/>
                      <a:pt x="329846" y="290733"/>
                    </a:cubicBezTo>
                    <a:cubicBezTo>
                      <a:pt x="329846" y="290733"/>
                      <a:pt x="329846" y="290733"/>
                      <a:pt x="329846" y="290733"/>
                    </a:cubicBezTo>
                    <a:cubicBezTo>
                      <a:pt x="368244" y="238620"/>
                      <a:pt x="376473" y="191993"/>
                      <a:pt x="376473" y="161823"/>
                    </a:cubicBezTo>
                    <a:cubicBezTo>
                      <a:pt x="376473" y="71312"/>
                      <a:pt x="313389" y="0"/>
                      <a:pt x="231106" y="0"/>
                    </a:cubicBezTo>
                    <a:cubicBezTo>
                      <a:pt x="192707" y="0"/>
                      <a:pt x="165280" y="13714"/>
                      <a:pt x="143337" y="24685"/>
                    </a:cubicBezTo>
                    <a:cubicBezTo>
                      <a:pt x="124138" y="10971"/>
                      <a:pt x="93967" y="0"/>
                      <a:pt x="55569" y="0"/>
                    </a:cubicBezTo>
                    <a:cubicBezTo>
                      <a:pt x="41855" y="0"/>
                      <a:pt x="25398" y="2743"/>
                      <a:pt x="11684" y="5485"/>
                    </a:cubicBezTo>
                    <a:cubicBezTo>
                      <a:pt x="3456" y="8228"/>
                      <a:pt x="-2029" y="16457"/>
                      <a:pt x="714" y="24685"/>
                    </a:cubicBezTo>
                    <a:cubicBezTo>
                      <a:pt x="6199" y="32913"/>
                      <a:pt x="14427" y="38399"/>
                      <a:pt x="22656" y="35656"/>
                    </a:cubicBezTo>
                    <a:close/>
                  </a:path>
                </a:pathLst>
              </a:custGeom>
              <a:solidFill>
                <a:srgbClr val="E8A116"/>
              </a:solidFill>
              <a:ln w="27426" cap="flat">
                <a:noFill/>
                <a:prstDash val="solid"/>
                <a:miter/>
              </a:ln>
            </p:spPr>
            <p:txBody>
              <a:bodyPr rtlCol="0" anchor="ctr"/>
              <a:lstStyle/>
              <a:p>
                <a:endParaRPr lang="en-US"/>
              </a:p>
            </p:txBody>
          </p:sp>
        </p:grpSp>
      </p:grpSp>
      <p:cxnSp>
        <p:nvCxnSpPr>
          <p:cNvPr id="36" name="Straight Connector 35">
            <a:extLst>
              <a:ext uri="{FF2B5EF4-FFF2-40B4-BE49-F238E27FC236}">
                <a16:creationId xmlns:a16="http://schemas.microsoft.com/office/drawing/2014/main" id="{92AF5DFF-51A9-3EB7-77DF-2823279C4D1B}"/>
              </a:ext>
            </a:extLst>
          </p:cNvPr>
          <p:cNvCxnSpPr>
            <a:cxnSpLocks/>
          </p:cNvCxnSpPr>
          <p:nvPr/>
        </p:nvCxnSpPr>
        <p:spPr>
          <a:xfrm>
            <a:off x="2972392" y="322595"/>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2CBC221-2559-0918-5BC9-812A94225AD4}"/>
              </a:ext>
            </a:extLst>
          </p:cNvPr>
          <p:cNvPicPr>
            <a:picLocks noChangeAspect="1"/>
          </p:cNvPicPr>
          <p:nvPr/>
        </p:nvPicPr>
        <p:blipFill>
          <a:blip r:embed="rId2"/>
          <a:stretch>
            <a:fillRect/>
          </a:stretch>
        </p:blipFill>
        <p:spPr>
          <a:xfrm>
            <a:off x="8086726" y="1116557"/>
            <a:ext cx="3898968" cy="4047251"/>
          </a:xfrm>
          <a:prstGeom prst="rect">
            <a:avLst/>
          </a:prstGeom>
        </p:spPr>
      </p:pic>
    </p:spTree>
    <p:extLst>
      <p:ext uri="{BB962C8B-B14F-4D97-AF65-F5344CB8AC3E}">
        <p14:creationId xmlns:p14="http://schemas.microsoft.com/office/powerpoint/2010/main" val="23414052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E7D3ABA1-FC56-4C70-1A49-E4AF6FC089C7}"/>
              </a:ext>
            </a:extLst>
          </p:cNvPr>
          <p:cNvSpPr/>
          <p:nvPr/>
        </p:nvSpPr>
        <p:spPr>
          <a:xfrm>
            <a:off x="0" y="0"/>
            <a:ext cx="2969683" cy="896588"/>
          </a:xfrm>
          <a:custGeom>
            <a:avLst/>
            <a:gdLst>
              <a:gd name="connsiteX0" fmla="*/ 0 w 2969683"/>
              <a:gd name="connsiteY0" fmla="*/ 0 h 896588"/>
              <a:gd name="connsiteX1" fmla="*/ 2969683 w 2969683"/>
              <a:gd name="connsiteY1" fmla="*/ 0 h 896588"/>
              <a:gd name="connsiteX2" fmla="*/ 2969683 w 2969683"/>
              <a:gd name="connsiteY2" fmla="*/ 411449 h 896588"/>
              <a:gd name="connsiteX3" fmla="*/ 2424358 w 2969683"/>
              <a:gd name="connsiteY3" fmla="*/ 896588 h 896588"/>
              <a:gd name="connsiteX4" fmla="*/ 0 w 2969683"/>
              <a:gd name="connsiteY4" fmla="*/ 896588 h 896588"/>
              <a:gd name="connsiteX5" fmla="*/ 0 w 2969683"/>
              <a:gd name="connsiteY5" fmla="*/ 0 h 89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9683" h="896588">
                <a:moveTo>
                  <a:pt x="0" y="0"/>
                </a:moveTo>
                <a:lnTo>
                  <a:pt x="2969683" y="0"/>
                </a:lnTo>
                <a:lnTo>
                  <a:pt x="2969683" y="411449"/>
                </a:lnTo>
                <a:cubicBezTo>
                  <a:pt x="2969683" y="678582"/>
                  <a:pt x="2724633" y="896588"/>
                  <a:pt x="2424358" y="896588"/>
                </a:cubicBezTo>
                <a:lnTo>
                  <a:pt x="0" y="896588"/>
                </a:lnTo>
                <a:lnTo>
                  <a:pt x="0" y="0"/>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8"/>
          </p:nvPr>
        </p:nvSpPr>
        <p:spPr>
          <a:xfrm>
            <a:off x="582130" y="1475921"/>
            <a:ext cx="11027739" cy="4995245"/>
          </a:xfrm>
        </p:spPr>
        <p:txBody>
          <a:bodyPr/>
          <a:lstStyle/>
          <a:p>
            <a:pPr marL="1289050" indent="-1289050"/>
            <a:r>
              <a:rPr lang="en-IE" sz="1800" b="1" dirty="0"/>
              <a:t>Exercise:	</a:t>
            </a:r>
            <a:r>
              <a:rPr lang="en-IE" sz="1800" dirty="0"/>
              <a:t>Who are the Urban Farmers in your area?</a:t>
            </a:r>
          </a:p>
          <a:p>
            <a:pPr marL="1289050" indent="-1289050"/>
            <a:endParaRPr lang="en-IE" sz="1800" b="1" dirty="0"/>
          </a:p>
          <a:p>
            <a:pPr marL="1289050" indent="-1289050"/>
            <a:r>
              <a:rPr lang="en-IE" sz="1800" b="1" dirty="0"/>
              <a:t>Websites</a:t>
            </a:r>
            <a:r>
              <a:rPr lang="en-IE" sz="1800" dirty="0"/>
              <a:t>: 	What is Urban Farming? Available at: </a:t>
            </a:r>
            <a:r>
              <a:rPr lang="en-IE" sz="1800" dirty="0">
                <a:solidFill>
                  <a:srgbClr val="87AF3F"/>
                </a:solidFill>
                <a:hlinkClick r:id="rId2">
                  <a:extLst>
                    <a:ext uri="{A12FA001-AC4F-418D-AE19-62706E023703}">
                      <ahyp:hlinkClr xmlns:ahyp="http://schemas.microsoft.com/office/drawing/2018/hyperlinkcolor" val="tx"/>
                    </a:ext>
                  </a:extLst>
                </a:hlinkClick>
              </a:rPr>
              <a:t>https://www.thespruceeats.com/what-is-urban-farming-5188341</a:t>
            </a:r>
            <a:r>
              <a:rPr lang="en-IE" sz="1800" dirty="0"/>
              <a:t>. Climate Smart Urban Agriculture</a:t>
            </a:r>
            <a:r>
              <a:rPr lang="en-IE" sz="1800" dirty="0">
                <a:solidFill>
                  <a:srgbClr val="87AF3F"/>
                </a:solidFill>
              </a:rPr>
              <a:t>: </a:t>
            </a:r>
            <a:r>
              <a:rPr lang="en-IE" sz="1800" dirty="0">
                <a:solidFill>
                  <a:srgbClr val="87AF3F"/>
                </a:solidFill>
                <a:hlinkClick r:id="rId3">
                  <a:extLst>
                    <a:ext uri="{A12FA001-AC4F-418D-AE19-62706E023703}">
                      <ahyp:hlinkClr xmlns:ahyp="http://schemas.microsoft.com/office/drawing/2018/hyperlinkcolor" val="tx"/>
                    </a:ext>
                  </a:extLst>
                </a:hlinkClick>
              </a:rPr>
              <a:t>https://climate-adapt.eea.europa.eu/en/metadata/adaptation-options/urban-farming-and-gardening</a:t>
            </a:r>
            <a:endParaRPr lang="en-IE" sz="1800" dirty="0">
              <a:solidFill>
                <a:srgbClr val="87AF3F"/>
              </a:solidFill>
            </a:endParaRPr>
          </a:p>
          <a:p>
            <a:pPr marL="1289050" indent="-1289050"/>
            <a:r>
              <a:rPr lang="en-IE" sz="1800" b="1" dirty="0"/>
              <a:t>YouTube: 	</a:t>
            </a:r>
            <a:r>
              <a:rPr lang="en-IE" sz="1800" dirty="0"/>
              <a:t>The benefits of urban agriculture </a:t>
            </a:r>
            <a:r>
              <a:rPr lang="en-IE" sz="1800" dirty="0">
                <a:solidFill>
                  <a:srgbClr val="87AF3F"/>
                </a:solidFill>
                <a:hlinkClick r:id="rId4">
                  <a:extLst>
                    <a:ext uri="{A12FA001-AC4F-418D-AE19-62706E023703}">
                      <ahyp:hlinkClr xmlns:ahyp="http://schemas.microsoft.com/office/drawing/2018/hyperlinkcolor" val="tx"/>
                    </a:ext>
                  </a:extLst>
                </a:hlinkClick>
              </a:rPr>
              <a:t>https://www.youtube.com/watch?v=ZkmgHQjboRQ</a:t>
            </a:r>
            <a:r>
              <a:rPr lang="en-IE" sz="1800" dirty="0">
                <a:solidFill>
                  <a:srgbClr val="87AF3F"/>
                </a:solidFill>
              </a:rPr>
              <a:t> </a:t>
            </a:r>
            <a:r>
              <a:rPr lang="en-IE" sz="1800" dirty="0"/>
              <a:t>; How Urban Farming Saved a Dallas Community: </a:t>
            </a:r>
            <a:r>
              <a:rPr lang="en-IE" sz="1800" dirty="0">
                <a:solidFill>
                  <a:srgbClr val="87AF3F"/>
                </a:solidFill>
                <a:hlinkClick r:id="rId5">
                  <a:extLst>
                    <a:ext uri="{A12FA001-AC4F-418D-AE19-62706E023703}">
                      <ahyp:hlinkClr xmlns:ahyp="http://schemas.microsoft.com/office/drawing/2018/hyperlinkcolor" val="tx"/>
                    </a:ext>
                  </a:extLst>
                </a:hlinkClick>
              </a:rPr>
              <a:t>https://www.youtube.com/watch?v=gfCcI6_1iiA</a:t>
            </a:r>
            <a:r>
              <a:rPr lang="en-IE" sz="1800" dirty="0">
                <a:solidFill>
                  <a:srgbClr val="87AF3F"/>
                </a:solidFill>
              </a:rPr>
              <a:t>. </a:t>
            </a:r>
            <a:r>
              <a:rPr lang="en-IE" sz="1800" dirty="0"/>
              <a:t>The benefits of urban agriculture: </a:t>
            </a:r>
            <a:r>
              <a:rPr lang="en-IE" sz="1800" dirty="0">
                <a:solidFill>
                  <a:srgbClr val="87AF3F"/>
                </a:solidFill>
                <a:hlinkClick r:id="rId4">
                  <a:extLst>
                    <a:ext uri="{A12FA001-AC4F-418D-AE19-62706E023703}">
                      <ahyp:hlinkClr xmlns:ahyp="http://schemas.microsoft.com/office/drawing/2018/hyperlinkcolor" val="tx"/>
                    </a:ext>
                  </a:extLst>
                </a:hlinkClick>
              </a:rPr>
              <a:t>https://www.youtube.com/watch?v=ZkmgHQjboRQ</a:t>
            </a:r>
            <a:r>
              <a:rPr lang="en-IE" sz="1800" dirty="0">
                <a:solidFill>
                  <a:srgbClr val="87AF3F"/>
                </a:solidFill>
              </a:rPr>
              <a:t>. </a:t>
            </a:r>
            <a:r>
              <a:rPr lang="en-IE" sz="1800" dirty="0"/>
              <a:t>Starting your Urban Farm </a:t>
            </a:r>
            <a:r>
              <a:rPr lang="en-IE" sz="1800" dirty="0">
                <a:solidFill>
                  <a:srgbClr val="87AF3F"/>
                </a:solidFill>
                <a:hlinkClick r:id="rId6">
                  <a:extLst>
                    <a:ext uri="{A12FA001-AC4F-418D-AE19-62706E023703}">
                      <ahyp:hlinkClr xmlns:ahyp="http://schemas.microsoft.com/office/drawing/2018/hyperlinkcolor" val="tx"/>
                    </a:ext>
                  </a:extLst>
                </a:hlinkClick>
              </a:rPr>
              <a:t>https://www.youtube.com/watch?v=t4lnbMNnwuo</a:t>
            </a:r>
            <a:r>
              <a:rPr lang="en-IE" sz="1800" dirty="0">
                <a:solidFill>
                  <a:srgbClr val="87AF3F"/>
                </a:solidFill>
              </a:rPr>
              <a:t>. </a:t>
            </a:r>
            <a:r>
              <a:rPr lang="en-IE" sz="1800" dirty="0"/>
              <a:t>Urban Agriculture Offers a solution to the food crisis if the future: </a:t>
            </a:r>
            <a:r>
              <a:rPr lang="en-IE" sz="1800" dirty="0">
                <a:solidFill>
                  <a:srgbClr val="87AF3F"/>
                </a:solidFill>
                <a:hlinkClick r:id="rId7">
                  <a:extLst>
                    <a:ext uri="{A12FA001-AC4F-418D-AE19-62706E023703}">
                      <ahyp:hlinkClr xmlns:ahyp="http://schemas.microsoft.com/office/drawing/2018/hyperlinkcolor" val="tx"/>
                    </a:ext>
                  </a:extLst>
                </a:hlinkClick>
              </a:rPr>
              <a:t>https://www.youtube.com/watch?v=N7-mNylq4Ok</a:t>
            </a:r>
            <a:endParaRPr lang="en-IE" sz="1800" dirty="0">
              <a:solidFill>
                <a:srgbClr val="87AF3F"/>
              </a:solidFill>
            </a:endParaRPr>
          </a:p>
          <a:p>
            <a:pPr marL="1289050" indent="-1289050"/>
            <a:r>
              <a:rPr lang="en-IE" sz="1800" b="1" dirty="0"/>
              <a:t>Case Study: </a:t>
            </a:r>
            <a:r>
              <a:rPr lang="en-IE" sz="1800" dirty="0"/>
              <a:t>	Introduction page 1 to 4, 16; Lemon Tree Trust, Les Cinq Toits, L e r s </a:t>
            </a:r>
            <a:r>
              <a:rPr lang="en-IE" sz="1800" dirty="0" err="1"/>
              <a:t>ø</a:t>
            </a:r>
            <a:r>
              <a:rPr lang="en-IE" sz="1800" dirty="0"/>
              <a:t> g r </a:t>
            </a:r>
            <a:r>
              <a:rPr lang="en-IE" sz="1800" dirty="0" err="1"/>
              <a:t>ø</a:t>
            </a:r>
            <a:r>
              <a:rPr lang="en-IE" sz="1800" dirty="0"/>
              <a:t> f t e n s I n t e g r a t </a:t>
            </a:r>
            <a:r>
              <a:rPr lang="en-IE" sz="1800" dirty="0" err="1"/>
              <a:t>i</a:t>
            </a:r>
            <a:r>
              <a:rPr lang="en-IE" sz="1800" dirty="0"/>
              <a:t> o n s b y h a v e r , </a:t>
            </a:r>
            <a:r>
              <a:rPr lang="en-IE" sz="1800" dirty="0" err="1"/>
              <a:t>L’Autre</a:t>
            </a:r>
            <a:r>
              <a:rPr lang="en-IE" sz="1800" dirty="0"/>
              <a:t> Champ, Eta Beta</a:t>
            </a:r>
          </a:p>
          <a:p>
            <a:pPr marL="1289050" indent="-1289050"/>
            <a:r>
              <a:rPr lang="en-IE" sz="1800" b="1" dirty="0"/>
              <a:t>Publication: </a:t>
            </a:r>
            <a:r>
              <a:rPr lang="en-IE" sz="1800" dirty="0"/>
              <a:t>	Papanek, A. et al. 2023. Social and Community Benefits and Limitations of Urban </a:t>
            </a:r>
            <a:r>
              <a:rPr lang="en-IE" sz="1800" dirty="0" err="1"/>
              <a:t>Agricutlure</a:t>
            </a:r>
            <a:r>
              <a:rPr lang="en-IE" sz="1800" dirty="0"/>
              <a:t> </a:t>
            </a:r>
            <a:r>
              <a:rPr lang="en-IE" sz="1800" dirty="0">
                <a:solidFill>
                  <a:srgbClr val="87AF3F"/>
                </a:solidFill>
                <a:hlinkClick r:id="rId8">
                  <a:extLst>
                    <a:ext uri="{A12FA001-AC4F-418D-AE19-62706E023703}">
                      <ahyp:hlinkClr xmlns:ahyp="http://schemas.microsoft.com/office/drawing/2018/hyperlinkcolor" val="tx"/>
                    </a:ext>
                  </a:extLst>
                </a:hlinkClick>
              </a:rPr>
              <a:t>https://edis.ifas.ufl.edu/publication/FY1517</a:t>
            </a:r>
            <a:endParaRPr lang="en-IE" sz="1800" dirty="0">
              <a:solidFill>
                <a:srgbClr val="87AF3F"/>
              </a:solidFill>
            </a:endParaRPr>
          </a:p>
          <a:p>
            <a:pPr marL="1289050" indent="-1289050"/>
            <a:endParaRPr lang="en-IE" sz="1800" dirty="0"/>
          </a:p>
          <a:p>
            <a:pPr marL="1289050" indent="-1289050">
              <a:lnSpc>
                <a:spcPct val="100000"/>
              </a:lnSpc>
              <a:spcBef>
                <a:spcPts val="400"/>
              </a:spcBef>
              <a:buClr>
                <a:srgbClr val="E8A116"/>
              </a:buClr>
              <a:buFont typeface="Arial" panose="020B0604020202020204" pitchFamily="34" charset="0"/>
              <a:buChar char="•"/>
            </a:pPr>
            <a:endParaRPr lang="en-US" sz="1800" dirty="0"/>
          </a:p>
        </p:txBody>
      </p:sp>
      <p:sp>
        <p:nvSpPr>
          <p:cNvPr id="32" name="TextBox 31">
            <a:extLst>
              <a:ext uri="{FF2B5EF4-FFF2-40B4-BE49-F238E27FC236}">
                <a16:creationId xmlns:a16="http://schemas.microsoft.com/office/drawing/2014/main" id="{8A4B001A-4BFF-4CA9-D25C-F9386520CA41}"/>
              </a:ext>
            </a:extLst>
          </p:cNvPr>
          <p:cNvSpPr txBox="1"/>
          <p:nvPr/>
        </p:nvSpPr>
        <p:spPr>
          <a:xfrm>
            <a:off x="487985" y="212376"/>
            <a:ext cx="2481698" cy="615553"/>
          </a:xfrm>
          <a:prstGeom prst="rect">
            <a:avLst/>
          </a:prstGeom>
          <a:noFill/>
        </p:spPr>
        <p:txBody>
          <a:bodyPr wrap="square">
            <a:spAutoFit/>
          </a:bodyPr>
          <a:lstStyle/>
          <a:p>
            <a:pPr marL="15875" indent="-15875">
              <a:spcBef>
                <a:spcPts val="400"/>
              </a:spcBef>
              <a:buNone/>
            </a:pPr>
            <a:r>
              <a:rPr lang="en-IE" sz="3400" b="1" dirty="0">
                <a:solidFill>
                  <a:schemeClr val="bg1"/>
                </a:solidFill>
              </a:rPr>
              <a:t>Resources</a:t>
            </a:r>
          </a:p>
        </p:txBody>
      </p:sp>
      <p:cxnSp>
        <p:nvCxnSpPr>
          <p:cNvPr id="2" name="Straight Connector 1">
            <a:extLst>
              <a:ext uri="{FF2B5EF4-FFF2-40B4-BE49-F238E27FC236}">
                <a16:creationId xmlns:a16="http://schemas.microsoft.com/office/drawing/2014/main" id="{F876293A-1302-A25E-0A0C-3301B85CF763}"/>
              </a:ext>
            </a:extLst>
          </p:cNvPr>
          <p:cNvCxnSpPr>
            <a:cxnSpLocks/>
          </p:cNvCxnSpPr>
          <p:nvPr/>
        </p:nvCxnSpPr>
        <p:spPr>
          <a:xfrm>
            <a:off x="321861" y="0"/>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76211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206927" y="985839"/>
            <a:ext cx="4524765" cy="4950970"/>
          </a:xfrm>
        </p:spPr>
        <p:txBody>
          <a:bodyPr>
            <a:normAutofit/>
          </a:bodyPr>
          <a:lstStyle/>
          <a:p>
            <a:pPr>
              <a:lnSpc>
                <a:spcPts val="2880"/>
              </a:lnSpc>
              <a:spcBef>
                <a:spcPts val="0"/>
              </a:spcBef>
            </a:pPr>
            <a:r>
              <a:rPr lang="en-US" sz="2400" b="1" i="0" dirty="0"/>
              <a:t>Xenophon, student of Socrates, 430 – 354 BC</a:t>
            </a:r>
          </a:p>
          <a:p>
            <a:pPr>
              <a:lnSpc>
                <a:spcPts val="2880"/>
              </a:lnSpc>
              <a:spcBef>
                <a:spcPts val="0"/>
              </a:spcBef>
            </a:pPr>
            <a:endParaRPr lang="en-US" sz="2400" dirty="0"/>
          </a:p>
          <a:p>
            <a:pPr>
              <a:lnSpc>
                <a:spcPts val="2880"/>
              </a:lnSpc>
              <a:spcBef>
                <a:spcPts val="0"/>
              </a:spcBef>
            </a:pPr>
            <a:r>
              <a:rPr lang="en-US" sz="2400" dirty="0"/>
              <a:t>“To be a successful farmer one must first know the nature of the soil.” </a:t>
            </a:r>
          </a:p>
          <a:p>
            <a:pPr>
              <a:lnSpc>
                <a:spcPts val="2880"/>
              </a:lnSpc>
              <a:spcBef>
                <a:spcPts val="0"/>
              </a:spcBef>
            </a:pPr>
            <a:endParaRPr lang="en-US" i="0" dirty="0"/>
          </a:p>
        </p:txBody>
      </p:sp>
      <p:pic>
        <p:nvPicPr>
          <p:cNvPr id="6" name="Picture Placeholder 5">
            <a:extLst>
              <a:ext uri="{FF2B5EF4-FFF2-40B4-BE49-F238E27FC236}">
                <a16:creationId xmlns:a16="http://schemas.microsoft.com/office/drawing/2014/main" id="{9E510B80-A088-0E33-EEBE-95AF2A3B4651}"/>
              </a:ext>
            </a:extLst>
          </p:cNvPr>
          <p:cNvPicPr>
            <a:picLocks noGrp="1" noChangeAspect="1"/>
          </p:cNvPicPr>
          <p:nvPr>
            <p:ph type="pic" sz="quarter" idx="42"/>
          </p:nvPr>
        </p:nvPicPr>
        <p:blipFill rotWithShape="1">
          <a:blip r:embed="rId2"/>
          <a:srcRect l="4826" r="4826"/>
          <a:stretch/>
        </p:blipFill>
        <p:spPr>
          <a:xfrm>
            <a:off x="6096000" y="1893062"/>
            <a:ext cx="5496431" cy="4055778"/>
          </a:xfrm>
        </p:spPr>
      </p:pic>
      <p:sp>
        <p:nvSpPr>
          <p:cNvPr id="3" name="Text Placeholder 3">
            <a:extLst>
              <a:ext uri="{FF2B5EF4-FFF2-40B4-BE49-F238E27FC236}">
                <a16:creationId xmlns:a16="http://schemas.microsoft.com/office/drawing/2014/main" id="{69941A79-68A5-71A6-AAE6-DD474DBD3CFD}"/>
              </a:ext>
            </a:extLst>
          </p:cNvPr>
          <p:cNvSpPr txBox="1">
            <a:spLocks/>
          </p:cNvSpPr>
          <p:nvPr/>
        </p:nvSpPr>
        <p:spPr>
          <a:xfrm>
            <a:off x="7496868" y="631973"/>
            <a:ext cx="400451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3600" b="1" dirty="0">
                <a:solidFill>
                  <a:srgbClr val="E8A116"/>
                </a:solidFill>
              </a:rPr>
              <a:t>2.3 Soil Ecosystems </a:t>
            </a:r>
          </a:p>
          <a:p>
            <a:pPr marL="0" indent="0" algn="r">
              <a:buNone/>
            </a:pPr>
            <a:endParaRPr lang="en-US" sz="3600" b="1" dirty="0">
              <a:solidFill>
                <a:srgbClr val="E8A116"/>
              </a:solidFill>
            </a:endParaRPr>
          </a:p>
        </p:txBody>
      </p:sp>
      <p:grpSp>
        <p:nvGrpSpPr>
          <p:cNvPr id="5" name="Google Shape;510;p10"/>
          <p:cNvGrpSpPr/>
          <p:nvPr/>
        </p:nvGrpSpPr>
        <p:grpSpPr>
          <a:xfrm>
            <a:off x="5731692" y="658350"/>
            <a:ext cx="1487826" cy="1083162"/>
            <a:chOff x="3400450" y="986392"/>
            <a:chExt cx="1487826" cy="1083162"/>
          </a:xfrm>
        </p:grpSpPr>
        <p:sp>
          <p:nvSpPr>
            <p:cNvPr id="7" name="Google Shape;511;p10"/>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198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Google Shape;512;p10"/>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9035744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3342EE-7CBF-7DAF-52F2-70DFEAC5DF1E}"/>
              </a:ext>
            </a:extLst>
          </p:cNvPr>
          <p:cNvPicPr>
            <a:picLocks noChangeAspect="1"/>
          </p:cNvPicPr>
          <p:nvPr/>
        </p:nvPicPr>
        <p:blipFill>
          <a:blip r:embed="rId2"/>
          <a:stretch>
            <a:fillRect/>
          </a:stretch>
        </p:blipFill>
        <p:spPr>
          <a:xfrm>
            <a:off x="8496758" y="3854548"/>
            <a:ext cx="2646902" cy="1793768"/>
          </a:xfrm>
          <a:prstGeom prst="rect">
            <a:avLst/>
          </a:prstGeom>
        </p:spPr>
      </p:pic>
      <p:pic>
        <p:nvPicPr>
          <p:cNvPr id="14" name="Picture 13">
            <a:extLst>
              <a:ext uri="{FF2B5EF4-FFF2-40B4-BE49-F238E27FC236}">
                <a16:creationId xmlns:a16="http://schemas.microsoft.com/office/drawing/2014/main" id="{A7BC051F-56F3-E59D-BE16-9BBDD78DC5B4}"/>
              </a:ext>
            </a:extLst>
          </p:cNvPr>
          <p:cNvPicPr>
            <a:picLocks noChangeAspect="1"/>
          </p:cNvPicPr>
          <p:nvPr/>
        </p:nvPicPr>
        <p:blipFill>
          <a:blip r:embed="rId3"/>
          <a:stretch>
            <a:fillRect/>
          </a:stretch>
        </p:blipFill>
        <p:spPr>
          <a:xfrm>
            <a:off x="8208844" y="411230"/>
            <a:ext cx="3156351" cy="3079366"/>
          </a:xfrm>
          <a:prstGeom prst="ellipse">
            <a:avLst/>
          </a:prstGeom>
        </p:spPr>
      </p:pic>
      <p:pic>
        <p:nvPicPr>
          <p:cNvPr id="15" name="Picture 14">
            <a:extLst>
              <a:ext uri="{FF2B5EF4-FFF2-40B4-BE49-F238E27FC236}">
                <a16:creationId xmlns:a16="http://schemas.microsoft.com/office/drawing/2014/main" id="{91CC8B8E-FB21-2818-CE6F-08818D36904B}"/>
              </a:ext>
            </a:extLst>
          </p:cNvPr>
          <p:cNvPicPr>
            <a:picLocks noChangeAspect="1"/>
          </p:cNvPicPr>
          <p:nvPr/>
        </p:nvPicPr>
        <p:blipFill>
          <a:blip r:embed="rId4"/>
          <a:stretch>
            <a:fillRect/>
          </a:stretch>
        </p:blipFill>
        <p:spPr>
          <a:xfrm>
            <a:off x="2813604" y="411230"/>
            <a:ext cx="4993965" cy="5679903"/>
          </a:xfrm>
          <a:prstGeom prst="ellipse">
            <a:avLst/>
          </a:prstGeom>
        </p:spPr>
      </p:pic>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1" y="761603"/>
            <a:ext cx="4056511" cy="803654"/>
          </a:xfrm>
        </p:spPr>
        <p:txBody>
          <a:bodyPr/>
          <a:lstStyle/>
          <a:p>
            <a:r>
              <a:rPr lang="en-US" b="1" dirty="0">
                <a:solidFill>
                  <a:srgbClr val="E8A116"/>
                </a:solidFill>
              </a:rPr>
              <a:t>2.3 Soil Ecosystems </a:t>
            </a:r>
          </a:p>
          <a:p>
            <a:endParaRPr lang="en-US" b="1" dirty="0">
              <a:solidFill>
                <a:srgbClr val="E8A116"/>
              </a:solidFill>
            </a:endParaRPr>
          </a:p>
        </p:txBody>
      </p:sp>
    </p:spTree>
    <p:extLst>
      <p:ext uri="{BB962C8B-B14F-4D97-AF65-F5344CB8AC3E}">
        <p14:creationId xmlns:p14="http://schemas.microsoft.com/office/powerpoint/2010/main" val="9559373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BC8CA0EC-3203-874B-818E-A3951341F2E9}"/>
              </a:ext>
            </a:extLst>
          </p:cNvPr>
          <p:cNvSpPr>
            <a:spLocks noGrp="1"/>
          </p:cNvSpPr>
          <p:nvPr>
            <p:ph type="body" sz="quarter" idx="15"/>
          </p:nvPr>
        </p:nvSpPr>
        <p:spPr/>
        <p:txBody>
          <a:bodyPr/>
          <a:lstStyle/>
          <a:p>
            <a:r>
              <a:rPr lang="en-US" dirty="0"/>
              <a:t>01</a:t>
            </a:r>
          </a:p>
        </p:txBody>
      </p:sp>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p:txBody>
          <a:bodyPr/>
          <a:lstStyle/>
          <a:p>
            <a:r>
              <a:rPr lang="en-US" dirty="0"/>
              <a:t>Introduction</a:t>
            </a:r>
          </a:p>
        </p:txBody>
      </p:sp>
      <p:sp>
        <p:nvSpPr>
          <p:cNvPr id="19" name="Text Placeholder 18">
            <a:extLst>
              <a:ext uri="{FF2B5EF4-FFF2-40B4-BE49-F238E27FC236}">
                <a16:creationId xmlns:a16="http://schemas.microsoft.com/office/drawing/2014/main" id="{5B018A2C-261B-FE40-8CCB-12ABA36272E0}"/>
              </a:ext>
            </a:extLst>
          </p:cNvPr>
          <p:cNvSpPr>
            <a:spLocks noGrp="1"/>
          </p:cNvSpPr>
          <p:nvPr>
            <p:ph type="body" sz="quarter" idx="29"/>
          </p:nvPr>
        </p:nvSpPr>
        <p:spPr/>
        <p:txBody>
          <a:bodyPr/>
          <a:lstStyle/>
          <a:p>
            <a:r>
              <a:rPr lang="en-US" dirty="0"/>
              <a:t>02</a:t>
            </a:r>
          </a:p>
        </p:txBody>
      </p:sp>
      <p:sp>
        <p:nvSpPr>
          <p:cNvPr id="20" name="Text Placeholder 19">
            <a:extLst>
              <a:ext uri="{FF2B5EF4-FFF2-40B4-BE49-F238E27FC236}">
                <a16:creationId xmlns:a16="http://schemas.microsoft.com/office/drawing/2014/main" id="{F1085800-9569-4843-B00A-CC81BB1D9B93}"/>
              </a:ext>
            </a:extLst>
          </p:cNvPr>
          <p:cNvSpPr>
            <a:spLocks noGrp="1"/>
          </p:cNvSpPr>
          <p:nvPr>
            <p:ph type="body" sz="quarter" idx="30"/>
          </p:nvPr>
        </p:nvSpPr>
        <p:spPr/>
        <p:txBody>
          <a:bodyPr/>
          <a:lstStyle/>
          <a:p>
            <a:r>
              <a:rPr lang="en-US" dirty="0"/>
              <a:t>Urban Agriculture: food and crop production in an urban context</a:t>
            </a:r>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1"/>
          </p:nvPr>
        </p:nvSpPr>
        <p:spPr/>
        <p:txBody>
          <a:bodyPr/>
          <a:lstStyle/>
          <a:p>
            <a:r>
              <a:rPr lang="en-US" dirty="0"/>
              <a:t>03</a:t>
            </a:r>
          </a:p>
        </p:txBody>
      </p:sp>
      <p:sp>
        <p:nvSpPr>
          <p:cNvPr id="22" name="Text Placeholder 21">
            <a:extLst>
              <a:ext uri="{FF2B5EF4-FFF2-40B4-BE49-F238E27FC236}">
                <a16:creationId xmlns:a16="http://schemas.microsoft.com/office/drawing/2014/main" id="{4AB945CA-DD37-8744-AC8D-A87A2B36C598}"/>
              </a:ext>
            </a:extLst>
          </p:cNvPr>
          <p:cNvSpPr>
            <a:spLocks noGrp="1"/>
          </p:cNvSpPr>
          <p:nvPr>
            <p:ph type="body" sz="quarter" idx="32"/>
          </p:nvPr>
        </p:nvSpPr>
        <p:spPr/>
        <p:txBody>
          <a:bodyPr/>
          <a:lstStyle/>
          <a:p>
            <a:r>
              <a:rPr lang="en-US" dirty="0"/>
              <a:t>Food processing &amp; hygiene practices: producing safe food</a:t>
            </a:r>
          </a:p>
        </p:txBody>
      </p:sp>
      <p:sp>
        <p:nvSpPr>
          <p:cNvPr id="17" name="Text Placeholder 16">
            <a:extLst>
              <a:ext uri="{FF2B5EF4-FFF2-40B4-BE49-F238E27FC236}">
                <a16:creationId xmlns:a16="http://schemas.microsoft.com/office/drawing/2014/main" id="{10CE7476-953F-E341-9A19-CA8DCFA29416}"/>
              </a:ext>
            </a:extLst>
          </p:cNvPr>
          <p:cNvSpPr>
            <a:spLocks noGrp="1"/>
          </p:cNvSpPr>
          <p:nvPr>
            <p:ph type="body" sz="quarter" idx="27"/>
          </p:nvPr>
        </p:nvSpPr>
        <p:spPr/>
        <p:txBody>
          <a:bodyPr/>
          <a:lstStyle/>
          <a:p>
            <a:r>
              <a:rPr lang="en-US" b="1" dirty="0"/>
              <a:t>CONTENTS</a:t>
            </a:r>
          </a:p>
        </p:txBody>
      </p:sp>
      <p:pic>
        <p:nvPicPr>
          <p:cNvPr id="12" name="Content Placeholder 5" descr="Logo&#10;&#10;Description automatically generated with medium confidence">
            <a:extLst>
              <a:ext uri="{FF2B5EF4-FFF2-40B4-BE49-F238E27FC236}">
                <a16:creationId xmlns:a16="http://schemas.microsoft.com/office/drawing/2014/main" id="{501423F0-6180-5E9D-B8B8-8718BECF053F}"/>
              </a:ext>
            </a:extLst>
          </p:cNvPr>
          <p:cNvPicPr>
            <a:picLocks noChangeAspect="1"/>
          </p:cNvPicPr>
          <p:nvPr/>
        </p:nvPicPr>
        <p:blipFill rotWithShape="1">
          <a:blip r:embed="rId3">
            <a:extLst>
              <a:ext uri="{28A0092B-C50C-407E-A947-70E740481C1C}">
                <a14:useLocalDpi xmlns:a14="http://schemas.microsoft.com/office/drawing/2010/main" val="0"/>
              </a:ext>
            </a:extLst>
          </a:blip>
          <a:srcRect l="36846" b="14014"/>
          <a:stretch/>
        </p:blipFill>
        <p:spPr>
          <a:xfrm>
            <a:off x="10034215" y="4997936"/>
            <a:ext cx="1465061" cy="1860063"/>
          </a:xfrm>
          <a:prstGeom prst="rect">
            <a:avLst/>
          </a:prstGeom>
        </p:spPr>
      </p:pic>
      <p:sp>
        <p:nvSpPr>
          <p:cNvPr id="27" name="Text Placeholder 6">
            <a:extLst>
              <a:ext uri="{FF2B5EF4-FFF2-40B4-BE49-F238E27FC236}">
                <a16:creationId xmlns:a16="http://schemas.microsoft.com/office/drawing/2014/main" id="{836C7841-1CA8-DF80-9BA2-6C6514E24AE5}"/>
              </a:ext>
            </a:extLst>
          </p:cNvPr>
          <p:cNvSpPr txBox="1">
            <a:spLocks/>
          </p:cNvSpPr>
          <p:nvPr/>
        </p:nvSpPr>
        <p:spPr>
          <a:xfrm>
            <a:off x="929031" y="2046506"/>
            <a:ext cx="3957293" cy="3086100"/>
          </a:xfrm>
          <a:prstGeom prst="rect">
            <a:avLst/>
          </a:prstGeom>
          <a:noFill/>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200" b="1"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IE" sz="4000" dirty="0"/>
              <a:t>Peer to Peer Guide:</a:t>
            </a:r>
          </a:p>
          <a:p>
            <a:pPr algn="l"/>
            <a:endParaRPr lang="en-IE" sz="800" dirty="0"/>
          </a:p>
          <a:p>
            <a:pPr algn="l"/>
            <a:r>
              <a:rPr lang="en-IE" sz="3400" b="0" dirty="0"/>
              <a:t>Practical Guides in Community Based Urban Agriculture</a:t>
            </a:r>
          </a:p>
          <a:p>
            <a:pPr marL="12700" indent="-12700">
              <a:lnSpc>
                <a:spcPts val="3280"/>
              </a:lnSpc>
            </a:pPr>
            <a:endParaRPr lang="en-IE" sz="3400" b="0" dirty="0"/>
          </a:p>
        </p:txBody>
      </p:sp>
      <p:sp>
        <p:nvSpPr>
          <p:cNvPr id="2" name="Text Placeholder 20">
            <a:extLst>
              <a:ext uri="{FF2B5EF4-FFF2-40B4-BE49-F238E27FC236}">
                <a16:creationId xmlns:a16="http://schemas.microsoft.com/office/drawing/2014/main" id="{2B59EE1F-E4C4-21C7-DA18-59B15C6CB077}"/>
              </a:ext>
            </a:extLst>
          </p:cNvPr>
          <p:cNvSpPr txBox="1">
            <a:spLocks/>
          </p:cNvSpPr>
          <p:nvPr/>
        </p:nvSpPr>
        <p:spPr>
          <a:xfrm>
            <a:off x="5891164" y="4082951"/>
            <a:ext cx="700387" cy="689518"/>
          </a:xfrm>
          <a:prstGeom prst="rect">
            <a:avLst/>
          </a:prstGeom>
          <a:noFill/>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200" b="1"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04</a:t>
            </a:r>
          </a:p>
        </p:txBody>
      </p:sp>
      <p:sp>
        <p:nvSpPr>
          <p:cNvPr id="3" name="Text Placeholder 21">
            <a:extLst>
              <a:ext uri="{FF2B5EF4-FFF2-40B4-BE49-F238E27FC236}">
                <a16:creationId xmlns:a16="http://schemas.microsoft.com/office/drawing/2014/main" id="{D12379C8-23E9-43FB-64BB-36FF557BE421}"/>
              </a:ext>
            </a:extLst>
          </p:cNvPr>
          <p:cNvSpPr txBox="1">
            <a:spLocks/>
          </p:cNvSpPr>
          <p:nvPr/>
        </p:nvSpPr>
        <p:spPr>
          <a:xfrm>
            <a:off x="6797901" y="4040949"/>
            <a:ext cx="5018961" cy="1074833"/>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42424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Circular Economy &amp; Waste Management for resilient urban environments</a:t>
            </a:r>
          </a:p>
        </p:txBody>
      </p:sp>
      <p:sp>
        <p:nvSpPr>
          <p:cNvPr id="13" name="Text Placeholder 20">
            <a:extLst>
              <a:ext uri="{FF2B5EF4-FFF2-40B4-BE49-F238E27FC236}">
                <a16:creationId xmlns:a16="http://schemas.microsoft.com/office/drawing/2014/main" id="{2B59EE1F-E4C4-21C7-DA18-59B15C6CB077}"/>
              </a:ext>
            </a:extLst>
          </p:cNvPr>
          <p:cNvSpPr txBox="1">
            <a:spLocks/>
          </p:cNvSpPr>
          <p:nvPr/>
        </p:nvSpPr>
        <p:spPr>
          <a:xfrm>
            <a:off x="5891164" y="4858186"/>
            <a:ext cx="700387" cy="689518"/>
          </a:xfrm>
          <a:prstGeom prst="rect">
            <a:avLst/>
          </a:prstGeom>
          <a:noFill/>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200" b="1"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05</a:t>
            </a:r>
          </a:p>
        </p:txBody>
      </p:sp>
      <p:sp>
        <p:nvSpPr>
          <p:cNvPr id="14" name="Text Placeholder 21">
            <a:extLst>
              <a:ext uri="{FF2B5EF4-FFF2-40B4-BE49-F238E27FC236}">
                <a16:creationId xmlns:a16="http://schemas.microsoft.com/office/drawing/2014/main" id="{D12379C8-23E9-43FB-64BB-36FF557BE421}"/>
              </a:ext>
            </a:extLst>
          </p:cNvPr>
          <p:cNvSpPr txBox="1">
            <a:spLocks/>
          </p:cNvSpPr>
          <p:nvPr/>
        </p:nvSpPr>
        <p:spPr>
          <a:xfrm>
            <a:off x="6797901" y="4858186"/>
            <a:ext cx="4465067" cy="689519"/>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42424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Certification</a:t>
            </a:r>
          </a:p>
        </p:txBody>
      </p:sp>
      <p:cxnSp>
        <p:nvCxnSpPr>
          <p:cNvPr id="18" name="Straight Connector 17"/>
          <p:cNvCxnSpPr/>
          <p:nvPr/>
        </p:nvCxnSpPr>
        <p:spPr>
          <a:xfrm>
            <a:off x="5655212" y="4814470"/>
            <a:ext cx="5796000"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9354F6B-4D1C-4180-B7B5-2691DBFDBF8C}"/>
              </a:ext>
            </a:extLst>
          </p:cNvPr>
          <p:cNvSpPr txBox="1"/>
          <p:nvPr/>
        </p:nvSpPr>
        <p:spPr>
          <a:xfrm>
            <a:off x="267124" y="6317515"/>
            <a:ext cx="8286088" cy="461665"/>
          </a:xfrm>
          <a:prstGeom prst="rect">
            <a:avLst/>
          </a:prstGeom>
          <a:noFill/>
        </p:spPr>
        <p:txBody>
          <a:bodyPr wrap="square" rtlCol="0">
            <a:spAutoFit/>
          </a:bodyPr>
          <a:lstStyle/>
          <a:p>
            <a:r>
              <a:rPr lang="en-GB" sz="800" dirty="0"/>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This work is licensed under a Creative Commons Attribution-Non-Commercial 4.0 International License, within the framework of the EU project NATURE 2021-1-FR01-KA220-ADU-000033584</a:t>
            </a:r>
          </a:p>
        </p:txBody>
      </p:sp>
    </p:spTree>
    <p:extLst>
      <p:ext uri="{BB962C8B-B14F-4D97-AF65-F5344CB8AC3E}">
        <p14:creationId xmlns:p14="http://schemas.microsoft.com/office/powerpoint/2010/main" val="30286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3497123" y="805718"/>
            <a:ext cx="7984988" cy="5134019"/>
          </a:xfrm>
        </p:spPr>
        <p:txBody>
          <a:bodyPr/>
          <a:lstStyle/>
          <a:p>
            <a:pPr marL="0" indent="0" algn="just">
              <a:buClr>
                <a:srgbClr val="E8A116"/>
              </a:buClr>
            </a:pPr>
            <a:r>
              <a:rPr lang="en-IE" sz="2200" b="1" dirty="0">
                <a:solidFill>
                  <a:srgbClr val="454545"/>
                </a:solidFill>
                <a:latin typeface="Calibri" panose="020F0502020204030204" pitchFamily="34" charset="0"/>
                <a:cs typeface="Calibri" panose="020F0502020204030204" pitchFamily="34" charset="0"/>
              </a:rPr>
              <a:t>There are more organisms in one tablespoon of healthy soil than there are people on earth</a:t>
            </a:r>
            <a:r>
              <a:rPr lang="en-IE" sz="2200" dirty="0">
                <a:solidFill>
                  <a:srgbClr val="454545"/>
                </a:solidFill>
                <a:latin typeface="Calibri" panose="020F0502020204030204" pitchFamily="34" charset="0"/>
                <a:cs typeface="Calibri" panose="020F0502020204030204" pitchFamily="34" charset="0"/>
              </a:rPr>
              <a:t>! </a:t>
            </a:r>
            <a:r>
              <a:rPr lang="en-IE" sz="2200" b="1" dirty="0">
                <a:solidFill>
                  <a:srgbClr val="E8A116"/>
                </a:solidFill>
                <a:latin typeface="Calibri" panose="020F0502020204030204" pitchFamily="34" charset="0"/>
                <a:cs typeface="Calibri" panose="020F0502020204030204" pitchFamily="34" charset="0"/>
              </a:rPr>
              <a:t>Agriculture cannot be sustained without replenishment of nutrients removed by crops</a:t>
            </a:r>
            <a:r>
              <a:rPr lang="en-IE" sz="2200" dirty="0">
                <a:solidFill>
                  <a:srgbClr val="454545"/>
                </a:solidFill>
                <a:latin typeface="Calibri" panose="020F0502020204030204" pitchFamily="34" charset="0"/>
                <a:cs typeface="Calibri" panose="020F0502020204030204" pitchFamily="34" charset="0"/>
              </a:rPr>
              <a:t>. Fertile soil supports crop growth.</a:t>
            </a:r>
          </a:p>
          <a:p>
            <a:pPr marL="0" indent="0" algn="just">
              <a:buClr>
                <a:srgbClr val="E8A116"/>
              </a:buClr>
            </a:pPr>
            <a:r>
              <a:rPr lang="en-IE" sz="2200" dirty="0">
                <a:solidFill>
                  <a:srgbClr val="454545"/>
                </a:solidFill>
                <a:latin typeface="Calibri" panose="020F0502020204030204" pitchFamily="34" charset="0"/>
                <a:cs typeface="Calibri" panose="020F0502020204030204" pitchFamily="34" charset="0"/>
              </a:rPr>
              <a:t>The soil ecosystem is </a:t>
            </a:r>
            <a:r>
              <a:rPr lang="en-IE" sz="2200" b="1" dirty="0">
                <a:solidFill>
                  <a:srgbClr val="454545"/>
                </a:solidFill>
                <a:latin typeface="Calibri" panose="020F0502020204030204" pitchFamily="34" charset="0"/>
                <a:cs typeface="Calibri" panose="020F0502020204030204" pitchFamily="34" charset="0"/>
              </a:rPr>
              <a:t>complex</a:t>
            </a:r>
            <a:r>
              <a:rPr lang="en-IE" sz="2200" dirty="0">
                <a:solidFill>
                  <a:srgbClr val="454545"/>
                </a:solidFill>
                <a:latin typeface="Calibri" panose="020F0502020204030204" pitchFamily="34" charset="0"/>
                <a:cs typeface="Calibri" panose="020F0502020204030204" pitchFamily="34" charset="0"/>
              </a:rPr>
              <a:t> and heterogeneous because it comprises </a:t>
            </a:r>
            <a:r>
              <a:rPr lang="en-IE" sz="2200" b="1" dirty="0">
                <a:solidFill>
                  <a:srgbClr val="454545"/>
                </a:solidFill>
                <a:latin typeface="Calibri" panose="020F0502020204030204" pitchFamily="34" charset="0"/>
                <a:cs typeface="Calibri" panose="020F0502020204030204" pitchFamily="34" charset="0"/>
              </a:rPr>
              <a:t>inorganic and organic components, water, gases, and various flora and fauna</a:t>
            </a:r>
            <a:r>
              <a:rPr lang="en-IE" sz="2200" dirty="0">
                <a:solidFill>
                  <a:srgbClr val="454545"/>
                </a:solidFill>
                <a:latin typeface="Calibri" panose="020F0502020204030204" pitchFamily="34" charset="0"/>
                <a:cs typeface="Calibri" panose="020F0502020204030204" pitchFamily="34" charset="0"/>
              </a:rPr>
              <a:t>. Soil ecosystems provide habitats for  diverse groups of biological life, including </a:t>
            </a:r>
            <a:r>
              <a:rPr lang="en-IE" sz="2200" b="1" dirty="0">
                <a:solidFill>
                  <a:srgbClr val="454545"/>
                </a:solidFill>
                <a:latin typeface="Calibri" panose="020F0502020204030204" pitchFamily="34" charset="0"/>
                <a:cs typeface="Calibri" panose="020F0502020204030204" pitchFamily="34" charset="0"/>
              </a:rPr>
              <a:t>bacteria, viruses, fungi, microalgae, protozoa, worms, and bacteriophages</a:t>
            </a:r>
            <a:r>
              <a:rPr lang="en-IE" sz="2200" dirty="0">
                <a:solidFill>
                  <a:srgbClr val="454545"/>
                </a:solidFill>
                <a:latin typeface="Calibri" panose="020F0502020204030204" pitchFamily="34" charset="0"/>
                <a:cs typeface="Calibri" panose="020F0502020204030204" pitchFamily="34" charset="0"/>
              </a:rPr>
              <a:t>. </a:t>
            </a:r>
            <a:r>
              <a:rPr lang="en-IE" sz="2200" b="1" dirty="0">
                <a:solidFill>
                  <a:srgbClr val="E8A116"/>
                </a:solidFill>
                <a:latin typeface="Calibri" panose="020F0502020204030204" pitchFamily="34" charset="0"/>
                <a:cs typeface="Calibri" panose="020F0502020204030204" pitchFamily="34" charset="0"/>
              </a:rPr>
              <a:t>Aboveground plant diversity is linked to belowground soil biodiversity. </a:t>
            </a:r>
            <a:r>
              <a:rPr lang="en-IE" sz="2200" dirty="0">
                <a:solidFill>
                  <a:srgbClr val="454545"/>
                </a:solidFill>
                <a:latin typeface="Calibri" panose="020F0502020204030204" pitchFamily="34" charset="0"/>
                <a:cs typeface="Calibri" panose="020F0502020204030204" pitchFamily="34" charset="0"/>
              </a:rPr>
              <a:t>Plant-soil interactions are incredibly important for the maintenance of below ground soil biodiversity and play a key role in the functioning and resilience of soil systems. </a:t>
            </a:r>
            <a:r>
              <a:rPr lang="en-IE" sz="2200" b="1" dirty="0">
                <a:solidFill>
                  <a:srgbClr val="454545"/>
                </a:solidFill>
                <a:latin typeface="Calibri" panose="020F0502020204030204" pitchFamily="34" charset="0"/>
                <a:cs typeface="Calibri" panose="020F0502020204030204" pitchFamily="34" charset="0"/>
              </a:rPr>
              <a:t>Diversifying plant communities can create more habitats in soil, which in turn supports more diverse soil biological communities</a:t>
            </a:r>
            <a:r>
              <a:rPr lang="en-IE" sz="2200" dirty="0">
                <a:solidFill>
                  <a:srgbClr val="454545"/>
                </a:solidFill>
                <a:latin typeface="Calibri" panose="020F0502020204030204" pitchFamily="34" charset="0"/>
                <a:cs typeface="Calibri" panose="020F0502020204030204" pitchFamily="34" charset="0"/>
              </a:rPr>
              <a:t>. These communities are essential for soil and plant health, underpinning food production and playing a critical role in regulating climate.</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2" y="761603"/>
            <a:ext cx="2440796" cy="803654"/>
          </a:xfrm>
        </p:spPr>
        <p:txBody>
          <a:bodyPr/>
          <a:lstStyle/>
          <a:p>
            <a:r>
              <a:rPr lang="en-US" b="1" dirty="0">
                <a:solidFill>
                  <a:srgbClr val="E8A116"/>
                </a:solidFill>
              </a:rPr>
              <a:t>2.3 Soil Ecosystems </a:t>
            </a:r>
          </a:p>
          <a:p>
            <a:endParaRPr lang="en-US" b="1" dirty="0">
              <a:solidFill>
                <a:srgbClr val="E8A116"/>
              </a:solidFill>
            </a:endParaRP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a:off x="3056298" y="322597"/>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33" name="Graphic 3">
            <a:extLst>
              <a:ext uri="{FF2B5EF4-FFF2-40B4-BE49-F238E27FC236}">
                <a16:creationId xmlns:a16="http://schemas.microsoft.com/office/drawing/2014/main" id="{CA62DF0C-287A-3F73-76AC-594D188BED43}"/>
              </a:ext>
            </a:extLst>
          </p:cNvPr>
          <p:cNvGrpSpPr/>
          <p:nvPr/>
        </p:nvGrpSpPr>
        <p:grpSpPr>
          <a:xfrm>
            <a:off x="2613331" y="4906921"/>
            <a:ext cx="885933" cy="845986"/>
            <a:chOff x="10407709" y="5371716"/>
            <a:chExt cx="1086136" cy="1037162"/>
          </a:xfrm>
          <a:solidFill>
            <a:srgbClr val="296B5F"/>
          </a:solidFill>
        </p:grpSpPr>
        <p:sp>
          <p:nvSpPr>
            <p:cNvPr id="34" name="Freeform 33">
              <a:extLst>
                <a:ext uri="{FF2B5EF4-FFF2-40B4-BE49-F238E27FC236}">
                  <a16:creationId xmlns:a16="http://schemas.microsoft.com/office/drawing/2014/main" id="{7EBC0AEF-18E0-BEF3-20F3-4DFEBB88790C}"/>
                </a:ext>
              </a:extLst>
            </p:cNvPr>
            <p:cNvSpPr/>
            <p:nvPr/>
          </p:nvSpPr>
          <p:spPr>
            <a:xfrm>
              <a:off x="11016927" y="5621447"/>
              <a:ext cx="177956" cy="194120"/>
            </a:xfrm>
            <a:custGeom>
              <a:avLst/>
              <a:gdLst>
                <a:gd name="connsiteX0" fmla="*/ 7905 w 177956"/>
                <a:gd name="connsiteY0" fmla="*/ 175795 h 194120"/>
                <a:gd name="connsiteX1" fmla="*/ 117615 w 177956"/>
                <a:gd name="connsiteY1" fmla="*/ 181281 h 194120"/>
                <a:gd name="connsiteX2" fmla="*/ 177956 w 177956"/>
                <a:gd name="connsiteY2" fmla="*/ 259 h 194120"/>
                <a:gd name="connsiteX3" fmla="*/ 18875 w 177956"/>
                <a:gd name="connsiteY3" fmla="*/ 52371 h 194120"/>
                <a:gd name="connsiteX4" fmla="*/ 7905 w 177956"/>
                <a:gd name="connsiteY4" fmla="*/ 175795 h 194120"/>
                <a:gd name="connsiteX5" fmla="*/ 7905 w 177956"/>
                <a:gd name="connsiteY5" fmla="*/ 175795 h 19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956" h="194120">
                  <a:moveTo>
                    <a:pt x="7905" y="175795"/>
                  </a:moveTo>
                  <a:cubicBezTo>
                    <a:pt x="54532" y="197738"/>
                    <a:pt x="92930" y="200480"/>
                    <a:pt x="117615" y="181281"/>
                  </a:cubicBezTo>
                  <a:cubicBezTo>
                    <a:pt x="166986" y="148368"/>
                    <a:pt x="177956" y="49628"/>
                    <a:pt x="177956" y="259"/>
                  </a:cubicBezTo>
                  <a:cubicBezTo>
                    <a:pt x="101158" y="-2484"/>
                    <a:pt x="46303" y="16715"/>
                    <a:pt x="18875" y="52371"/>
                  </a:cubicBezTo>
                  <a:cubicBezTo>
                    <a:pt x="-11294" y="96255"/>
                    <a:pt x="2419" y="156596"/>
                    <a:pt x="7905" y="175795"/>
                  </a:cubicBezTo>
                  <a:lnTo>
                    <a:pt x="7905" y="175795"/>
                  </a:lnTo>
                  <a:close/>
                </a:path>
              </a:pathLst>
            </a:custGeom>
            <a:solidFill>
              <a:srgbClr val="E8A116"/>
            </a:solidFill>
            <a:ln w="27426"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96B5EEAE-C41E-227B-B959-395F16C2CD6C}"/>
                </a:ext>
              </a:extLst>
            </p:cNvPr>
            <p:cNvSpPr/>
            <p:nvPr/>
          </p:nvSpPr>
          <p:spPr>
            <a:xfrm>
              <a:off x="10684499" y="5383085"/>
              <a:ext cx="218072" cy="198850"/>
            </a:xfrm>
            <a:custGeom>
              <a:avLst/>
              <a:gdLst>
                <a:gd name="connsiteX0" fmla="*/ 230 w 218072"/>
                <a:gd name="connsiteY0" fmla="*/ 0 h 198850"/>
                <a:gd name="connsiteX1" fmla="*/ 60571 w 218072"/>
                <a:gd name="connsiteY1" fmla="*/ 175537 h 198850"/>
                <a:gd name="connsiteX2" fmla="*/ 197709 w 218072"/>
                <a:gd name="connsiteY2" fmla="*/ 189251 h 198850"/>
                <a:gd name="connsiteX3" fmla="*/ 203194 w 218072"/>
                <a:gd name="connsiteY3" fmla="*/ 65827 h 198850"/>
                <a:gd name="connsiteX4" fmla="*/ 230 w 218072"/>
                <a:gd name="connsiteY4" fmla="*/ 0 h 198850"/>
                <a:gd name="connsiteX5" fmla="*/ 230 w 218072"/>
                <a:gd name="connsiteY5" fmla="*/ 0 h 19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072" h="198850">
                  <a:moveTo>
                    <a:pt x="230" y="0"/>
                  </a:moveTo>
                  <a:cubicBezTo>
                    <a:pt x="-2513" y="87769"/>
                    <a:pt x="19429" y="145367"/>
                    <a:pt x="60571" y="175537"/>
                  </a:cubicBezTo>
                  <a:cubicBezTo>
                    <a:pt x="109940" y="211193"/>
                    <a:pt x="175766" y="197479"/>
                    <a:pt x="197709" y="189251"/>
                  </a:cubicBezTo>
                  <a:cubicBezTo>
                    <a:pt x="222394" y="137138"/>
                    <a:pt x="225137" y="95997"/>
                    <a:pt x="203194" y="65827"/>
                  </a:cubicBezTo>
                  <a:cubicBezTo>
                    <a:pt x="164796" y="10972"/>
                    <a:pt x="55085" y="0"/>
                    <a:pt x="230" y="0"/>
                  </a:cubicBezTo>
                  <a:lnTo>
                    <a:pt x="230" y="0"/>
                  </a:lnTo>
                  <a:close/>
                </a:path>
              </a:pathLst>
            </a:custGeom>
            <a:solidFill>
              <a:srgbClr val="E8A116"/>
            </a:solidFill>
            <a:ln w="27426" cap="flat">
              <a:noFill/>
              <a:prstDash val="solid"/>
              <a:miter/>
            </a:ln>
          </p:spPr>
          <p:txBody>
            <a:bodyPr rtlCol="0" anchor="ctr"/>
            <a:lstStyle/>
            <a:p>
              <a:endParaRPr lang="en-US"/>
            </a:p>
          </p:txBody>
        </p:sp>
        <p:grpSp>
          <p:nvGrpSpPr>
            <p:cNvPr id="36" name="Graphic 3">
              <a:extLst>
                <a:ext uri="{FF2B5EF4-FFF2-40B4-BE49-F238E27FC236}">
                  <a16:creationId xmlns:a16="http://schemas.microsoft.com/office/drawing/2014/main" id="{1F5C1F80-7EBD-FD1A-CA63-4081ACDFD9EE}"/>
                </a:ext>
              </a:extLst>
            </p:cNvPr>
            <p:cNvGrpSpPr/>
            <p:nvPr/>
          </p:nvGrpSpPr>
          <p:grpSpPr>
            <a:xfrm>
              <a:off x="10407709" y="5371716"/>
              <a:ext cx="1086136" cy="1037162"/>
              <a:chOff x="10407709" y="5371716"/>
              <a:chExt cx="1086136" cy="1037162"/>
            </a:xfrm>
            <a:grpFill/>
          </p:grpSpPr>
          <p:grpSp>
            <p:nvGrpSpPr>
              <p:cNvPr id="37" name="Graphic 3">
                <a:extLst>
                  <a:ext uri="{FF2B5EF4-FFF2-40B4-BE49-F238E27FC236}">
                    <a16:creationId xmlns:a16="http://schemas.microsoft.com/office/drawing/2014/main" id="{A5A3DAFF-0EB6-3AA8-FD33-00A20CA3E790}"/>
                  </a:ext>
                </a:extLst>
              </p:cNvPr>
              <p:cNvGrpSpPr/>
              <p:nvPr/>
            </p:nvGrpSpPr>
            <p:grpSpPr>
              <a:xfrm>
                <a:off x="10407709" y="5371716"/>
                <a:ext cx="1086136" cy="1037162"/>
                <a:chOff x="10407709" y="5371716"/>
                <a:chExt cx="1086136" cy="1037162"/>
              </a:xfrm>
              <a:grpFill/>
            </p:grpSpPr>
            <p:sp>
              <p:nvSpPr>
                <p:cNvPr id="39" name="Freeform 38">
                  <a:extLst>
                    <a:ext uri="{FF2B5EF4-FFF2-40B4-BE49-F238E27FC236}">
                      <a16:creationId xmlns:a16="http://schemas.microsoft.com/office/drawing/2014/main" id="{0D414DFD-B208-E005-8241-DD406EC0A4B1}"/>
                    </a:ext>
                  </a:extLst>
                </p:cNvPr>
                <p:cNvSpPr/>
                <p:nvPr/>
              </p:nvSpPr>
              <p:spPr>
                <a:xfrm>
                  <a:off x="10407709" y="5876782"/>
                  <a:ext cx="1086136" cy="532096"/>
                </a:xfrm>
                <a:custGeom>
                  <a:avLst/>
                  <a:gdLst>
                    <a:gd name="connsiteX0" fmla="*/ 540326 w 1086136"/>
                    <a:gd name="connsiteY0" fmla="*/ 532097 h 532096"/>
                    <a:gd name="connsiteX1" fmla="*/ 430615 w 1086136"/>
                    <a:gd name="connsiteY1" fmla="*/ 510154 h 532096"/>
                    <a:gd name="connsiteX2" fmla="*/ 263306 w 1086136"/>
                    <a:gd name="connsiteY2" fmla="*/ 436100 h 532096"/>
                    <a:gd name="connsiteX3" fmla="*/ 71312 w 1086136"/>
                    <a:gd name="connsiteY3" fmla="*/ 386730 h 532096"/>
                    <a:gd name="connsiteX4" fmla="*/ 16457 w 1086136"/>
                    <a:gd name="connsiteY4" fmla="*/ 381245 h 532096"/>
                    <a:gd name="connsiteX5" fmla="*/ 0 w 1086136"/>
                    <a:gd name="connsiteY5" fmla="*/ 364788 h 532096"/>
                    <a:gd name="connsiteX6" fmla="*/ 0 w 1086136"/>
                    <a:gd name="connsiteY6" fmla="*/ 191993 h 532096"/>
                    <a:gd name="connsiteX7" fmla="*/ 2743 w 1086136"/>
                    <a:gd name="connsiteY7" fmla="*/ 181022 h 532096"/>
                    <a:gd name="connsiteX8" fmla="*/ 257820 w 1086136"/>
                    <a:gd name="connsiteY8" fmla="*/ 79541 h 532096"/>
                    <a:gd name="connsiteX9" fmla="*/ 452557 w 1086136"/>
                    <a:gd name="connsiteY9" fmla="*/ 159081 h 532096"/>
                    <a:gd name="connsiteX10" fmla="*/ 556782 w 1086136"/>
                    <a:gd name="connsiteY10" fmla="*/ 189251 h 532096"/>
                    <a:gd name="connsiteX11" fmla="*/ 724090 w 1086136"/>
                    <a:gd name="connsiteY11" fmla="*/ 189251 h 532096"/>
                    <a:gd name="connsiteX12" fmla="*/ 792660 w 1086136"/>
                    <a:gd name="connsiteY12" fmla="*/ 227650 h 532096"/>
                    <a:gd name="connsiteX13" fmla="*/ 938027 w 1086136"/>
                    <a:gd name="connsiteY13" fmla="*/ 60341 h 532096"/>
                    <a:gd name="connsiteX14" fmla="*/ 1058708 w 1086136"/>
                    <a:gd name="connsiteY14" fmla="*/ 0 h 532096"/>
                    <a:gd name="connsiteX15" fmla="*/ 1069679 w 1086136"/>
                    <a:gd name="connsiteY15" fmla="*/ 0 h 532096"/>
                    <a:gd name="connsiteX16" fmla="*/ 1083393 w 1086136"/>
                    <a:gd name="connsiteY16" fmla="*/ 8229 h 532096"/>
                    <a:gd name="connsiteX17" fmla="*/ 1086136 w 1086136"/>
                    <a:gd name="connsiteY17" fmla="*/ 24686 h 532096"/>
                    <a:gd name="connsiteX18" fmla="*/ 954484 w 1086136"/>
                    <a:gd name="connsiteY18" fmla="*/ 320904 h 532096"/>
                    <a:gd name="connsiteX19" fmla="*/ 798145 w 1086136"/>
                    <a:gd name="connsiteY19" fmla="*/ 452556 h 532096"/>
                    <a:gd name="connsiteX20" fmla="*/ 776204 w 1086136"/>
                    <a:gd name="connsiteY20" fmla="*/ 458042 h 532096"/>
                    <a:gd name="connsiteX21" fmla="*/ 641807 w 1086136"/>
                    <a:gd name="connsiteY21" fmla="*/ 512897 h 532096"/>
                    <a:gd name="connsiteX22" fmla="*/ 540326 w 1086136"/>
                    <a:gd name="connsiteY22" fmla="*/ 532097 h 532096"/>
                    <a:gd name="connsiteX23" fmla="*/ 540326 w 1086136"/>
                    <a:gd name="connsiteY23" fmla="*/ 532097 h 532096"/>
                    <a:gd name="connsiteX24" fmla="*/ 35656 w 1086136"/>
                    <a:gd name="connsiteY24" fmla="*/ 348331 h 532096"/>
                    <a:gd name="connsiteX25" fmla="*/ 74055 w 1086136"/>
                    <a:gd name="connsiteY25" fmla="*/ 351074 h 532096"/>
                    <a:gd name="connsiteX26" fmla="*/ 274277 w 1086136"/>
                    <a:gd name="connsiteY26" fmla="*/ 403186 h 532096"/>
                    <a:gd name="connsiteX27" fmla="*/ 441586 w 1086136"/>
                    <a:gd name="connsiteY27" fmla="*/ 477241 h 532096"/>
                    <a:gd name="connsiteX28" fmla="*/ 628094 w 1086136"/>
                    <a:gd name="connsiteY28" fmla="*/ 479983 h 532096"/>
                    <a:gd name="connsiteX29" fmla="*/ 762490 w 1086136"/>
                    <a:gd name="connsiteY29" fmla="*/ 425128 h 532096"/>
                    <a:gd name="connsiteX30" fmla="*/ 765232 w 1086136"/>
                    <a:gd name="connsiteY30" fmla="*/ 425128 h 532096"/>
                    <a:gd name="connsiteX31" fmla="*/ 789918 w 1086136"/>
                    <a:gd name="connsiteY31" fmla="*/ 419643 h 532096"/>
                    <a:gd name="connsiteX32" fmla="*/ 921570 w 1086136"/>
                    <a:gd name="connsiteY32" fmla="*/ 307190 h 532096"/>
                    <a:gd name="connsiteX33" fmla="*/ 1039509 w 1086136"/>
                    <a:gd name="connsiteY33" fmla="*/ 35656 h 532096"/>
                    <a:gd name="connsiteX34" fmla="*/ 962712 w 1086136"/>
                    <a:gd name="connsiteY34" fmla="*/ 82283 h 532096"/>
                    <a:gd name="connsiteX35" fmla="*/ 803631 w 1086136"/>
                    <a:gd name="connsiteY35" fmla="*/ 266048 h 532096"/>
                    <a:gd name="connsiteX36" fmla="*/ 803631 w 1086136"/>
                    <a:gd name="connsiteY36" fmla="*/ 268791 h 532096"/>
                    <a:gd name="connsiteX37" fmla="*/ 724090 w 1086136"/>
                    <a:gd name="connsiteY37" fmla="*/ 348331 h 532096"/>
                    <a:gd name="connsiteX38" fmla="*/ 490955 w 1086136"/>
                    <a:gd name="connsiteY38" fmla="*/ 348331 h 532096"/>
                    <a:gd name="connsiteX39" fmla="*/ 400444 w 1086136"/>
                    <a:gd name="connsiteY39" fmla="*/ 362045 h 532096"/>
                    <a:gd name="connsiteX40" fmla="*/ 394958 w 1086136"/>
                    <a:gd name="connsiteY40" fmla="*/ 345588 h 532096"/>
                    <a:gd name="connsiteX41" fmla="*/ 389473 w 1086136"/>
                    <a:gd name="connsiteY41" fmla="*/ 329131 h 532096"/>
                    <a:gd name="connsiteX42" fmla="*/ 389473 w 1086136"/>
                    <a:gd name="connsiteY42" fmla="*/ 329131 h 532096"/>
                    <a:gd name="connsiteX43" fmla="*/ 490955 w 1086136"/>
                    <a:gd name="connsiteY43" fmla="*/ 312676 h 532096"/>
                    <a:gd name="connsiteX44" fmla="*/ 724090 w 1086136"/>
                    <a:gd name="connsiteY44" fmla="*/ 312676 h 532096"/>
                    <a:gd name="connsiteX45" fmla="*/ 767975 w 1086136"/>
                    <a:gd name="connsiteY45" fmla="*/ 268791 h 532096"/>
                    <a:gd name="connsiteX46" fmla="*/ 724090 w 1086136"/>
                    <a:gd name="connsiteY46" fmla="*/ 224907 h 532096"/>
                    <a:gd name="connsiteX47" fmla="*/ 556782 w 1086136"/>
                    <a:gd name="connsiteY47" fmla="*/ 224907 h 532096"/>
                    <a:gd name="connsiteX48" fmla="*/ 433358 w 1086136"/>
                    <a:gd name="connsiteY48" fmla="*/ 189251 h 532096"/>
                    <a:gd name="connsiteX49" fmla="*/ 249592 w 1086136"/>
                    <a:gd name="connsiteY49" fmla="*/ 112453 h 532096"/>
                    <a:gd name="connsiteX50" fmla="*/ 35656 w 1086136"/>
                    <a:gd name="connsiteY50" fmla="*/ 194736 h 532096"/>
                    <a:gd name="connsiteX51" fmla="*/ 35656 w 1086136"/>
                    <a:gd name="connsiteY51" fmla="*/ 348331 h 532096"/>
                    <a:gd name="connsiteX52" fmla="*/ 35656 w 1086136"/>
                    <a:gd name="connsiteY52" fmla="*/ 348331 h 53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86136" h="532096">
                      <a:moveTo>
                        <a:pt x="540326" y="532097"/>
                      </a:moveTo>
                      <a:cubicBezTo>
                        <a:pt x="501927" y="532097"/>
                        <a:pt x="463528" y="523868"/>
                        <a:pt x="430615" y="510154"/>
                      </a:cubicBezTo>
                      <a:lnTo>
                        <a:pt x="263306" y="436100"/>
                      </a:lnTo>
                      <a:cubicBezTo>
                        <a:pt x="202965" y="408672"/>
                        <a:pt x="137138" y="392216"/>
                        <a:pt x="71312" y="386730"/>
                      </a:cubicBezTo>
                      <a:lnTo>
                        <a:pt x="16457" y="381245"/>
                      </a:lnTo>
                      <a:cubicBezTo>
                        <a:pt x="8229" y="381245"/>
                        <a:pt x="0" y="373016"/>
                        <a:pt x="0" y="364788"/>
                      </a:cubicBezTo>
                      <a:lnTo>
                        <a:pt x="0" y="191993"/>
                      </a:lnTo>
                      <a:cubicBezTo>
                        <a:pt x="0" y="189251"/>
                        <a:pt x="0" y="183765"/>
                        <a:pt x="2743" y="181022"/>
                      </a:cubicBezTo>
                      <a:cubicBezTo>
                        <a:pt x="8229" y="175537"/>
                        <a:pt x="106968" y="46627"/>
                        <a:pt x="257820" y="79541"/>
                      </a:cubicBezTo>
                      <a:cubicBezTo>
                        <a:pt x="342846" y="98740"/>
                        <a:pt x="411415" y="134396"/>
                        <a:pt x="452557" y="159081"/>
                      </a:cubicBezTo>
                      <a:cubicBezTo>
                        <a:pt x="482727" y="178280"/>
                        <a:pt x="518383" y="189251"/>
                        <a:pt x="556782" y="189251"/>
                      </a:cubicBezTo>
                      <a:lnTo>
                        <a:pt x="724090" y="189251"/>
                      </a:lnTo>
                      <a:cubicBezTo>
                        <a:pt x="754261" y="189251"/>
                        <a:pt x="778946" y="205707"/>
                        <a:pt x="792660" y="227650"/>
                      </a:cubicBezTo>
                      <a:lnTo>
                        <a:pt x="938027" y="60341"/>
                      </a:lnTo>
                      <a:cubicBezTo>
                        <a:pt x="965454" y="21943"/>
                        <a:pt x="1012081" y="0"/>
                        <a:pt x="1058708" y="0"/>
                      </a:cubicBezTo>
                      <a:lnTo>
                        <a:pt x="1069679" y="0"/>
                      </a:lnTo>
                      <a:cubicBezTo>
                        <a:pt x="1075165" y="0"/>
                        <a:pt x="1080650" y="2743"/>
                        <a:pt x="1083393" y="8229"/>
                      </a:cubicBezTo>
                      <a:cubicBezTo>
                        <a:pt x="1086136" y="13714"/>
                        <a:pt x="1086136" y="19200"/>
                        <a:pt x="1086136" y="24686"/>
                      </a:cubicBezTo>
                      <a:lnTo>
                        <a:pt x="954484" y="320904"/>
                      </a:lnTo>
                      <a:cubicBezTo>
                        <a:pt x="927056" y="386730"/>
                        <a:pt x="866715" y="436100"/>
                        <a:pt x="798145" y="452556"/>
                      </a:cubicBezTo>
                      <a:lnTo>
                        <a:pt x="776204" y="458042"/>
                      </a:lnTo>
                      <a:lnTo>
                        <a:pt x="641807" y="512897"/>
                      </a:lnTo>
                      <a:cubicBezTo>
                        <a:pt x="608895" y="526611"/>
                        <a:pt x="575981" y="532097"/>
                        <a:pt x="540326" y="532097"/>
                      </a:cubicBezTo>
                      <a:lnTo>
                        <a:pt x="540326" y="532097"/>
                      </a:lnTo>
                      <a:close/>
                      <a:moveTo>
                        <a:pt x="35656" y="348331"/>
                      </a:moveTo>
                      <a:lnTo>
                        <a:pt x="74055" y="351074"/>
                      </a:lnTo>
                      <a:cubicBezTo>
                        <a:pt x="142624" y="359302"/>
                        <a:pt x="211193" y="375759"/>
                        <a:pt x="274277" y="403186"/>
                      </a:cubicBezTo>
                      <a:lnTo>
                        <a:pt x="441586" y="477241"/>
                      </a:lnTo>
                      <a:cubicBezTo>
                        <a:pt x="501927" y="501926"/>
                        <a:pt x="567753" y="504669"/>
                        <a:pt x="628094" y="479983"/>
                      </a:cubicBezTo>
                      <a:lnTo>
                        <a:pt x="762490" y="425128"/>
                      </a:lnTo>
                      <a:cubicBezTo>
                        <a:pt x="762490" y="425128"/>
                        <a:pt x="765232" y="425128"/>
                        <a:pt x="765232" y="425128"/>
                      </a:cubicBezTo>
                      <a:lnTo>
                        <a:pt x="789918" y="419643"/>
                      </a:lnTo>
                      <a:cubicBezTo>
                        <a:pt x="847515" y="405929"/>
                        <a:pt x="896885" y="364788"/>
                        <a:pt x="921570" y="307190"/>
                      </a:cubicBezTo>
                      <a:lnTo>
                        <a:pt x="1039509" y="35656"/>
                      </a:lnTo>
                      <a:cubicBezTo>
                        <a:pt x="1009339" y="41141"/>
                        <a:pt x="981911" y="57598"/>
                        <a:pt x="962712" y="82283"/>
                      </a:cubicBezTo>
                      <a:lnTo>
                        <a:pt x="803631" y="266048"/>
                      </a:lnTo>
                      <a:cubicBezTo>
                        <a:pt x="803631" y="266048"/>
                        <a:pt x="803631" y="268791"/>
                        <a:pt x="803631" y="268791"/>
                      </a:cubicBezTo>
                      <a:cubicBezTo>
                        <a:pt x="803631" y="312676"/>
                        <a:pt x="767975" y="348331"/>
                        <a:pt x="724090" y="348331"/>
                      </a:cubicBezTo>
                      <a:lnTo>
                        <a:pt x="490955" y="348331"/>
                      </a:lnTo>
                      <a:cubicBezTo>
                        <a:pt x="460785" y="348331"/>
                        <a:pt x="430615" y="353817"/>
                        <a:pt x="400444" y="362045"/>
                      </a:cubicBezTo>
                      <a:lnTo>
                        <a:pt x="394958" y="345588"/>
                      </a:lnTo>
                      <a:lnTo>
                        <a:pt x="389473" y="329131"/>
                      </a:lnTo>
                      <a:lnTo>
                        <a:pt x="389473" y="329131"/>
                      </a:lnTo>
                      <a:cubicBezTo>
                        <a:pt x="422386" y="318161"/>
                        <a:pt x="455300" y="312676"/>
                        <a:pt x="490955" y="312676"/>
                      </a:cubicBezTo>
                      <a:lnTo>
                        <a:pt x="724090" y="312676"/>
                      </a:lnTo>
                      <a:cubicBezTo>
                        <a:pt x="748776" y="312676"/>
                        <a:pt x="767975" y="293476"/>
                        <a:pt x="767975" y="268791"/>
                      </a:cubicBezTo>
                      <a:cubicBezTo>
                        <a:pt x="767975" y="244107"/>
                        <a:pt x="748776" y="224907"/>
                        <a:pt x="724090" y="224907"/>
                      </a:cubicBezTo>
                      <a:lnTo>
                        <a:pt x="556782" y="224907"/>
                      </a:lnTo>
                      <a:cubicBezTo>
                        <a:pt x="512898" y="224907"/>
                        <a:pt x="469013" y="213936"/>
                        <a:pt x="433358" y="189251"/>
                      </a:cubicBezTo>
                      <a:cubicBezTo>
                        <a:pt x="392216" y="164566"/>
                        <a:pt x="329132" y="131653"/>
                        <a:pt x="249592" y="112453"/>
                      </a:cubicBezTo>
                      <a:cubicBezTo>
                        <a:pt x="134395" y="87769"/>
                        <a:pt x="52112" y="175537"/>
                        <a:pt x="35656" y="194736"/>
                      </a:cubicBezTo>
                      <a:lnTo>
                        <a:pt x="35656" y="348331"/>
                      </a:lnTo>
                      <a:lnTo>
                        <a:pt x="35656" y="348331"/>
                      </a:lnTo>
                      <a:close/>
                    </a:path>
                  </a:pathLst>
                </a:custGeom>
                <a:grpFill/>
                <a:ln w="27426"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9A33B7B-AB5C-4E4D-7BBC-518AC3620575}"/>
                    </a:ext>
                  </a:extLst>
                </p:cNvPr>
                <p:cNvSpPr/>
                <p:nvPr/>
              </p:nvSpPr>
              <p:spPr>
                <a:xfrm>
                  <a:off x="10994886" y="5609912"/>
                  <a:ext cx="249584" cy="264128"/>
                </a:xfrm>
                <a:custGeom>
                  <a:avLst/>
                  <a:gdLst>
                    <a:gd name="connsiteX0" fmla="*/ 109486 w 249584"/>
                    <a:gd name="connsiteY0" fmla="*/ 264128 h 264128"/>
                    <a:gd name="connsiteX1" fmla="*/ 18975 w 249584"/>
                    <a:gd name="connsiteY1" fmla="*/ 239443 h 264128"/>
                    <a:gd name="connsiteX2" fmla="*/ 10747 w 249584"/>
                    <a:gd name="connsiteY2" fmla="*/ 228472 h 264128"/>
                    <a:gd name="connsiteX3" fmla="*/ 27203 w 249584"/>
                    <a:gd name="connsiteY3" fmla="*/ 66649 h 264128"/>
                    <a:gd name="connsiteX4" fmla="*/ 232911 w 249584"/>
                    <a:gd name="connsiteY4" fmla="*/ 823 h 264128"/>
                    <a:gd name="connsiteX5" fmla="*/ 249368 w 249584"/>
                    <a:gd name="connsiteY5" fmla="*/ 17280 h 264128"/>
                    <a:gd name="connsiteX6" fmla="*/ 172571 w 249584"/>
                    <a:gd name="connsiteY6" fmla="*/ 244929 h 264128"/>
                    <a:gd name="connsiteX7" fmla="*/ 109486 w 249584"/>
                    <a:gd name="connsiteY7" fmla="*/ 264128 h 264128"/>
                    <a:gd name="connsiteX8" fmla="*/ 109486 w 249584"/>
                    <a:gd name="connsiteY8" fmla="*/ 264128 h 264128"/>
                    <a:gd name="connsiteX9" fmla="*/ 40917 w 249584"/>
                    <a:gd name="connsiteY9" fmla="*/ 209273 h 264128"/>
                    <a:gd name="connsiteX10" fmla="*/ 150628 w 249584"/>
                    <a:gd name="connsiteY10" fmla="*/ 214758 h 264128"/>
                    <a:gd name="connsiteX11" fmla="*/ 210969 w 249584"/>
                    <a:gd name="connsiteY11" fmla="*/ 33736 h 264128"/>
                    <a:gd name="connsiteX12" fmla="*/ 51889 w 249584"/>
                    <a:gd name="connsiteY12" fmla="*/ 85849 h 264128"/>
                    <a:gd name="connsiteX13" fmla="*/ 40917 w 249584"/>
                    <a:gd name="connsiteY13" fmla="*/ 209273 h 264128"/>
                    <a:gd name="connsiteX14" fmla="*/ 40917 w 249584"/>
                    <a:gd name="connsiteY14" fmla="*/ 209273 h 26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9584" h="264128">
                      <a:moveTo>
                        <a:pt x="109486" y="264128"/>
                      </a:moveTo>
                      <a:cubicBezTo>
                        <a:pt x="82059" y="264128"/>
                        <a:pt x="51889" y="255899"/>
                        <a:pt x="18975" y="239443"/>
                      </a:cubicBezTo>
                      <a:cubicBezTo>
                        <a:pt x="16232" y="236701"/>
                        <a:pt x="10747" y="233958"/>
                        <a:pt x="10747" y="228472"/>
                      </a:cubicBezTo>
                      <a:cubicBezTo>
                        <a:pt x="10747" y="225729"/>
                        <a:pt x="-22166" y="132475"/>
                        <a:pt x="27203" y="66649"/>
                      </a:cubicBezTo>
                      <a:cubicBezTo>
                        <a:pt x="62860" y="17280"/>
                        <a:pt x="131429" y="-4663"/>
                        <a:pt x="232911" y="823"/>
                      </a:cubicBezTo>
                      <a:cubicBezTo>
                        <a:pt x="241140" y="823"/>
                        <a:pt x="249368" y="9051"/>
                        <a:pt x="249368" y="17280"/>
                      </a:cubicBezTo>
                      <a:cubicBezTo>
                        <a:pt x="249368" y="25508"/>
                        <a:pt x="257597" y="190073"/>
                        <a:pt x="172571" y="244929"/>
                      </a:cubicBezTo>
                      <a:cubicBezTo>
                        <a:pt x="153371" y="258642"/>
                        <a:pt x="134172" y="264128"/>
                        <a:pt x="109486" y="264128"/>
                      </a:cubicBezTo>
                      <a:lnTo>
                        <a:pt x="109486" y="264128"/>
                      </a:lnTo>
                      <a:close/>
                      <a:moveTo>
                        <a:pt x="40917" y="209273"/>
                      </a:moveTo>
                      <a:cubicBezTo>
                        <a:pt x="87545" y="231215"/>
                        <a:pt x="125943" y="233958"/>
                        <a:pt x="150628" y="214758"/>
                      </a:cubicBezTo>
                      <a:cubicBezTo>
                        <a:pt x="199998" y="181845"/>
                        <a:pt x="210969" y="83106"/>
                        <a:pt x="210969" y="33736"/>
                      </a:cubicBezTo>
                      <a:cubicBezTo>
                        <a:pt x="134172" y="30993"/>
                        <a:pt x="79317" y="50192"/>
                        <a:pt x="51889" y="85849"/>
                      </a:cubicBezTo>
                      <a:cubicBezTo>
                        <a:pt x="24461" y="129732"/>
                        <a:pt x="35432" y="190073"/>
                        <a:pt x="40917" y="209273"/>
                      </a:cubicBezTo>
                      <a:lnTo>
                        <a:pt x="40917" y="209273"/>
                      </a:lnTo>
                      <a:close/>
                    </a:path>
                  </a:pathLst>
                </a:custGeom>
                <a:grpFill/>
                <a:ln w="27426"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966D0D72-A52B-602D-C4C1-9D8190ACAA93}"/>
                    </a:ext>
                  </a:extLst>
                </p:cNvPr>
                <p:cNvSpPr/>
                <p:nvPr/>
              </p:nvSpPr>
              <p:spPr>
                <a:xfrm>
                  <a:off x="10659296" y="5371716"/>
                  <a:ext cx="286439" cy="269189"/>
                </a:xfrm>
                <a:custGeom>
                  <a:avLst/>
                  <a:gdLst>
                    <a:gd name="connsiteX0" fmla="*/ 173542 w 286439"/>
                    <a:gd name="connsiteY0" fmla="*/ 269189 h 269189"/>
                    <a:gd name="connsiteX1" fmla="*/ 74802 w 286439"/>
                    <a:gd name="connsiteY1" fmla="*/ 239019 h 269189"/>
                    <a:gd name="connsiteX2" fmla="*/ 748 w 286439"/>
                    <a:gd name="connsiteY2" fmla="*/ 16855 h 269189"/>
                    <a:gd name="connsiteX3" fmla="*/ 17205 w 286439"/>
                    <a:gd name="connsiteY3" fmla="*/ 398 h 269189"/>
                    <a:gd name="connsiteX4" fmla="*/ 266796 w 286439"/>
                    <a:gd name="connsiteY4" fmla="*/ 82681 h 269189"/>
                    <a:gd name="connsiteX5" fmla="*/ 258568 w 286439"/>
                    <a:gd name="connsiteY5" fmla="*/ 249990 h 269189"/>
                    <a:gd name="connsiteX6" fmla="*/ 247597 w 286439"/>
                    <a:gd name="connsiteY6" fmla="*/ 258218 h 269189"/>
                    <a:gd name="connsiteX7" fmla="*/ 173542 w 286439"/>
                    <a:gd name="connsiteY7" fmla="*/ 269189 h 269189"/>
                    <a:gd name="connsiteX8" fmla="*/ 173542 w 286439"/>
                    <a:gd name="connsiteY8" fmla="*/ 269189 h 269189"/>
                    <a:gd name="connsiteX9" fmla="*/ 244854 w 286439"/>
                    <a:gd name="connsiteY9" fmla="*/ 239019 h 269189"/>
                    <a:gd name="connsiteX10" fmla="*/ 244854 w 286439"/>
                    <a:gd name="connsiteY10" fmla="*/ 239019 h 269189"/>
                    <a:gd name="connsiteX11" fmla="*/ 244854 w 286439"/>
                    <a:gd name="connsiteY11" fmla="*/ 239019 h 269189"/>
                    <a:gd name="connsiteX12" fmla="*/ 36404 w 286439"/>
                    <a:gd name="connsiteY12" fmla="*/ 36054 h 269189"/>
                    <a:gd name="connsiteX13" fmla="*/ 96745 w 286439"/>
                    <a:gd name="connsiteY13" fmla="*/ 211591 h 269189"/>
                    <a:gd name="connsiteX14" fmla="*/ 233883 w 286439"/>
                    <a:gd name="connsiteY14" fmla="*/ 225305 h 269189"/>
                    <a:gd name="connsiteX15" fmla="*/ 239368 w 286439"/>
                    <a:gd name="connsiteY15" fmla="*/ 101881 h 269189"/>
                    <a:gd name="connsiteX16" fmla="*/ 36404 w 286439"/>
                    <a:gd name="connsiteY16" fmla="*/ 36054 h 269189"/>
                    <a:gd name="connsiteX17" fmla="*/ 36404 w 286439"/>
                    <a:gd name="connsiteY17" fmla="*/ 36054 h 26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439" h="269189">
                      <a:moveTo>
                        <a:pt x="173542" y="269189"/>
                      </a:moveTo>
                      <a:cubicBezTo>
                        <a:pt x="143372" y="269189"/>
                        <a:pt x="104973" y="263703"/>
                        <a:pt x="74802" y="239019"/>
                      </a:cubicBezTo>
                      <a:cubicBezTo>
                        <a:pt x="19947" y="200620"/>
                        <a:pt x="-4738" y="123822"/>
                        <a:pt x="748" y="16855"/>
                      </a:cubicBezTo>
                      <a:cubicBezTo>
                        <a:pt x="748" y="8627"/>
                        <a:pt x="8976" y="398"/>
                        <a:pt x="17205" y="398"/>
                      </a:cubicBezTo>
                      <a:cubicBezTo>
                        <a:pt x="25433" y="398"/>
                        <a:pt x="206456" y="-10573"/>
                        <a:pt x="266796" y="82681"/>
                      </a:cubicBezTo>
                      <a:cubicBezTo>
                        <a:pt x="294224" y="126565"/>
                        <a:pt x="294224" y="181421"/>
                        <a:pt x="258568" y="249990"/>
                      </a:cubicBezTo>
                      <a:cubicBezTo>
                        <a:pt x="255825" y="252732"/>
                        <a:pt x="253082" y="258218"/>
                        <a:pt x="247597" y="258218"/>
                      </a:cubicBezTo>
                      <a:cubicBezTo>
                        <a:pt x="250340" y="258218"/>
                        <a:pt x="217427" y="269189"/>
                        <a:pt x="173542" y="269189"/>
                      </a:cubicBezTo>
                      <a:lnTo>
                        <a:pt x="173542" y="269189"/>
                      </a:lnTo>
                      <a:close/>
                      <a:moveTo>
                        <a:pt x="244854" y="239019"/>
                      </a:moveTo>
                      <a:lnTo>
                        <a:pt x="244854" y="239019"/>
                      </a:lnTo>
                      <a:lnTo>
                        <a:pt x="244854" y="239019"/>
                      </a:lnTo>
                      <a:close/>
                      <a:moveTo>
                        <a:pt x="36404" y="36054"/>
                      </a:moveTo>
                      <a:cubicBezTo>
                        <a:pt x="33661" y="123822"/>
                        <a:pt x="55603" y="181421"/>
                        <a:pt x="96745" y="211591"/>
                      </a:cubicBezTo>
                      <a:cubicBezTo>
                        <a:pt x="146114" y="247247"/>
                        <a:pt x="211941" y="233533"/>
                        <a:pt x="233883" y="225305"/>
                      </a:cubicBezTo>
                      <a:cubicBezTo>
                        <a:pt x="258568" y="173193"/>
                        <a:pt x="261311" y="132051"/>
                        <a:pt x="239368" y="101881"/>
                      </a:cubicBezTo>
                      <a:cubicBezTo>
                        <a:pt x="200970" y="44282"/>
                        <a:pt x="94002" y="33312"/>
                        <a:pt x="36404" y="36054"/>
                      </a:cubicBezTo>
                      <a:lnTo>
                        <a:pt x="36404" y="36054"/>
                      </a:lnTo>
                      <a:close/>
                    </a:path>
                  </a:pathLst>
                </a:custGeom>
                <a:grpFill/>
                <a:ln w="27426" cap="flat">
                  <a:noFill/>
                  <a:prstDash val="solid"/>
                  <a:miter/>
                </a:ln>
              </p:spPr>
              <p:txBody>
                <a:bodyPr rtlCol="0" anchor="ctr"/>
                <a:lstStyle/>
                <a:p>
                  <a:endParaRPr lang="en-US"/>
                </a:p>
              </p:txBody>
            </p:sp>
          </p:grpSp>
          <p:sp>
            <p:nvSpPr>
              <p:cNvPr id="38" name="Freeform 37">
                <a:extLst>
                  <a:ext uri="{FF2B5EF4-FFF2-40B4-BE49-F238E27FC236}">
                    <a16:creationId xmlns:a16="http://schemas.microsoft.com/office/drawing/2014/main" id="{A7284C29-C205-CDBC-C8C1-8B2B9D88AA83}"/>
                  </a:ext>
                </a:extLst>
              </p:cNvPr>
              <p:cNvSpPr/>
              <p:nvPr/>
            </p:nvSpPr>
            <p:spPr>
              <a:xfrm>
                <a:off x="10770290" y="5482359"/>
                <a:ext cx="386306" cy="613843"/>
              </a:xfrm>
              <a:custGeom>
                <a:avLst/>
                <a:gdLst>
                  <a:gd name="connsiteX0" fmla="*/ 202430 w 386306"/>
                  <a:gd name="connsiteY0" fmla="*/ 613844 h 613843"/>
                  <a:gd name="connsiteX1" fmla="*/ 202430 w 386306"/>
                  <a:gd name="connsiteY1" fmla="*/ 613844 h 613843"/>
                  <a:gd name="connsiteX2" fmla="*/ 185973 w 386306"/>
                  <a:gd name="connsiteY2" fmla="*/ 594645 h 613843"/>
                  <a:gd name="connsiteX3" fmla="*/ 191459 w 386306"/>
                  <a:gd name="connsiteY3" fmla="*/ 534304 h 613843"/>
                  <a:gd name="connsiteX4" fmla="*/ 10436 w 386306"/>
                  <a:gd name="connsiteY4" fmla="*/ 35122 h 613843"/>
                  <a:gd name="connsiteX5" fmla="*/ 2208 w 386306"/>
                  <a:gd name="connsiteY5" fmla="*/ 10436 h 613843"/>
                  <a:gd name="connsiteX6" fmla="*/ 26893 w 386306"/>
                  <a:gd name="connsiteY6" fmla="*/ 2208 h 613843"/>
                  <a:gd name="connsiteX7" fmla="*/ 224372 w 386306"/>
                  <a:gd name="connsiteY7" fmla="*/ 345054 h 613843"/>
                  <a:gd name="connsiteX8" fmla="*/ 229858 w 386306"/>
                  <a:gd name="connsiteY8" fmla="*/ 391681 h 613843"/>
                  <a:gd name="connsiteX9" fmla="*/ 358768 w 386306"/>
                  <a:gd name="connsiteY9" fmla="*/ 221629 h 613843"/>
                  <a:gd name="connsiteX10" fmla="*/ 383453 w 386306"/>
                  <a:gd name="connsiteY10" fmla="*/ 227115 h 613843"/>
                  <a:gd name="connsiteX11" fmla="*/ 377967 w 386306"/>
                  <a:gd name="connsiteY11" fmla="*/ 251800 h 613843"/>
                  <a:gd name="connsiteX12" fmla="*/ 232601 w 386306"/>
                  <a:gd name="connsiteY12" fmla="*/ 531561 h 613843"/>
                  <a:gd name="connsiteX13" fmla="*/ 227115 w 386306"/>
                  <a:gd name="connsiteY13" fmla="*/ 591902 h 613843"/>
                  <a:gd name="connsiteX14" fmla="*/ 202430 w 386306"/>
                  <a:gd name="connsiteY14" fmla="*/ 613844 h 613843"/>
                  <a:gd name="connsiteX15" fmla="*/ 202430 w 386306"/>
                  <a:gd name="connsiteY15" fmla="*/ 613844 h 61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6306" h="613843">
                    <a:moveTo>
                      <a:pt x="202430" y="613844"/>
                    </a:moveTo>
                    <a:cubicBezTo>
                      <a:pt x="202430" y="613844"/>
                      <a:pt x="202430" y="613844"/>
                      <a:pt x="202430" y="613844"/>
                    </a:cubicBezTo>
                    <a:cubicBezTo>
                      <a:pt x="191459" y="613844"/>
                      <a:pt x="183230" y="605616"/>
                      <a:pt x="185973" y="594645"/>
                    </a:cubicBezTo>
                    <a:cubicBezTo>
                      <a:pt x="185973" y="572702"/>
                      <a:pt x="188716" y="553504"/>
                      <a:pt x="191459" y="534304"/>
                    </a:cubicBezTo>
                    <a:cubicBezTo>
                      <a:pt x="199687" y="408137"/>
                      <a:pt x="194202" y="117405"/>
                      <a:pt x="10436" y="35122"/>
                    </a:cubicBezTo>
                    <a:cubicBezTo>
                      <a:pt x="2208" y="32379"/>
                      <a:pt x="-3278" y="21408"/>
                      <a:pt x="2208" y="10436"/>
                    </a:cubicBezTo>
                    <a:cubicBezTo>
                      <a:pt x="4950" y="2208"/>
                      <a:pt x="15922" y="-3278"/>
                      <a:pt x="26893" y="2208"/>
                    </a:cubicBezTo>
                    <a:cubicBezTo>
                      <a:pt x="136604" y="48836"/>
                      <a:pt x="205173" y="169517"/>
                      <a:pt x="224372" y="345054"/>
                    </a:cubicBezTo>
                    <a:cubicBezTo>
                      <a:pt x="227115" y="361510"/>
                      <a:pt x="227115" y="375224"/>
                      <a:pt x="229858" y="391681"/>
                    </a:cubicBezTo>
                    <a:cubicBezTo>
                      <a:pt x="279227" y="268257"/>
                      <a:pt x="353282" y="224372"/>
                      <a:pt x="358768" y="221629"/>
                    </a:cubicBezTo>
                    <a:cubicBezTo>
                      <a:pt x="366996" y="216143"/>
                      <a:pt x="377967" y="218886"/>
                      <a:pt x="383453" y="227115"/>
                    </a:cubicBezTo>
                    <a:cubicBezTo>
                      <a:pt x="388938" y="235343"/>
                      <a:pt x="386196" y="246314"/>
                      <a:pt x="377967" y="251800"/>
                    </a:cubicBezTo>
                    <a:cubicBezTo>
                      <a:pt x="375224" y="251800"/>
                      <a:pt x="262771" y="320369"/>
                      <a:pt x="232601" y="531561"/>
                    </a:cubicBezTo>
                    <a:cubicBezTo>
                      <a:pt x="229858" y="567217"/>
                      <a:pt x="227115" y="591902"/>
                      <a:pt x="227115" y="591902"/>
                    </a:cubicBezTo>
                    <a:cubicBezTo>
                      <a:pt x="218887" y="605616"/>
                      <a:pt x="210658" y="613844"/>
                      <a:pt x="202430" y="613844"/>
                    </a:cubicBezTo>
                    <a:lnTo>
                      <a:pt x="202430" y="613844"/>
                    </a:lnTo>
                    <a:close/>
                  </a:path>
                </a:pathLst>
              </a:custGeom>
              <a:grp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4357878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3497123" y="861990"/>
            <a:ext cx="8015050" cy="5395935"/>
          </a:xfrm>
        </p:spPr>
        <p:txBody>
          <a:bodyPr/>
          <a:lstStyle/>
          <a:p>
            <a:pPr marL="0" indent="0" algn="just">
              <a:buClr>
                <a:srgbClr val="E8A116"/>
              </a:buClr>
            </a:pPr>
            <a:r>
              <a:rPr lang="en-IE" sz="2200" dirty="0">
                <a:solidFill>
                  <a:srgbClr val="454545"/>
                </a:solidFill>
                <a:latin typeface="Calibri" panose="020F0502020204030204" pitchFamily="34" charset="0"/>
                <a:cs typeface="Calibri" panose="020F0502020204030204" pitchFamily="34" charset="0"/>
              </a:rPr>
              <a:t>The soil </a:t>
            </a:r>
            <a:r>
              <a:rPr lang="en-IE" sz="2200" b="1" dirty="0">
                <a:solidFill>
                  <a:srgbClr val="454545"/>
                </a:solidFill>
                <a:latin typeface="Calibri" panose="020F0502020204030204" pitchFamily="34" charset="0"/>
                <a:cs typeface="Calibri" panose="020F0502020204030204" pitchFamily="34" charset="0"/>
              </a:rPr>
              <a:t>microbiome</a:t>
            </a:r>
            <a:r>
              <a:rPr lang="en-IE" sz="2200" dirty="0">
                <a:solidFill>
                  <a:srgbClr val="454545"/>
                </a:solidFill>
                <a:latin typeface="Calibri" panose="020F0502020204030204" pitchFamily="34" charset="0"/>
                <a:cs typeface="Calibri" panose="020F0502020204030204" pitchFamily="34" charset="0"/>
              </a:rPr>
              <a:t> consists of a diverse community of micro-organisms such as </a:t>
            </a:r>
            <a:r>
              <a:rPr lang="en-IE" sz="2200" b="1" dirty="0">
                <a:solidFill>
                  <a:srgbClr val="454545"/>
                </a:solidFill>
                <a:latin typeface="Calibri" panose="020F0502020204030204" pitchFamily="34" charset="0"/>
                <a:cs typeface="Calibri" panose="020F0502020204030204" pitchFamily="34" charset="0"/>
              </a:rPr>
              <a:t>bacteria, archaea and fungi</a:t>
            </a:r>
            <a:r>
              <a:rPr lang="en-IE" sz="2200" dirty="0">
                <a:solidFill>
                  <a:srgbClr val="454545"/>
                </a:solidFill>
                <a:latin typeface="Calibri" panose="020F0502020204030204" pitchFamily="34" charset="0"/>
                <a:cs typeface="Calibri" panose="020F0502020204030204" pitchFamily="34" charset="0"/>
              </a:rPr>
              <a:t>. Each group consist of millions of different species that carry out different functions in our soils such as r</a:t>
            </a:r>
            <a:r>
              <a:rPr lang="en-IE" sz="2200" b="1" dirty="0">
                <a:solidFill>
                  <a:srgbClr val="454545"/>
                </a:solidFill>
                <a:latin typeface="Calibri" panose="020F0502020204030204" pitchFamily="34" charset="0"/>
                <a:cs typeface="Calibri" panose="020F0502020204030204" pitchFamily="34" charset="0"/>
              </a:rPr>
              <a:t>eleasing nutrients, cleaning water, storing carbon </a:t>
            </a:r>
            <a:r>
              <a:rPr lang="en-IE" sz="2200" dirty="0">
                <a:solidFill>
                  <a:srgbClr val="454545"/>
                </a:solidFill>
                <a:latin typeface="Calibri" panose="020F0502020204030204" pitchFamily="34" charset="0"/>
                <a:cs typeface="Calibri" panose="020F0502020204030204" pitchFamily="34" charset="0"/>
              </a:rPr>
              <a:t>and a home for biodiversity. </a:t>
            </a:r>
          </a:p>
          <a:p>
            <a:pPr marL="0" indent="0" algn="just">
              <a:buClr>
                <a:srgbClr val="E8A116"/>
              </a:buClr>
            </a:pPr>
            <a:r>
              <a:rPr lang="en-IE" sz="2200" dirty="0">
                <a:solidFill>
                  <a:srgbClr val="454545"/>
                </a:solidFill>
                <a:latin typeface="Calibri" panose="020F0502020204030204" pitchFamily="34" charset="0"/>
                <a:cs typeface="Calibri" panose="020F0502020204030204" pitchFamily="34" charset="0"/>
              </a:rPr>
              <a:t>Lots of farmers know earth worms are a great sign in land, as they are used as indicators of soil health and ecosystem functioning, but we also need to be aware of the huge amount of microbes doing other vital jobs for us such as </a:t>
            </a:r>
            <a:r>
              <a:rPr lang="en-IE" sz="2200" b="1" dirty="0">
                <a:solidFill>
                  <a:srgbClr val="454545"/>
                </a:solidFill>
                <a:latin typeface="Calibri" panose="020F0502020204030204" pitchFamily="34" charset="0"/>
                <a:cs typeface="Calibri" panose="020F0502020204030204" pitchFamily="34" charset="0"/>
              </a:rPr>
              <a:t>rhizobia</a:t>
            </a:r>
            <a:r>
              <a:rPr lang="en-IE" sz="2200" dirty="0">
                <a:solidFill>
                  <a:srgbClr val="454545"/>
                </a:solidFill>
                <a:latin typeface="Calibri" panose="020F0502020204030204" pitchFamily="34" charset="0"/>
                <a:cs typeface="Calibri" panose="020F0502020204030204" pitchFamily="34" charset="0"/>
              </a:rPr>
              <a:t> bacteria for example who work with white clover to produce free nitrogen for us to grow grass. </a:t>
            </a:r>
          </a:p>
          <a:p>
            <a:pPr marL="0" indent="0" algn="just">
              <a:buClr>
                <a:srgbClr val="E8A116"/>
              </a:buClr>
            </a:pPr>
            <a:r>
              <a:rPr lang="en-IE" sz="2200" dirty="0">
                <a:solidFill>
                  <a:srgbClr val="454545"/>
                </a:solidFill>
                <a:latin typeface="Calibri" panose="020F0502020204030204" pitchFamily="34" charset="0"/>
                <a:cs typeface="Calibri" panose="020F0502020204030204" pitchFamily="34" charset="0"/>
              </a:rPr>
              <a:t>In order for us to ensure our soil is </a:t>
            </a:r>
            <a:r>
              <a:rPr lang="en-IE" sz="2200" b="1" dirty="0">
                <a:solidFill>
                  <a:srgbClr val="454545"/>
                </a:solidFill>
                <a:latin typeface="Calibri" panose="020F0502020204030204" pitchFamily="34" charset="0"/>
                <a:cs typeface="Calibri" panose="020F0502020204030204" pitchFamily="34" charset="0"/>
              </a:rPr>
              <a:t>resilient</a:t>
            </a:r>
            <a:r>
              <a:rPr lang="en-IE" sz="2200" dirty="0">
                <a:solidFill>
                  <a:srgbClr val="454545"/>
                </a:solidFill>
                <a:latin typeface="Calibri" panose="020F0502020204030204" pitchFamily="34" charset="0"/>
                <a:cs typeface="Calibri" panose="020F0502020204030204" pitchFamily="34" charset="0"/>
              </a:rPr>
              <a:t> enough to deal with the pressures our management puts on it, we must look after it to the best of our ability. Crop rotation and sound ecological design using principles of </a:t>
            </a:r>
            <a:r>
              <a:rPr lang="en-IE" sz="2200" b="1" dirty="0">
                <a:solidFill>
                  <a:srgbClr val="454545"/>
                </a:solidFill>
                <a:latin typeface="Calibri" panose="020F0502020204030204" pitchFamily="34" charset="0"/>
                <a:cs typeface="Calibri" panose="020F0502020204030204" pitchFamily="34" charset="0"/>
              </a:rPr>
              <a:t>permaculture</a:t>
            </a:r>
            <a:r>
              <a:rPr lang="en-IE" sz="2200" dirty="0">
                <a:solidFill>
                  <a:srgbClr val="454545"/>
                </a:solidFill>
                <a:latin typeface="Calibri" panose="020F0502020204030204" pitchFamily="34" charset="0"/>
                <a:cs typeface="Calibri" panose="020F0502020204030204" pitchFamily="34" charset="0"/>
              </a:rPr>
              <a:t> can restore and ensure resilient soil health.</a:t>
            </a:r>
          </a:p>
          <a:p>
            <a:pPr marL="0" indent="0">
              <a:buClr>
                <a:srgbClr val="E8A116"/>
              </a:buClr>
            </a:pPr>
            <a:endParaRPr lang="en-IE" sz="2200" dirty="0">
              <a:solidFill>
                <a:srgbClr val="454545"/>
              </a:solidFill>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2" y="761603"/>
            <a:ext cx="2440796" cy="803654"/>
          </a:xfrm>
        </p:spPr>
        <p:txBody>
          <a:bodyPr/>
          <a:lstStyle/>
          <a:p>
            <a:r>
              <a:rPr lang="en-US" b="1" dirty="0">
                <a:solidFill>
                  <a:srgbClr val="E8A116"/>
                </a:solidFill>
              </a:rPr>
              <a:t>2.3 Soil Ecosystems </a:t>
            </a:r>
          </a:p>
          <a:p>
            <a:endParaRPr lang="en-US" b="1" dirty="0">
              <a:solidFill>
                <a:srgbClr val="E8A116"/>
              </a:solidFill>
            </a:endParaRP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a:off x="3056298" y="322597"/>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3" name="Graphic 3">
            <a:extLst>
              <a:ext uri="{FF2B5EF4-FFF2-40B4-BE49-F238E27FC236}">
                <a16:creationId xmlns:a16="http://schemas.microsoft.com/office/drawing/2014/main" id="{CA62DF0C-287A-3F73-76AC-594D188BED43}"/>
              </a:ext>
            </a:extLst>
          </p:cNvPr>
          <p:cNvGrpSpPr/>
          <p:nvPr/>
        </p:nvGrpSpPr>
        <p:grpSpPr>
          <a:xfrm>
            <a:off x="2613331" y="4906921"/>
            <a:ext cx="885933" cy="845986"/>
            <a:chOff x="10407709" y="5371716"/>
            <a:chExt cx="1086136" cy="1037162"/>
          </a:xfrm>
          <a:solidFill>
            <a:srgbClr val="296B5F"/>
          </a:solidFill>
        </p:grpSpPr>
        <p:sp>
          <p:nvSpPr>
            <p:cNvPr id="6" name="Freeform 5">
              <a:extLst>
                <a:ext uri="{FF2B5EF4-FFF2-40B4-BE49-F238E27FC236}">
                  <a16:creationId xmlns:a16="http://schemas.microsoft.com/office/drawing/2014/main" id="{7EBC0AEF-18E0-BEF3-20F3-4DFEBB88790C}"/>
                </a:ext>
              </a:extLst>
            </p:cNvPr>
            <p:cNvSpPr/>
            <p:nvPr/>
          </p:nvSpPr>
          <p:spPr>
            <a:xfrm>
              <a:off x="11016927" y="5621447"/>
              <a:ext cx="177956" cy="194120"/>
            </a:xfrm>
            <a:custGeom>
              <a:avLst/>
              <a:gdLst>
                <a:gd name="connsiteX0" fmla="*/ 7905 w 177956"/>
                <a:gd name="connsiteY0" fmla="*/ 175795 h 194120"/>
                <a:gd name="connsiteX1" fmla="*/ 117615 w 177956"/>
                <a:gd name="connsiteY1" fmla="*/ 181281 h 194120"/>
                <a:gd name="connsiteX2" fmla="*/ 177956 w 177956"/>
                <a:gd name="connsiteY2" fmla="*/ 259 h 194120"/>
                <a:gd name="connsiteX3" fmla="*/ 18875 w 177956"/>
                <a:gd name="connsiteY3" fmla="*/ 52371 h 194120"/>
                <a:gd name="connsiteX4" fmla="*/ 7905 w 177956"/>
                <a:gd name="connsiteY4" fmla="*/ 175795 h 194120"/>
                <a:gd name="connsiteX5" fmla="*/ 7905 w 177956"/>
                <a:gd name="connsiteY5" fmla="*/ 175795 h 19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956" h="194120">
                  <a:moveTo>
                    <a:pt x="7905" y="175795"/>
                  </a:moveTo>
                  <a:cubicBezTo>
                    <a:pt x="54532" y="197738"/>
                    <a:pt x="92930" y="200480"/>
                    <a:pt x="117615" y="181281"/>
                  </a:cubicBezTo>
                  <a:cubicBezTo>
                    <a:pt x="166986" y="148368"/>
                    <a:pt x="177956" y="49628"/>
                    <a:pt x="177956" y="259"/>
                  </a:cubicBezTo>
                  <a:cubicBezTo>
                    <a:pt x="101158" y="-2484"/>
                    <a:pt x="46303" y="16715"/>
                    <a:pt x="18875" y="52371"/>
                  </a:cubicBezTo>
                  <a:cubicBezTo>
                    <a:pt x="-11294" y="96255"/>
                    <a:pt x="2419" y="156596"/>
                    <a:pt x="7905" y="175795"/>
                  </a:cubicBezTo>
                  <a:lnTo>
                    <a:pt x="7905" y="175795"/>
                  </a:lnTo>
                  <a:close/>
                </a:path>
              </a:pathLst>
            </a:custGeom>
            <a:solidFill>
              <a:srgbClr val="E8A116"/>
            </a:solidFill>
            <a:ln w="27426"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96B5EEAE-C41E-227B-B959-395F16C2CD6C}"/>
                </a:ext>
              </a:extLst>
            </p:cNvPr>
            <p:cNvSpPr/>
            <p:nvPr/>
          </p:nvSpPr>
          <p:spPr>
            <a:xfrm>
              <a:off x="10684499" y="5383085"/>
              <a:ext cx="218072" cy="198850"/>
            </a:xfrm>
            <a:custGeom>
              <a:avLst/>
              <a:gdLst>
                <a:gd name="connsiteX0" fmla="*/ 230 w 218072"/>
                <a:gd name="connsiteY0" fmla="*/ 0 h 198850"/>
                <a:gd name="connsiteX1" fmla="*/ 60571 w 218072"/>
                <a:gd name="connsiteY1" fmla="*/ 175537 h 198850"/>
                <a:gd name="connsiteX2" fmla="*/ 197709 w 218072"/>
                <a:gd name="connsiteY2" fmla="*/ 189251 h 198850"/>
                <a:gd name="connsiteX3" fmla="*/ 203194 w 218072"/>
                <a:gd name="connsiteY3" fmla="*/ 65827 h 198850"/>
                <a:gd name="connsiteX4" fmla="*/ 230 w 218072"/>
                <a:gd name="connsiteY4" fmla="*/ 0 h 198850"/>
                <a:gd name="connsiteX5" fmla="*/ 230 w 218072"/>
                <a:gd name="connsiteY5" fmla="*/ 0 h 19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072" h="198850">
                  <a:moveTo>
                    <a:pt x="230" y="0"/>
                  </a:moveTo>
                  <a:cubicBezTo>
                    <a:pt x="-2513" y="87769"/>
                    <a:pt x="19429" y="145367"/>
                    <a:pt x="60571" y="175537"/>
                  </a:cubicBezTo>
                  <a:cubicBezTo>
                    <a:pt x="109940" y="211193"/>
                    <a:pt x="175766" y="197479"/>
                    <a:pt x="197709" y="189251"/>
                  </a:cubicBezTo>
                  <a:cubicBezTo>
                    <a:pt x="222394" y="137138"/>
                    <a:pt x="225137" y="95997"/>
                    <a:pt x="203194" y="65827"/>
                  </a:cubicBezTo>
                  <a:cubicBezTo>
                    <a:pt x="164796" y="10972"/>
                    <a:pt x="55085" y="0"/>
                    <a:pt x="230" y="0"/>
                  </a:cubicBezTo>
                  <a:lnTo>
                    <a:pt x="230" y="0"/>
                  </a:lnTo>
                  <a:close/>
                </a:path>
              </a:pathLst>
            </a:custGeom>
            <a:solidFill>
              <a:srgbClr val="E8A116"/>
            </a:solidFill>
            <a:ln w="27426" cap="flat">
              <a:noFill/>
              <a:prstDash val="solid"/>
              <a:miter/>
            </a:ln>
          </p:spPr>
          <p:txBody>
            <a:bodyPr rtlCol="0" anchor="ctr"/>
            <a:lstStyle/>
            <a:p>
              <a:endParaRPr lang="en-US"/>
            </a:p>
          </p:txBody>
        </p:sp>
        <p:grpSp>
          <p:nvGrpSpPr>
            <p:cNvPr id="8" name="Graphic 3">
              <a:extLst>
                <a:ext uri="{FF2B5EF4-FFF2-40B4-BE49-F238E27FC236}">
                  <a16:creationId xmlns:a16="http://schemas.microsoft.com/office/drawing/2014/main" id="{1F5C1F80-7EBD-FD1A-CA63-4081ACDFD9EE}"/>
                </a:ext>
              </a:extLst>
            </p:cNvPr>
            <p:cNvGrpSpPr/>
            <p:nvPr/>
          </p:nvGrpSpPr>
          <p:grpSpPr>
            <a:xfrm>
              <a:off x="10407709" y="5371716"/>
              <a:ext cx="1086136" cy="1037162"/>
              <a:chOff x="10407709" y="5371716"/>
              <a:chExt cx="1086136" cy="1037162"/>
            </a:xfrm>
            <a:grpFill/>
          </p:grpSpPr>
          <p:grpSp>
            <p:nvGrpSpPr>
              <p:cNvPr id="9" name="Graphic 3">
                <a:extLst>
                  <a:ext uri="{FF2B5EF4-FFF2-40B4-BE49-F238E27FC236}">
                    <a16:creationId xmlns:a16="http://schemas.microsoft.com/office/drawing/2014/main" id="{A5A3DAFF-0EB6-3AA8-FD33-00A20CA3E790}"/>
                  </a:ext>
                </a:extLst>
              </p:cNvPr>
              <p:cNvGrpSpPr/>
              <p:nvPr/>
            </p:nvGrpSpPr>
            <p:grpSpPr>
              <a:xfrm>
                <a:off x="10407709" y="5371716"/>
                <a:ext cx="1086136" cy="1037162"/>
                <a:chOff x="10407709" y="5371716"/>
                <a:chExt cx="1086136" cy="1037162"/>
              </a:xfrm>
              <a:grpFill/>
            </p:grpSpPr>
            <p:sp>
              <p:nvSpPr>
                <p:cNvPr id="11" name="Freeform 10">
                  <a:extLst>
                    <a:ext uri="{FF2B5EF4-FFF2-40B4-BE49-F238E27FC236}">
                      <a16:creationId xmlns:a16="http://schemas.microsoft.com/office/drawing/2014/main" id="{0D414DFD-B208-E005-8241-DD406EC0A4B1}"/>
                    </a:ext>
                  </a:extLst>
                </p:cNvPr>
                <p:cNvSpPr/>
                <p:nvPr/>
              </p:nvSpPr>
              <p:spPr>
                <a:xfrm>
                  <a:off x="10407709" y="5876782"/>
                  <a:ext cx="1086136" cy="532096"/>
                </a:xfrm>
                <a:custGeom>
                  <a:avLst/>
                  <a:gdLst>
                    <a:gd name="connsiteX0" fmla="*/ 540326 w 1086136"/>
                    <a:gd name="connsiteY0" fmla="*/ 532097 h 532096"/>
                    <a:gd name="connsiteX1" fmla="*/ 430615 w 1086136"/>
                    <a:gd name="connsiteY1" fmla="*/ 510154 h 532096"/>
                    <a:gd name="connsiteX2" fmla="*/ 263306 w 1086136"/>
                    <a:gd name="connsiteY2" fmla="*/ 436100 h 532096"/>
                    <a:gd name="connsiteX3" fmla="*/ 71312 w 1086136"/>
                    <a:gd name="connsiteY3" fmla="*/ 386730 h 532096"/>
                    <a:gd name="connsiteX4" fmla="*/ 16457 w 1086136"/>
                    <a:gd name="connsiteY4" fmla="*/ 381245 h 532096"/>
                    <a:gd name="connsiteX5" fmla="*/ 0 w 1086136"/>
                    <a:gd name="connsiteY5" fmla="*/ 364788 h 532096"/>
                    <a:gd name="connsiteX6" fmla="*/ 0 w 1086136"/>
                    <a:gd name="connsiteY6" fmla="*/ 191993 h 532096"/>
                    <a:gd name="connsiteX7" fmla="*/ 2743 w 1086136"/>
                    <a:gd name="connsiteY7" fmla="*/ 181022 h 532096"/>
                    <a:gd name="connsiteX8" fmla="*/ 257820 w 1086136"/>
                    <a:gd name="connsiteY8" fmla="*/ 79541 h 532096"/>
                    <a:gd name="connsiteX9" fmla="*/ 452557 w 1086136"/>
                    <a:gd name="connsiteY9" fmla="*/ 159081 h 532096"/>
                    <a:gd name="connsiteX10" fmla="*/ 556782 w 1086136"/>
                    <a:gd name="connsiteY10" fmla="*/ 189251 h 532096"/>
                    <a:gd name="connsiteX11" fmla="*/ 724090 w 1086136"/>
                    <a:gd name="connsiteY11" fmla="*/ 189251 h 532096"/>
                    <a:gd name="connsiteX12" fmla="*/ 792660 w 1086136"/>
                    <a:gd name="connsiteY12" fmla="*/ 227650 h 532096"/>
                    <a:gd name="connsiteX13" fmla="*/ 938027 w 1086136"/>
                    <a:gd name="connsiteY13" fmla="*/ 60341 h 532096"/>
                    <a:gd name="connsiteX14" fmla="*/ 1058708 w 1086136"/>
                    <a:gd name="connsiteY14" fmla="*/ 0 h 532096"/>
                    <a:gd name="connsiteX15" fmla="*/ 1069679 w 1086136"/>
                    <a:gd name="connsiteY15" fmla="*/ 0 h 532096"/>
                    <a:gd name="connsiteX16" fmla="*/ 1083393 w 1086136"/>
                    <a:gd name="connsiteY16" fmla="*/ 8229 h 532096"/>
                    <a:gd name="connsiteX17" fmla="*/ 1086136 w 1086136"/>
                    <a:gd name="connsiteY17" fmla="*/ 24686 h 532096"/>
                    <a:gd name="connsiteX18" fmla="*/ 954484 w 1086136"/>
                    <a:gd name="connsiteY18" fmla="*/ 320904 h 532096"/>
                    <a:gd name="connsiteX19" fmla="*/ 798145 w 1086136"/>
                    <a:gd name="connsiteY19" fmla="*/ 452556 h 532096"/>
                    <a:gd name="connsiteX20" fmla="*/ 776204 w 1086136"/>
                    <a:gd name="connsiteY20" fmla="*/ 458042 h 532096"/>
                    <a:gd name="connsiteX21" fmla="*/ 641807 w 1086136"/>
                    <a:gd name="connsiteY21" fmla="*/ 512897 h 532096"/>
                    <a:gd name="connsiteX22" fmla="*/ 540326 w 1086136"/>
                    <a:gd name="connsiteY22" fmla="*/ 532097 h 532096"/>
                    <a:gd name="connsiteX23" fmla="*/ 540326 w 1086136"/>
                    <a:gd name="connsiteY23" fmla="*/ 532097 h 532096"/>
                    <a:gd name="connsiteX24" fmla="*/ 35656 w 1086136"/>
                    <a:gd name="connsiteY24" fmla="*/ 348331 h 532096"/>
                    <a:gd name="connsiteX25" fmla="*/ 74055 w 1086136"/>
                    <a:gd name="connsiteY25" fmla="*/ 351074 h 532096"/>
                    <a:gd name="connsiteX26" fmla="*/ 274277 w 1086136"/>
                    <a:gd name="connsiteY26" fmla="*/ 403186 h 532096"/>
                    <a:gd name="connsiteX27" fmla="*/ 441586 w 1086136"/>
                    <a:gd name="connsiteY27" fmla="*/ 477241 h 532096"/>
                    <a:gd name="connsiteX28" fmla="*/ 628094 w 1086136"/>
                    <a:gd name="connsiteY28" fmla="*/ 479983 h 532096"/>
                    <a:gd name="connsiteX29" fmla="*/ 762490 w 1086136"/>
                    <a:gd name="connsiteY29" fmla="*/ 425128 h 532096"/>
                    <a:gd name="connsiteX30" fmla="*/ 765232 w 1086136"/>
                    <a:gd name="connsiteY30" fmla="*/ 425128 h 532096"/>
                    <a:gd name="connsiteX31" fmla="*/ 789918 w 1086136"/>
                    <a:gd name="connsiteY31" fmla="*/ 419643 h 532096"/>
                    <a:gd name="connsiteX32" fmla="*/ 921570 w 1086136"/>
                    <a:gd name="connsiteY32" fmla="*/ 307190 h 532096"/>
                    <a:gd name="connsiteX33" fmla="*/ 1039509 w 1086136"/>
                    <a:gd name="connsiteY33" fmla="*/ 35656 h 532096"/>
                    <a:gd name="connsiteX34" fmla="*/ 962712 w 1086136"/>
                    <a:gd name="connsiteY34" fmla="*/ 82283 h 532096"/>
                    <a:gd name="connsiteX35" fmla="*/ 803631 w 1086136"/>
                    <a:gd name="connsiteY35" fmla="*/ 266048 h 532096"/>
                    <a:gd name="connsiteX36" fmla="*/ 803631 w 1086136"/>
                    <a:gd name="connsiteY36" fmla="*/ 268791 h 532096"/>
                    <a:gd name="connsiteX37" fmla="*/ 724090 w 1086136"/>
                    <a:gd name="connsiteY37" fmla="*/ 348331 h 532096"/>
                    <a:gd name="connsiteX38" fmla="*/ 490955 w 1086136"/>
                    <a:gd name="connsiteY38" fmla="*/ 348331 h 532096"/>
                    <a:gd name="connsiteX39" fmla="*/ 400444 w 1086136"/>
                    <a:gd name="connsiteY39" fmla="*/ 362045 h 532096"/>
                    <a:gd name="connsiteX40" fmla="*/ 394958 w 1086136"/>
                    <a:gd name="connsiteY40" fmla="*/ 345588 h 532096"/>
                    <a:gd name="connsiteX41" fmla="*/ 389473 w 1086136"/>
                    <a:gd name="connsiteY41" fmla="*/ 329131 h 532096"/>
                    <a:gd name="connsiteX42" fmla="*/ 389473 w 1086136"/>
                    <a:gd name="connsiteY42" fmla="*/ 329131 h 532096"/>
                    <a:gd name="connsiteX43" fmla="*/ 490955 w 1086136"/>
                    <a:gd name="connsiteY43" fmla="*/ 312676 h 532096"/>
                    <a:gd name="connsiteX44" fmla="*/ 724090 w 1086136"/>
                    <a:gd name="connsiteY44" fmla="*/ 312676 h 532096"/>
                    <a:gd name="connsiteX45" fmla="*/ 767975 w 1086136"/>
                    <a:gd name="connsiteY45" fmla="*/ 268791 h 532096"/>
                    <a:gd name="connsiteX46" fmla="*/ 724090 w 1086136"/>
                    <a:gd name="connsiteY46" fmla="*/ 224907 h 532096"/>
                    <a:gd name="connsiteX47" fmla="*/ 556782 w 1086136"/>
                    <a:gd name="connsiteY47" fmla="*/ 224907 h 532096"/>
                    <a:gd name="connsiteX48" fmla="*/ 433358 w 1086136"/>
                    <a:gd name="connsiteY48" fmla="*/ 189251 h 532096"/>
                    <a:gd name="connsiteX49" fmla="*/ 249592 w 1086136"/>
                    <a:gd name="connsiteY49" fmla="*/ 112453 h 532096"/>
                    <a:gd name="connsiteX50" fmla="*/ 35656 w 1086136"/>
                    <a:gd name="connsiteY50" fmla="*/ 194736 h 532096"/>
                    <a:gd name="connsiteX51" fmla="*/ 35656 w 1086136"/>
                    <a:gd name="connsiteY51" fmla="*/ 348331 h 532096"/>
                    <a:gd name="connsiteX52" fmla="*/ 35656 w 1086136"/>
                    <a:gd name="connsiteY52" fmla="*/ 348331 h 53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86136" h="532096">
                      <a:moveTo>
                        <a:pt x="540326" y="532097"/>
                      </a:moveTo>
                      <a:cubicBezTo>
                        <a:pt x="501927" y="532097"/>
                        <a:pt x="463528" y="523868"/>
                        <a:pt x="430615" y="510154"/>
                      </a:cubicBezTo>
                      <a:lnTo>
                        <a:pt x="263306" y="436100"/>
                      </a:lnTo>
                      <a:cubicBezTo>
                        <a:pt x="202965" y="408672"/>
                        <a:pt x="137138" y="392216"/>
                        <a:pt x="71312" y="386730"/>
                      </a:cubicBezTo>
                      <a:lnTo>
                        <a:pt x="16457" y="381245"/>
                      </a:lnTo>
                      <a:cubicBezTo>
                        <a:pt x="8229" y="381245"/>
                        <a:pt x="0" y="373016"/>
                        <a:pt x="0" y="364788"/>
                      </a:cubicBezTo>
                      <a:lnTo>
                        <a:pt x="0" y="191993"/>
                      </a:lnTo>
                      <a:cubicBezTo>
                        <a:pt x="0" y="189251"/>
                        <a:pt x="0" y="183765"/>
                        <a:pt x="2743" y="181022"/>
                      </a:cubicBezTo>
                      <a:cubicBezTo>
                        <a:pt x="8229" y="175537"/>
                        <a:pt x="106968" y="46627"/>
                        <a:pt x="257820" y="79541"/>
                      </a:cubicBezTo>
                      <a:cubicBezTo>
                        <a:pt x="342846" y="98740"/>
                        <a:pt x="411415" y="134396"/>
                        <a:pt x="452557" y="159081"/>
                      </a:cubicBezTo>
                      <a:cubicBezTo>
                        <a:pt x="482727" y="178280"/>
                        <a:pt x="518383" y="189251"/>
                        <a:pt x="556782" y="189251"/>
                      </a:cubicBezTo>
                      <a:lnTo>
                        <a:pt x="724090" y="189251"/>
                      </a:lnTo>
                      <a:cubicBezTo>
                        <a:pt x="754261" y="189251"/>
                        <a:pt x="778946" y="205707"/>
                        <a:pt x="792660" y="227650"/>
                      </a:cubicBezTo>
                      <a:lnTo>
                        <a:pt x="938027" y="60341"/>
                      </a:lnTo>
                      <a:cubicBezTo>
                        <a:pt x="965454" y="21943"/>
                        <a:pt x="1012081" y="0"/>
                        <a:pt x="1058708" y="0"/>
                      </a:cubicBezTo>
                      <a:lnTo>
                        <a:pt x="1069679" y="0"/>
                      </a:lnTo>
                      <a:cubicBezTo>
                        <a:pt x="1075165" y="0"/>
                        <a:pt x="1080650" y="2743"/>
                        <a:pt x="1083393" y="8229"/>
                      </a:cubicBezTo>
                      <a:cubicBezTo>
                        <a:pt x="1086136" y="13714"/>
                        <a:pt x="1086136" y="19200"/>
                        <a:pt x="1086136" y="24686"/>
                      </a:cubicBezTo>
                      <a:lnTo>
                        <a:pt x="954484" y="320904"/>
                      </a:lnTo>
                      <a:cubicBezTo>
                        <a:pt x="927056" y="386730"/>
                        <a:pt x="866715" y="436100"/>
                        <a:pt x="798145" y="452556"/>
                      </a:cubicBezTo>
                      <a:lnTo>
                        <a:pt x="776204" y="458042"/>
                      </a:lnTo>
                      <a:lnTo>
                        <a:pt x="641807" y="512897"/>
                      </a:lnTo>
                      <a:cubicBezTo>
                        <a:pt x="608895" y="526611"/>
                        <a:pt x="575981" y="532097"/>
                        <a:pt x="540326" y="532097"/>
                      </a:cubicBezTo>
                      <a:lnTo>
                        <a:pt x="540326" y="532097"/>
                      </a:lnTo>
                      <a:close/>
                      <a:moveTo>
                        <a:pt x="35656" y="348331"/>
                      </a:moveTo>
                      <a:lnTo>
                        <a:pt x="74055" y="351074"/>
                      </a:lnTo>
                      <a:cubicBezTo>
                        <a:pt x="142624" y="359302"/>
                        <a:pt x="211193" y="375759"/>
                        <a:pt x="274277" y="403186"/>
                      </a:cubicBezTo>
                      <a:lnTo>
                        <a:pt x="441586" y="477241"/>
                      </a:lnTo>
                      <a:cubicBezTo>
                        <a:pt x="501927" y="501926"/>
                        <a:pt x="567753" y="504669"/>
                        <a:pt x="628094" y="479983"/>
                      </a:cubicBezTo>
                      <a:lnTo>
                        <a:pt x="762490" y="425128"/>
                      </a:lnTo>
                      <a:cubicBezTo>
                        <a:pt x="762490" y="425128"/>
                        <a:pt x="765232" y="425128"/>
                        <a:pt x="765232" y="425128"/>
                      </a:cubicBezTo>
                      <a:lnTo>
                        <a:pt x="789918" y="419643"/>
                      </a:lnTo>
                      <a:cubicBezTo>
                        <a:pt x="847515" y="405929"/>
                        <a:pt x="896885" y="364788"/>
                        <a:pt x="921570" y="307190"/>
                      </a:cubicBezTo>
                      <a:lnTo>
                        <a:pt x="1039509" y="35656"/>
                      </a:lnTo>
                      <a:cubicBezTo>
                        <a:pt x="1009339" y="41141"/>
                        <a:pt x="981911" y="57598"/>
                        <a:pt x="962712" y="82283"/>
                      </a:cubicBezTo>
                      <a:lnTo>
                        <a:pt x="803631" y="266048"/>
                      </a:lnTo>
                      <a:cubicBezTo>
                        <a:pt x="803631" y="266048"/>
                        <a:pt x="803631" y="268791"/>
                        <a:pt x="803631" y="268791"/>
                      </a:cubicBezTo>
                      <a:cubicBezTo>
                        <a:pt x="803631" y="312676"/>
                        <a:pt x="767975" y="348331"/>
                        <a:pt x="724090" y="348331"/>
                      </a:cubicBezTo>
                      <a:lnTo>
                        <a:pt x="490955" y="348331"/>
                      </a:lnTo>
                      <a:cubicBezTo>
                        <a:pt x="460785" y="348331"/>
                        <a:pt x="430615" y="353817"/>
                        <a:pt x="400444" y="362045"/>
                      </a:cubicBezTo>
                      <a:lnTo>
                        <a:pt x="394958" y="345588"/>
                      </a:lnTo>
                      <a:lnTo>
                        <a:pt x="389473" y="329131"/>
                      </a:lnTo>
                      <a:lnTo>
                        <a:pt x="389473" y="329131"/>
                      </a:lnTo>
                      <a:cubicBezTo>
                        <a:pt x="422386" y="318161"/>
                        <a:pt x="455300" y="312676"/>
                        <a:pt x="490955" y="312676"/>
                      </a:cubicBezTo>
                      <a:lnTo>
                        <a:pt x="724090" y="312676"/>
                      </a:lnTo>
                      <a:cubicBezTo>
                        <a:pt x="748776" y="312676"/>
                        <a:pt x="767975" y="293476"/>
                        <a:pt x="767975" y="268791"/>
                      </a:cubicBezTo>
                      <a:cubicBezTo>
                        <a:pt x="767975" y="244107"/>
                        <a:pt x="748776" y="224907"/>
                        <a:pt x="724090" y="224907"/>
                      </a:cubicBezTo>
                      <a:lnTo>
                        <a:pt x="556782" y="224907"/>
                      </a:lnTo>
                      <a:cubicBezTo>
                        <a:pt x="512898" y="224907"/>
                        <a:pt x="469013" y="213936"/>
                        <a:pt x="433358" y="189251"/>
                      </a:cubicBezTo>
                      <a:cubicBezTo>
                        <a:pt x="392216" y="164566"/>
                        <a:pt x="329132" y="131653"/>
                        <a:pt x="249592" y="112453"/>
                      </a:cubicBezTo>
                      <a:cubicBezTo>
                        <a:pt x="134395" y="87769"/>
                        <a:pt x="52112" y="175537"/>
                        <a:pt x="35656" y="194736"/>
                      </a:cubicBezTo>
                      <a:lnTo>
                        <a:pt x="35656" y="348331"/>
                      </a:lnTo>
                      <a:lnTo>
                        <a:pt x="35656" y="348331"/>
                      </a:lnTo>
                      <a:close/>
                    </a:path>
                  </a:pathLst>
                </a:custGeom>
                <a:grpFill/>
                <a:ln w="27426"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19A33B7B-AB5C-4E4D-7BBC-518AC3620575}"/>
                    </a:ext>
                  </a:extLst>
                </p:cNvPr>
                <p:cNvSpPr/>
                <p:nvPr/>
              </p:nvSpPr>
              <p:spPr>
                <a:xfrm>
                  <a:off x="10994886" y="5609912"/>
                  <a:ext cx="249584" cy="264128"/>
                </a:xfrm>
                <a:custGeom>
                  <a:avLst/>
                  <a:gdLst>
                    <a:gd name="connsiteX0" fmla="*/ 109486 w 249584"/>
                    <a:gd name="connsiteY0" fmla="*/ 264128 h 264128"/>
                    <a:gd name="connsiteX1" fmla="*/ 18975 w 249584"/>
                    <a:gd name="connsiteY1" fmla="*/ 239443 h 264128"/>
                    <a:gd name="connsiteX2" fmla="*/ 10747 w 249584"/>
                    <a:gd name="connsiteY2" fmla="*/ 228472 h 264128"/>
                    <a:gd name="connsiteX3" fmla="*/ 27203 w 249584"/>
                    <a:gd name="connsiteY3" fmla="*/ 66649 h 264128"/>
                    <a:gd name="connsiteX4" fmla="*/ 232911 w 249584"/>
                    <a:gd name="connsiteY4" fmla="*/ 823 h 264128"/>
                    <a:gd name="connsiteX5" fmla="*/ 249368 w 249584"/>
                    <a:gd name="connsiteY5" fmla="*/ 17280 h 264128"/>
                    <a:gd name="connsiteX6" fmla="*/ 172571 w 249584"/>
                    <a:gd name="connsiteY6" fmla="*/ 244929 h 264128"/>
                    <a:gd name="connsiteX7" fmla="*/ 109486 w 249584"/>
                    <a:gd name="connsiteY7" fmla="*/ 264128 h 264128"/>
                    <a:gd name="connsiteX8" fmla="*/ 109486 w 249584"/>
                    <a:gd name="connsiteY8" fmla="*/ 264128 h 264128"/>
                    <a:gd name="connsiteX9" fmla="*/ 40917 w 249584"/>
                    <a:gd name="connsiteY9" fmla="*/ 209273 h 264128"/>
                    <a:gd name="connsiteX10" fmla="*/ 150628 w 249584"/>
                    <a:gd name="connsiteY10" fmla="*/ 214758 h 264128"/>
                    <a:gd name="connsiteX11" fmla="*/ 210969 w 249584"/>
                    <a:gd name="connsiteY11" fmla="*/ 33736 h 264128"/>
                    <a:gd name="connsiteX12" fmla="*/ 51889 w 249584"/>
                    <a:gd name="connsiteY12" fmla="*/ 85849 h 264128"/>
                    <a:gd name="connsiteX13" fmla="*/ 40917 w 249584"/>
                    <a:gd name="connsiteY13" fmla="*/ 209273 h 264128"/>
                    <a:gd name="connsiteX14" fmla="*/ 40917 w 249584"/>
                    <a:gd name="connsiteY14" fmla="*/ 209273 h 26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9584" h="264128">
                      <a:moveTo>
                        <a:pt x="109486" y="264128"/>
                      </a:moveTo>
                      <a:cubicBezTo>
                        <a:pt x="82059" y="264128"/>
                        <a:pt x="51889" y="255899"/>
                        <a:pt x="18975" y="239443"/>
                      </a:cubicBezTo>
                      <a:cubicBezTo>
                        <a:pt x="16232" y="236701"/>
                        <a:pt x="10747" y="233958"/>
                        <a:pt x="10747" y="228472"/>
                      </a:cubicBezTo>
                      <a:cubicBezTo>
                        <a:pt x="10747" y="225729"/>
                        <a:pt x="-22166" y="132475"/>
                        <a:pt x="27203" y="66649"/>
                      </a:cubicBezTo>
                      <a:cubicBezTo>
                        <a:pt x="62860" y="17280"/>
                        <a:pt x="131429" y="-4663"/>
                        <a:pt x="232911" y="823"/>
                      </a:cubicBezTo>
                      <a:cubicBezTo>
                        <a:pt x="241140" y="823"/>
                        <a:pt x="249368" y="9051"/>
                        <a:pt x="249368" y="17280"/>
                      </a:cubicBezTo>
                      <a:cubicBezTo>
                        <a:pt x="249368" y="25508"/>
                        <a:pt x="257597" y="190073"/>
                        <a:pt x="172571" y="244929"/>
                      </a:cubicBezTo>
                      <a:cubicBezTo>
                        <a:pt x="153371" y="258642"/>
                        <a:pt x="134172" y="264128"/>
                        <a:pt x="109486" y="264128"/>
                      </a:cubicBezTo>
                      <a:lnTo>
                        <a:pt x="109486" y="264128"/>
                      </a:lnTo>
                      <a:close/>
                      <a:moveTo>
                        <a:pt x="40917" y="209273"/>
                      </a:moveTo>
                      <a:cubicBezTo>
                        <a:pt x="87545" y="231215"/>
                        <a:pt x="125943" y="233958"/>
                        <a:pt x="150628" y="214758"/>
                      </a:cubicBezTo>
                      <a:cubicBezTo>
                        <a:pt x="199998" y="181845"/>
                        <a:pt x="210969" y="83106"/>
                        <a:pt x="210969" y="33736"/>
                      </a:cubicBezTo>
                      <a:cubicBezTo>
                        <a:pt x="134172" y="30993"/>
                        <a:pt x="79317" y="50192"/>
                        <a:pt x="51889" y="85849"/>
                      </a:cubicBezTo>
                      <a:cubicBezTo>
                        <a:pt x="24461" y="129732"/>
                        <a:pt x="35432" y="190073"/>
                        <a:pt x="40917" y="209273"/>
                      </a:cubicBezTo>
                      <a:lnTo>
                        <a:pt x="40917" y="209273"/>
                      </a:lnTo>
                      <a:close/>
                    </a:path>
                  </a:pathLst>
                </a:custGeom>
                <a:grpFill/>
                <a:ln w="27426"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966D0D72-A52B-602D-C4C1-9D8190ACAA93}"/>
                    </a:ext>
                  </a:extLst>
                </p:cNvPr>
                <p:cNvSpPr/>
                <p:nvPr/>
              </p:nvSpPr>
              <p:spPr>
                <a:xfrm>
                  <a:off x="10659296" y="5371716"/>
                  <a:ext cx="286439" cy="269189"/>
                </a:xfrm>
                <a:custGeom>
                  <a:avLst/>
                  <a:gdLst>
                    <a:gd name="connsiteX0" fmla="*/ 173542 w 286439"/>
                    <a:gd name="connsiteY0" fmla="*/ 269189 h 269189"/>
                    <a:gd name="connsiteX1" fmla="*/ 74802 w 286439"/>
                    <a:gd name="connsiteY1" fmla="*/ 239019 h 269189"/>
                    <a:gd name="connsiteX2" fmla="*/ 748 w 286439"/>
                    <a:gd name="connsiteY2" fmla="*/ 16855 h 269189"/>
                    <a:gd name="connsiteX3" fmla="*/ 17205 w 286439"/>
                    <a:gd name="connsiteY3" fmla="*/ 398 h 269189"/>
                    <a:gd name="connsiteX4" fmla="*/ 266796 w 286439"/>
                    <a:gd name="connsiteY4" fmla="*/ 82681 h 269189"/>
                    <a:gd name="connsiteX5" fmla="*/ 258568 w 286439"/>
                    <a:gd name="connsiteY5" fmla="*/ 249990 h 269189"/>
                    <a:gd name="connsiteX6" fmla="*/ 247597 w 286439"/>
                    <a:gd name="connsiteY6" fmla="*/ 258218 h 269189"/>
                    <a:gd name="connsiteX7" fmla="*/ 173542 w 286439"/>
                    <a:gd name="connsiteY7" fmla="*/ 269189 h 269189"/>
                    <a:gd name="connsiteX8" fmla="*/ 173542 w 286439"/>
                    <a:gd name="connsiteY8" fmla="*/ 269189 h 269189"/>
                    <a:gd name="connsiteX9" fmla="*/ 244854 w 286439"/>
                    <a:gd name="connsiteY9" fmla="*/ 239019 h 269189"/>
                    <a:gd name="connsiteX10" fmla="*/ 244854 w 286439"/>
                    <a:gd name="connsiteY10" fmla="*/ 239019 h 269189"/>
                    <a:gd name="connsiteX11" fmla="*/ 244854 w 286439"/>
                    <a:gd name="connsiteY11" fmla="*/ 239019 h 269189"/>
                    <a:gd name="connsiteX12" fmla="*/ 36404 w 286439"/>
                    <a:gd name="connsiteY12" fmla="*/ 36054 h 269189"/>
                    <a:gd name="connsiteX13" fmla="*/ 96745 w 286439"/>
                    <a:gd name="connsiteY13" fmla="*/ 211591 h 269189"/>
                    <a:gd name="connsiteX14" fmla="*/ 233883 w 286439"/>
                    <a:gd name="connsiteY14" fmla="*/ 225305 h 269189"/>
                    <a:gd name="connsiteX15" fmla="*/ 239368 w 286439"/>
                    <a:gd name="connsiteY15" fmla="*/ 101881 h 269189"/>
                    <a:gd name="connsiteX16" fmla="*/ 36404 w 286439"/>
                    <a:gd name="connsiteY16" fmla="*/ 36054 h 269189"/>
                    <a:gd name="connsiteX17" fmla="*/ 36404 w 286439"/>
                    <a:gd name="connsiteY17" fmla="*/ 36054 h 26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439" h="269189">
                      <a:moveTo>
                        <a:pt x="173542" y="269189"/>
                      </a:moveTo>
                      <a:cubicBezTo>
                        <a:pt x="143372" y="269189"/>
                        <a:pt x="104973" y="263703"/>
                        <a:pt x="74802" y="239019"/>
                      </a:cubicBezTo>
                      <a:cubicBezTo>
                        <a:pt x="19947" y="200620"/>
                        <a:pt x="-4738" y="123822"/>
                        <a:pt x="748" y="16855"/>
                      </a:cubicBezTo>
                      <a:cubicBezTo>
                        <a:pt x="748" y="8627"/>
                        <a:pt x="8976" y="398"/>
                        <a:pt x="17205" y="398"/>
                      </a:cubicBezTo>
                      <a:cubicBezTo>
                        <a:pt x="25433" y="398"/>
                        <a:pt x="206456" y="-10573"/>
                        <a:pt x="266796" y="82681"/>
                      </a:cubicBezTo>
                      <a:cubicBezTo>
                        <a:pt x="294224" y="126565"/>
                        <a:pt x="294224" y="181421"/>
                        <a:pt x="258568" y="249990"/>
                      </a:cubicBezTo>
                      <a:cubicBezTo>
                        <a:pt x="255825" y="252732"/>
                        <a:pt x="253082" y="258218"/>
                        <a:pt x="247597" y="258218"/>
                      </a:cubicBezTo>
                      <a:cubicBezTo>
                        <a:pt x="250340" y="258218"/>
                        <a:pt x="217427" y="269189"/>
                        <a:pt x="173542" y="269189"/>
                      </a:cubicBezTo>
                      <a:lnTo>
                        <a:pt x="173542" y="269189"/>
                      </a:lnTo>
                      <a:close/>
                      <a:moveTo>
                        <a:pt x="244854" y="239019"/>
                      </a:moveTo>
                      <a:lnTo>
                        <a:pt x="244854" y="239019"/>
                      </a:lnTo>
                      <a:lnTo>
                        <a:pt x="244854" y="239019"/>
                      </a:lnTo>
                      <a:close/>
                      <a:moveTo>
                        <a:pt x="36404" y="36054"/>
                      </a:moveTo>
                      <a:cubicBezTo>
                        <a:pt x="33661" y="123822"/>
                        <a:pt x="55603" y="181421"/>
                        <a:pt x="96745" y="211591"/>
                      </a:cubicBezTo>
                      <a:cubicBezTo>
                        <a:pt x="146114" y="247247"/>
                        <a:pt x="211941" y="233533"/>
                        <a:pt x="233883" y="225305"/>
                      </a:cubicBezTo>
                      <a:cubicBezTo>
                        <a:pt x="258568" y="173193"/>
                        <a:pt x="261311" y="132051"/>
                        <a:pt x="239368" y="101881"/>
                      </a:cubicBezTo>
                      <a:cubicBezTo>
                        <a:pt x="200970" y="44282"/>
                        <a:pt x="94002" y="33312"/>
                        <a:pt x="36404" y="36054"/>
                      </a:cubicBezTo>
                      <a:lnTo>
                        <a:pt x="36404" y="36054"/>
                      </a:lnTo>
                      <a:close/>
                    </a:path>
                  </a:pathLst>
                </a:custGeom>
                <a:grpFill/>
                <a:ln w="27426" cap="flat">
                  <a:noFill/>
                  <a:prstDash val="solid"/>
                  <a:miter/>
                </a:ln>
              </p:spPr>
              <p:txBody>
                <a:bodyPr rtlCol="0" anchor="ctr"/>
                <a:lstStyle/>
                <a:p>
                  <a:endParaRPr lang="en-US"/>
                </a:p>
              </p:txBody>
            </p:sp>
          </p:grpSp>
          <p:sp>
            <p:nvSpPr>
              <p:cNvPr id="10" name="Freeform 9">
                <a:extLst>
                  <a:ext uri="{FF2B5EF4-FFF2-40B4-BE49-F238E27FC236}">
                    <a16:creationId xmlns:a16="http://schemas.microsoft.com/office/drawing/2014/main" id="{A7284C29-C205-CDBC-C8C1-8B2B9D88AA83}"/>
                  </a:ext>
                </a:extLst>
              </p:cNvPr>
              <p:cNvSpPr/>
              <p:nvPr/>
            </p:nvSpPr>
            <p:spPr>
              <a:xfrm>
                <a:off x="10770290" y="5482359"/>
                <a:ext cx="386306" cy="613843"/>
              </a:xfrm>
              <a:custGeom>
                <a:avLst/>
                <a:gdLst>
                  <a:gd name="connsiteX0" fmla="*/ 202430 w 386306"/>
                  <a:gd name="connsiteY0" fmla="*/ 613844 h 613843"/>
                  <a:gd name="connsiteX1" fmla="*/ 202430 w 386306"/>
                  <a:gd name="connsiteY1" fmla="*/ 613844 h 613843"/>
                  <a:gd name="connsiteX2" fmla="*/ 185973 w 386306"/>
                  <a:gd name="connsiteY2" fmla="*/ 594645 h 613843"/>
                  <a:gd name="connsiteX3" fmla="*/ 191459 w 386306"/>
                  <a:gd name="connsiteY3" fmla="*/ 534304 h 613843"/>
                  <a:gd name="connsiteX4" fmla="*/ 10436 w 386306"/>
                  <a:gd name="connsiteY4" fmla="*/ 35122 h 613843"/>
                  <a:gd name="connsiteX5" fmla="*/ 2208 w 386306"/>
                  <a:gd name="connsiteY5" fmla="*/ 10436 h 613843"/>
                  <a:gd name="connsiteX6" fmla="*/ 26893 w 386306"/>
                  <a:gd name="connsiteY6" fmla="*/ 2208 h 613843"/>
                  <a:gd name="connsiteX7" fmla="*/ 224372 w 386306"/>
                  <a:gd name="connsiteY7" fmla="*/ 345054 h 613843"/>
                  <a:gd name="connsiteX8" fmla="*/ 229858 w 386306"/>
                  <a:gd name="connsiteY8" fmla="*/ 391681 h 613843"/>
                  <a:gd name="connsiteX9" fmla="*/ 358768 w 386306"/>
                  <a:gd name="connsiteY9" fmla="*/ 221629 h 613843"/>
                  <a:gd name="connsiteX10" fmla="*/ 383453 w 386306"/>
                  <a:gd name="connsiteY10" fmla="*/ 227115 h 613843"/>
                  <a:gd name="connsiteX11" fmla="*/ 377967 w 386306"/>
                  <a:gd name="connsiteY11" fmla="*/ 251800 h 613843"/>
                  <a:gd name="connsiteX12" fmla="*/ 232601 w 386306"/>
                  <a:gd name="connsiteY12" fmla="*/ 531561 h 613843"/>
                  <a:gd name="connsiteX13" fmla="*/ 227115 w 386306"/>
                  <a:gd name="connsiteY13" fmla="*/ 591902 h 613843"/>
                  <a:gd name="connsiteX14" fmla="*/ 202430 w 386306"/>
                  <a:gd name="connsiteY14" fmla="*/ 613844 h 613843"/>
                  <a:gd name="connsiteX15" fmla="*/ 202430 w 386306"/>
                  <a:gd name="connsiteY15" fmla="*/ 613844 h 61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6306" h="613843">
                    <a:moveTo>
                      <a:pt x="202430" y="613844"/>
                    </a:moveTo>
                    <a:cubicBezTo>
                      <a:pt x="202430" y="613844"/>
                      <a:pt x="202430" y="613844"/>
                      <a:pt x="202430" y="613844"/>
                    </a:cubicBezTo>
                    <a:cubicBezTo>
                      <a:pt x="191459" y="613844"/>
                      <a:pt x="183230" y="605616"/>
                      <a:pt x="185973" y="594645"/>
                    </a:cubicBezTo>
                    <a:cubicBezTo>
                      <a:pt x="185973" y="572702"/>
                      <a:pt x="188716" y="553504"/>
                      <a:pt x="191459" y="534304"/>
                    </a:cubicBezTo>
                    <a:cubicBezTo>
                      <a:pt x="199687" y="408137"/>
                      <a:pt x="194202" y="117405"/>
                      <a:pt x="10436" y="35122"/>
                    </a:cubicBezTo>
                    <a:cubicBezTo>
                      <a:pt x="2208" y="32379"/>
                      <a:pt x="-3278" y="21408"/>
                      <a:pt x="2208" y="10436"/>
                    </a:cubicBezTo>
                    <a:cubicBezTo>
                      <a:pt x="4950" y="2208"/>
                      <a:pt x="15922" y="-3278"/>
                      <a:pt x="26893" y="2208"/>
                    </a:cubicBezTo>
                    <a:cubicBezTo>
                      <a:pt x="136604" y="48836"/>
                      <a:pt x="205173" y="169517"/>
                      <a:pt x="224372" y="345054"/>
                    </a:cubicBezTo>
                    <a:cubicBezTo>
                      <a:pt x="227115" y="361510"/>
                      <a:pt x="227115" y="375224"/>
                      <a:pt x="229858" y="391681"/>
                    </a:cubicBezTo>
                    <a:cubicBezTo>
                      <a:pt x="279227" y="268257"/>
                      <a:pt x="353282" y="224372"/>
                      <a:pt x="358768" y="221629"/>
                    </a:cubicBezTo>
                    <a:cubicBezTo>
                      <a:pt x="366996" y="216143"/>
                      <a:pt x="377967" y="218886"/>
                      <a:pt x="383453" y="227115"/>
                    </a:cubicBezTo>
                    <a:cubicBezTo>
                      <a:pt x="388938" y="235343"/>
                      <a:pt x="386196" y="246314"/>
                      <a:pt x="377967" y="251800"/>
                    </a:cubicBezTo>
                    <a:cubicBezTo>
                      <a:pt x="375224" y="251800"/>
                      <a:pt x="262771" y="320369"/>
                      <a:pt x="232601" y="531561"/>
                    </a:cubicBezTo>
                    <a:cubicBezTo>
                      <a:pt x="229858" y="567217"/>
                      <a:pt x="227115" y="591902"/>
                      <a:pt x="227115" y="591902"/>
                    </a:cubicBezTo>
                    <a:cubicBezTo>
                      <a:pt x="218887" y="605616"/>
                      <a:pt x="210658" y="613844"/>
                      <a:pt x="202430" y="613844"/>
                    </a:cubicBezTo>
                    <a:lnTo>
                      <a:pt x="202430" y="613844"/>
                    </a:lnTo>
                    <a:close/>
                  </a:path>
                </a:pathLst>
              </a:custGeom>
              <a:grp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5273050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2" y="761603"/>
            <a:ext cx="2440796" cy="803654"/>
          </a:xfrm>
        </p:spPr>
        <p:txBody>
          <a:bodyPr/>
          <a:lstStyle/>
          <a:p>
            <a:r>
              <a:rPr lang="en-US" b="1" dirty="0">
                <a:solidFill>
                  <a:srgbClr val="E8A116"/>
                </a:solidFill>
              </a:rPr>
              <a:t>2.3 Soil Ecosystems </a:t>
            </a:r>
          </a:p>
          <a:p>
            <a:endParaRPr lang="en-US" b="1" dirty="0">
              <a:solidFill>
                <a:srgbClr val="E8A116"/>
              </a:solidFill>
            </a:endParaRP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a:off x="3056298" y="322597"/>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3" name="Graphic 3">
            <a:extLst>
              <a:ext uri="{FF2B5EF4-FFF2-40B4-BE49-F238E27FC236}">
                <a16:creationId xmlns:a16="http://schemas.microsoft.com/office/drawing/2014/main" id="{CA62DF0C-287A-3F73-76AC-594D188BED43}"/>
              </a:ext>
            </a:extLst>
          </p:cNvPr>
          <p:cNvGrpSpPr/>
          <p:nvPr/>
        </p:nvGrpSpPr>
        <p:grpSpPr>
          <a:xfrm>
            <a:off x="2613331" y="4906921"/>
            <a:ext cx="885933" cy="845986"/>
            <a:chOff x="10407709" y="5371716"/>
            <a:chExt cx="1086136" cy="1037162"/>
          </a:xfrm>
          <a:solidFill>
            <a:srgbClr val="296B5F"/>
          </a:solidFill>
        </p:grpSpPr>
        <p:sp>
          <p:nvSpPr>
            <p:cNvPr id="6" name="Freeform 5">
              <a:extLst>
                <a:ext uri="{FF2B5EF4-FFF2-40B4-BE49-F238E27FC236}">
                  <a16:creationId xmlns:a16="http://schemas.microsoft.com/office/drawing/2014/main" id="{7EBC0AEF-18E0-BEF3-20F3-4DFEBB88790C}"/>
                </a:ext>
              </a:extLst>
            </p:cNvPr>
            <p:cNvSpPr/>
            <p:nvPr/>
          </p:nvSpPr>
          <p:spPr>
            <a:xfrm>
              <a:off x="11016927" y="5621447"/>
              <a:ext cx="177956" cy="194120"/>
            </a:xfrm>
            <a:custGeom>
              <a:avLst/>
              <a:gdLst>
                <a:gd name="connsiteX0" fmla="*/ 7905 w 177956"/>
                <a:gd name="connsiteY0" fmla="*/ 175795 h 194120"/>
                <a:gd name="connsiteX1" fmla="*/ 117615 w 177956"/>
                <a:gd name="connsiteY1" fmla="*/ 181281 h 194120"/>
                <a:gd name="connsiteX2" fmla="*/ 177956 w 177956"/>
                <a:gd name="connsiteY2" fmla="*/ 259 h 194120"/>
                <a:gd name="connsiteX3" fmla="*/ 18875 w 177956"/>
                <a:gd name="connsiteY3" fmla="*/ 52371 h 194120"/>
                <a:gd name="connsiteX4" fmla="*/ 7905 w 177956"/>
                <a:gd name="connsiteY4" fmla="*/ 175795 h 194120"/>
                <a:gd name="connsiteX5" fmla="*/ 7905 w 177956"/>
                <a:gd name="connsiteY5" fmla="*/ 175795 h 19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956" h="194120">
                  <a:moveTo>
                    <a:pt x="7905" y="175795"/>
                  </a:moveTo>
                  <a:cubicBezTo>
                    <a:pt x="54532" y="197738"/>
                    <a:pt x="92930" y="200480"/>
                    <a:pt x="117615" y="181281"/>
                  </a:cubicBezTo>
                  <a:cubicBezTo>
                    <a:pt x="166986" y="148368"/>
                    <a:pt x="177956" y="49628"/>
                    <a:pt x="177956" y="259"/>
                  </a:cubicBezTo>
                  <a:cubicBezTo>
                    <a:pt x="101158" y="-2484"/>
                    <a:pt x="46303" y="16715"/>
                    <a:pt x="18875" y="52371"/>
                  </a:cubicBezTo>
                  <a:cubicBezTo>
                    <a:pt x="-11294" y="96255"/>
                    <a:pt x="2419" y="156596"/>
                    <a:pt x="7905" y="175795"/>
                  </a:cubicBezTo>
                  <a:lnTo>
                    <a:pt x="7905" y="175795"/>
                  </a:lnTo>
                  <a:close/>
                </a:path>
              </a:pathLst>
            </a:custGeom>
            <a:solidFill>
              <a:srgbClr val="E8A116"/>
            </a:solidFill>
            <a:ln w="27426"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96B5EEAE-C41E-227B-B959-395F16C2CD6C}"/>
                </a:ext>
              </a:extLst>
            </p:cNvPr>
            <p:cNvSpPr/>
            <p:nvPr/>
          </p:nvSpPr>
          <p:spPr>
            <a:xfrm>
              <a:off x="10684499" y="5383085"/>
              <a:ext cx="218072" cy="198850"/>
            </a:xfrm>
            <a:custGeom>
              <a:avLst/>
              <a:gdLst>
                <a:gd name="connsiteX0" fmla="*/ 230 w 218072"/>
                <a:gd name="connsiteY0" fmla="*/ 0 h 198850"/>
                <a:gd name="connsiteX1" fmla="*/ 60571 w 218072"/>
                <a:gd name="connsiteY1" fmla="*/ 175537 h 198850"/>
                <a:gd name="connsiteX2" fmla="*/ 197709 w 218072"/>
                <a:gd name="connsiteY2" fmla="*/ 189251 h 198850"/>
                <a:gd name="connsiteX3" fmla="*/ 203194 w 218072"/>
                <a:gd name="connsiteY3" fmla="*/ 65827 h 198850"/>
                <a:gd name="connsiteX4" fmla="*/ 230 w 218072"/>
                <a:gd name="connsiteY4" fmla="*/ 0 h 198850"/>
                <a:gd name="connsiteX5" fmla="*/ 230 w 218072"/>
                <a:gd name="connsiteY5" fmla="*/ 0 h 19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072" h="198850">
                  <a:moveTo>
                    <a:pt x="230" y="0"/>
                  </a:moveTo>
                  <a:cubicBezTo>
                    <a:pt x="-2513" y="87769"/>
                    <a:pt x="19429" y="145367"/>
                    <a:pt x="60571" y="175537"/>
                  </a:cubicBezTo>
                  <a:cubicBezTo>
                    <a:pt x="109940" y="211193"/>
                    <a:pt x="175766" y="197479"/>
                    <a:pt x="197709" y="189251"/>
                  </a:cubicBezTo>
                  <a:cubicBezTo>
                    <a:pt x="222394" y="137138"/>
                    <a:pt x="225137" y="95997"/>
                    <a:pt x="203194" y="65827"/>
                  </a:cubicBezTo>
                  <a:cubicBezTo>
                    <a:pt x="164796" y="10972"/>
                    <a:pt x="55085" y="0"/>
                    <a:pt x="230" y="0"/>
                  </a:cubicBezTo>
                  <a:lnTo>
                    <a:pt x="230" y="0"/>
                  </a:lnTo>
                  <a:close/>
                </a:path>
              </a:pathLst>
            </a:custGeom>
            <a:solidFill>
              <a:srgbClr val="E8A116"/>
            </a:solidFill>
            <a:ln w="27426" cap="flat">
              <a:noFill/>
              <a:prstDash val="solid"/>
              <a:miter/>
            </a:ln>
          </p:spPr>
          <p:txBody>
            <a:bodyPr rtlCol="0" anchor="ctr"/>
            <a:lstStyle/>
            <a:p>
              <a:endParaRPr lang="en-US"/>
            </a:p>
          </p:txBody>
        </p:sp>
        <p:grpSp>
          <p:nvGrpSpPr>
            <p:cNvPr id="8" name="Graphic 3">
              <a:extLst>
                <a:ext uri="{FF2B5EF4-FFF2-40B4-BE49-F238E27FC236}">
                  <a16:creationId xmlns:a16="http://schemas.microsoft.com/office/drawing/2014/main" id="{1F5C1F80-7EBD-FD1A-CA63-4081ACDFD9EE}"/>
                </a:ext>
              </a:extLst>
            </p:cNvPr>
            <p:cNvGrpSpPr/>
            <p:nvPr/>
          </p:nvGrpSpPr>
          <p:grpSpPr>
            <a:xfrm>
              <a:off x="10407709" y="5371716"/>
              <a:ext cx="1086136" cy="1037162"/>
              <a:chOff x="10407709" y="5371716"/>
              <a:chExt cx="1086136" cy="1037162"/>
            </a:xfrm>
            <a:grpFill/>
          </p:grpSpPr>
          <p:grpSp>
            <p:nvGrpSpPr>
              <p:cNvPr id="9" name="Graphic 3">
                <a:extLst>
                  <a:ext uri="{FF2B5EF4-FFF2-40B4-BE49-F238E27FC236}">
                    <a16:creationId xmlns:a16="http://schemas.microsoft.com/office/drawing/2014/main" id="{A5A3DAFF-0EB6-3AA8-FD33-00A20CA3E790}"/>
                  </a:ext>
                </a:extLst>
              </p:cNvPr>
              <p:cNvGrpSpPr/>
              <p:nvPr/>
            </p:nvGrpSpPr>
            <p:grpSpPr>
              <a:xfrm>
                <a:off x="10407709" y="5371716"/>
                <a:ext cx="1086136" cy="1037162"/>
                <a:chOff x="10407709" y="5371716"/>
                <a:chExt cx="1086136" cy="1037162"/>
              </a:xfrm>
              <a:grpFill/>
            </p:grpSpPr>
            <p:sp>
              <p:nvSpPr>
                <p:cNvPr id="11" name="Freeform 10">
                  <a:extLst>
                    <a:ext uri="{FF2B5EF4-FFF2-40B4-BE49-F238E27FC236}">
                      <a16:creationId xmlns:a16="http://schemas.microsoft.com/office/drawing/2014/main" id="{0D414DFD-B208-E005-8241-DD406EC0A4B1}"/>
                    </a:ext>
                  </a:extLst>
                </p:cNvPr>
                <p:cNvSpPr/>
                <p:nvPr/>
              </p:nvSpPr>
              <p:spPr>
                <a:xfrm>
                  <a:off x="10407709" y="5876782"/>
                  <a:ext cx="1086136" cy="532096"/>
                </a:xfrm>
                <a:custGeom>
                  <a:avLst/>
                  <a:gdLst>
                    <a:gd name="connsiteX0" fmla="*/ 540326 w 1086136"/>
                    <a:gd name="connsiteY0" fmla="*/ 532097 h 532096"/>
                    <a:gd name="connsiteX1" fmla="*/ 430615 w 1086136"/>
                    <a:gd name="connsiteY1" fmla="*/ 510154 h 532096"/>
                    <a:gd name="connsiteX2" fmla="*/ 263306 w 1086136"/>
                    <a:gd name="connsiteY2" fmla="*/ 436100 h 532096"/>
                    <a:gd name="connsiteX3" fmla="*/ 71312 w 1086136"/>
                    <a:gd name="connsiteY3" fmla="*/ 386730 h 532096"/>
                    <a:gd name="connsiteX4" fmla="*/ 16457 w 1086136"/>
                    <a:gd name="connsiteY4" fmla="*/ 381245 h 532096"/>
                    <a:gd name="connsiteX5" fmla="*/ 0 w 1086136"/>
                    <a:gd name="connsiteY5" fmla="*/ 364788 h 532096"/>
                    <a:gd name="connsiteX6" fmla="*/ 0 w 1086136"/>
                    <a:gd name="connsiteY6" fmla="*/ 191993 h 532096"/>
                    <a:gd name="connsiteX7" fmla="*/ 2743 w 1086136"/>
                    <a:gd name="connsiteY7" fmla="*/ 181022 h 532096"/>
                    <a:gd name="connsiteX8" fmla="*/ 257820 w 1086136"/>
                    <a:gd name="connsiteY8" fmla="*/ 79541 h 532096"/>
                    <a:gd name="connsiteX9" fmla="*/ 452557 w 1086136"/>
                    <a:gd name="connsiteY9" fmla="*/ 159081 h 532096"/>
                    <a:gd name="connsiteX10" fmla="*/ 556782 w 1086136"/>
                    <a:gd name="connsiteY10" fmla="*/ 189251 h 532096"/>
                    <a:gd name="connsiteX11" fmla="*/ 724090 w 1086136"/>
                    <a:gd name="connsiteY11" fmla="*/ 189251 h 532096"/>
                    <a:gd name="connsiteX12" fmla="*/ 792660 w 1086136"/>
                    <a:gd name="connsiteY12" fmla="*/ 227650 h 532096"/>
                    <a:gd name="connsiteX13" fmla="*/ 938027 w 1086136"/>
                    <a:gd name="connsiteY13" fmla="*/ 60341 h 532096"/>
                    <a:gd name="connsiteX14" fmla="*/ 1058708 w 1086136"/>
                    <a:gd name="connsiteY14" fmla="*/ 0 h 532096"/>
                    <a:gd name="connsiteX15" fmla="*/ 1069679 w 1086136"/>
                    <a:gd name="connsiteY15" fmla="*/ 0 h 532096"/>
                    <a:gd name="connsiteX16" fmla="*/ 1083393 w 1086136"/>
                    <a:gd name="connsiteY16" fmla="*/ 8229 h 532096"/>
                    <a:gd name="connsiteX17" fmla="*/ 1086136 w 1086136"/>
                    <a:gd name="connsiteY17" fmla="*/ 24686 h 532096"/>
                    <a:gd name="connsiteX18" fmla="*/ 954484 w 1086136"/>
                    <a:gd name="connsiteY18" fmla="*/ 320904 h 532096"/>
                    <a:gd name="connsiteX19" fmla="*/ 798145 w 1086136"/>
                    <a:gd name="connsiteY19" fmla="*/ 452556 h 532096"/>
                    <a:gd name="connsiteX20" fmla="*/ 776204 w 1086136"/>
                    <a:gd name="connsiteY20" fmla="*/ 458042 h 532096"/>
                    <a:gd name="connsiteX21" fmla="*/ 641807 w 1086136"/>
                    <a:gd name="connsiteY21" fmla="*/ 512897 h 532096"/>
                    <a:gd name="connsiteX22" fmla="*/ 540326 w 1086136"/>
                    <a:gd name="connsiteY22" fmla="*/ 532097 h 532096"/>
                    <a:gd name="connsiteX23" fmla="*/ 540326 w 1086136"/>
                    <a:gd name="connsiteY23" fmla="*/ 532097 h 532096"/>
                    <a:gd name="connsiteX24" fmla="*/ 35656 w 1086136"/>
                    <a:gd name="connsiteY24" fmla="*/ 348331 h 532096"/>
                    <a:gd name="connsiteX25" fmla="*/ 74055 w 1086136"/>
                    <a:gd name="connsiteY25" fmla="*/ 351074 h 532096"/>
                    <a:gd name="connsiteX26" fmla="*/ 274277 w 1086136"/>
                    <a:gd name="connsiteY26" fmla="*/ 403186 h 532096"/>
                    <a:gd name="connsiteX27" fmla="*/ 441586 w 1086136"/>
                    <a:gd name="connsiteY27" fmla="*/ 477241 h 532096"/>
                    <a:gd name="connsiteX28" fmla="*/ 628094 w 1086136"/>
                    <a:gd name="connsiteY28" fmla="*/ 479983 h 532096"/>
                    <a:gd name="connsiteX29" fmla="*/ 762490 w 1086136"/>
                    <a:gd name="connsiteY29" fmla="*/ 425128 h 532096"/>
                    <a:gd name="connsiteX30" fmla="*/ 765232 w 1086136"/>
                    <a:gd name="connsiteY30" fmla="*/ 425128 h 532096"/>
                    <a:gd name="connsiteX31" fmla="*/ 789918 w 1086136"/>
                    <a:gd name="connsiteY31" fmla="*/ 419643 h 532096"/>
                    <a:gd name="connsiteX32" fmla="*/ 921570 w 1086136"/>
                    <a:gd name="connsiteY32" fmla="*/ 307190 h 532096"/>
                    <a:gd name="connsiteX33" fmla="*/ 1039509 w 1086136"/>
                    <a:gd name="connsiteY33" fmla="*/ 35656 h 532096"/>
                    <a:gd name="connsiteX34" fmla="*/ 962712 w 1086136"/>
                    <a:gd name="connsiteY34" fmla="*/ 82283 h 532096"/>
                    <a:gd name="connsiteX35" fmla="*/ 803631 w 1086136"/>
                    <a:gd name="connsiteY35" fmla="*/ 266048 h 532096"/>
                    <a:gd name="connsiteX36" fmla="*/ 803631 w 1086136"/>
                    <a:gd name="connsiteY36" fmla="*/ 268791 h 532096"/>
                    <a:gd name="connsiteX37" fmla="*/ 724090 w 1086136"/>
                    <a:gd name="connsiteY37" fmla="*/ 348331 h 532096"/>
                    <a:gd name="connsiteX38" fmla="*/ 490955 w 1086136"/>
                    <a:gd name="connsiteY38" fmla="*/ 348331 h 532096"/>
                    <a:gd name="connsiteX39" fmla="*/ 400444 w 1086136"/>
                    <a:gd name="connsiteY39" fmla="*/ 362045 h 532096"/>
                    <a:gd name="connsiteX40" fmla="*/ 394958 w 1086136"/>
                    <a:gd name="connsiteY40" fmla="*/ 345588 h 532096"/>
                    <a:gd name="connsiteX41" fmla="*/ 389473 w 1086136"/>
                    <a:gd name="connsiteY41" fmla="*/ 329131 h 532096"/>
                    <a:gd name="connsiteX42" fmla="*/ 389473 w 1086136"/>
                    <a:gd name="connsiteY42" fmla="*/ 329131 h 532096"/>
                    <a:gd name="connsiteX43" fmla="*/ 490955 w 1086136"/>
                    <a:gd name="connsiteY43" fmla="*/ 312676 h 532096"/>
                    <a:gd name="connsiteX44" fmla="*/ 724090 w 1086136"/>
                    <a:gd name="connsiteY44" fmla="*/ 312676 h 532096"/>
                    <a:gd name="connsiteX45" fmla="*/ 767975 w 1086136"/>
                    <a:gd name="connsiteY45" fmla="*/ 268791 h 532096"/>
                    <a:gd name="connsiteX46" fmla="*/ 724090 w 1086136"/>
                    <a:gd name="connsiteY46" fmla="*/ 224907 h 532096"/>
                    <a:gd name="connsiteX47" fmla="*/ 556782 w 1086136"/>
                    <a:gd name="connsiteY47" fmla="*/ 224907 h 532096"/>
                    <a:gd name="connsiteX48" fmla="*/ 433358 w 1086136"/>
                    <a:gd name="connsiteY48" fmla="*/ 189251 h 532096"/>
                    <a:gd name="connsiteX49" fmla="*/ 249592 w 1086136"/>
                    <a:gd name="connsiteY49" fmla="*/ 112453 h 532096"/>
                    <a:gd name="connsiteX50" fmla="*/ 35656 w 1086136"/>
                    <a:gd name="connsiteY50" fmla="*/ 194736 h 532096"/>
                    <a:gd name="connsiteX51" fmla="*/ 35656 w 1086136"/>
                    <a:gd name="connsiteY51" fmla="*/ 348331 h 532096"/>
                    <a:gd name="connsiteX52" fmla="*/ 35656 w 1086136"/>
                    <a:gd name="connsiteY52" fmla="*/ 348331 h 53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86136" h="532096">
                      <a:moveTo>
                        <a:pt x="540326" y="532097"/>
                      </a:moveTo>
                      <a:cubicBezTo>
                        <a:pt x="501927" y="532097"/>
                        <a:pt x="463528" y="523868"/>
                        <a:pt x="430615" y="510154"/>
                      </a:cubicBezTo>
                      <a:lnTo>
                        <a:pt x="263306" y="436100"/>
                      </a:lnTo>
                      <a:cubicBezTo>
                        <a:pt x="202965" y="408672"/>
                        <a:pt x="137138" y="392216"/>
                        <a:pt x="71312" y="386730"/>
                      </a:cubicBezTo>
                      <a:lnTo>
                        <a:pt x="16457" y="381245"/>
                      </a:lnTo>
                      <a:cubicBezTo>
                        <a:pt x="8229" y="381245"/>
                        <a:pt x="0" y="373016"/>
                        <a:pt x="0" y="364788"/>
                      </a:cubicBezTo>
                      <a:lnTo>
                        <a:pt x="0" y="191993"/>
                      </a:lnTo>
                      <a:cubicBezTo>
                        <a:pt x="0" y="189251"/>
                        <a:pt x="0" y="183765"/>
                        <a:pt x="2743" y="181022"/>
                      </a:cubicBezTo>
                      <a:cubicBezTo>
                        <a:pt x="8229" y="175537"/>
                        <a:pt x="106968" y="46627"/>
                        <a:pt x="257820" y="79541"/>
                      </a:cubicBezTo>
                      <a:cubicBezTo>
                        <a:pt x="342846" y="98740"/>
                        <a:pt x="411415" y="134396"/>
                        <a:pt x="452557" y="159081"/>
                      </a:cubicBezTo>
                      <a:cubicBezTo>
                        <a:pt x="482727" y="178280"/>
                        <a:pt x="518383" y="189251"/>
                        <a:pt x="556782" y="189251"/>
                      </a:cubicBezTo>
                      <a:lnTo>
                        <a:pt x="724090" y="189251"/>
                      </a:lnTo>
                      <a:cubicBezTo>
                        <a:pt x="754261" y="189251"/>
                        <a:pt x="778946" y="205707"/>
                        <a:pt x="792660" y="227650"/>
                      </a:cubicBezTo>
                      <a:lnTo>
                        <a:pt x="938027" y="60341"/>
                      </a:lnTo>
                      <a:cubicBezTo>
                        <a:pt x="965454" y="21943"/>
                        <a:pt x="1012081" y="0"/>
                        <a:pt x="1058708" y="0"/>
                      </a:cubicBezTo>
                      <a:lnTo>
                        <a:pt x="1069679" y="0"/>
                      </a:lnTo>
                      <a:cubicBezTo>
                        <a:pt x="1075165" y="0"/>
                        <a:pt x="1080650" y="2743"/>
                        <a:pt x="1083393" y="8229"/>
                      </a:cubicBezTo>
                      <a:cubicBezTo>
                        <a:pt x="1086136" y="13714"/>
                        <a:pt x="1086136" y="19200"/>
                        <a:pt x="1086136" y="24686"/>
                      </a:cubicBezTo>
                      <a:lnTo>
                        <a:pt x="954484" y="320904"/>
                      </a:lnTo>
                      <a:cubicBezTo>
                        <a:pt x="927056" y="386730"/>
                        <a:pt x="866715" y="436100"/>
                        <a:pt x="798145" y="452556"/>
                      </a:cubicBezTo>
                      <a:lnTo>
                        <a:pt x="776204" y="458042"/>
                      </a:lnTo>
                      <a:lnTo>
                        <a:pt x="641807" y="512897"/>
                      </a:lnTo>
                      <a:cubicBezTo>
                        <a:pt x="608895" y="526611"/>
                        <a:pt x="575981" y="532097"/>
                        <a:pt x="540326" y="532097"/>
                      </a:cubicBezTo>
                      <a:lnTo>
                        <a:pt x="540326" y="532097"/>
                      </a:lnTo>
                      <a:close/>
                      <a:moveTo>
                        <a:pt x="35656" y="348331"/>
                      </a:moveTo>
                      <a:lnTo>
                        <a:pt x="74055" y="351074"/>
                      </a:lnTo>
                      <a:cubicBezTo>
                        <a:pt x="142624" y="359302"/>
                        <a:pt x="211193" y="375759"/>
                        <a:pt x="274277" y="403186"/>
                      </a:cubicBezTo>
                      <a:lnTo>
                        <a:pt x="441586" y="477241"/>
                      </a:lnTo>
                      <a:cubicBezTo>
                        <a:pt x="501927" y="501926"/>
                        <a:pt x="567753" y="504669"/>
                        <a:pt x="628094" y="479983"/>
                      </a:cubicBezTo>
                      <a:lnTo>
                        <a:pt x="762490" y="425128"/>
                      </a:lnTo>
                      <a:cubicBezTo>
                        <a:pt x="762490" y="425128"/>
                        <a:pt x="765232" y="425128"/>
                        <a:pt x="765232" y="425128"/>
                      </a:cubicBezTo>
                      <a:lnTo>
                        <a:pt x="789918" y="419643"/>
                      </a:lnTo>
                      <a:cubicBezTo>
                        <a:pt x="847515" y="405929"/>
                        <a:pt x="896885" y="364788"/>
                        <a:pt x="921570" y="307190"/>
                      </a:cubicBezTo>
                      <a:lnTo>
                        <a:pt x="1039509" y="35656"/>
                      </a:lnTo>
                      <a:cubicBezTo>
                        <a:pt x="1009339" y="41141"/>
                        <a:pt x="981911" y="57598"/>
                        <a:pt x="962712" y="82283"/>
                      </a:cubicBezTo>
                      <a:lnTo>
                        <a:pt x="803631" y="266048"/>
                      </a:lnTo>
                      <a:cubicBezTo>
                        <a:pt x="803631" y="266048"/>
                        <a:pt x="803631" y="268791"/>
                        <a:pt x="803631" y="268791"/>
                      </a:cubicBezTo>
                      <a:cubicBezTo>
                        <a:pt x="803631" y="312676"/>
                        <a:pt x="767975" y="348331"/>
                        <a:pt x="724090" y="348331"/>
                      </a:cubicBezTo>
                      <a:lnTo>
                        <a:pt x="490955" y="348331"/>
                      </a:lnTo>
                      <a:cubicBezTo>
                        <a:pt x="460785" y="348331"/>
                        <a:pt x="430615" y="353817"/>
                        <a:pt x="400444" y="362045"/>
                      </a:cubicBezTo>
                      <a:lnTo>
                        <a:pt x="394958" y="345588"/>
                      </a:lnTo>
                      <a:lnTo>
                        <a:pt x="389473" y="329131"/>
                      </a:lnTo>
                      <a:lnTo>
                        <a:pt x="389473" y="329131"/>
                      </a:lnTo>
                      <a:cubicBezTo>
                        <a:pt x="422386" y="318161"/>
                        <a:pt x="455300" y="312676"/>
                        <a:pt x="490955" y="312676"/>
                      </a:cubicBezTo>
                      <a:lnTo>
                        <a:pt x="724090" y="312676"/>
                      </a:lnTo>
                      <a:cubicBezTo>
                        <a:pt x="748776" y="312676"/>
                        <a:pt x="767975" y="293476"/>
                        <a:pt x="767975" y="268791"/>
                      </a:cubicBezTo>
                      <a:cubicBezTo>
                        <a:pt x="767975" y="244107"/>
                        <a:pt x="748776" y="224907"/>
                        <a:pt x="724090" y="224907"/>
                      </a:cubicBezTo>
                      <a:lnTo>
                        <a:pt x="556782" y="224907"/>
                      </a:lnTo>
                      <a:cubicBezTo>
                        <a:pt x="512898" y="224907"/>
                        <a:pt x="469013" y="213936"/>
                        <a:pt x="433358" y="189251"/>
                      </a:cubicBezTo>
                      <a:cubicBezTo>
                        <a:pt x="392216" y="164566"/>
                        <a:pt x="329132" y="131653"/>
                        <a:pt x="249592" y="112453"/>
                      </a:cubicBezTo>
                      <a:cubicBezTo>
                        <a:pt x="134395" y="87769"/>
                        <a:pt x="52112" y="175537"/>
                        <a:pt x="35656" y="194736"/>
                      </a:cubicBezTo>
                      <a:lnTo>
                        <a:pt x="35656" y="348331"/>
                      </a:lnTo>
                      <a:lnTo>
                        <a:pt x="35656" y="348331"/>
                      </a:lnTo>
                      <a:close/>
                    </a:path>
                  </a:pathLst>
                </a:custGeom>
                <a:grpFill/>
                <a:ln w="27426"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19A33B7B-AB5C-4E4D-7BBC-518AC3620575}"/>
                    </a:ext>
                  </a:extLst>
                </p:cNvPr>
                <p:cNvSpPr/>
                <p:nvPr/>
              </p:nvSpPr>
              <p:spPr>
                <a:xfrm>
                  <a:off x="10994886" y="5609912"/>
                  <a:ext cx="249584" cy="264128"/>
                </a:xfrm>
                <a:custGeom>
                  <a:avLst/>
                  <a:gdLst>
                    <a:gd name="connsiteX0" fmla="*/ 109486 w 249584"/>
                    <a:gd name="connsiteY0" fmla="*/ 264128 h 264128"/>
                    <a:gd name="connsiteX1" fmla="*/ 18975 w 249584"/>
                    <a:gd name="connsiteY1" fmla="*/ 239443 h 264128"/>
                    <a:gd name="connsiteX2" fmla="*/ 10747 w 249584"/>
                    <a:gd name="connsiteY2" fmla="*/ 228472 h 264128"/>
                    <a:gd name="connsiteX3" fmla="*/ 27203 w 249584"/>
                    <a:gd name="connsiteY3" fmla="*/ 66649 h 264128"/>
                    <a:gd name="connsiteX4" fmla="*/ 232911 w 249584"/>
                    <a:gd name="connsiteY4" fmla="*/ 823 h 264128"/>
                    <a:gd name="connsiteX5" fmla="*/ 249368 w 249584"/>
                    <a:gd name="connsiteY5" fmla="*/ 17280 h 264128"/>
                    <a:gd name="connsiteX6" fmla="*/ 172571 w 249584"/>
                    <a:gd name="connsiteY6" fmla="*/ 244929 h 264128"/>
                    <a:gd name="connsiteX7" fmla="*/ 109486 w 249584"/>
                    <a:gd name="connsiteY7" fmla="*/ 264128 h 264128"/>
                    <a:gd name="connsiteX8" fmla="*/ 109486 w 249584"/>
                    <a:gd name="connsiteY8" fmla="*/ 264128 h 264128"/>
                    <a:gd name="connsiteX9" fmla="*/ 40917 w 249584"/>
                    <a:gd name="connsiteY9" fmla="*/ 209273 h 264128"/>
                    <a:gd name="connsiteX10" fmla="*/ 150628 w 249584"/>
                    <a:gd name="connsiteY10" fmla="*/ 214758 h 264128"/>
                    <a:gd name="connsiteX11" fmla="*/ 210969 w 249584"/>
                    <a:gd name="connsiteY11" fmla="*/ 33736 h 264128"/>
                    <a:gd name="connsiteX12" fmla="*/ 51889 w 249584"/>
                    <a:gd name="connsiteY12" fmla="*/ 85849 h 264128"/>
                    <a:gd name="connsiteX13" fmla="*/ 40917 w 249584"/>
                    <a:gd name="connsiteY13" fmla="*/ 209273 h 264128"/>
                    <a:gd name="connsiteX14" fmla="*/ 40917 w 249584"/>
                    <a:gd name="connsiteY14" fmla="*/ 209273 h 26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9584" h="264128">
                      <a:moveTo>
                        <a:pt x="109486" y="264128"/>
                      </a:moveTo>
                      <a:cubicBezTo>
                        <a:pt x="82059" y="264128"/>
                        <a:pt x="51889" y="255899"/>
                        <a:pt x="18975" y="239443"/>
                      </a:cubicBezTo>
                      <a:cubicBezTo>
                        <a:pt x="16232" y="236701"/>
                        <a:pt x="10747" y="233958"/>
                        <a:pt x="10747" y="228472"/>
                      </a:cubicBezTo>
                      <a:cubicBezTo>
                        <a:pt x="10747" y="225729"/>
                        <a:pt x="-22166" y="132475"/>
                        <a:pt x="27203" y="66649"/>
                      </a:cubicBezTo>
                      <a:cubicBezTo>
                        <a:pt x="62860" y="17280"/>
                        <a:pt x="131429" y="-4663"/>
                        <a:pt x="232911" y="823"/>
                      </a:cubicBezTo>
                      <a:cubicBezTo>
                        <a:pt x="241140" y="823"/>
                        <a:pt x="249368" y="9051"/>
                        <a:pt x="249368" y="17280"/>
                      </a:cubicBezTo>
                      <a:cubicBezTo>
                        <a:pt x="249368" y="25508"/>
                        <a:pt x="257597" y="190073"/>
                        <a:pt x="172571" y="244929"/>
                      </a:cubicBezTo>
                      <a:cubicBezTo>
                        <a:pt x="153371" y="258642"/>
                        <a:pt x="134172" y="264128"/>
                        <a:pt x="109486" y="264128"/>
                      </a:cubicBezTo>
                      <a:lnTo>
                        <a:pt x="109486" y="264128"/>
                      </a:lnTo>
                      <a:close/>
                      <a:moveTo>
                        <a:pt x="40917" y="209273"/>
                      </a:moveTo>
                      <a:cubicBezTo>
                        <a:pt x="87545" y="231215"/>
                        <a:pt x="125943" y="233958"/>
                        <a:pt x="150628" y="214758"/>
                      </a:cubicBezTo>
                      <a:cubicBezTo>
                        <a:pt x="199998" y="181845"/>
                        <a:pt x="210969" y="83106"/>
                        <a:pt x="210969" y="33736"/>
                      </a:cubicBezTo>
                      <a:cubicBezTo>
                        <a:pt x="134172" y="30993"/>
                        <a:pt x="79317" y="50192"/>
                        <a:pt x="51889" y="85849"/>
                      </a:cubicBezTo>
                      <a:cubicBezTo>
                        <a:pt x="24461" y="129732"/>
                        <a:pt x="35432" y="190073"/>
                        <a:pt x="40917" y="209273"/>
                      </a:cubicBezTo>
                      <a:lnTo>
                        <a:pt x="40917" y="209273"/>
                      </a:lnTo>
                      <a:close/>
                    </a:path>
                  </a:pathLst>
                </a:custGeom>
                <a:grpFill/>
                <a:ln w="27426"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966D0D72-A52B-602D-C4C1-9D8190ACAA93}"/>
                    </a:ext>
                  </a:extLst>
                </p:cNvPr>
                <p:cNvSpPr/>
                <p:nvPr/>
              </p:nvSpPr>
              <p:spPr>
                <a:xfrm>
                  <a:off x="10659296" y="5371716"/>
                  <a:ext cx="286439" cy="269189"/>
                </a:xfrm>
                <a:custGeom>
                  <a:avLst/>
                  <a:gdLst>
                    <a:gd name="connsiteX0" fmla="*/ 173542 w 286439"/>
                    <a:gd name="connsiteY0" fmla="*/ 269189 h 269189"/>
                    <a:gd name="connsiteX1" fmla="*/ 74802 w 286439"/>
                    <a:gd name="connsiteY1" fmla="*/ 239019 h 269189"/>
                    <a:gd name="connsiteX2" fmla="*/ 748 w 286439"/>
                    <a:gd name="connsiteY2" fmla="*/ 16855 h 269189"/>
                    <a:gd name="connsiteX3" fmla="*/ 17205 w 286439"/>
                    <a:gd name="connsiteY3" fmla="*/ 398 h 269189"/>
                    <a:gd name="connsiteX4" fmla="*/ 266796 w 286439"/>
                    <a:gd name="connsiteY4" fmla="*/ 82681 h 269189"/>
                    <a:gd name="connsiteX5" fmla="*/ 258568 w 286439"/>
                    <a:gd name="connsiteY5" fmla="*/ 249990 h 269189"/>
                    <a:gd name="connsiteX6" fmla="*/ 247597 w 286439"/>
                    <a:gd name="connsiteY6" fmla="*/ 258218 h 269189"/>
                    <a:gd name="connsiteX7" fmla="*/ 173542 w 286439"/>
                    <a:gd name="connsiteY7" fmla="*/ 269189 h 269189"/>
                    <a:gd name="connsiteX8" fmla="*/ 173542 w 286439"/>
                    <a:gd name="connsiteY8" fmla="*/ 269189 h 269189"/>
                    <a:gd name="connsiteX9" fmla="*/ 244854 w 286439"/>
                    <a:gd name="connsiteY9" fmla="*/ 239019 h 269189"/>
                    <a:gd name="connsiteX10" fmla="*/ 244854 w 286439"/>
                    <a:gd name="connsiteY10" fmla="*/ 239019 h 269189"/>
                    <a:gd name="connsiteX11" fmla="*/ 244854 w 286439"/>
                    <a:gd name="connsiteY11" fmla="*/ 239019 h 269189"/>
                    <a:gd name="connsiteX12" fmla="*/ 36404 w 286439"/>
                    <a:gd name="connsiteY12" fmla="*/ 36054 h 269189"/>
                    <a:gd name="connsiteX13" fmla="*/ 96745 w 286439"/>
                    <a:gd name="connsiteY13" fmla="*/ 211591 h 269189"/>
                    <a:gd name="connsiteX14" fmla="*/ 233883 w 286439"/>
                    <a:gd name="connsiteY14" fmla="*/ 225305 h 269189"/>
                    <a:gd name="connsiteX15" fmla="*/ 239368 w 286439"/>
                    <a:gd name="connsiteY15" fmla="*/ 101881 h 269189"/>
                    <a:gd name="connsiteX16" fmla="*/ 36404 w 286439"/>
                    <a:gd name="connsiteY16" fmla="*/ 36054 h 269189"/>
                    <a:gd name="connsiteX17" fmla="*/ 36404 w 286439"/>
                    <a:gd name="connsiteY17" fmla="*/ 36054 h 26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439" h="269189">
                      <a:moveTo>
                        <a:pt x="173542" y="269189"/>
                      </a:moveTo>
                      <a:cubicBezTo>
                        <a:pt x="143372" y="269189"/>
                        <a:pt x="104973" y="263703"/>
                        <a:pt x="74802" y="239019"/>
                      </a:cubicBezTo>
                      <a:cubicBezTo>
                        <a:pt x="19947" y="200620"/>
                        <a:pt x="-4738" y="123822"/>
                        <a:pt x="748" y="16855"/>
                      </a:cubicBezTo>
                      <a:cubicBezTo>
                        <a:pt x="748" y="8627"/>
                        <a:pt x="8976" y="398"/>
                        <a:pt x="17205" y="398"/>
                      </a:cubicBezTo>
                      <a:cubicBezTo>
                        <a:pt x="25433" y="398"/>
                        <a:pt x="206456" y="-10573"/>
                        <a:pt x="266796" y="82681"/>
                      </a:cubicBezTo>
                      <a:cubicBezTo>
                        <a:pt x="294224" y="126565"/>
                        <a:pt x="294224" y="181421"/>
                        <a:pt x="258568" y="249990"/>
                      </a:cubicBezTo>
                      <a:cubicBezTo>
                        <a:pt x="255825" y="252732"/>
                        <a:pt x="253082" y="258218"/>
                        <a:pt x="247597" y="258218"/>
                      </a:cubicBezTo>
                      <a:cubicBezTo>
                        <a:pt x="250340" y="258218"/>
                        <a:pt x="217427" y="269189"/>
                        <a:pt x="173542" y="269189"/>
                      </a:cubicBezTo>
                      <a:lnTo>
                        <a:pt x="173542" y="269189"/>
                      </a:lnTo>
                      <a:close/>
                      <a:moveTo>
                        <a:pt x="244854" y="239019"/>
                      </a:moveTo>
                      <a:lnTo>
                        <a:pt x="244854" y="239019"/>
                      </a:lnTo>
                      <a:lnTo>
                        <a:pt x="244854" y="239019"/>
                      </a:lnTo>
                      <a:close/>
                      <a:moveTo>
                        <a:pt x="36404" y="36054"/>
                      </a:moveTo>
                      <a:cubicBezTo>
                        <a:pt x="33661" y="123822"/>
                        <a:pt x="55603" y="181421"/>
                        <a:pt x="96745" y="211591"/>
                      </a:cubicBezTo>
                      <a:cubicBezTo>
                        <a:pt x="146114" y="247247"/>
                        <a:pt x="211941" y="233533"/>
                        <a:pt x="233883" y="225305"/>
                      </a:cubicBezTo>
                      <a:cubicBezTo>
                        <a:pt x="258568" y="173193"/>
                        <a:pt x="261311" y="132051"/>
                        <a:pt x="239368" y="101881"/>
                      </a:cubicBezTo>
                      <a:cubicBezTo>
                        <a:pt x="200970" y="44282"/>
                        <a:pt x="94002" y="33312"/>
                        <a:pt x="36404" y="36054"/>
                      </a:cubicBezTo>
                      <a:lnTo>
                        <a:pt x="36404" y="36054"/>
                      </a:lnTo>
                      <a:close/>
                    </a:path>
                  </a:pathLst>
                </a:custGeom>
                <a:grpFill/>
                <a:ln w="27426" cap="flat">
                  <a:noFill/>
                  <a:prstDash val="solid"/>
                  <a:miter/>
                </a:ln>
              </p:spPr>
              <p:txBody>
                <a:bodyPr rtlCol="0" anchor="ctr"/>
                <a:lstStyle/>
                <a:p>
                  <a:endParaRPr lang="en-US"/>
                </a:p>
              </p:txBody>
            </p:sp>
          </p:grpSp>
          <p:sp>
            <p:nvSpPr>
              <p:cNvPr id="10" name="Freeform 9">
                <a:extLst>
                  <a:ext uri="{FF2B5EF4-FFF2-40B4-BE49-F238E27FC236}">
                    <a16:creationId xmlns:a16="http://schemas.microsoft.com/office/drawing/2014/main" id="{A7284C29-C205-CDBC-C8C1-8B2B9D88AA83}"/>
                  </a:ext>
                </a:extLst>
              </p:cNvPr>
              <p:cNvSpPr/>
              <p:nvPr/>
            </p:nvSpPr>
            <p:spPr>
              <a:xfrm>
                <a:off x="10770290" y="5482359"/>
                <a:ext cx="386306" cy="613843"/>
              </a:xfrm>
              <a:custGeom>
                <a:avLst/>
                <a:gdLst>
                  <a:gd name="connsiteX0" fmla="*/ 202430 w 386306"/>
                  <a:gd name="connsiteY0" fmla="*/ 613844 h 613843"/>
                  <a:gd name="connsiteX1" fmla="*/ 202430 w 386306"/>
                  <a:gd name="connsiteY1" fmla="*/ 613844 h 613843"/>
                  <a:gd name="connsiteX2" fmla="*/ 185973 w 386306"/>
                  <a:gd name="connsiteY2" fmla="*/ 594645 h 613843"/>
                  <a:gd name="connsiteX3" fmla="*/ 191459 w 386306"/>
                  <a:gd name="connsiteY3" fmla="*/ 534304 h 613843"/>
                  <a:gd name="connsiteX4" fmla="*/ 10436 w 386306"/>
                  <a:gd name="connsiteY4" fmla="*/ 35122 h 613843"/>
                  <a:gd name="connsiteX5" fmla="*/ 2208 w 386306"/>
                  <a:gd name="connsiteY5" fmla="*/ 10436 h 613843"/>
                  <a:gd name="connsiteX6" fmla="*/ 26893 w 386306"/>
                  <a:gd name="connsiteY6" fmla="*/ 2208 h 613843"/>
                  <a:gd name="connsiteX7" fmla="*/ 224372 w 386306"/>
                  <a:gd name="connsiteY7" fmla="*/ 345054 h 613843"/>
                  <a:gd name="connsiteX8" fmla="*/ 229858 w 386306"/>
                  <a:gd name="connsiteY8" fmla="*/ 391681 h 613843"/>
                  <a:gd name="connsiteX9" fmla="*/ 358768 w 386306"/>
                  <a:gd name="connsiteY9" fmla="*/ 221629 h 613843"/>
                  <a:gd name="connsiteX10" fmla="*/ 383453 w 386306"/>
                  <a:gd name="connsiteY10" fmla="*/ 227115 h 613843"/>
                  <a:gd name="connsiteX11" fmla="*/ 377967 w 386306"/>
                  <a:gd name="connsiteY11" fmla="*/ 251800 h 613843"/>
                  <a:gd name="connsiteX12" fmla="*/ 232601 w 386306"/>
                  <a:gd name="connsiteY12" fmla="*/ 531561 h 613843"/>
                  <a:gd name="connsiteX13" fmla="*/ 227115 w 386306"/>
                  <a:gd name="connsiteY13" fmla="*/ 591902 h 613843"/>
                  <a:gd name="connsiteX14" fmla="*/ 202430 w 386306"/>
                  <a:gd name="connsiteY14" fmla="*/ 613844 h 613843"/>
                  <a:gd name="connsiteX15" fmla="*/ 202430 w 386306"/>
                  <a:gd name="connsiteY15" fmla="*/ 613844 h 61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6306" h="613843">
                    <a:moveTo>
                      <a:pt x="202430" y="613844"/>
                    </a:moveTo>
                    <a:cubicBezTo>
                      <a:pt x="202430" y="613844"/>
                      <a:pt x="202430" y="613844"/>
                      <a:pt x="202430" y="613844"/>
                    </a:cubicBezTo>
                    <a:cubicBezTo>
                      <a:pt x="191459" y="613844"/>
                      <a:pt x="183230" y="605616"/>
                      <a:pt x="185973" y="594645"/>
                    </a:cubicBezTo>
                    <a:cubicBezTo>
                      <a:pt x="185973" y="572702"/>
                      <a:pt x="188716" y="553504"/>
                      <a:pt x="191459" y="534304"/>
                    </a:cubicBezTo>
                    <a:cubicBezTo>
                      <a:pt x="199687" y="408137"/>
                      <a:pt x="194202" y="117405"/>
                      <a:pt x="10436" y="35122"/>
                    </a:cubicBezTo>
                    <a:cubicBezTo>
                      <a:pt x="2208" y="32379"/>
                      <a:pt x="-3278" y="21408"/>
                      <a:pt x="2208" y="10436"/>
                    </a:cubicBezTo>
                    <a:cubicBezTo>
                      <a:pt x="4950" y="2208"/>
                      <a:pt x="15922" y="-3278"/>
                      <a:pt x="26893" y="2208"/>
                    </a:cubicBezTo>
                    <a:cubicBezTo>
                      <a:pt x="136604" y="48836"/>
                      <a:pt x="205173" y="169517"/>
                      <a:pt x="224372" y="345054"/>
                    </a:cubicBezTo>
                    <a:cubicBezTo>
                      <a:pt x="227115" y="361510"/>
                      <a:pt x="227115" y="375224"/>
                      <a:pt x="229858" y="391681"/>
                    </a:cubicBezTo>
                    <a:cubicBezTo>
                      <a:pt x="279227" y="268257"/>
                      <a:pt x="353282" y="224372"/>
                      <a:pt x="358768" y="221629"/>
                    </a:cubicBezTo>
                    <a:cubicBezTo>
                      <a:pt x="366996" y="216143"/>
                      <a:pt x="377967" y="218886"/>
                      <a:pt x="383453" y="227115"/>
                    </a:cubicBezTo>
                    <a:cubicBezTo>
                      <a:pt x="388938" y="235343"/>
                      <a:pt x="386196" y="246314"/>
                      <a:pt x="377967" y="251800"/>
                    </a:cubicBezTo>
                    <a:cubicBezTo>
                      <a:pt x="375224" y="251800"/>
                      <a:pt x="262771" y="320369"/>
                      <a:pt x="232601" y="531561"/>
                    </a:cubicBezTo>
                    <a:cubicBezTo>
                      <a:pt x="229858" y="567217"/>
                      <a:pt x="227115" y="591902"/>
                      <a:pt x="227115" y="591902"/>
                    </a:cubicBezTo>
                    <a:cubicBezTo>
                      <a:pt x="218887" y="605616"/>
                      <a:pt x="210658" y="613844"/>
                      <a:pt x="202430" y="613844"/>
                    </a:cubicBezTo>
                    <a:lnTo>
                      <a:pt x="202430" y="613844"/>
                    </a:lnTo>
                    <a:close/>
                  </a:path>
                </a:pathLst>
              </a:custGeom>
              <a:grpFill/>
              <a:ln w="27426" cap="flat">
                <a:noFill/>
                <a:prstDash val="solid"/>
                <a:miter/>
              </a:ln>
            </p:spPr>
            <p:txBody>
              <a:bodyPr rtlCol="0" anchor="ctr"/>
              <a:lstStyle/>
              <a:p>
                <a:endParaRPr lang="en-US"/>
              </a:p>
            </p:txBody>
          </p:sp>
        </p:grpSp>
      </p:grpSp>
      <p:pic>
        <p:nvPicPr>
          <p:cNvPr id="16" name="Picture 15">
            <a:extLst>
              <a:ext uri="{FF2B5EF4-FFF2-40B4-BE49-F238E27FC236}">
                <a16:creationId xmlns:a16="http://schemas.microsoft.com/office/drawing/2014/main" id="{4889F961-1610-A649-B4F9-14D9CA80B2E6}"/>
              </a:ext>
            </a:extLst>
          </p:cNvPr>
          <p:cNvPicPr>
            <a:picLocks noChangeAspect="1"/>
          </p:cNvPicPr>
          <p:nvPr/>
        </p:nvPicPr>
        <p:blipFill>
          <a:blip r:embed="rId2"/>
          <a:stretch>
            <a:fillRect/>
          </a:stretch>
        </p:blipFill>
        <p:spPr>
          <a:xfrm>
            <a:off x="3407376" y="322597"/>
            <a:ext cx="7887871" cy="5097782"/>
          </a:xfrm>
          <a:prstGeom prst="rect">
            <a:avLst/>
          </a:prstGeom>
        </p:spPr>
      </p:pic>
      <p:sp>
        <p:nvSpPr>
          <p:cNvPr id="5" name="Rectangle 4"/>
          <p:cNvSpPr/>
          <p:nvPr/>
        </p:nvSpPr>
        <p:spPr>
          <a:xfrm>
            <a:off x="659746" y="2153945"/>
            <a:ext cx="2158798" cy="1759456"/>
          </a:xfrm>
          <a:prstGeom prst="rect">
            <a:avLst/>
          </a:prstGeom>
        </p:spPr>
        <p:txBody>
          <a:bodyPr wrap="square">
            <a:spAutoFit/>
          </a:bodyPr>
          <a:lstStyle/>
          <a:p>
            <a:pPr>
              <a:lnSpc>
                <a:spcPts val="2580"/>
              </a:lnSpc>
              <a:buClr>
                <a:srgbClr val="E8A116"/>
              </a:buClr>
            </a:pPr>
            <a:r>
              <a:rPr lang="en-IE" dirty="0"/>
              <a:t>A soil teaming with balanced biological life also helps to </a:t>
            </a:r>
            <a:r>
              <a:rPr lang="en-IE" b="1" dirty="0"/>
              <a:t>prevent</a:t>
            </a:r>
            <a:r>
              <a:rPr lang="en-IE" dirty="0"/>
              <a:t> </a:t>
            </a:r>
            <a:r>
              <a:rPr lang="en-IE" b="1" dirty="0"/>
              <a:t>plant diseases</a:t>
            </a:r>
            <a:r>
              <a:rPr lang="en-IE" dirty="0"/>
              <a:t>. </a:t>
            </a:r>
          </a:p>
        </p:txBody>
      </p:sp>
    </p:spTree>
    <p:extLst>
      <p:ext uri="{BB962C8B-B14F-4D97-AF65-F5344CB8AC3E}">
        <p14:creationId xmlns:p14="http://schemas.microsoft.com/office/powerpoint/2010/main" val="23548868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1C83FF7-330D-10A0-77A4-CCED0D728AA3}"/>
              </a:ext>
            </a:extLst>
          </p:cNvPr>
          <p:cNvSpPr/>
          <p:nvPr/>
        </p:nvSpPr>
        <p:spPr>
          <a:xfrm>
            <a:off x="0" y="0"/>
            <a:ext cx="12192000" cy="6858000"/>
          </a:xfrm>
          <a:prstGeom prst="rect">
            <a:avLst/>
          </a:pr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a:extLst>
              <a:ext uri="{FF2B5EF4-FFF2-40B4-BE49-F238E27FC236}">
                <a16:creationId xmlns:a16="http://schemas.microsoft.com/office/drawing/2014/main" id="{D2EA0630-DB53-4EEB-6E9D-EB9088208DF9}"/>
              </a:ext>
            </a:extLst>
          </p:cNvPr>
          <p:cNvSpPr/>
          <p:nvPr/>
        </p:nvSpPr>
        <p:spPr>
          <a:xfrm rot="10800000">
            <a:off x="330052" y="818797"/>
            <a:ext cx="6359711" cy="54912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chemeClr val="bg1"/>
          </a:solidFill>
          <a:ln w="3598" cap="flat">
            <a:noFill/>
            <a:prstDash val="solid"/>
            <a:miter/>
          </a:ln>
        </p:spPr>
        <p:txBody>
          <a:bodyPr rtlCol="0" anchor="ctr"/>
          <a:lstStyle/>
          <a:p>
            <a:endParaRPr lang="en-US" b="0" i="0" dirty="0">
              <a:latin typeface="Calibri" panose="020F0502020204030204" pitchFamily="34" charset="0"/>
            </a:endParaRPr>
          </a:p>
        </p:txBody>
      </p:sp>
      <p:sp>
        <p:nvSpPr>
          <p:cNvPr id="2" name="Freeform 1">
            <a:extLst>
              <a:ext uri="{FF2B5EF4-FFF2-40B4-BE49-F238E27FC236}">
                <a16:creationId xmlns:a16="http://schemas.microsoft.com/office/drawing/2014/main" id="{433A5817-33A5-34C2-D4EA-626FEC89FB97}"/>
              </a:ext>
            </a:extLst>
          </p:cNvPr>
          <p:cNvSpPr/>
          <p:nvPr/>
        </p:nvSpPr>
        <p:spPr>
          <a:xfrm>
            <a:off x="4557057" y="818796"/>
            <a:ext cx="6359711" cy="54912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chemeClr val="bg1"/>
          </a:solidFill>
          <a:ln w="3598" cap="flat">
            <a:noFill/>
            <a:prstDash val="solid"/>
            <a:miter/>
          </a:ln>
        </p:spPr>
        <p:txBody>
          <a:bodyPr rtlCol="0" anchor="ctr"/>
          <a:lstStyle/>
          <a:p>
            <a:endParaRPr lang="en-US" b="0" i="0" dirty="0">
              <a:latin typeface="Calibri" panose="020F0502020204030204" pitchFamily="34" charset="0"/>
            </a:endParaRPr>
          </a:p>
        </p:txBody>
      </p:sp>
      <p:sp>
        <p:nvSpPr>
          <p:cNvPr id="11" name="Text Placeholder 4">
            <a:extLst>
              <a:ext uri="{FF2B5EF4-FFF2-40B4-BE49-F238E27FC236}">
                <a16:creationId xmlns:a16="http://schemas.microsoft.com/office/drawing/2014/main" id="{E416B016-50F5-8D6F-15D4-F69F8AAFBCC9}"/>
              </a:ext>
            </a:extLst>
          </p:cNvPr>
          <p:cNvSpPr>
            <a:spLocks noGrp="1"/>
          </p:cNvSpPr>
          <p:nvPr>
            <p:ph type="body" sz="quarter" idx="18"/>
          </p:nvPr>
        </p:nvSpPr>
        <p:spPr>
          <a:xfrm>
            <a:off x="1012111" y="1364014"/>
            <a:ext cx="9486900" cy="3575830"/>
          </a:xfrm>
        </p:spPr>
        <p:txBody>
          <a:bodyPr/>
          <a:lstStyle/>
          <a:p>
            <a:pPr marL="312738" indent="-312738">
              <a:lnSpc>
                <a:spcPts val="2620"/>
              </a:lnSpc>
              <a:spcBef>
                <a:spcPts val="0"/>
              </a:spcBef>
              <a:buClr>
                <a:srgbClr val="87AF3F"/>
              </a:buClr>
              <a:buFont typeface="Arial" panose="020B0604020202020204" pitchFamily="34" charset="0"/>
              <a:buChar char="•"/>
            </a:pPr>
            <a:r>
              <a:rPr lang="en-IE" sz="2600" dirty="0">
                <a:solidFill>
                  <a:srgbClr val="424242"/>
                </a:solidFill>
              </a:rPr>
              <a:t>Avoid physical damage and </a:t>
            </a:r>
            <a:r>
              <a:rPr lang="en-IE" sz="2600" b="1" dirty="0">
                <a:solidFill>
                  <a:srgbClr val="424242"/>
                </a:solidFill>
              </a:rPr>
              <a:t>compaction</a:t>
            </a:r>
            <a:r>
              <a:rPr lang="en-IE" sz="2600" dirty="0">
                <a:solidFill>
                  <a:srgbClr val="424242"/>
                </a:solidFill>
              </a:rPr>
              <a:t> to soil as much as possible</a:t>
            </a:r>
          </a:p>
          <a:p>
            <a:pPr marL="312738" indent="-312738">
              <a:lnSpc>
                <a:spcPts val="2620"/>
              </a:lnSpc>
              <a:spcBef>
                <a:spcPts val="0"/>
              </a:spcBef>
              <a:buClr>
                <a:srgbClr val="87AF3F"/>
              </a:buClr>
              <a:buFont typeface="Arial" panose="020B0604020202020204" pitchFamily="34" charset="0"/>
              <a:buChar char="•"/>
            </a:pPr>
            <a:r>
              <a:rPr lang="en-IE" sz="2600" dirty="0">
                <a:solidFill>
                  <a:srgbClr val="424242"/>
                </a:solidFill>
              </a:rPr>
              <a:t>Return </a:t>
            </a:r>
            <a:r>
              <a:rPr lang="en-IE" sz="2600" b="1" dirty="0">
                <a:solidFill>
                  <a:srgbClr val="424242"/>
                </a:solidFill>
              </a:rPr>
              <a:t>organic matter </a:t>
            </a:r>
            <a:r>
              <a:rPr lang="en-IE" sz="2600" dirty="0">
                <a:solidFill>
                  <a:srgbClr val="424242"/>
                </a:solidFill>
              </a:rPr>
              <a:t>to soils (dung &amp; slurry), in particular to arable land and silage ground</a:t>
            </a:r>
          </a:p>
          <a:p>
            <a:pPr marL="312738" indent="-312738">
              <a:lnSpc>
                <a:spcPts val="2620"/>
              </a:lnSpc>
              <a:spcBef>
                <a:spcPts val="0"/>
              </a:spcBef>
              <a:buClr>
                <a:srgbClr val="87AF3F"/>
              </a:buClr>
              <a:buFont typeface="Arial" panose="020B0604020202020204" pitchFamily="34" charset="0"/>
              <a:buChar char="•"/>
            </a:pPr>
            <a:r>
              <a:rPr lang="en-IE" sz="2600" dirty="0">
                <a:solidFill>
                  <a:srgbClr val="424242"/>
                </a:solidFill>
              </a:rPr>
              <a:t>Optimise fertility by maintaining </a:t>
            </a:r>
            <a:r>
              <a:rPr lang="en-IE" sz="2600" b="1" dirty="0">
                <a:solidFill>
                  <a:srgbClr val="424242"/>
                </a:solidFill>
              </a:rPr>
              <a:t>soil pH </a:t>
            </a:r>
            <a:r>
              <a:rPr lang="en-IE" sz="2600" dirty="0">
                <a:solidFill>
                  <a:srgbClr val="424242"/>
                </a:solidFill>
              </a:rPr>
              <a:t>(pH 6 to 7) to increase microbial activity of the soil. Lime is continually being lost from the soil and needs to be replaced. Soil becomes acidic from water washing away calcium, magnesium, potassium and sodium. Carbon dioxide from decomposing organic matter makes weak organic acids. Nitric acid and sulphuric acid is formed from decaying organic matter and from oxidation of fertilizers. </a:t>
            </a:r>
          </a:p>
          <a:p>
            <a:pPr marL="312738" indent="-312738">
              <a:lnSpc>
                <a:spcPts val="2620"/>
              </a:lnSpc>
              <a:spcBef>
                <a:spcPts val="0"/>
              </a:spcBef>
              <a:buClr>
                <a:srgbClr val="87AF3F"/>
              </a:buClr>
              <a:buFont typeface="Arial" panose="020B0604020202020204" pitchFamily="34" charset="0"/>
              <a:buChar char="•"/>
            </a:pPr>
            <a:r>
              <a:rPr lang="en-IE" sz="2600" dirty="0">
                <a:solidFill>
                  <a:srgbClr val="424242"/>
                </a:solidFill>
              </a:rPr>
              <a:t>Diversify your crops and </a:t>
            </a:r>
            <a:r>
              <a:rPr lang="en-IE" sz="2600" b="1" dirty="0">
                <a:solidFill>
                  <a:srgbClr val="424242"/>
                </a:solidFill>
              </a:rPr>
              <a:t>crop rotation </a:t>
            </a:r>
            <a:r>
              <a:rPr lang="en-IE" sz="2600" dirty="0">
                <a:solidFill>
                  <a:srgbClr val="424242"/>
                </a:solidFill>
              </a:rPr>
              <a:t>(mixed species swards/cover crops/green cover)</a:t>
            </a:r>
          </a:p>
          <a:p>
            <a:pPr marL="312738" indent="-312738">
              <a:lnSpc>
                <a:spcPts val="2620"/>
              </a:lnSpc>
              <a:spcBef>
                <a:spcPts val="0"/>
              </a:spcBef>
              <a:buClr>
                <a:srgbClr val="87AF3F"/>
              </a:buClr>
              <a:buFont typeface="Arial" panose="020B0604020202020204" pitchFamily="34" charset="0"/>
              <a:buChar char="•"/>
            </a:pPr>
            <a:r>
              <a:rPr lang="en-IE" sz="2600" b="1" dirty="0">
                <a:solidFill>
                  <a:srgbClr val="424242"/>
                </a:solidFill>
              </a:rPr>
              <a:t>Reduce chemical </a:t>
            </a:r>
            <a:r>
              <a:rPr lang="en-IE" sz="2600" dirty="0">
                <a:solidFill>
                  <a:srgbClr val="424242"/>
                </a:solidFill>
              </a:rPr>
              <a:t>fertilizers &amp; </a:t>
            </a:r>
            <a:r>
              <a:rPr lang="en-IE" sz="2600" dirty="0" err="1">
                <a:solidFill>
                  <a:srgbClr val="424242"/>
                </a:solidFill>
              </a:rPr>
              <a:t>agri</a:t>
            </a:r>
            <a:r>
              <a:rPr lang="en-IE" sz="2600" dirty="0">
                <a:solidFill>
                  <a:srgbClr val="424242"/>
                </a:solidFill>
              </a:rPr>
              <a:t> chemicals, only use what the crop needs</a:t>
            </a:r>
          </a:p>
          <a:p>
            <a:pPr marL="0" indent="0">
              <a:lnSpc>
                <a:spcPts val="2620"/>
              </a:lnSpc>
              <a:spcBef>
                <a:spcPts val="0"/>
              </a:spcBef>
              <a:buClr>
                <a:srgbClr val="87AF3F"/>
              </a:buClr>
            </a:pPr>
            <a:endParaRPr lang="en-IE" sz="2600" dirty="0">
              <a:solidFill>
                <a:srgbClr val="424242"/>
              </a:solidFill>
            </a:endParaRPr>
          </a:p>
          <a:p>
            <a:pPr marL="312738" indent="-312738">
              <a:lnSpc>
                <a:spcPts val="2620"/>
              </a:lnSpc>
              <a:spcBef>
                <a:spcPts val="0"/>
              </a:spcBef>
              <a:buClr>
                <a:srgbClr val="87AF3F"/>
              </a:buClr>
              <a:buFont typeface="Arial" panose="020B0604020202020204" pitchFamily="34" charset="0"/>
              <a:buChar char="•"/>
            </a:pPr>
            <a:endParaRPr lang="en-IE" sz="2600" dirty="0">
              <a:solidFill>
                <a:srgbClr val="424242"/>
              </a:solidFill>
            </a:endParaRPr>
          </a:p>
        </p:txBody>
      </p:sp>
      <p:sp>
        <p:nvSpPr>
          <p:cNvPr id="12" name="Text Placeholder 3">
            <a:extLst>
              <a:ext uri="{FF2B5EF4-FFF2-40B4-BE49-F238E27FC236}">
                <a16:creationId xmlns:a16="http://schemas.microsoft.com/office/drawing/2014/main" id="{3E74B42C-0CFB-5375-A9EB-B7A358A9114F}"/>
              </a:ext>
            </a:extLst>
          </p:cNvPr>
          <p:cNvSpPr>
            <a:spLocks noGrp="1"/>
          </p:cNvSpPr>
          <p:nvPr>
            <p:ph type="body" sz="quarter" idx="16"/>
          </p:nvPr>
        </p:nvSpPr>
        <p:spPr>
          <a:xfrm>
            <a:off x="-1" y="416970"/>
            <a:ext cx="10141367" cy="803654"/>
          </a:xfrm>
          <a:solidFill>
            <a:srgbClr val="87AF3F"/>
          </a:solidFill>
        </p:spPr>
        <p:txBody>
          <a:bodyPr anchor="ctr"/>
          <a:lstStyle/>
          <a:p>
            <a:pPr marL="669925"/>
            <a:r>
              <a:rPr lang="en-US" b="1" dirty="0">
                <a:solidFill>
                  <a:schemeClr val="bg1"/>
                </a:solidFill>
              </a:rPr>
              <a:t> 2.3 Top tips for safeguarding your soil biology: </a:t>
            </a:r>
          </a:p>
        </p:txBody>
      </p:sp>
      <p:grpSp>
        <p:nvGrpSpPr>
          <p:cNvPr id="7" name="Group 6">
            <a:extLst>
              <a:ext uri="{FF2B5EF4-FFF2-40B4-BE49-F238E27FC236}">
                <a16:creationId xmlns:a16="http://schemas.microsoft.com/office/drawing/2014/main" id="{6FD5B6E9-9A62-D0E0-90D2-B4BDE3EE8485}"/>
              </a:ext>
            </a:extLst>
          </p:cNvPr>
          <p:cNvGrpSpPr/>
          <p:nvPr/>
        </p:nvGrpSpPr>
        <p:grpSpPr>
          <a:xfrm>
            <a:off x="9768015" y="3318809"/>
            <a:ext cx="954075" cy="953423"/>
            <a:chOff x="4383973" y="3291937"/>
            <a:chExt cx="1193094" cy="1192279"/>
          </a:xfrm>
        </p:grpSpPr>
        <p:grpSp>
          <p:nvGrpSpPr>
            <p:cNvPr id="8" name="Group 7">
              <a:extLst>
                <a:ext uri="{FF2B5EF4-FFF2-40B4-BE49-F238E27FC236}">
                  <a16:creationId xmlns:a16="http://schemas.microsoft.com/office/drawing/2014/main" id="{CABA9826-42E0-E641-38A7-03A82614CFA0}"/>
                </a:ext>
              </a:extLst>
            </p:cNvPr>
            <p:cNvGrpSpPr/>
            <p:nvPr/>
          </p:nvGrpSpPr>
          <p:grpSpPr>
            <a:xfrm>
              <a:off x="4383973" y="3291937"/>
              <a:ext cx="1193094" cy="1192279"/>
              <a:chOff x="4698298" y="2477549"/>
              <a:chExt cx="1193094" cy="1192279"/>
            </a:xfrm>
            <a:solidFill>
              <a:srgbClr val="296B5F"/>
            </a:solidFill>
          </p:grpSpPr>
          <p:sp>
            <p:nvSpPr>
              <p:cNvPr id="18" name="Freeform 17">
                <a:extLst>
                  <a:ext uri="{FF2B5EF4-FFF2-40B4-BE49-F238E27FC236}">
                    <a16:creationId xmlns:a16="http://schemas.microsoft.com/office/drawing/2014/main" id="{6B59F9C5-E862-D88D-3055-4CC57CE3AF9E}"/>
                  </a:ext>
                </a:extLst>
              </p:cNvPr>
              <p:cNvSpPr/>
              <p:nvPr/>
            </p:nvSpPr>
            <p:spPr>
              <a:xfrm>
                <a:off x="5012827" y="2485051"/>
                <a:ext cx="6461" cy="3693"/>
              </a:xfrm>
              <a:custGeom>
                <a:avLst/>
                <a:gdLst>
                  <a:gd name="connsiteX0" fmla="*/ 0 w 6461"/>
                  <a:gd name="connsiteY0" fmla="*/ 0 h 3693"/>
                  <a:gd name="connsiteX1" fmla="*/ 6462 w 6461"/>
                  <a:gd name="connsiteY1" fmla="*/ 3693 h 3693"/>
                  <a:gd name="connsiteX2" fmla="*/ 0 w 6461"/>
                  <a:gd name="connsiteY2" fmla="*/ 0 h 3693"/>
                </a:gdLst>
                <a:ahLst/>
                <a:cxnLst>
                  <a:cxn ang="0">
                    <a:pos x="connsiteX0" y="connsiteY0"/>
                  </a:cxn>
                  <a:cxn ang="0">
                    <a:pos x="connsiteX1" y="connsiteY1"/>
                  </a:cxn>
                  <a:cxn ang="0">
                    <a:pos x="connsiteX2" y="connsiteY2"/>
                  </a:cxn>
                </a:cxnLst>
                <a:rect l="l" t="t" r="r" b="b"/>
                <a:pathLst>
                  <a:path w="6461" h="3693">
                    <a:moveTo>
                      <a:pt x="0" y="0"/>
                    </a:moveTo>
                    <a:cubicBezTo>
                      <a:pt x="1846" y="923"/>
                      <a:pt x="4615" y="2770"/>
                      <a:pt x="6462" y="3693"/>
                    </a:cubicBezTo>
                    <a:cubicBezTo>
                      <a:pt x="4615" y="2770"/>
                      <a:pt x="2769" y="1847"/>
                      <a:pt x="0" y="0"/>
                    </a:cubicBezTo>
                    <a:close/>
                  </a:path>
                </a:pathLst>
              </a:custGeom>
              <a:grpFill/>
              <a:ln w="9231"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70898732-CCEE-A99E-DEA6-E9DD926DAC26}"/>
                  </a:ext>
                </a:extLst>
              </p:cNvPr>
              <p:cNvSpPr/>
              <p:nvPr/>
            </p:nvSpPr>
            <p:spPr>
              <a:xfrm>
                <a:off x="4698298" y="2477549"/>
                <a:ext cx="1193094" cy="1190893"/>
              </a:xfrm>
              <a:custGeom>
                <a:avLst/>
                <a:gdLst>
                  <a:gd name="connsiteX0" fmla="*/ 1386 w 1193094"/>
                  <a:gd name="connsiteY0" fmla="*/ 321040 h 1190893"/>
                  <a:gd name="connsiteX1" fmla="*/ 15241 w 1193094"/>
                  <a:gd name="connsiteY1" fmla="*/ 253115 h 1190893"/>
                  <a:gd name="connsiteX2" fmla="*/ 317282 w 1193094"/>
                  <a:gd name="connsiteY2" fmla="*/ 1516 h 1190893"/>
                  <a:gd name="connsiteX3" fmla="*/ 696912 w 1193094"/>
                  <a:gd name="connsiteY3" fmla="*/ 304405 h 1190893"/>
                  <a:gd name="connsiteX4" fmla="*/ 402491 w 1193094"/>
                  <a:gd name="connsiteY4" fmla="*/ 693934 h 1190893"/>
                  <a:gd name="connsiteX5" fmla="*/ 374088 w 1193094"/>
                  <a:gd name="connsiteY5" fmla="*/ 697399 h 1190893"/>
                  <a:gd name="connsiteX6" fmla="*/ 374088 w 1193094"/>
                  <a:gd name="connsiteY6" fmla="*/ 864439 h 1190893"/>
                  <a:gd name="connsiteX7" fmla="*/ 911666 w 1193094"/>
                  <a:gd name="connsiteY7" fmla="*/ 864439 h 1190893"/>
                  <a:gd name="connsiteX8" fmla="*/ 910973 w 1193094"/>
                  <a:gd name="connsiteY8" fmla="*/ 791662 h 1190893"/>
                  <a:gd name="connsiteX9" fmla="*/ 881878 w 1193094"/>
                  <a:gd name="connsiteY9" fmla="*/ 746610 h 1190893"/>
                  <a:gd name="connsiteX10" fmla="*/ 870101 w 1193094"/>
                  <a:gd name="connsiteY10" fmla="*/ 743838 h 1190893"/>
                  <a:gd name="connsiteX11" fmla="*/ 788356 w 1193094"/>
                  <a:gd name="connsiteY11" fmla="*/ 734134 h 1190893"/>
                  <a:gd name="connsiteX12" fmla="*/ 679593 w 1193094"/>
                  <a:gd name="connsiteY12" fmla="*/ 586501 h 1190893"/>
                  <a:gd name="connsiteX13" fmla="*/ 707996 w 1193094"/>
                  <a:gd name="connsiteY13" fmla="*/ 557391 h 1190893"/>
                  <a:gd name="connsiteX14" fmla="*/ 785585 w 1193094"/>
                  <a:gd name="connsiteY14" fmla="*/ 562243 h 1190893"/>
                  <a:gd name="connsiteX15" fmla="*/ 910281 w 1193094"/>
                  <a:gd name="connsiteY15" fmla="*/ 697399 h 1190893"/>
                  <a:gd name="connsiteX16" fmla="*/ 922057 w 1193094"/>
                  <a:gd name="connsiteY16" fmla="*/ 719579 h 1190893"/>
                  <a:gd name="connsiteX17" fmla="*/ 957388 w 1193094"/>
                  <a:gd name="connsiteY17" fmla="*/ 666209 h 1190893"/>
                  <a:gd name="connsiteX18" fmla="*/ 959466 w 1193094"/>
                  <a:gd name="connsiteY18" fmla="*/ 653040 h 1190893"/>
                  <a:gd name="connsiteX19" fmla="*/ 976092 w 1193094"/>
                  <a:gd name="connsiteY19" fmla="*/ 546994 h 1190893"/>
                  <a:gd name="connsiteX20" fmla="*/ 1163829 w 1193094"/>
                  <a:gd name="connsiteY20" fmla="*/ 418076 h 1190893"/>
                  <a:gd name="connsiteX21" fmla="*/ 1192925 w 1193094"/>
                  <a:gd name="connsiteY21" fmla="*/ 446493 h 1190893"/>
                  <a:gd name="connsiteX22" fmla="*/ 1184612 w 1193094"/>
                  <a:gd name="connsiteY22" fmla="*/ 544915 h 1190893"/>
                  <a:gd name="connsiteX23" fmla="*/ 1008652 w 1193094"/>
                  <a:gd name="connsiteY23" fmla="*/ 695320 h 1190893"/>
                  <a:gd name="connsiteX24" fmla="*/ 982327 w 1193094"/>
                  <a:gd name="connsiteY24" fmla="*/ 711954 h 1190893"/>
                  <a:gd name="connsiteX25" fmla="*/ 960159 w 1193094"/>
                  <a:gd name="connsiteY25" fmla="*/ 783345 h 1190893"/>
                  <a:gd name="connsiteX26" fmla="*/ 960159 w 1193094"/>
                  <a:gd name="connsiteY26" fmla="*/ 865132 h 1190893"/>
                  <a:gd name="connsiteX27" fmla="*/ 973321 w 1193094"/>
                  <a:gd name="connsiteY27" fmla="*/ 865132 h 1190893"/>
                  <a:gd name="connsiteX28" fmla="*/ 1163136 w 1193094"/>
                  <a:gd name="connsiteY28" fmla="*/ 865132 h 1190893"/>
                  <a:gd name="connsiteX29" fmla="*/ 1192925 w 1193094"/>
                  <a:gd name="connsiteY29" fmla="*/ 894936 h 1190893"/>
                  <a:gd name="connsiteX30" fmla="*/ 1192925 w 1193094"/>
                  <a:gd name="connsiteY30" fmla="*/ 1159010 h 1190893"/>
                  <a:gd name="connsiteX31" fmla="*/ 1176299 w 1193094"/>
                  <a:gd name="connsiteY31" fmla="*/ 1190894 h 1190893"/>
                  <a:gd name="connsiteX32" fmla="*/ 694834 w 1193094"/>
                  <a:gd name="connsiteY32" fmla="*/ 1190894 h 1190893"/>
                  <a:gd name="connsiteX33" fmla="*/ 681671 w 1193094"/>
                  <a:gd name="connsiteY33" fmla="*/ 1156238 h 1190893"/>
                  <a:gd name="connsiteX34" fmla="*/ 708689 w 1193094"/>
                  <a:gd name="connsiteY34" fmla="*/ 1144455 h 1190893"/>
                  <a:gd name="connsiteX35" fmla="*/ 1131962 w 1193094"/>
                  <a:gd name="connsiteY35" fmla="*/ 1144455 h 1190893"/>
                  <a:gd name="connsiteX36" fmla="*/ 1145125 w 1193094"/>
                  <a:gd name="connsiteY36" fmla="*/ 1144455 h 1190893"/>
                  <a:gd name="connsiteX37" fmla="*/ 1145125 w 1193094"/>
                  <a:gd name="connsiteY37" fmla="*/ 1004447 h 1190893"/>
                  <a:gd name="connsiteX38" fmla="*/ 1034976 w 1193094"/>
                  <a:gd name="connsiteY38" fmla="*/ 1004447 h 1190893"/>
                  <a:gd name="connsiteX39" fmla="*/ 1006573 w 1193094"/>
                  <a:gd name="connsiteY39" fmla="*/ 980881 h 1190893"/>
                  <a:gd name="connsiteX40" fmla="*/ 1035669 w 1193094"/>
                  <a:gd name="connsiteY40" fmla="*/ 958008 h 1190893"/>
                  <a:gd name="connsiteX41" fmla="*/ 1122957 w 1193094"/>
                  <a:gd name="connsiteY41" fmla="*/ 958008 h 1190893"/>
                  <a:gd name="connsiteX42" fmla="*/ 1145125 w 1193094"/>
                  <a:gd name="connsiteY42" fmla="*/ 958008 h 1190893"/>
                  <a:gd name="connsiteX43" fmla="*/ 1145125 w 1193094"/>
                  <a:gd name="connsiteY43" fmla="*/ 912263 h 1190893"/>
                  <a:gd name="connsiteX44" fmla="*/ 960159 w 1193094"/>
                  <a:gd name="connsiteY44" fmla="*/ 912263 h 1190893"/>
                  <a:gd name="connsiteX45" fmla="*/ 960159 w 1193094"/>
                  <a:gd name="connsiteY45" fmla="*/ 947612 h 1190893"/>
                  <a:gd name="connsiteX46" fmla="*/ 972628 w 1193094"/>
                  <a:gd name="connsiteY46" fmla="*/ 1001674 h 1190893"/>
                  <a:gd name="connsiteX47" fmla="*/ 1003110 w 1193094"/>
                  <a:gd name="connsiteY47" fmla="*/ 1061975 h 1190893"/>
                  <a:gd name="connsiteX48" fmla="*/ 993411 w 1193094"/>
                  <a:gd name="connsiteY48" fmla="*/ 1095244 h 1190893"/>
                  <a:gd name="connsiteX49" fmla="*/ 961544 w 1193094"/>
                  <a:gd name="connsiteY49" fmla="*/ 1082075 h 1190893"/>
                  <a:gd name="connsiteX50" fmla="*/ 944918 w 1193094"/>
                  <a:gd name="connsiteY50" fmla="*/ 1048806 h 1190893"/>
                  <a:gd name="connsiteX51" fmla="*/ 937298 w 1193094"/>
                  <a:gd name="connsiteY51" fmla="*/ 1033558 h 1190893"/>
                  <a:gd name="connsiteX52" fmla="*/ 916515 w 1193094"/>
                  <a:gd name="connsiteY52" fmla="*/ 1074451 h 1190893"/>
                  <a:gd name="connsiteX53" fmla="*/ 910973 w 1193094"/>
                  <a:gd name="connsiteY53" fmla="*/ 1084848 h 1190893"/>
                  <a:gd name="connsiteX54" fmla="*/ 880492 w 1193094"/>
                  <a:gd name="connsiteY54" fmla="*/ 1095244 h 1190893"/>
                  <a:gd name="connsiteX55" fmla="*/ 870101 w 1193094"/>
                  <a:gd name="connsiteY55" fmla="*/ 1063361 h 1190893"/>
                  <a:gd name="connsiteX56" fmla="*/ 909588 w 1193094"/>
                  <a:gd name="connsiteY56" fmla="*/ 982961 h 1190893"/>
                  <a:gd name="connsiteX57" fmla="*/ 913051 w 1193094"/>
                  <a:gd name="connsiteY57" fmla="*/ 973257 h 1190893"/>
                  <a:gd name="connsiteX58" fmla="*/ 913051 w 1193094"/>
                  <a:gd name="connsiteY58" fmla="*/ 911570 h 1190893"/>
                  <a:gd name="connsiteX59" fmla="*/ 373395 w 1193094"/>
                  <a:gd name="connsiteY59" fmla="*/ 911570 h 1190893"/>
                  <a:gd name="connsiteX60" fmla="*/ 373395 w 1193094"/>
                  <a:gd name="connsiteY60" fmla="*/ 948305 h 1190893"/>
                  <a:gd name="connsiteX61" fmla="*/ 383786 w 1193094"/>
                  <a:gd name="connsiteY61" fmla="*/ 967019 h 1190893"/>
                  <a:gd name="connsiteX62" fmla="*/ 415653 w 1193094"/>
                  <a:gd name="connsiteY62" fmla="*/ 1050885 h 1190893"/>
                  <a:gd name="connsiteX63" fmla="*/ 339450 w 1193094"/>
                  <a:gd name="connsiteY63" fmla="*/ 1096631 h 1190893"/>
                  <a:gd name="connsiteX64" fmla="*/ 279873 w 1193094"/>
                  <a:gd name="connsiteY64" fmla="*/ 1028013 h 1190893"/>
                  <a:gd name="connsiteX65" fmla="*/ 325595 w 1193094"/>
                  <a:gd name="connsiteY65" fmla="*/ 961474 h 1190893"/>
                  <a:gd name="connsiteX66" fmla="*/ 325595 w 1193094"/>
                  <a:gd name="connsiteY66" fmla="*/ 911570 h 1190893"/>
                  <a:gd name="connsiteX67" fmla="*/ 47800 w 1193094"/>
                  <a:gd name="connsiteY67" fmla="*/ 911570 h 1190893"/>
                  <a:gd name="connsiteX68" fmla="*/ 47800 w 1193094"/>
                  <a:gd name="connsiteY68" fmla="*/ 1050885 h 1190893"/>
                  <a:gd name="connsiteX69" fmla="*/ 59577 w 1193094"/>
                  <a:gd name="connsiteY69" fmla="*/ 1050885 h 1190893"/>
                  <a:gd name="connsiteX70" fmla="*/ 157256 w 1193094"/>
                  <a:gd name="connsiteY70" fmla="*/ 1050885 h 1190893"/>
                  <a:gd name="connsiteX71" fmla="*/ 186351 w 1193094"/>
                  <a:gd name="connsiteY71" fmla="*/ 1073758 h 1190893"/>
                  <a:gd name="connsiteX72" fmla="*/ 156563 w 1193094"/>
                  <a:gd name="connsiteY72" fmla="*/ 1097324 h 1190893"/>
                  <a:gd name="connsiteX73" fmla="*/ 96986 w 1193094"/>
                  <a:gd name="connsiteY73" fmla="*/ 1097324 h 1190893"/>
                  <a:gd name="connsiteX74" fmla="*/ 47107 w 1193094"/>
                  <a:gd name="connsiteY74" fmla="*/ 1097324 h 1190893"/>
                  <a:gd name="connsiteX75" fmla="*/ 47107 w 1193094"/>
                  <a:gd name="connsiteY75" fmla="*/ 1143762 h 1190893"/>
                  <a:gd name="connsiteX76" fmla="*/ 61655 w 1193094"/>
                  <a:gd name="connsiteY76" fmla="*/ 1143762 h 1190893"/>
                  <a:gd name="connsiteX77" fmla="*/ 480772 w 1193094"/>
                  <a:gd name="connsiteY77" fmla="*/ 1143762 h 1190893"/>
                  <a:gd name="connsiteX78" fmla="*/ 492549 w 1193094"/>
                  <a:gd name="connsiteY78" fmla="*/ 1143762 h 1190893"/>
                  <a:gd name="connsiteX79" fmla="*/ 513332 w 1193094"/>
                  <a:gd name="connsiteY79" fmla="*/ 1161090 h 1190893"/>
                  <a:gd name="connsiteX80" fmla="*/ 504326 w 1193094"/>
                  <a:gd name="connsiteY80" fmla="*/ 1186042 h 1190893"/>
                  <a:gd name="connsiteX81" fmla="*/ 498091 w 1193094"/>
                  <a:gd name="connsiteY81" fmla="*/ 1190894 h 1190893"/>
                  <a:gd name="connsiteX82" fmla="*/ 0 w 1193094"/>
                  <a:gd name="connsiteY82" fmla="*/ 1190894 h 1190893"/>
                  <a:gd name="connsiteX83" fmla="*/ 0 w 1193094"/>
                  <a:gd name="connsiteY83" fmla="*/ 881073 h 1190893"/>
                  <a:gd name="connsiteX84" fmla="*/ 31867 w 1193094"/>
                  <a:gd name="connsiteY84" fmla="*/ 864439 h 1190893"/>
                  <a:gd name="connsiteX85" fmla="*/ 312433 w 1193094"/>
                  <a:gd name="connsiteY85" fmla="*/ 864439 h 1190893"/>
                  <a:gd name="connsiteX86" fmla="*/ 325595 w 1193094"/>
                  <a:gd name="connsiteY86" fmla="*/ 864439 h 1190893"/>
                  <a:gd name="connsiteX87" fmla="*/ 325595 w 1193094"/>
                  <a:gd name="connsiteY87" fmla="*/ 696706 h 1190893"/>
                  <a:gd name="connsiteX88" fmla="*/ 315896 w 1193094"/>
                  <a:gd name="connsiteY88" fmla="*/ 695320 h 1190893"/>
                  <a:gd name="connsiteX89" fmla="*/ 11777 w 1193094"/>
                  <a:gd name="connsiteY89" fmla="*/ 436096 h 1190893"/>
                  <a:gd name="connsiteX90" fmla="*/ 0 w 1193094"/>
                  <a:gd name="connsiteY90" fmla="*/ 375796 h 1190893"/>
                  <a:gd name="connsiteX91" fmla="*/ 1386 w 1193094"/>
                  <a:gd name="connsiteY91" fmla="*/ 321040 h 1190893"/>
                  <a:gd name="connsiteX92" fmla="*/ 652576 w 1193094"/>
                  <a:gd name="connsiteY92" fmla="*/ 349458 h 1190893"/>
                  <a:gd name="connsiteX93" fmla="*/ 350534 w 1193094"/>
                  <a:gd name="connsiteY93" fmla="*/ 46568 h 1190893"/>
                  <a:gd name="connsiteX94" fmla="*/ 47800 w 1193094"/>
                  <a:gd name="connsiteY94" fmla="*/ 348071 h 1190893"/>
                  <a:gd name="connsiteX95" fmla="*/ 349841 w 1193094"/>
                  <a:gd name="connsiteY95" fmla="*/ 651654 h 1190893"/>
                  <a:gd name="connsiteX96" fmla="*/ 652576 w 1193094"/>
                  <a:gd name="connsiteY96" fmla="*/ 349458 h 1190893"/>
                  <a:gd name="connsiteX97" fmla="*/ 1145125 w 1193094"/>
                  <a:gd name="connsiteY97" fmla="*/ 468673 h 1190893"/>
                  <a:gd name="connsiteX98" fmla="*/ 1007266 w 1193094"/>
                  <a:gd name="connsiteY98" fmla="*/ 649574 h 1190893"/>
                  <a:gd name="connsiteX99" fmla="*/ 1145125 w 1193094"/>
                  <a:gd name="connsiteY99" fmla="*/ 468673 h 1190893"/>
                  <a:gd name="connsiteX100" fmla="*/ 730857 w 1193094"/>
                  <a:gd name="connsiteY100" fmla="*/ 605908 h 1190893"/>
                  <a:gd name="connsiteX101" fmla="*/ 863866 w 1193094"/>
                  <a:gd name="connsiteY101" fmla="*/ 696706 h 1190893"/>
                  <a:gd name="connsiteX102" fmla="*/ 730857 w 1193094"/>
                  <a:gd name="connsiteY102" fmla="*/ 605908 h 1190893"/>
                  <a:gd name="connsiteX103" fmla="*/ 373395 w 1193094"/>
                  <a:gd name="connsiteY103" fmla="*/ 1029399 h 1190893"/>
                  <a:gd name="connsiteX104" fmla="*/ 351227 w 1193094"/>
                  <a:gd name="connsiteY104" fmla="*/ 1005833 h 1190893"/>
                  <a:gd name="connsiteX105" fmla="*/ 326981 w 1193094"/>
                  <a:gd name="connsiteY105" fmla="*/ 1028706 h 1190893"/>
                  <a:gd name="connsiteX106" fmla="*/ 349149 w 1193094"/>
                  <a:gd name="connsiteY106" fmla="*/ 1052272 h 1190893"/>
                  <a:gd name="connsiteX107" fmla="*/ 373395 w 1193094"/>
                  <a:gd name="connsiteY107" fmla="*/ 1029399 h 1190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1193094" h="1190893">
                    <a:moveTo>
                      <a:pt x="1386" y="321040"/>
                    </a:moveTo>
                    <a:cubicBezTo>
                      <a:pt x="6235" y="298168"/>
                      <a:pt x="9006" y="275295"/>
                      <a:pt x="15241" y="253115"/>
                    </a:cubicBezTo>
                    <a:cubicBezTo>
                      <a:pt x="53342" y="115879"/>
                      <a:pt x="175267" y="14685"/>
                      <a:pt x="317282" y="1516"/>
                    </a:cubicBezTo>
                    <a:cubicBezTo>
                      <a:pt x="505711" y="-15812"/>
                      <a:pt x="672666" y="117266"/>
                      <a:pt x="696912" y="304405"/>
                    </a:cubicBezTo>
                    <a:cubicBezTo>
                      <a:pt x="721158" y="491545"/>
                      <a:pt x="589535" y="666209"/>
                      <a:pt x="402491" y="693934"/>
                    </a:cubicBezTo>
                    <a:cubicBezTo>
                      <a:pt x="393485" y="695320"/>
                      <a:pt x="383786" y="696706"/>
                      <a:pt x="374088" y="697399"/>
                    </a:cubicBezTo>
                    <a:cubicBezTo>
                      <a:pt x="374088" y="752848"/>
                      <a:pt x="374088" y="808297"/>
                      <a:pt x="374088" y="864439"/>
                    </a:cubicBezTo>
                    <a:cubicBezTo>
                      <a:pt x="553512" y="864439"/>
                      <a:pt x="732243" y="864439"/>
                      <a:pt x="911666" y="864439"/>
                    </a:cubicBezTo>
                    <a:cubicBezTo>
                      <a:pt x="911666" y="840180"/>
                      <a:pt x="913051" y="815921"/>
                      <a:pt x="910973" y="791662"/>
                    </a:cubicBezTo>
                    <a:cubicBezTo>
                      <a:pt x="909588" y="772255"/>
                      <a:pt x="896425" y="759086"/>
                      <a:pt x="881878" y="746610"/>
                    </a:cubicBezTo>
                    <a:cubicBezTo>
                      <a:pt x="879107" y="744531"/>
                      <a:pt x="874257" y="743838"/>
                      <a:pt x="870101" y="743838"/>
                    </a:cubicBezTo>
                    <a:cubicBezTo>
                      <a:pt x="842391" y="743838"/>
                      <a:pt x="815373" y="743838"/>
                      <a:pt x="788356" y="734134"/>
                    </a:cubicBezTo>
                    <a:cubicBezTo>
                      <a:pt x="726008" y="711954"/>
                      <a:pt x="681671" y="651654"/>
                      <a:pt x="679593" y="586501"/>
                    </a:cubicBezTo>
                    <a:cubicBezTo>
                      <a:pt x="678900" y="565708"/>
                      <a:pt x="687906" y="556698"/>
                      <a:pt x="707996" y="557391"/>
                    </a:cubicBezTo>
                    <a:cubicBezTo>
                      <a:pt x="733628" y="558084"/>
                      <a:pt x="760645" y="556698"/>
                      <a:pt x="785585" y="562243"/>
                    </a:cubicBezTo>
                    <a:cubicBezTo>
                      <a:pt x="852089" y="575411"/>
                      <a:pt x="901275" y="630167"/>
                      <a:pt x="910281" y="697399"/>
                    </a:cubicBezTo>
                    <a:cubicBezTo>
                      <a:pt x="911666" y="707102"/>
                      <a:pt x="913744" y="715420"/>
                      <a:pt x="922057" y="719579"/>
                    </a:cubicBezTo>
                    <a:cubicBezTo>
                      <a:pt x="933834" y="701558"/>
                      <a:pt x="946304" y="684230"/>
                      <a:pt x="957388" y="666209"/>
                    </a:cubicBezTo>
                    <a:cubicBezTo>
                      <a:pt x="959466" y="662744"/>
                      <a:pt x="959466" y="657199"/>
                      <a:pt x="959466" y="653040"/>
                    </a:cubicBezTo>
                    <a:cubicBezTo>
                      <a:pt x="958773" y="616998"/>
                      <a:pt x="960159" y="580957"/>
                      <a:pt x="976092" y="546994"/>
                    </a:cubicBezTo>
                    <a:cubicBezTo>
                      <a:pt x="1012808" y="466593"/>
                      <a:pt x="1075156" y="423621"/>
                      <a:pt x="1163829" y="418076"/>
                    </a:cubicBezTo>
                    <a:cubicBezTo>
                      <a:pt x="1183919" y="416689"/>
                      <a:pt x="1192925" y="425700"/>
                      <a:pt x="1192925" y="446493"/>
                    </a:cubicBezTo>
                    <a:cubicBezTo>
                      <a:pt x="1192925" y="479762"/>
                      <a:pt x="1195003" y="512339"/>
                      <a:pt x="1184612" y="544915"/>
                    </a:cubicBezTo>
                    <a:cubicBezTo>
                      <a:pt x="1156901" y="630860"/>
                      <a:pt x="1098710" y="681458"/>
                      <a:pt x="1008652" y="695320"/>
                    </a:cubicBezTo>
                    <a:cubicBezTo>
                      <a:pt x="996182" y="697399"/>
                      <a:pt x="988562" y="701558"/>
                      <a:pt x="982327" y="711954"/>
                    </a:cubicBezTo>
                    <a:cubicBezTo>
                      <a:pt x="968472" y="734134"/>
                      <a:pt x="960852" y="757700"/>
                      <a:pt x="960159" y="783345"/>
                    </a:cubicBezTo>
                    <a:cubicBezTo>
                      <a:pt x="959466" y="810376"/>
                      <a:pt x="960159" y="836714"/>
                      <a:pt x="960159" y="865132"/>
                    </a:cubicBezTo>
                    <a:cubicBezTo>
                      <a:pt x="965008" y="865132"/>
                      <a:pt x="969165" y="865132"/>
                      <a:pt x="973321" y="865132"/>
                    </a:cubicBezTo>
                    <a:cubicBezTo>
                      <a:pt x="1036362" y="865132"/>
                      <a:pt x="1100095" y="865132"/>
                      <a:pt x="1163136" y="865132"/>
                    </a:cubicBezTo>
                    <a:cubicBezTo>
                      <a:pt x="1185304" y="865132"/>
                      <a:pt x="1192925" y="872756"/>
                      <a:pt x="1192925" y="894936"/>
                    </a:cubicBezTo>
                    <a:cubicBezTo>
                      <a:pt x="1192925" y="982961"/>
                      <a:pt x="1192925" y="1070985"/>
                      <a:pt x="1192925" y="1159010"/>
                    </a:cubicBezTo>
                    <a:cubicBezTo>
                      <a:pt x="1192925" y="1173566"/>
                      <a:pt x="1188768" y="1183963"/>
                      <a:pt x="1176299" y="1190894"/>
                    </a:cubicBezTo>
                    <a:cubicBezTo>
                      <a:pt x="1015579" y="1190894"/>
                      <a:pt x="854860" y="1190894"/>
                      <a:pt x="694834" y="1190894"/>
                    </a:cubicBezTo>
                    <a:cubicBezTo>
                      <a:pt x="678900" y="1179804"/>
                      <a:pt x="674744" y="1168714"/>
                      <a:pt x="681671" y="1156238"/>
                    </a:cubicBezTo>
                    <a:cubicBezTo>
                      <a:pt x="687906" y="1145842"/>
                      <a:pt x="697605" y="1144455"/>
                      <a:pt x="708689" y="1144455"/>
                    </a:cubicBezTo>
                    <a:cubicBezTo>
                      <a:pt x="850011" y="1144455"/>
                      <a:pt x="991333" y="1144455"/>
                      <a:pt x="1131962" y="1144455"/>
                    </a:cubicBezTo>
                    <a:cubicBezTo>
                      <a:pt x="1136119" y="1144455"/>
                      <a:pt x="1140968" y="1144455"/>
                      <a:pt x="1145125" y="1144455"/>
                    </a:cubicBezTo>
                    <a:cubicBezTo>
                      <a:pt x="1145125" y="1097324"/>
                      <a:pt x="1145125" y="1050885"/>
                      <a:pt x="1145125" y="1004447"/>
                    </a:cubicBezTo>
                    <a:cubicBezTo>
                      <a:pt x="1107716" y="1004447"/>
                      <a:pt x="1071000" y="1004447"/>
                      <a:pt x="1034976" y="1004447"/>
                    </a:cubicBezTo>
                    <a:cubicBezTo>
                      <a:pt x="1016965" y="1004447"/>
                      <a:pt x="1006573" y="995437"/>
                      <a:pt x="1006573" y="980881"/>
                    </a:cubicBezTo>
                    <a:cubicBezTo>
                      <a:pt x="1006573" y="966326"/>
                      <a:pt x="1017658" y="958008"/>
                      <a:pt x="1035669" y="958008"/>
                    </a:cubicBezTo>
                    <a:cubicBezTo>
                      <a:pt x="1064765" y="958008"/>
                      <a:pt x="1093861" y="958008"/>
                      <a:pt x="1122957" y="958008"/>
                    </a:cubicBezTo>
                    <a:cubicBezTo>
                      <a:pt x="1130577" y="958008"/>
                      <a:pt x="1138197" y="958008"/>
                      <a:pt x="1145125" y="958008"/>
                    </a:cubicBezTo>
                    <a:cubicBezTo>
                      <a:pt x="1145125" y="941374"/>
                      <a:pt x="1145125" y="926818"/>
                      <a:pt x="1145125" y="912263"/>
                    </a:cubicBezTo>
                    <a:cubicBezTo>
                      <a:pt x="1082777" y="912263"/>
                      <a:pt x="1021814" y="912263"/>
                      <a:pt x="960159" y="912263"/>
                    </a:cubicBezTo>
                    <a:cubicBezTo>
                      <a:pt x="960159" y="924739"/>
                      <a:pt x="960852" y="935829"/>
                      <a:pt x="960159" y="947612"/>
                    </a:cubicBezTo>
                    <a:cubicBezTo>
                      <a:pt x="958773" y="967019"/>
                      <a:pt x="962930" y="985040"/>
                      <a:pt x="972628" y="1001674"/>
                    </a:cubicBezTo>
                    <a:cubicBezTo>
                      <a:pt x="983713" y="1021082"/>
                      <a:pt x="993411" y="1041875"/>
                      <a:pt x="1003110" y="1061975"/>
                    </a:cubicBezTo>
                    <a:cubicBezTo>
                      <a:pt x="1010037" y="1075837"/>
                      <a:pt x="1005881" y="1089699"/>
                      <a:pt x="993411" y="1095244"/>
                    </a:cubicBezTo>
                    <a:cubicBezTo>
                      <a:pt x="981634" y="1100789"/>
                      <a:pt x="969165" y="1095938"/>
                      <a:pt x="961544" y="1082075"/>
                    </a:cubicBezTo>
                    <a:cubicBezTo>
                      <a:pt x="956002" y="1070985"/>
                      <a:pt x="950460" y="1059896"/>
                      <a:pt x="944918" y="1048806"/>
                    </a:cubicBezTo>
                    <a:cubicBezTo>
                      <a:pt x="942840" y="1043954"/>
                      <a:pt x="940069" y="1039795"/>
                      <a:pt x="937298" y="1033558"/>
                    </a:cubicBezTo>
                    <a:cubicBezTo>
                      <a:pt x="929678" y="1048806"/>
                      <a:pt x="923443" y="1061282"/>
                      <a:pt x="916515" y="1074451"/>
                    </a:cubicBezTo>
                    <a:cubicBezTo>
                      <a:pt x="914437" y="1077916"/>
                      <a:pt x="913051" y="1081382"/>
                      <a:pt x="910973" y="1084848"/>
                    </a:cubicBezTo>
                    <a:cubicBezTo>
                      <a:pt x="904046" y="1096631"/>
                      <a:pt x="891576" y="1100789"/>
                      <a:pt x="880492" y="1095244"/>
                    </a:cubicBezTo>
                    <a:cubicBezTo>
                      <a:pt x="868715" y="1089699"/>
                      <a:pt x="863866" y="1076531"/>
                      <a:pt x="870101" y="1063361"/>
                    </a:cubicBezTo>
                    <a:cubicBezTo>
                      <a:pt x="883263" y="1036330"/>
                      <a:pt x="896425" y="1009992"/>
                      <a:pt x="909588" y="982961"/>
                    </a:cubicBezTo>
                    <a:cubicBezTo>
                      <a:pt x="910973" y="980188"/>
                      <a:pt x="913051" y="976723"/>
                      <a:pt x="913051" y="973257"/>
                    </a:cubicBezTo>
                    <a:cubicBezTo>
                      <a:pt x="913051" y="952464"/>
                      <a:pt x="913051" y="932363"/>
                      <a:pt x="913051" y="911570"/>
                    </a:cubicBezTo>
                    <a:cubicBezTo>
                      <a:pt x="732935" y="911570"/>
                      <a:pt x="553512" y="911570"/>
                      <a:pt x="373395" y="911570"/>
                    </a:cubicBezTo>
                    <a:cubicBezTo>
                      <a:pt x="373395" y="924046"/>
                      <a:pt x="374088" y="935829"/>
                      <a:pt x="373395" y="948305"/>
                    </a:cubicBezTo>
                    <a:cubicBezTo>
                      <a:pt x="372702" y="957315"/>
                      <a:pt x="375473" y="962167"/>
                      <a:pt x="383786" y="967019"/>
                    </a:cubicBezTo>
                    <a:cubicBezTo>
                      <a:pt x="414268" y="982961"/>
                      <a:pt x="427430" y="1018309"/>
                      <a:pt x="415653" y="1050885"/>
                    </a:cubicBezTo>
                    <a:cubicBezTo>
                      <a:pt x="404569" y="1082768"/>
                      <a:pt x="371317" y="1102175"/>
                      <a:pt x="339450" y="1096631"/>
                    </a:cubicBezTo>
                    <a:cubicBezTo>
                      <a:pt x="304812" y="1090393"/>
                      <a:pt x="279873" y="1061975"/>
                      <a:pt x="279873" y="1028013"/>
                    </a:cubicBezTo>
                    <a:cubicBezTo>
                      <a:pt x="279873" y="996130"/>
                      <a:pt x="297192" y="974643"/>
                      <a:pt x="325595" y="961474"/>
                    </a:cubicBezTo>
                    <a:cubicBezTo>
                      <a:pt x="325595" y="944840"/>
                      <a:pt x="325595" y="928205"/>
                      <a:pt x="325595" y="911570"/>
                    </a:cubicBezTo>
                    <a:cubicBezTo>
                      <a:pt x="232766" y="911570"/>
                      <a:pt x="140629" y="911570"/>
                      <a:pt x="47800" y="911570"/>
                    </a:cubicBezTo>
                    <a:cubicBezTo>
                      <a:pt x="47800" y="958008"/>
                      <a:pt x="47800" y="1003754"/>
                      <a:pt x="47800" y="1050885"/>
                    </a:cubicBezTo>
                    <a:cubicBezTo>
                      <a:pt x="51957" y="1050885"/>
                      <a:pt x="56113" y="1050885"/>
                      <a:pt x="59577" y="1050885"/>
                    </a:cubicBezTo>
                    <a:cubicBezTo>
                      <a:pt x="92136" y="1050885"/>
                      <a:pt x="124696" y="1050885"/>
                      <a:pt x="157256" y="1050885"/>
                    </a:cubicBezTo>
                    <a:cubicBezTo>
                      <a:pt x="175267" y="1050885"/>
                      <a:pt x="186351" y="1059203"/>
                      <a:pt x="186351" y="1073758"/>
                    </a:cubicBezTo>
                    <a:cubicBezTo>
                      <a:pt x="186351" y="1088313"/>
                      <a:pt x="175267" y="1097324"/>
                      <a:pt x="156563" y="1097324"/>
                    </a:cubicBezTo>
                    <a:cubicBezTo>
                      <a:pt x="136473" y="1097324"/>
                      <a:pt x="117076" y="1097324"/>
                      <a:pt x="96986" y="1097324"/>
                    </a:cubicBezTo>
                    <a:cubicBezTo>
                      <a:pt x="80360" y="1097324"/>
                      <a:pt x="63734" y="1097324"/>
                      <a:pt x="47107" y="1097324"/>
                    </a:cubicBezTo>
                    <a:cubicBezTo>
                      <a:pt x="47107" y="1113265"/>
                      <a:pt x="47107" y="1128514"/>
                      <a:pt x="47107" y="1143762"/>
                    </a:cubicBezTo>
                    <a:cubicBezTo>
                      <a:pt x="52649" y="1143762"/>
                      <a:pt x="56806" y="1143762"/>
                      <a:pt x="61655" y="1143762"/>
                    </a:cubicBezTo>
                    <a:cubicBezTo>
                      <a:pt x="201592" y="1143762"/>
                      <a:pt x="340836" y="1143762"/>
                      <a:pt x="480772" y="1143762"/>
                    </a:cubicBezTo>
                    <a:cubicBezTo>
                      <a:pt x="484929" y="1143762"/>
                      <a:pt x="488393" y="1143762"/>
                      <a:pt x="492549" y="1143762"/>
                    </a:cubicBezTo>
                    <a:cubicBezTo>
                      <a:pt x="503633" y="1144455"/>
                      <a:pt x="510561" y="1150693"/>
                      <a:pt x="513332" y="1161090"/>
                    </a:cubicBezTo>
                    <a:cubicBezTo>
                      <a:pt x="516103" y="1170793"/>
                      <a:pt x="512639" y="1179111"/>
                      <a:pt x="504326" y="1186042"/>
                    </a:cubicBezTo>
                    <a:cubicBezTo>
                      <a:pt x="502248" y="1187428"/>
                      <a:pt x="500169" y="1188814"/>
                      <a:pt x="498091" y="1190894"/>
                    </a:cubicBezTo>
                    <a:cubicBezTo>
                      <a:pt x="331830" y="1190894"/>
                      <a:pt x="166261" y="1190894"/>
                      <a:pt x="0" y="1190894"/>
                    </a:cubicBezTo>
                    <a:cubicBezTo>
                      <a:pt x="0" y="1087620"/>
                      <a:pt x="0" y="984347"/>
                      <a:pt x="0" y="881073"/>
                    </a:cubicBezTo>
                    <a:cubicBezTo>
                      <a:pt x="6928" y="868597"/>
                      <a:pt x="17319" y="864439"/>
                      <a:pt x="31867" y="864439"/>
                    </a:cubicBezTo>
                    <a:cubicBezTo>
                      <a:pt x="125389" y="865132"/>
                      <a:pt x="218911" y="864439"/>
                      <a:pt x="312433" y="864439"/>
                    </a:cubicBezTo>
                    <a:cubicBezTo>
                      <a:pt x="316589" y="864439"/>
                      <a:pt x="321438" y="864439"/>
                      <a:pt x="325595" y="864439"/>
                    </a:cubicBezTo>
                    <a:cubicBezTo>
                      <a:pt x="325595" y="807603"/>
                      <a:pt x="325595" y="752155"/>
                      <a:pt x="325595" y="696706"/>
                    </a:cubicBezTo>
                    <a:cubicBezTo>
                      <a:pt x="322131" y="696013"/>
                      <a:pt x="318667" y="695320"/>
                      <a:pt x="315896" y="695320"/>
                    </a:cubicBezTo>
                    <a:cubicBezTo>
                      <a:pt x="169725" y="680764"/>
                      <a:pt x="49186" y="578184"/>
                      <a:pt x="11777" y="436096"/>
                    </a:cubicBezTo>
                    <a:cubicBezTo>
                      <a:pt x="6928" y="415996"/>
                      <a:pt x="4157" y="395896"/>
                      <a:pt x="0" y="375796"/>
                    </a:cubicBezTo>
                    <a:cubicBezTo>
                      <a:pt x="1386" y="358468"/>
                      <a:pt x="1386" y="339754"/>
                      <a:pt x="1386" y="321040"/>
                    </a:cubicBezTo>
                    <a:close/>
                    <a:moveTo>
                      <a:pt x="652576" y="349458"/>
                    </a:moveTo>
                    <a:cubicBezTo>
                      <a:pt x="652576" y="182418"/>
                      <a:pt x="516796" y="46568"/>
                      <a:pt x="350534" y="46568"/>
                    </a:cubicBezTo>
                    <a:cubicBezTo>
                      <a:pt x="184273" y="46568"/>
                      <a:pt x="48493" y="181725"/>
                      <a:pt x="47800" y="348071"/>
                    </a:cubicBezTo>
                    <a:cubicBezTo>
                      <a:pt x="47107" y="515111"/>
                      <a:pt x="182887" y="651654"/>
                      <a:pt x="349841" y="651654"/>
                    </a:cubicBezTo>
                    <a:cubicBezTo>
                      <a:pt x="516103" y="652347"/>
                      <a:pt x="652576" y="516497"/>
                      <a:pt x="652576" y="349458"/>
                    </a:cubicBezTo>
                    <a:close/>
                    <a:moveTo>
                      <a:pt x="1145125" y="468673"/>
                    </a:moveTo>
                    <a:cubicBezTo>
                      <a:pt x="1073078" y="475604"/>
                      <a:pt x="996182" y="547687"/>
                      <a:pt x="1007266" y="649574"/>
                    </a:cubicBezTo>
                    <a:cubicBezTo>
                      <a:pt x="1078620" y="641950"/>
                      <a:pt x="1156209" y="570560"/>
                      <a:pt x="1145125" y="468673"/>
                    </a:cubicBezTo>
                    <a:close/>
                    <a:moveTo>
                      <a:pt x="730857" y="605908"/>
                    </a:moveTo>
                    <a:cubicBezTo>
                      <a:pt x="739170" y="664130"/>
                      <a:pt x="804289" y="708489"/>
                      <a:pt x="863866" y="696706"/>
                    </a:cubicBezTo>
                    <a:cubicBezTo>
                      <a:pt x="852782" y="637791"/>
                      <a:pt x="795283" y="598284"/>
                      <a:pt x="730857" y="605908"/>
                    </a:cubicBezTo>
                    <a:close/>
                    <a:moveTo>
                      <a:pt x="373395" y="1029399"/>
                    </a:moveTo>
                    <a:cubicBezTo>
                      <a:pt x="373395" y="1016923"/>
                      <a:pt x="363697" y="1006526"/>
                      <a:pt x="351227" y="1005833"/>
                    </a:cubicBezTo>
                    <a:cubicBezTo>
                      <a:pt x="338757" y="1005140"/>
                      <a:pt x="326981" y="1015537"/>
                      <a:pt x="326981" y="1028706"/>
                    </a:cubicBezTo>
                    <a:cubicBezTo>
                      <a:pt x="326981" y="1041182"/>
                      <a:pt x="336679" y="1051578"/>
                      <a:pt x="349149" y="1052272"/>
                    </a:cubicBezTo>
                    <a:cubicBezTo>
                      <a:pt x="362311" y="1052965"/>
                      <a:pt x="373395" y="1042568"/>
                      <a:pt x="373395" y="1029399"/>
                    </a:cubicBezTo>
                    <a:close/>
                  </a:path>
                </a:pathLst>
              </a:custGeom>
              <a:grpFill/>
              <a:ln w="6923"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5F87FBF-40DC-F4DE-214B-E2023A36DC6B}"/>
                  </a:ext>
                </a:extLst>
              </p:cNvPr>
              <p:cNvSpPr/>
              <p:nvPr/>
            </p:nvSpPr>
            <p:spPr>
              <a:xfrm>
                <a:off x="5272069" y="3622697"/>
                <a:ext cx="46767" cy="47131"/>
              </a:xfrm>
              <a:custGeom>
                <a:avLst/>
                <a:gdLst>
                  <a:gd name="connsiteX0" fmla="*/ 16456 w 46767"/>
                  <a:gd name="connsiteY0" fmla="*/ 47131 h 47131"/>
                  <a:gd name="connsiteX1" fmla="*/ 10914 w 46767"/>
                  <a:gd name="connsiteY1" fmla="*/ 42973 h 47131"/>
                  <a:gd name="connsiteX2" fmla="*/ 1216 w 46767"/>
                  <a:gd name="connsiteY2" fmla="*/ 16635 h 47131"/>
                  <a:gd name="connsiteX3" fmla="*/ 24076 w 46767"/>
                  <a:gd name="connsiteY3" fmla="*/ 0 h 47131"/>
                  <a:gd name="connsiteX4" fmla="*/ 45552 w 46767"/>
                  <a:gd name="connsiteY4" fmla="*/ 16635 h 47131"/>
                  <a:gd name="connsiteX5" fmla="*/ 35853 w 46767"/>
                  <a:gd name="connsiteY5" fmla="*/ 42973 h 47131"/>
                  <a:gd name="connsiteX6" fmla="*/ 30311 w 46767"/>
                  <a:gd name="connsiteY6" fmla="*/ 47131 h 47131"/>
                  <a:gd name="connsiteX7" fmla="*/ 16456 w 46767"/>
                  <a:gd name="connsiteY7" fmla="*/ 47131 h 4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767" h="47131">
                    <a:moveTo>
                      <a:pt x="16456" y="47131"/>
                    </a:moveTo>
                    <a:cubicBezTo>
                      <a:pt x="14378" y="45746"/>
                      <a:pt x="12992" y="44359"/>
                      <a:pt x="10914" y="42973"/>
                    </a:cubicBezTo>
                    <a:cubicBezTo>
                      <a:pt x="1908" y="36042"/>
                      <a:pt x="-2248" y="27724"/>
                      <a:pt x="1216" y="16635"/>
                    </a:cubicBezTo>
                    <a:cubicBezTo>
                      <a:pt x="4679" y="6238"/>
                      <a:pt x="12300" y="0"/>
                      <a:pt x="24076" y="0"/>
                    </a:cubicBezTo>
                    <a:cubicBezTo>
                      <a:pt x="35161" y="0"/>
                      <a:pt x="42088" y="6238"/>
                      <a:pt x="45552" y="16635"/>
                    </a:cubicBezTo>
                    <a:cubicBezTo>
                      <a:pt x="49016" y="27724"/>
                      <a:pt x="44859" y="36042"/>
                      <a:pt x="35853" y="42973"/>
                    </a:cubicBezTo>
                    <a:cubicBezTo>
                      <a:pt x="33775" y="44359"/>
                      <a:pt x="32390" y="45746"/>
                      <a:pt x="30311" y="47131"/>
                    </a:cubicBezTo>
                    <a:cubicBezTo>
                      <a:pt x="25462" y="47131"/>
                      <a:pt x="20613" y="47131"/>
                      <a:pt x="16456" y="47131"/>
                    </a:cubicBezTo>
                    <a:close/>
                  </a:path>
                </a:pathLst>
              </a:custGeom>
              <a:grpFill/>
              <a:ln w="6923"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A49D8E93-D6A6-67C7-0AE2-3F54494C12C2}"/>
                  </a:ext>
                </a:extLst>
              </p:cNvPr>
              <p:cNvSpPr/>
              <p:nvPr/>
            </p:nvSpPr>
            <p:spPr>
              <a:xfrm>
                <a:off x="5210937" y="3436943"/>
                <a:ext cx="214061" cy="46438"/>
              </a:xfrm>
              <a:custGeom>
                <a:avLst/>
                <a:gdLst>
                  <a:gd name="connsiteX0" fmla="*/ 107377 w 214061"/>
                  <a:gd name="connsiteY0" fmla="*/ 46438 h 46438"/>
                  <a:gd name="connsiteX1" fmla="*/ 27017 w 214061"/>
                  <a:gd name="connsiteY1" fmla="*/ 46438 h 46438"/>
                  <a:gd name="connsiteX2" fmla="*/ 0 w 214061"/>
                  <a:gd name="connsiteY2" fmla="*/ 23566 h 46438"/>
                  <a:gd name="connsiteX3" fmla="*/ 27017 w 214061"/>
                  <a:gd name="connsiteY3" fmla="*/ 0 h 46438"/>
                  <a:gd name="connsiteX4" fmla="*/ 187044 w 214061"/>
                  <a:gd name="connsiteY4" fmla="*/ 0 h 46438"/>
                  <a:gd name="connsiteX5" fmla="*/ 214061 w 214061"/>
                  <a:gd name="connsiteY5" fmla="*/ 22873 h 46438"/>
                  <a:gd name="connsiteX6" fmla="*/ 187044 w 214061"/>
                  <a:gd name="connsiteY6" fmla="*/ 46438 h 46438"/>
                  <a:gd name="connsiteX7" fmla="*/ 107377 w 214061"/>
                  <a:gd name="connsiteY7" fmla="*/ 46438 h 4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4061" h="46438">
                    <a:moveTo>
                      <a:pt x="107377" y="46438"/>
                    </a:moveTo>
                    <a:cubicBezTo>
                      <a:pt x="80360" y="46438"/>
                      <a:pt x="54035" y="46438"/>
                      <a:pt x="27017" y="46438"/>
                    </a:cubicBezTo>
                    <a:cubicBezTo>
                      <a:pt x="11084" y="46438"/>
                      <a:pt x="693" y="37428"/>
                      <a:pt x="0" y="23566"/>
                    </a:cubicBezTo>
                    <a:cubicBezTo>
                      <a:pt x="0" y="9704"/>
                      <a:pt x="10391" y="0"/>
                      <a:pt x="27017" y="0"/>
                    </a:cubicBezTo>
                    <a:cubicBezTo>
                      <a:pt x="80360" y="0"/>
                      <a:pt x="133702" y="0"/>
                      <a:pt x="187044" y="0"/>
                    </a:cubicBezTo>
                    <a:cubicBezTo>
                      <a:pt x="202977" y="0"/>
                      <a:pt x="213369" y="9010"/>
                      <a:pt x="214061" y="22873"/>
                    </a:cubicBezTo>
                    <a:cubicBezTo>
                      <a:pt x="214061" y="36735"/>
                      <a:pt x="203670" y="46438"/>
                      <a:pt x="187044" y="46438"/>
                    </a:cubicBezTo>
                    <a:cubicBezTo>
                      <a:pt x="160719" y="46438"/>
                      <a:pt x="134395" y="46438"/>
                      <a:pt x="107377" y="46438"/>
                    </a:cubicBezTo>
                    <a:close/>
                  </a:path>
                </a:pathLst>
              </a:custGeom>
              <a:grpFill/>
              <a:ln w="6923"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1E07BEC2-620F-A87F-25F6-C24DED4CDE49}"/>
                  </a:ext>
                </a:extLst>
              </p:cNvPr>
              <p:cNvSpPr/>
              <p:nvPr/>
            </p:nvSpPr>
            <p:spPr>
              <a:xfrm>
                <a:off x="5165184" y="3529820"/>
                <a:ext cx="153160" cy="46438"/>
              </a:xfrm>
              <a:custGeom>
                <a:avLst/>
                <a:gdLst>
                  <a:gd name="connsiteX0" fmla="*/ 76234 w 153160"/>
                  <a:gd name="connsiteY0" fmla="*/ 0 h 46438"/>
                  <a:gd name="connsiteX1" fmla="*/ 127498 w 153160"/>
                  <a:gd name="connsiteY1" fmla="*/ 0 h 46438"/>
                  <a:gd name="connsiteX2" fmla="*/ 153130 w 153160"/>
                  <a:gd name="connsiteY2" fmla="*/ 23565 h 46438"/>
                  <a:gd name="connsiteX3" fmla="*/ 127498 w 153160"/>
                  <a:gd name="connsiteY3" fmla="*/ 46438 h 46438"/>
                  <a:gd name="connsiteX4" fmla="*/ 25663 w 153160"/>
                  <a:gd name="connsiteY4" fmla="*/ 46438 h 46438"/>
                  <a:gd name="connsiteX5" fmla="*/ 31 w 153160"/>
                  <a:gd name="connsiteY5" fmla="*/ 22873 h 46438"/>
                  <a:gd name="connsiteX6" fmla="*/ 25663 w 153160"/>
                  <a:gd name="connsiteY6" fmla="*/ 0 h 46438"/>
                  <a:gd name="connsiteX7" fmla="*/ 76234 w 153160"/>
                  <a:gd name="connsiteY7" fmla="*/ 0 h 4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160" h="46438">
                    <a:moveTo>
                      <a:pt x="76234" y="0"/>
                    </a:moveTo>
                    <a:cubicBezTo>
                      <a:pt x="93553" y="0"/>
                      <a:pt x="110179" y="0"/>
                      <a:pt x="127498" y="0"/>
                    </a:cubicBezTo>
                    <a:cubicBezTo>
                      <a:pt x="142738" y="0"/>
                      <a:pt x="153823" y="10397"/>
                      <a:pt x="153130" y="23565"/>
                    </a:cubicBezTo>
                    <a:cubicBezTo>
                      <a:pt x="153130" y="36735"/>
                      <a:pt x="142738" y="46438"/>
                      <a:pt x="127498" y="46438"/>
                    </a:cubicBezTo>
                    <a:cubicBezTo>
                      <a:pt x="93553" y="46438"/>
                      <a:pt x="59608" y="46438"/>
                      <a:pt x="25663" y="46438"/>
                    </a:cubicBezTo>
                    <a:cubicBezTo>
                      <a:pt x="10422" y="46438"/>
                      <a:pt x="-662" y="36041"/>
                      <a:pt x="31" y="22873"/>
                    </a:cubicBezTo>
                    <a:cubicBezTo>
                      <a:pt x="31" y="9703"/>
                      <a:pt x="10422" y="693"/>
                      <a:pt x="25663" y="0"/>
                    </a:cubicBezTo>
                    <a:cubicBezTo>
                      <a:pt x="42289" y="0"/>
                      <a:pt x="59608" y="0"/>
                      <a:pt x="76234" y="0"/>
                    </a:cubicBezTo>
                    <a:close/>
                  </a:path>
                </a:pathLst>
              </a:custGeom>
              <a:grpFill/>
              <a:ln w="6923"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A8A6F8F6-DCF9-F836-E4B4-3496C28EAA08}"/>
                  </a:ext>
                </a:extLst>
              </p:cNvPr>
              <p:cNvSpPr/>
              <p:nvPr/>
            </p:nvSpPr>
            <p:spPr>
              <a:xfrm>
                <a:off x="5364729" y="3529512"/>
                <a:ext cx="106684" cy="47054"/>
              </a:xfrm>
              <a:custGeom>
                <a:avLst/>
                <a:gdLst>
                  <a:gd name="connsiteX0" fmla="*/ 52649 w 106684"/>
                  <a:gd name="connsiteY0" fmla="*/ 46746 h 47054"/>
                  <a:gd name="connsiteX1" fmla="*/ 24939 w 106684"/>
                  <a:gd name="connsiteY1" fmla="*/ 46746 h 47054"/>
                  <a:gd name="connsiteX2" fmla="*/ 0 w 106684"/>
                  <a:gd name="connsiteY2" fmla="*/ 23181 h 47054"/>
                  <a:gd name="connsiteX3" fmla="*/ 24246 w 106684"/>
                  <a:gd name="connsiteY3" fmla="*/ 308 h 47054"/>
                  <a:gd name="connsiteX4" fmla="*/ 83131 w 106684"/>
                  <a:gd name="connsiteY4" fmla="*/ 308 h 47054"/>
                  <a:gd name="connsiteX5" fmla="*/ 106684 w 106684"/>
                  <a:gd name="connsiteY5" fmla="*/ 23874 h 47054"/>
                  <a:gd name="connsiteX6" fmla="*/ 82438 w 106684"/>
                  <a:gd name="connsiteY6" fmla="*/ 46746 h 47054"/>
                  <a:gd name="connsiteX7" fmla="*/ 52649 w 106684"/>
                  <a:gd name="connsiteY7" fmla="*/ 46746 h 4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684" h="47054">
                    <a:moveTo>
                      <a:pt x="52649" y="46746"/>
                    </a:moveTo>
                    <a:cubicBezTo>
                      <a:pt x="43644" y="46746"/>
                      <a:pt x="33945" y="46746"/>
                      <a:pt x="24939" y="46746"/>
                    </a:cubicBezTo>
                    <a:cubicBezTo>
                      <a:pt x="10391" y="46053"/>
                      <a:pt x="0" y="36350"/>
                      <a:pt x="0" y="23181"/>
                    </a:cubicBezTo>
                    <a:cubicBezTo>
                      <a:pt x="0" y="10011"/>
                      <a:pt x="10391" y="308"/>
                      <a:pt x="24246" y="308"/>
                    </a:cubicBezTo>
                    <a:cubicBezTo>
                      <a:pt x="43644" y="308"/>
                      <a:pt x="63733" y="-385"/>
                      <a:pt x="83131" y="308"/>
                    </a:cubicBezTo>
                    <a:cubicBezTo>
                      <a:pt x="96986" y="308"/>
                      <a:pt x="106684" y="10705"/>
                      <a:pt x="106684" y="23874"/>
                    </a:cubicBezTo>
                    <a:cubicBezTo>
                      <a:pt x="106684" y="37043"/>
                      <a:pt x="96293" y="46053"/>
                      <a:pt x="82438" y="46746"/>
                    </a:cubicBezTo>
                    <a:cubicBezTo>
                      <a:pt x="72739" y="47440"/>
                      <a:pt x="63041" y="46746"/>
                      <a:pt x="52649" y="46746"/>
                    </a:cubicBezTo>
                    <a:close/>
                  </a:path>
                </a:pathLst>
              </a:custGeom>
              <a:grpFill/>
              <a:ln w="6923"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744B7B94-5D38-985E-DA87-2DD5905EA86D}"/>
                  </a:ext>
                </a:extLst>
              </p:cNvPr>
              <p:cNvSpPr/>
              <p:nvPr/>
            </p:nvSpPr>
            <p:spPr>
              <a:xfrm>
                <a:off x="4838927" y="3437117"/>
                <a:ext cx="93521" cy="46958"/>
              </a:xfrm>
              <a:custGeom>
                <a:avLst/>
                <a:gdLst>
                  <a:gd name="connsiteX0" fmla="*/ 46415 w 93521"/>
                  <a:gd name="connsiteY0" fmla="*/ 46265 h 46958"/>
                  <a:gd name="connsiteX1" fmla="*/ 23554 w 93521"/>
                  <a:gd name="connsiteY1" fmla="*/ 46265 h 46958"/>
                  <a:gd name="connsiteX2" fmla="*/ 0 w 93521"/>
                  <a:gd name="connsiteY2" fmla="*/ 22699 h 46958"/>
                  <a:gd name="connsiteX3" fmla="*/ 23554 w 93521"/>
                  <a:gd name="connsiteY3" fmla="*/ 520 h 46958"/>
                  <a:gd name="connsiteX4" fmla="*/ 69968 w 93521"/>
                  <a:gd name="connsiteY4" fmla="*/ 520 h 46958"/>
                  <a:gd name="connsiteX5" fmla="*/ 93522 w 93521"/>
                  <a:gd name="connsiteY5" fmla="*/ 23393 h 46958"/>
                  <a:gd name="connsiteX6" fmla="*/ 69968 w 93521"/>
                  <a:gd name="connsiteY6" fmla="*/ 46958 h 46958"/>
                  <a:gd name="connsiteX7" fmla="*/ 46415 w 93521"/>
                  <a:gd name="connsiteY7" fmla="*/ 46265 h 46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521" h="46958">
                    <a:moveTo>
                      <a:pt x="46415" y="46265"/>
                    </a:moveTo>
                    <a:cubicBezTo>
                      <a:pt x="38794" y="46265"/>
                      <a:pt x="31174" y="46265"/>
                      <a:pt x="23554" y="46265"/>
                    </a:cubicBezTo>
                    <a:cubicBezTo>
                      <a:pt x="9699" y="45572"/>
                      <a:pt x="0" y="35175"/>
                      <a:pt x="0" y="22699"/>
                    </a:cubicBezTo>
                    <a:cubicBezTo>
                      <a:pt x="0" y="10223"/>
                      <a:pt x="9699" y="520"/>
                      <a:pt x="23554" y="520"/>
                    </a:cubicBezTo>
                    <a:cubicBezTo>
                      <a:pt x="38794" y="-173"/>
                      <a:pt x="54728" y="-173"/>
                      <a:pt x="69968" y="520"/>
                    </a:cubicBezTo>
                    <a:cubicBezTo>
                      <a:pt x="83131" y="1213"/>
                      <a:pt x="92829" y="10916"/>
                      <a:pt x="93522" y="23393"/>
                    </a:cubicBezTo>
                    <a:cubicBezTo>
                      <a:pt x="93522" y="36562"/>
                      <a:pt x="83823" y="46265"/>
                      <a:pt x="69968" y="46958"/>
                    </a:cubicBezTo>
                    <a:cubicBezTo>
                      <a:pt x="62348" y="46265"/>
                      <a:pt x="54035" y="46265"/>
                      <a:pt x="46415" y="46265"/>
                    </a:cubicBezTo>
                    <a:close/>
                  </a:path>
                </a:pathLst>
              </a:custGeom>
              <a:grpFill/>
              <a:ln w="6923"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B269E6A-A5B5-5D0E-9478-2279A1BCBB83}"/>
                  </a:ext>
                </a:extLst>
              </p:cNvPr>
              <p:cNvSpPr/>
              <p:nvPr/>
            </p:nvSpPr>
            <p:spPr>
              <a:xfrm>
                <a:off x="5472073" y="3436943"/>
                <a:ext cx="46479" cy="46438"/>
              </a:xfrm>
              <a:custGeom>
                <a:avLst/>
                <a:gdLst>
                  <a:gd name="connsiteX0" fmla="*/ 22894 w 46479"/>
                  <a:gd name="connsiteY0" fmla="*/ 46438 h 46438"/>
                  <a:gd name="connsiteX1" fmla="*/ 33 w 46479"/>
                  <a:gd name="connsiteY1" fmla="*/ 22873 h 46438"/>
                  <a:gd name="connsiteX2" fmla="*/ 23586 w 46479"/>
                  <a:gd name="connsiteY2" fmla="*/ 0 h 46438"/>
                  <a:gd name="connsiteX3" fmla="*/ 46447 w 46479"/>
                  <a:gd name="connsiteY3" fmla="*/ 23566 h 46438"/>
                  <a:gd name="connsiteX4" fmla="*/ 22894 w 46479"/>
                  <a:gd name="connsiteY4" fmla="*/ 46438 h 46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79" h="46438">
                    <a:moveTo>
                      <a:pt x="22894" y="46438"/>
                    </a:moveTo>
                    <a:cubicBezTo>
                      <a:pt x="9731" y="46438"/>
                      <a:pt x="-660" y="35348"/>
                      <a:pt x="33" y="22873"/>
                    </a:cubicBezTo>
                    <a:cubicBezTo>
                      <a:pt x="725" y="10397"/>
                      <a:pt x="11117" y="0"/>
                      <a:pt x="23586" y="0"/>
                    </a:cubicBezTo>
                    <a:cubicBezTo>
                      <a:pt x="36749" y="0"/>
                      <a:pt x="47140" y="11090"/>
                      <a:pt x="46447" y="23566"/>
                    </a:cubicBezTo>
                    <a:cubicBezTo>
                      <a:pt x="45754" y="36042"/>
                      <a:pt x="35363" y="46438"/>
                      <a:pt x="22894" y="46438"/>
                    </a:cubicBezTo>
                    <a:close/>
                  </a:path>
                </a:pathLst>
              </a:custGeom>
              <a:grpFill/>
              <a:ln w="6923"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5A98D4D1-3A3F-2DBF-D721-D69D93450D0A}"/>
                  </a:ext>
                </a:extLst>
              </p:cNvPr>
              <p:cNvSpPr/>
              <p:nvPr/>
            </p:nvSpPr>
            <p:spPr>
              <a:xfrm>
                <a:off x="5751286" y="3529788"/>
                <a:ext cx="46414" cy="46503"/>
              </a:xfrm>
              <a:custGeom>
                <a:avLst/>
                <a:gdLst>
                  <a:gd name="connsiteX0" fmla="*/ 46415 w 46414"/>
                  <a:gd name="connsiteY0" fmla="*/ 23598 h 46503"/>
                  <a:gd name="connsiteX1" fmla="*/ 22168 w 46414"/>
                  <a:gd name="connsiteY1" fmla="*/ 46471 h 46503"/>
                  <a:gd name="connsiteX2" fmla="*/ 0 w 46414"/>
                  <a:gd name="connsiteY2" fmla="*/ 22905 h 46503"/>
                  <a:gd name="connsiteX3" fmla="*/ 24246 w 46414"/>
                  <a:gd name="connsiteY3" fmla="*/ 33 h 46503"/>
                  <a:gd name="connsiteX4" fmla="*/ 46415 w 46414"/>
                  <a:gd name="connsiteY4" fmla="*/ 23598 h 46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14" h="46503">
                    <a:moveTo>
                      <a:pt x="46415" y="23598"/>
                    </a:moveTo>
                    <a:cubicBezTo>
                      <a:pt x="46415" y="36768"/>
                      <a:pt x="35331" y="47164"/>
                      <a:pt x="22168" y="46471"/>
                    </a:cubicBezTo>
                    <a:cubicBezTo>
                      <a:pt x="9699" y="45778"/>
                      <a:pt x="0" y="35381"/>
                      <a:pt x="0" y="22905"/>
                    </a:cubicBezTo>
                    <a:cubicBezTo>
                      <a:pt x="0" y="9736"/>
                      <a:pt x="11084" y="-661"/>
                      <a:pt x="24246" y="33"/>
                    </a:cubicBezTo>
                    <a:cubicBezTo>
                      <a:pt x="36716" y="726"/>
                      <a:pt x="46415" y="11815"/>
                      <a:pt x="46415" y="23598"/>
                    </a:cubicBezTo>
                    <a:close/>
                  </a:path>
                </a:pathLst>
              </a:custGeom>
              <a:grpFill/>
              <a:ln w="6923"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0D98E400-D6DB-CCF6-8708-1FF0AB775C7F}"/>
                  </a:ext>
                </a:extLst>
              </p:cNvPr>
              <p:cNvSpPr/>
              <p:nvPr/>
            </p:nvSpPr>
            <p:spPr>
              <a:xfrm>
                <a:off x="4797522" y="2571244"/>
                <a:ext cx="502090" cy="233151"/>
              </a:xfrm>
              <a:custGeom>
                <a:avLst/>
                <a:gdLst>
                  <a:gd name="connsiteX0" fmla="*/ 217365 w 502090"/>
                  <a:gd name="connsiteY0" fmla="*/ 143478 h 233151"/>
                  <a:gd name="connsiteX1" fmla="*/ 256159 w 502090"/>
                  <a:gd name="connsiteY1" fmla="*/ 181599 h 233151"/>
                  <a:gd name="connsiteX2" fmla="*/ 266551 w 502090"/>
                  <a:gd name="connsiteY2" fmla="*/ 192689 h 233151"/>
                  <a:gd name="connsiteX3" fmla="*/ 267244 w 502090"/>
                  <a:gd name="connsiteY3" fmla="*/ 225958 h 233151"/>
                  <a:gd name="connsiteX4" fmla="*/ 233991 w 502090"/>
                  <a:gd name="connsiteY4" fmla="*/ 225265 h 233151"/>
                  <a:gd name="connsiteX5" fmla="*/ 185498 w 502090"/>
                  <a:gd name="connsiteY5" fmla="*/ 176747 h 233151"/>
                  <a:gd name="connsiteX6" fmla="*/ 177878 w 502090"/>
                  <a:gd name="connsiteY6" fmla="*/ 166351 h 233151"/>
                  <a:gd name="connsiteX7" fmla="*/ 143240 w 502090"/>
                  <a:gd name="connsiteY7" fmla="*/ 212096 h 233151"/>
                  <a:gd name="connsiteX8" fmla="*/ 112759 w 502090"/>
                  <a:gd name="connsiteY8" fmla="*/ 232889 h 233151"/>
                  <a:gd name="connsiteX9" fmla="*/ 27550 w 502090"/>
                  <a:gd name="connsiteY9" fmla="*/ 232889 h 233151"/>
                  <a:gd name="connsiteX10" fmla="*/ 1225 w 502090"/>
                  <a:gd name="connsiteY10" fmla="*/ 199620 h 233151"/>
                  <a:gd name="connsiteX11" fmla="*/ 253388 w 502090"/>
                  <a:gd name="connsiteY11" fmla="*/ 4 h 233151"/>
                  <a:gd name="connsiteX12" fmla="*/ 501395 w 502090"/>
                  <a:gd name="connsiteY12" fmla="*/ 201699 h 233151"/>
                  <a:gd name="connsiteX13" fmla="*/ 477149 w 502090"/>
                  <a:gd name="connsiteY13" fmla="*/ 232889 h 233151"/>
                  <a:gd name="connsiteX14" fmla="*/ 385012 w 502090"/>
                  <a:gd name="connsiteY14" fmla="*/ 232889 h 233151"/>
                  <a:gd name="connsiteX15" fmla="*/ 358687 w 502090"/>
                  <a:gd name="connsiteY15" fmla="*/ 212096 h 233151"/>
                  <a:gd name="connsiteX16" fmla="*/ 245075 w 502090"/>
                  <a:gd name="connsiteY16" fmla="*/ 139320 h 233151"/>
                  <a:gd name="connsiteX17" fmla="*/ 217365 w 502090"/>
                  <a:gd name="connsiteY17" fmla="*/ 143478 h 233151"/>
                  <a:gd name="connsiteX18" fmla="*/ 147397 w 502090"/>
                  <a:gd name="connsiteY18" fmla="*/ 74167 h 233151"/>
                  <a:gd name="connsiteX19" fmla="*/ 177185 w 502090"/>
                  <a:gd name="connsiteY19" fmla="*/ 101891 h 233151"/>
                  <a:gd name="connsiteX20" fmla="*/ 189655 w 502090"/>
                  <a:gd name="connsiteY20" fmla="*/ 104664 h 233151"/>
                  <a:gd name="connsiteX21" fmla="*/ 242997 w 502090"/>
                  <a:gd name="connsiteY21" fmla="*/ 93574 h 233151"/>
                  <a:gd name="connsiteX22" fmla="*/ 394018 w 502090"/>
                  <a:gd name="connsiteY22" fmla="*/ 178134 h 233151"/>
                  <a:gd name="connsiteX23" fmla="*/ 403716 w 502090"/>
                  <a:gd name="connsiteY23" fmla="*/ 185758 h 233151"/>
                  <a:gd name="connsiteX24" fmla="*/ 446667 w 502090"/>
                  <a:gd name="connsiteY24" fmla="*/ 186451 h 233151"/>
                  <a:gd name="connsiteX25" fmla="*/ 147397 w 502090"/>
                  <a:gd name="connsiteY25" fmla="*/ 74167 h 233151"/>
                  <a:gd name="connsiteX26" fmla="*/ 109295 w 502090"/>
                  <a:gd name="connsiteY26" fmla="*/ 101891 h 233151"/>
                  <a:gd name="connsiteX27" fmla="*/ 53875 w 502090"/>
                  <a:gd name="connsiteY27" fmla="*/ 185758 h 233151"/>
                  <a:gd name="connsiteX28" fmla="*/ 98211 w 502090"/>
                  <a:gd name="connsiteY28" fmla="*/ 185758 h 233151"/>
                  <a:gd name="connsiteX29" fmla="*/ 105832 w 502090"/>
                  <a:gd name="connsiteY29" fmla="*/ 182292 h 233151"/>
                  <a:gd name="connsiteX30" fmla="*/ 140469 w 502090"/>
                  <a:gd name="connsiteY30" fmla="*/ 133081 h 233151"/>
                  <a:gd name="connsiteX31" fmla="*/ 109295 w 502090"/>
                  <a:gd name="connsiteY31" fmla="*/ 101891 h 23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02090" h="233151">
                    <a:moveTo>
                      <a:pt x="217365" y="143478"/>
                    </a:moveTo>
                    <a:cubicBezTo>
                      <a:pt x="231913" y="158033"/>
                      <a:pt x="244383" y="169816"/>
                      <a:pt x="256159" y="181599"/>
                    </a:cubicBezTo>
                    <a:cubicBezTo>
                      <a:pt x="259623" y="185065"/>
                      <a:pt x="263087" y="188530"/>
                      <a:pt x="266551" y="192689"/>
                    </a:cubicBezTo>
                    <a:cubicBezTo>
                      <a:pt x="276249" y="203779"/>
                      <a:pt x="276249" y="216948"/>
                      <a:pt x="267244" y="225958"/>
                    </a:cubicBezTo>
                    <a:cubicBezTo>
                      <a:pt x="258238" y="235662"/>
                      <a:pt x="244383" y="235662"/>
                      <a:pt x="233991" y="225265"/>
                    </a:cubicBezTo>
                    <a:cubicBezTo>
                      <a:pt x="217365" y="209323"/>
                      <a:pt x="201432" y="193382"/>
                      <a:pt x="185498" y="176747"/>
                    </a:cubicBezTo>
                    <a:cubicBezTo>
                      <a:pt x="182727" y="173975"/>
                      <a:pt x="180649" y="169816"/>
                      <a:pt x="177878" y="166351"/>
                    </a:cubicBezTo>
                    <a:cubicBezTo>
                      <a:pt x="161252" y="180213"/>
                      <a:pt x="150861" y="194768"/>
                      <a:pt x="143240" y="212096"/>
                    </a:cubicBezTo>
                    <a:cubicBezTo>
                      <a:pt x="136313" y="229424"/>
                      <a:pt x="130771" y="232889"/>
                      <a:pt x="112759" y="232889"/>
                    </a:cubicBezTo>
                    <a:cubicBezTo>
                      <a:pt x="84356" y="232889"/>
                      <a:pt x="55953" y="232889"/>
                      <a:pt x="27550" y="232889"/>
                    </a:cubicBezTo>
                    <a:cubicBezTo>
                      <a:pt x="6075" y="232889"/>
                      <a:pt x="-3624" y="220413"/>
                      <a:pt x="1225" y="199620"/>
                    </a:cubicBezTo>
                    <a:cubicBezTo>
                      <a:pt x="27550" y="82484"/>
                      <a:pt x="132156" y="-689"/>
                      <a:pt x="253388" y="4"/>
                    </a:cubicBezTo>
                    <a:cubicBezTo>
                      <a:pt x="372542" y="697"/>
                      <a:pt x="476456" y="85950"/>
                      <a:pt x="501395" y="201699"/>
                    </a:cubicBezTo>
                    <a:cubicBezTo>
                      <a:pt x="504859" y="219720"/>
                      <a:pt x="495160" y="232196"/>
                      <a:pt x="477149" y="232889"/>
                    </a:cubicBezTo>
                    <a:cubicBezTo>
                      <a:pt x="446667" y="232889"/>
                      <a:pt x="416186" y="232889"/>
                      <a:pt x="385012" y="232889"/>
                    </a:cubicBezTo>
                    <a:cubicBezTo>
                      <a:pt x="370464" y="232889"/>
                      <a:pt x="363536" y="224572"/>
                      <a:pt x="358687" y="212096"/>
                    </a:cubicBezTo>
                    <a:cubicBezTo>
                      <a:pt x="339290" y="164964"/>
                      <a:pt x="294954" y="137240"/>
                      <a:pt x="245075" y="139320"/>
                    </a:cubicBezTo>
                    <a:cubicBezTo>
                      <a:pt x="236762" y="140012"/>
                      <a:pt x="229142" y="141399"/>
                      <a:pt x="217365" y="143478"/>
                    </a:cubicBezTo>
                    <a:close/>
                    <a:moveTo>
                      <a:pt x="147397" y="74167"/>
                    </a:moveTo>
                    <a:cubicBezTo>
                      <a:pt x="157788" y="83871"/>
                      <a:pt x="167487" y="93574"/>
                      <a:pt x="177185" y="101891"/>
                    </a:cubicBezTo>
                    <a:cubicBezTo>
                      <a:pt x="179956" y="104664"/>
                      <a:pt x="186191" y="105357"/>
                      <a:pt x="189655" y="104664"/>
                    </a:cubicBezTo>
                    <a:cubicBezTo>
                      <a:pt x="207667" y="101198"/>
                      <a:pt x="224985" y="94267"/>
                      <a:pt x="242997" y="93574"/>
                    </a:cubicBezTo>
                    <a:cubicBezTo>
                      <a:pt x="309502" y="91495"/>
                      <a:pt x="360073" y="120605"/>
                      <a:pt x="394018" y="178134"/>
                    </a:cubicBezTo>
                    <a:cubicBezTo>
                      <a:pt x="396096" y="181599"/>
                      <a:pt x="400253" y="185758"/>
                      <a:pt x="403716" y="185758"/>
                    </a:cubicBezTo>
                    <a:cubicBezTo>
                      <a:pt x="418264" y="186451"/>
                      <a:pt x="432119" y="186451"/>
                      <a:pt x="446667" y="186451"/>
                    </a:cubicBezTo>
                    <a:cubicBezTo>
                      <a:pt x="415493" y="78326"/>
                      <a:pt x="273478" y="3470"/>
                      <a:pt x="147397" y="74167"/>
                    </a:cubicBezTo>
                    <a:close/>
                    <a:moveTo>
                      <a:pt x="109295" y="101891"/>
                    </a:moveTo>
                    <a:cubicBezTo>
                      <a:pt x="84356" y="125457"/>
                      <a:pt x="65652" y="152489"/>
                      <a:pt x="53875" y="185758"/>
                    </a:cubicBezTo>
                    <a:cubicBezTo>
                      <a:pt x="69808" y="185758"/>
                      <a:pt x="83663" y="185758"/>
                      <a:pt x="98211" y="185758"/>
                    </a:cubicBezTo>
                    <a:cubicBezTo>
                      <a:pt x="100982" y="185758"/>
                      <a:pt x="104446" y="183679"/>
                      <a:pt x="105832" y="182292"/>
                    </a:cubicBezTo>
                    <a:cubicBezTo>
                      <a:pt x="117608" y="166351"/>
                      <a:pt x="128692" y="149716"/>
                      <a:pt x="140469" y="133081"/>
                    </a:cubicBezTo>
                    <a:cubicBezTo>
                      <a:pt x="130771" y="123378"/>
                      <a:pt x="120379" y="112981"/>
                      <a:pt x="109295" y="101891"/>
                    </a:cubicBezTo>
                    <a:close/>
                  </a:path>
                </a:pathLst>
              </a:custGeom>
              <a:grpFill/>
              <a:ln w="6923"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3F25089-AC76-A4DE-B605-F41FA0FFD0A0}"/>
                  </a:ext>
                </a:extLst>
              </p:cNvPr>
              <p:cNvSpPr/>
              <p:nvPr/>
            </p:nvSpPr>
            <p:spPr>
              <a:xfrm>
                <a:off x="5071173" y="2850572"/>
                <a:ext cx="139763" cy="186446"/>
              </a:xfrm>
              <a:custGeom>
                <a:avLst/>
                <a:gdLst>
                  <a:gd name="connsiteX0" fmla="*/ 46934 w 139763"/>
                  <a:gd name="connsiteY0" fmla="*/ 45745 h 186446"/>
                  <a:gd name="connsiteX1" fmla="*/ 93349 w 139763"/>
                  <a:gd name="connsiteY1" fmla="*/ 45745 h 186446"/>
                  <a:gd name="connsiteX2" fmla="*/ 93349 w 139763"/>
                  <a:gd name="connsiteY2" fmla="*/ 24259 h 186446"/>
                  <a:gd name="connsiteX3" fmla="*/ 116210 w 139763"/>
                  <a:gd name="connsiteY3" fmla="*/ 0 h 186446"/>
                  <a:gd name="connsiteX4" fmla="*/ 139763 w 139763"/>
                  <a:gd name="connsiteY4" fmla="*/ 23566 h 186446"/>
                  <a:gd name="connsiteX5" fmla="*/ 139763 w 139763"/>
                  <a:gd name="connsiteY5" fmla="*/ 162188 h 186446"/>
                  <a:gd name="connsiteX6" fmla="*/ 116210 w 139763"/>
                  <a:gd name="connsiteY6" fmla="*/ 185754 h 186446"/>
                  <a:gd name="connsiteX7" fmla="*/ 93349 w 139763"/>
                  <a:gd name="connsiteY7" fmla="*/ 161495 h 186446"/>
                  <a:gd name="connsiteX8" fmla="*/ 93349 w 139763"/>
                  <a:gd name="connsiteY8" fmla="*/ 93570 h 186446"/>
                  <a:gd name="connsiteX9" fmla="*/ 46934 w 139763"/>
                  <a:gd name="connsiteY9" fmla="*/ 93570 h 186446"/>
                  <a:gd name="connsiteX10" fmla="*/ 46934 w 139763"/>
                  <a:gd name="connsiteY10" fmla="*/ 151791 h 186446"/>
                  <a:gd name="connsiteX11" fmla="*/ 46934 w 139763"/>
                  <a:gd name="connsiteY11" fmla="*/ 163574 h 186446"/>
                  <a:gd name="connsiteX12" fmla="*/ 23381 w 139763"/>
                  <a:gd name="connsiteY12" fmla="*/ 186447 h 186446"/>
                  <a:gd name="connsiteX13" fmla="*/ 520 w 139763"/>
                  <a:gd name="connsiteY13" fmla="*/ 164267 h 186446"/>
                  <a:gd name="connsiteX14" fmla="*/ 520 w 139763"/>
                  <a:gd name="connsiteY14" fmla="*/ 22180 h 186446"/>
                  <a:gd name="connsiteX15" fmla="*/ 23381 w 139763"/>
                  <a:gd name="connsiteY15" fmla="*/ 0 h 186446"/>
                  <a:gd name="connsiteX16" fmla="*/ 46934 w 139763"/>
                  <a:gd name="connsiteY16" fmla="*/ 22180 h 186446"/>
                  <a:gd name="connsiteX17" fmla="*/ 46934 w 139763"/>
                  <a:gd name="connsiteY17" fmla="*/ 45745 h 18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9763" h="186446">
                    <a:moveTo>
                      <a:pt x="46934" y="45745"/>
                    </a:moveTo>
                    <a:cubicBezTo>
                      <a:pt x="62868" y="45745"/>
                      <a:pt x="77415" y="45745"/>
                      <a:pt x="93349" y="45745"/>
                    </a:cubicBezTo>
                    <a:cubicBezTo>
                      <a:pt x="93349" y="38814"/>
                      <a:pt x="93349" y="31190"/>
                      <a:pt x="93349" y="24259"/>
                    </a:cubicBezTo>
                    <a:cubicBezTo>
                      <a:pt x="94042" y="10397"/>
                      <a:pt x="103048" y="0"/>
                      <a:pt x="116210" y="0"/>
                    </a:cubicBezTo>
                    <a:cubicBezTo>
                      <a:pt x="129372" y="0"/>
                      <a:pt x="139763" y="9704"/>
                      <a:pt x="139763" y="23566"/>
                    </a:cubicBezTo>
                    <a:cubicBezTo>
                      <a:pt x="139763" y="70004"/>
                      <a:pt x="139763" y="115749"/>
                      <a:pt x="139763" y="162188"/>
                    </a:cubicBezTo>
                    <a:cubicBezTo>
                      <a:pt x="139763" y="176050"/>
                      <a:pt x="129372" y="186447"/>
                      <a:pt x="116210" y="185754"/>
                    </a:cubicBezTo>
                    <a:cubicBezTo>
                      <a:pt x="103048" y="185754"/>
                      <a:pt x="93349" y="175357"/>
                      <a:pt x="93349" y="161495"/>
                    </a:cubicBezTo>
                    <a:cubicBezTo>
                      <a:pt x="93349" y="139315"/>
                      <a:pt x="93349" y="116443"/>
                      <a:pt x="93349" y="93570"/>
                    </a:cubicBezTo>
                    <a:cubicBezTo>
                      <a:pt x="77415" y="93570"/>
                      <a:pt x="62868" y="93570"/>
                      <a:pt x="46934" y="93570"/>
                    </a:cubicBezTo>
                    <a:cubicBezTo>
                      <a:pt x="46934" y="112977"/>
                      <a:pt x="46934" y="132384"/>
                      <a:pt x="46934" y="151791"/>
                    </a:cubicBezTo>
                    <a:cubicBezTo>
                      <a:pt x="46934" y="155950"/>
                      <a:pt x="46934" y="159416"/>
                      <a:pt x="46934" y="163574"/>
                    </a:cubicBezTo>
                    <a:cubicBezTo>
                      <a:pt x="46241" y="176743"/>
                      <a:pt x="35850" y="186447"/>
                      <a:pt x="23381" y="186447"/>
                    </a:cubicBezTo>
                    <a:cubicBezTo>
                      <a:pt x="11604" y="186447"/>
                      <a:pt x="520" y="176743"/>
                      <a:pt x="520" y="164267"/>
                    </a:cubicBezTo>
                    <a:cubicBezTo>
                      <a:pt x="-173" y="117136"/>
                      <a:pt x="-173" y="69311"/>
                      <a:pt x="520" y="22180"/>
                    </a:cubicBezTo>
                    <a:cubicBezTo>
                      <a:pt x="520" y="9704"/>
                      <a:pt x="10911" y="0"/>
                      <a:pt x="23381" y="0"/>
                    </a:cubicBezTo>
                    <a:cubicBezTo>
                      <a:pt x="35850" y="0"/>
                      <a:pt x="46241" y="9011"/>
                      <a:pt x="46934" y="22180"/>
                    </a:cubicBezTo>
                    <a:cubicBezTo>
                      <a:pt x="47627" y="29804"/>
                      <a:pt x="46934" y="37428"/>
                      <a:pt x="46934" y="45745"/>
                    </a:cubicBezTo>
                    <a:close/>
                  </a:path>
                </a:pathLst>
              </a:custGeom>
              <a:grpFill/>
              <a:ln w="6923"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2B6DD71-6A0D-9818-E219-FA06B6E1B851}"/>
                  </a:ext>
                </a:extLst>
              </p:cNvPr>
              <p:cNvSpPr/>
              <p:nvPr/>
            </p:nvSpPr>
            <p:spPr>
              <a:xfrm>
                <a:off x="4885342" y="2850052"/>
                <a:ext cx="139936" cy="186306"/>
              </a:xfrm>
              <a:custGeom>
                <a:avLst/>
                <a:gdLst>
                  <a:gd name="connsiteX0" fmla="*/ 46415 w 139936"/>
                  <a:gd name="connsiteY0" fmla="*/ 139835 h 186306"/>
                  <a:gd name="connsiteX1" fmla="*/ 46415 w 139936"/>
                  <a:gd name="connsiteY1" fmla="*/ 162708 h 186306"/>
                  <a:gd name="connsiteX2" fmla="*/ 22861 w 139936"/>
                  <a:gd name="connsiteY2" fmla="*/ 186274 h 186306"/>
                  <a:gd name="connsiteX3" fmla="*/ 0 w 139936"/>
                  <a:gd name="connsiteY3" fmla="*/ 163401 h 186306"/>
                  <a:gd name="connsiteX4" fmla="*/ 0 w 139936"/>
                  <a:gd name="connsiteY4" fmla="*/ 23393 h 186306"/>
                  <a:gd name="connsiteX5" fmla="*/ 24246 w 139936"/>
                  <a:gd name="connsiteY5" fmla="*/ 520 h 186306"/>
                  <a:gd name="connsiteX6" fmla="*/ 73432 w 139936"/>
                  <a:gd name="connsiteY6" fmla="*/ 520 h 186306"/>
                  <a:gd name="connsiteX7" fmla="*/ 139937 w 139936"/>
                  <a:gd name="connsiteY7" fmla="*/ 69831 h 186306"/>
                  <a:gd name="connsiteX8" fmla="*/ 73432 w 139936"/>
                  <a:gd name="connsiteY8" fmla="*/ 140528 h 186306"/>
                  <a:gd name="connsiteX9" fmla="*/ 46415 w 139936"/>
                  <a:gd name="connsiteY9" fmla="*/ 139835 h 186306"/>
                  <a:gd name="connsiteX10" fmla="*/ 47107 w 139936"/>
                  <a:gd name="connsiteY10" fmla="*/ 46958 h 186306"/>
                  <a:gd name="connsiteX11" fmla="*/ 47107 w 139936"/>
                  <a:gd name="connsiteY11" fmla="*/ 93397 h 186306"/>
                  <a:gd name="connsiteX12" fmla="*/ 89365 w 139936"/>
                  <a:gd name="connsiteY12" fmla="*/ 82307 h 186306"/>
                  <a:gd name="connsiteX13" fmla="*/ 89365 w 139936"/>
                  <a:gd name="connsiteY13" fmla="*/ 57355 h 186306"/>
                  <a:gd name="connsiteX14" fmla="*/ 47107 w 139936"/>
                  <a:gd name="connsiteY14" fmla="*/ 46958 h 18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6" h="186306">
                    <a:moveTo>
                      <a:pt x="46415" y="139835"/>
                    </a:moveTo>
                    <a:cubicBezTo>
                      <a:pt x="46415" y="148845"/>
                      <a:pt x="46415" y="155777"/>
                      <a:pt x="46415" y="162708"/>
                    </a:cubicBezTo>
                    <a:cubicBezTo>
                      <a:pt x="45722" y="176570"/>
                      <a:pt x="36023" y="186967"/>
                      <a:pt x="22861" y="186274"/>
                    </a:cubicBezTo>
                    <a:cubicBezTo>
                      <a:pt x="10391" y="186274"/>
                      <a:pt x="0" y="176570"/>
                      <a:pt x="0" y="163401"/>
                    </a:cubicBezTo>
                    <a:cubicBezTo>
                      <a:pt x="0" y="116963"/>
                      <a:pt x="0" y="70524"/>
                      <a:pt x="0" y="23393"/>
                    </a:cubicBezTo>
                    <a:cubicBezTo>
                      <a:pt x="0" y="9530"/>
                      <a:pt x="9699" y="520"/>
                      <a:pt x="24246" y="520"/>
                    </a:cubicBezTo>
                    <a:cubicBezTo>
                      <a:pt x="40873" y="-173"/>
                      <a:pt x="56806" y="-173"/>
                      <a:pt x="73432" y="520"/>
                    </a:cubicBezTo>
                    <a:cubicBezTo>
                      <a:pt x="110148" y="1906"/>
                      <a:pt x="139937" y="32403"/>
                      <a:pt x="139937" y="69831"/>
                    </a:cubicBezTo>
                    <a:cubicBezTo>
                      <a:pt x="139937" y="107259"/>
                      <a:pt x="110841" y="138449"/>
                      <a:pt x="73432" y="140528"/>
                    </a:cubicBezTo>
                    <a:cubicBezTo>
                      <a:pt x="65119" y="139835"/>
                      <a:pt x="56113" y="139835"/>
                      <a:pt x="46415" y="139835"/>
                    </a:cubicBezTo>
                    <a:close/>
                    <a:moveTo>
                      <a:pt x="47107" y="46958"/>
                    </a:moveTo>
                    <a:cubicBezTo>
                      <a:pt x="47107" y="62900"/>
                      <a:pt x="47107" y="77455"/>
                      <a:pt x="47107" y="93397"/>
                    </a:cubicBezTo>
                    <a:cubicBezTo>
                      <a:pt x="62348" y="92010"/>
                      <a:pt x="78281" y="98248"/>
                      <a:pt x="89365" y="82307"/>
                    </a:cubicBezTo>
                    <a:cubicBezTo>
                      <a:pt x="94908" y="73990"/>
                      <a:pt x="94908" y="65672"/>
                      <a:pt x="89365" y="57355"/>
                    </a:cubicBezTo>
                    <a:cubicBezTo>
                      <a:pt x="78281" y="41413"/>
                      <a:pt x="62348" y="47651"/>
                      <a:pt x="47107" y="46958"/>
                    </a:cubicBezTo>
                    <a:close/>
                  </a:path>
                </a:pathLst>
              </a:custGeom>
              <a:grpFill/>
              <a:ln w="6923" cap="flat">
                <a:noFill/>
                <a:prstDash val="solid"/>
                <a:miter/>
              </a:ln>
            </p:spPr>
            <p:txBody>
              <a:bodyPr rtlCol="0" anchor="ctr"/>
              <a:lstStyle/>
              <a:p>
                <a:endParaRPr lang="en-US"/>
              </a:p>
            </p:txBody>
          </p:sp>
        </p:grpSp>
        <p:grpSp>
          <p:nvGrpSpPr>
            <p:cNvPr id="9" name="Group 8">
              <a:extLst>
                <a:ext uri="{FF2B5EF4-FFF2-40B4-BE49-F238E27FC236}">
                  <a16:creationId xmlns:a16="http://schemas.microsoft.com/office/drawing/2014/main" id="{90912A93-B113-2AD9-1AEC-F00DA95402BB}"/>
                </a:ext>
              </a:extLst>
            </p:cNvPr>
            <p:cNvGrpSpPr/>
            <p:nvPr/>
          </p:nvGrpSpPr>
          <p:grpSpPr>
            <a:xfrm>
              <a:off x="4537072" y="3432254"/>
              <a:ext cx="993088" cy="558478"/>
              <a:chOff x="4851397" y="2617866"/>
              <a:chExt cx="993088" cy="558478"/>
            </a:xfrm>
            <a:solidFill>
              <a:srgbClr val="E8A116"/>
            </a:solidFill>
          </p:grpSpPr>
          <p:sp>
            <p:nvSpPr>
              <p:cNvPr id="10" name="Freeform 9">
                <a:extLst>
                  <a:ext uri="{FF2B5EF4-FFF2-40B4-BE49-F238E27FC236}">
                    <a16:creationId xmlns:a16="http://schemas.microsoft.com/office/drawing/2014/main" id="{5C4D36D4-6276-8698-C9F7-D62CD3BCD9EE}"/>
                  </a:ext>
                </a:extLst>
              </p:cNvPr>
              <p:cNvSpPr/>
              <p:nvPr/>
            </p:nvSpPr>
            <p:spPr>
              <a:xfrm>
                <a:off x="5704492" y="2946221"/>
                <a:ext cx="139993" cy="180901"/>
              </a:xfrm>
              <a:custGeom>
                <a:avLst/>
                <a:gdLst>
                  <a:gd name="connsiteX0" fmla="*/ 138930 w 139993"/>
                  <a:gd name="connsiteY0" fmla="*/ 0 h 180901"/>
                  <a:gd name="connsiteX1" fmla="*/ 1072 w 139993"/>
                  <a:gd name="connsiteY1" fmla="*/ 180902 h 180901"/>
                  <a:gd name="connsiteX2" fmla="*/ 138930 w 139993"/>
                  <a:gd name="connsiteY2" fmla="*/ 0 h 180901"/>
                </a:gdLst>
                <a:ahLst/>
                <a:cxnLst>
                  <a:cxn ang="0">
                    <a:pos x="connsiteX0" y="connsiteY0"/>
                  </a:cxn>
                  <a:cxn ang="0">
                    <a:pos x="connsiteX1" y="connsiteY1"/>
                  </a:cxn>
                  <a:cxn ang="0">
                    <a:pos x="connsiteX2" y="connsiteY2"/>
                  </a:cxn>
                </a:cxnLst>
                <a:rect l="l" t="t" r="r" b="b"/>
                <a:pathLst>
                  <a:path w="139993" h="180901">
                    <a:moveTo>
                      <a:pt x="138930" y="0"/>
                    </a:moveTo>
                    <a:cubicBezTo>
                      <a:pt x="150014" y="101887"/>
                      <a:pt x="72426" y="173971"/>
                      <a:pt x="1072" y="180902"/>
                    </a:cubicBezTo>
                    <a:cubicBezTo>
                      <a:pt x="-10012" y="79014"/>
                      <a:pt x="66884" y="6931"/>
                      <a:pt x="138930" y="0"/>
                    </a:cubicBezTo>
                    <a:close/>
                  </a:path>
                </a:pathLst>
              </a:custGeom>
              <a:grpFill/>
              <a:ln w="6923"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BBDF5DBF-8BD1-7340-2459-A3D6E6035E29}"/>
                  </a:ext>
                </a:extLst>
              </p:cNvPr>
              <p:cNvSpPr/>
              <p:nvPr/>
            </p:nvSpPr>
            <p:spPr>
              <a:xfrm>
                <a:off x="5429155" y="3082504"/>
                <a:ext cx="133009" cy="93840"/>
              </a:xfrm>
              <a:custGeom>
                <a:avLst/>
                <a:gdLst>
                  <a:gd name="connsiteX0" fmla="*/ 0 w 133009"/>
                  <a:gd name="connsiteY0" fmla="*/ 953 h 93840"/>
                  <a:gd name="connsiteX1" fmla="*/ 133009 w 133009"/>
                  <a:gd name="connsiteY1" fmla="*/ 91751 h 93840"/>
                  <a:gd name="connsiteX2" fmla="*/ 0 w 133009"/>
                  <a:gd name="connsiteY2" fmla="*/ 953 h 93840"/>
                </a:gdLst>
                <a:ahLst/>
                <a:cxnLst>
                  <a:cxn ang="0">
                    <a:pos x="connsiteX0" y="connsiteY0"/>
                  </a:cxn>
                  <a:cxn ang="0">
                    <a:pos x="connsiteX1" y="connsiteY1"/>
                  </a:cxn>
                  <a:cxn ang="0">
                    <a:pos x="connsiteX2" y="connsiteY2"/>
                  </a:cxn>
                </a:cxnLst>
                <a:rect l="l" t="t" r="r" b="b"/>
                <a:pathLst>
                  <a:path w="133009" h="93840">
                    <a:moveTo>
                      <a:pt x="0" y="953"/>
                    </a:moveTo>
                    <a:cubicBezTo>
                      <a:pt x="64426" y="-6671"/>
                      <a:pt x="121925" y="32143"/>
                      <a:pt x="133009" y="91751"/>
                    </a:cubicBezTo>
                    <a:cubicBezTo>
                      <a:pt x="73432" y="104227"/>
                      <a:pt x="7620" y="59175"/>
                      <a:pt x="0" y="953"/>
                    </a:cubicBezTo>
                    <a:close/>
                  </a:path>
                </a:pathLst>
              </a:custGeom>
              <a:grpFill/>
              <a:ln w="6923"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63A93199-8B22-F400-AC2C-42E6E83819B0}"/>
                  </a:ext>
                </a:extLst>
              </p:cNvPr>
              <p:cNvSpPr/>
              <p:nvPr/>
            </p:nvSpPr>
            <p:spPr>
              <a:xfrm>
                <a:off x="4944919" y="2617866"/>
                <a:ext cx="299962" cy="139309"/>
              </a:xfrm>
              <a:custGeom>
                <a:avLst/>
                <a:gdLst>
                  <a:gd name="connsiteX0" fmla="*/ 0 w 299962"/>
                  <a:gd name="connsiteY0" fmla="*/ 27545 h 139309"/>
                  <a:gd name="connsiteX1" fmla="*/ 299963 w 299962"/>
                  <a:gd name="connsiteY1" fmla="*/ 139136 h 139309"/>
                  <a:gd name="connsiteX2" fmla="*/ 257012 w 299962"/>
                  <a:gd name="connsiteY2" fmla="*/ 138443 h 139309"/>
                  <a:gd name="connsiteX3" fmla="*/ 247314 w 299962"/>
                  <a:gd name="connsiteY3" fmla="*/ 130819 h 139309"/>
                  <a:gd name="connsiteX4" fmla="*/ 96293 w 299962"/>
                  <a:gd name="connsiteY4" fmla="*/ 46259 h 139309"/>
                  <a:gd name="connsiteX5" fmla="*/ 42951 w 299962"/>
                  <a:gd name="connsiteY5" fmla="*/ 57349 h 139309"/>
                  <a:gd name="connsiteX6" fmla="*/ 30481 w 299962"/>
                  <a:gd name="connsiteY6" fmla="*/ 54577 h 139309"/>
                  <a:gd name="connsiteX7" fmla="*/ 0 w 299962"/>
                  <a:gd name="connsiteY7" fmla="*/ 27545 h 139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962" h="139309">
                    <a:moveTo>
                      <a:pt x="0" y="27545"/>
                    </a:moveTo>
                    <a:cubicBezTo>
                      <a:pt x="126081" y="-43152"/>
                      <a:pt x="268096" y="32397"/>
                      <a:pt x="299963" y="139136"/>
                    </a:cubicBezTo>
                    <a:cubicBezTo>
                      <a:pt x="285415" y="139136"/>
                      <a:pt x="270867" y="139829"/>
                      <a:pt x="257012" y="138443"/>
                    </a:cubicBezTo>
                    <a:cubicBezTo>
                      <a:pt x="253549" y="138443"/>
                      <a:pt x="249392" y="134285"/>
                      <a:pt x="247314" y="130819"/>
                    </a:cubicBezTo>
                    <a:cubicBezTo>
                      <a:pt x="213369" y="73291"/>
                      <a:pt x="162798" y="44180"/>
                      <a:pt x="96293" y="46259"/>
                    </a:cubicBezTo>
                    <a:cubicBezTo>
                      <a:pt x="78281" y="46953"/>
                      <a:pt x="60962" y="53884"/>
                      <a:pt x="42951" y="57349"/>
                    </a:cubicBezTo>
                    <a:cubicBezTo>
                      <a:pt x="38794" y="58042"/>
                      <a:pt x="33252" y="57349"/>
                      <a:pt x="30481" y="54577"/>
                    </a:cubicBezTo>
                    <a:cubicBezTo>
                      <a:pt x="19397" y="46953"/>
                      <a:pt x="10391" y="37249"/>
                      <a:pt x="0" y="27545"/>
                    </a:cubicBezTo>
                    <a:close/>
                  </a:path>
                </a:pathLst>
              </a:custGeom>
              <a:grpFill/>
              <a:ln w="6923"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8B8F8E2-2D23-9477-2D9E-5AB1BE274B79}"/>
                  </a:ext>
                </a:extLst>
              </p:cNvPr>
              <p:cNvSpPr/>
              <p:nvPr/>
            </p:nvSpPr>
            <p:spPr>
              <a:xfrm>
                <a:off x="4851397" y="2673136"/>
                <a:ext cx="86594" cy="83481"/>
              </a:xfrm>
              <a:custGeom>
                <a:avLst/>
                <a:gdLst>
                  <a:gd name="connsiteX0" fmla="*/ 55420 w 86594"/>
                  <a:gd name="connsiteY0" fmla="*/ 0 h 83481"/>
                  <a:gd name="connsiteX1" fmla="*/ 86594 w 86594"/>
                  <a:gd name="connsiteY1" fmla="*/ 30497 h 83481"/>
                  <a:gd name="connsiteX2" fmla="*/ 51957 w 86594"/>
                  <a:gd name="connsiteY2" fmla="*/ 79708 h 83481"/>
                  <a:gd name="connsiteX3" fmla="*/ 44336 w 86594"/>
                  <a:gd name="connsiteY3" fmla="*/ 83173 h 83481"/>
                  <a:gd name="connsiteX4" fmla="*/ 0 w 86594"/>
                  <a:gd name="connsiteY4" fmla="*/ 83173 h 83481"/>
                  <a:gd name="connsiteX5" fmla="*/ 55420 w 86594"/>
                  <a:gd name="connsiteY5" fmla="*/ 0 h 83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94" h="83481">
                    <a:moveTo>
                      <a:pt x="55420" y="0"/>
                    </a:moveTo>
                    <a:cubicBezTo>
                      <a:pt x="67197" y="11090"/>
                      <a:pt x="77588" y="21486"/>
                      <a:pt x="86594" y="30497"/>
                    </a:cubicBezTo>
                    <a:cubicBezTo>
                      <a:pt x="74817" y="47132"/>
                      <a:pt x="63733" y="63766"/>
                      <a:pt x="51957" y="79708"/>
                    </a:cubicBezTo>
                    <a:cubicBezTo>
                      <a:pt x="50571" y="81787"/>
                      <a:pt x="47107" y="83173"/>
                      <a:pt x="44336" y="83173"/>
                    </a:cubicBezTo>
                    <a:cubicBezTo>
                      <a:pt x="29788" y="83866"/>
                      <a:pt x="15933" y="83173"/>
                      <a:pt x="0" y="83173"/>
                    </a:cubicBezTo>
                    <a:cubicBezTo>
                      <a:pt x="11084" y="49904"/>
                      <a:pt x="30481" y="22873"/>
                      <a:pt x="55420" y="0"/>
                    </a:cubicBezTo>
                    <a:close/>
                  </a:path>
                </a:pathLst>
              </a:custGeom>
              <a:grpFill/>
              <a:ln w="6923"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3848852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E7D3ABA1-FC56-4C70-1A49-E4AF6FC089C7}"/>
              </a:ext>
            </a:extLst>
          </p:cNvPr>
          <p:cNvSpPr/>
          <p:nvPr/>
        </p:nvSpPr>
        <p:spPr>
          <a:xfrm>
            <a:off x="0" y="0"/>
            <a:ext cx="2969683" cy="896588"/>
          </a:xfrm>
          <a:custGeom>
            <a:avLst/>
            <a:gdLst>
              <a:gd name="connsiteX0" fmla="*/ 0 w 2969683"/>
              <a:gd name="connsiteY0" fmla="*/ 0 h 896588"/>
              <a:gd name="connsiteX1" fmla="*/ 2969683 w 2969683"/>
              <a:gd name="connsiteY1" fmla="*/ 0 h 896588"/>
              <a:gd name="connsiteX2" fmla="*/ 2969683 w 2969683"/>
              <a:gd name="connsiteY2" fmla="*/ 411449 h 896588"/>
              <a:gd name="connsiteX3" fmla="*/ 2424358 w 2969683"/>
              <a:gd name="connsiteY3" fmla="*/ 896588 h 896588"/>
              <a:gd name="connsiteX4" fmla="*/ 0 w 2969683"/>
              <a:gd name="connsiteY4" fmla="*/ 896588 h 896588"/>
              <a:gd name="connsiteX5" fmla="*/ 0 w 2969683"/>
              <a:gd name="connsiteY5" fmla="*/ 0 h 89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9683" h="896588">
                <a:moveTo>
                  <a:pt x="0" y="0"/>
                </a:moveTo>
                <a:lnTo>
                  <a:pt x="2969683" y="0"/>
                </a:lnTo>
                <a:lnTo>
                  <a:pt x="2969683" y="411449"/>
                </a:lnTo>
                <a:cubicBezTo>
                  <a:pt x="2969683" y="678582"/>
                  <a:pt x="2724633" y="896588"/>
                  <a:pt x="2424358" y="896588"/>
                </a:cubicBezTo>
                <a:lnTo>
                  <a:pt x="0" y="896588"/>
                </a:lnTo>
                <a:lnTo>
                  <a:pt x="0" y="0"/>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8"/>
          </p:nvPr>
        </p:nvSpPr>
        <p:spPr>
          <a:xfrm>
            <a:off x="582130" y="1475921"/>
            <a:ext cx="11027739" cy="4995245"/>
          </a:xfrm>
        </p:spPr>
        <p:txBody>
          <a:bodyPr/>
          <a:lstStyle/>
          <a:p>
            <a:pPr marL="1254125" indent="-1239838"/>
            <a:r>
              <a:rPr lang="en-IE" sz="1800" b="1" dirty="0"/>
              <a:t>Exercise:	</a:t>
            </a:r>
            <a:r>
              <a:rPr lang="en-IE" sz="1800" dirty="0"/>
              <a:t>Dig up a soil sample from your urban farm. Pick through the soil to find different items and organisms. See if you can locate: roots, fungus, centipedes, worms, twigs, larva, seeds. What else do you see? Keep a record of this and repeat the exercise in 6 months time. Is there any difference?</a:t>
            </a:r>
          </a:p>
          <a:p>
            <a:pPr marL="1254125" indent="-1239838"/>
            <a:endParaRPr lang="en-IE" sz="1800" b="1" dirty="0"/>
          </a:p>
          <a:p>
            <a:pPr marL="1254125" indent="-1239838"/>
            <a:r>
              <a:rPr lang="en-IE" sz="1800" b="1" dirty="0"/>
              <a:t>Websites</a:t>
            </a:r>
            <a:r>
              <a:rPr lang="en-IE" sz="1800" dirty="0"/>
              <a:t>: 	</a:t>
            </a:r>
            <a:r>
              <a:rPr lang="en-IE" sz="1800" dirty="0">
                <a:hlinkClick r:id="rId2"/>
              </a:rPr>
              <a:t>https://www.soilfoodweb.com.au/about-our-organisation/benefits-of-a-healthy-soil-food-web</a:t>
            </a:r>
            <a:endParaRPr lang="en-IE" sz="1800" dirty="0"/>
          </a:p>
          <a:p>
            <a:pPr marL="1254125" indent="-1239838"/>
            <a:r>
              <a:rPr lang="en-IE" sz="1800" dirty="0"/>
              <a:t>	https://permaculture.ie/</a:t>
            </a:r>
          </a:p>
          <a:p>
            <a:pPr marL="1254125" indent="-1239838"/>
            <a:endParaRPr lang="en-IE" sz="1800" b="1" dirty="0"/>
          </a:p>
          <a:p>
            <a:pPr marL="1254125" indent="-1239838"/>
            <a:r>
              <a:rPr lang="en-IE" sz="1800" b="1" dirty="0"/>
              <a:t>YouTube:</a:t>
            </a:r>
            <a:r>
              <a:rPr lang="en-IE" sz="1800" dirty="0"/>
              <a:t>	 Regenerative </a:t>
            </a:r>
            <a:r>
              <a:rPr lang="en-IE" sz="1800" dirty="0">
                <a:solidFill>
                  <a:srgbClr val="87AF3F"/>
                </a:solidFill>
              </a:rPr>
              <a:t>Farming </a:t>
            </a:r>
            <a:r>
              <a:rPr lang="en-IE" sz="1800" dirty="0">
                <a:solidFill>
                  <a:srgbClr val="87AF3F"/>
                </a:solidFill>
                <a:hlinkClick r:id="rId3">
                  <a:extLst>
                    <a:ext uri="{A12FA001-AC4F-418D-AE19-62706E023703}">
                      <ahyp:hlinkClr xmlns:ahyp="http://schemas.microsoft.com/office/drawing/2018/hyperlinkcolor" val="tx"/>
                    </a:ext>
                  </a:extLst>
                </a:hlinkClick>
              </a:rPr>
              <a:t>https://www.youtube.com/watch?v=MZsvBCGCeiY</a:t>
            </a:r>
            <a:endParaRPr lang="en-IE" sz="1800" dirty="0">
              <a:solidFill>
                <a:srgbClr val="87AF3F"/>
              </a:solidFill>
            </a:endParaRPr>
          </a:p>
          <a:p>
            <a:pPr marL="1254125" indent="-1239838"/>
            <a:endParaRPr lang="en-IE" sz="1800" b="1" dirty="0"/>
          </a:p>
          <a:p>
            <a:pPr marL="1254125" indent="-1239838"/>
            <a:r>
              <a:rPr lang="en-IE" sz="1800" b="1" dirty="0"/>
              <a:t>Case Study: </a:t>
            </a:r>
            <a:r>
              <a:rPr lang="en-IE" sz="1800" dirty="0"/>
              <a:t>	Our </a:t>
            </a:r>
            <a:r>
              <a:rPr lang="en-IE" sz="1800" dirty="0" err="1"/>
              <a:t>Commonland</a:t>
            </a:r>
            <a:endParaRPr lang="en-IE" sz="1800" dirty="0"/>
          </a:p>
          <a:p>
            <a:pPr marL="1254125" indent="-1239838"/>
            <a:endParaRPr lang="en-IE" sz="1800" b="1" dirty="0"/>
          </a:p>
          <a:p>
            <a:pPr marL="1254125" indent="-1239838"/>
            <a:r>
              <a:rPr lang="en-IE" sz="1800" b="1" dirty="0"/>
              <a:t>Publication: </a:t>
            </a:r>
            <a:r>
              <a:rPr lang="en-IE" sz="1800" dirty="0"/>
              <a:t>	Ikoyi, I et al. 2023. Plant diversity enhanced nematode-based soil quality indices and changed soil nematode community structure in intensively-managed agricultural grasslands. European Journal of Soil Biology. Vol. 118.</a:t>
            </a:r>
          </a:p>
          <a:p>
            <a:pPr marL="1254125" indent="-1239838"/>
            <a:endParaRPr lang="en-IE" sz="1800" dirty="0"/>
          </a:p>
          <a:p>
            <a:pPr marL="1254125" indent="-1239838">
              <a:lnSpc>
                <a:spcPct val="100000"/>
              </a:lnSpc>
              <a:spcBef>
                <a:spcPts val="400"/>
              </a:spcBef>
              <a:buClr>
                <a:srgbClr val="E8A116"/>
              </a:buClr>
              <a:buFont typeface="Arial" panose="020B0604020202020204" pitchFamily="34" charset="0"/>
              <a:buChar char="•"/>
            </a:pPr>
            <a:endParaRPr lang="en-US" sz="1800" dirty="0"/>
          </a:p>
        </p:txBody>
      </p:sp>
      <p:sp>
        <p:nvSpPr>
          <p:cNvPr id="32" name="TextBox 31">
            <a:extLst>
              <a:ext uri="{FF2B5EF4-FFF2-40B4-BE49-F238E27FC236}">
                <a16:creationId xmlns:a16="http://schemas.microsoft.com/office/drawing/2014/main" id="{8A4B001A-4BFF-4CA9-D25C-F9386520CA41}"/>
              </a:ext>
            </a:extLst>
          </p:cNvPr>
          <p:cNvSpPr txBox="1"/>
          <p:nvPr/>
        </p:nvSpPr>
        <p:spPr>
          <a:xfrm>
            <a:off x="487985" y="212376"/>
            <a:ext cx="2481698" cy="615553"/>
          </a:xfrm>
          <a:prstGeom prst="rect">
            <a:avLst/>
          </a:prstGeom>
          <a:noFill/>
        </p:spPr>
        <p:txBody>
          <a:bodyPr wrap="square">
            <a:spAutoFit/>
          </a:bodyPr>
          <a:lstStyle/>
          <a:p>
            <a:pPr marL="15875" indent="-15875">
              <a:spcBef>
                <a:spcPts val="400"/>
              </a:spcBef>
              <a:buNone/>
            </a:pPr>
            <a:r>
              <a:rPr lang="en-IE" sz="3400" b="1" dirty="0">
                <a:solidFill>
                  <a:schemeClr val="bg1"/>
                </a:solidFill>
              </a:rPr>
              <a:t>Resources</a:t>
            </a:r>
          </a:p>
        </p:txBody>
      </p:sp>
      <p:cxnSp>
        <p:nvCxnSpPr>
          <p:cNvPr id="2" name="Straight Connector 1">
            <a:extLst>
              <a:ext uri="{FF2B5EF4-FFF2-40B4-BE49-F238E27FC236}">
                <a16:creationId xmlns:a16="http://schemas.microsoft.com/office/drawing/2014/main" id="{BEC89A37-10BA-F189-2E7F-B2A2BB4BC3FB}"/>
              </a:ext>
            </a:extLst>
          </p:cNvPr>
          <p:cNvCxnSpPr>
            <a:cxnSpLocks/>
          </p:cNvCxnSpPr>
          <p:nvPr/>
        </p:nvCxnSpPr>
        <p:spPr>
          <a:xfrm>
            <a:off x="321861" y="0"/>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70135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8"/>
          </p:nvPr>
        </p:nvSpPr>
        <p:spPr>
          <a:xfrm>
            <a:off x="3610163" y="624691"/>
            <a:ext cx="8095002" cy="6445852"/>
          </a:xfrm>
        </p:spPr>
        <p:txBody>
          <a:bodyPr/>
          <a:lstStyle/>
          <a:p>
            <a:pPr marL="0" indent="0" algn="just">
              <a:lnSpc>
                <a:spcPts val="2580"/>
              </a:lnSpc>
              <a:spcBef>
                <a:spcPts val="0"/>
              </a:spcBef>
              <a:buClr>
                <a:srgbClr val="E8A116"/>
              </a:buClr>
            </a:pPr>
            <a:r>
              <a:rPr lang="en-IE" sz="2300" dirty="0"/>
              <a:t>Some “</a:t>
            </a:r>
            <a:r>
              <a:rPr lang="en-IE" sz="2300" b="1" dirty="0"/>
              <a:t>brownfield” </a:t>
            </a:r>
            <a:r>
              <a:rPr lang="en-IE" sz="2300" dirty="0"/>
              <a:t>lands</a:t>
            </a:r>
            <a:r>
              <a:rPr lang="en-IE" sz="2300" b="1" dirty="0"/>
              <a:t> </a:t>
            </a:r>
            <a:r>
              <a:rPr lang="en-IE" sz="2300" dirty="0"/>
              <a:t>have been created through </a:t>
            </a:r>
            <a:r>
              <a:rPr lang="en-IE" sz="2300" b="1" dirty="0"/>
              <a:t>reclamation</a:t>
            </a:r>
            <a:r>
              <a:rPr lang="en-IE" sz="2300" dirty="0"/>
              <a:t> of contaminated land, over a period of time, and have a history of </a:t>
            </a:r>
            <a:r>
              <a:rPr lang="en-IE" sz="2300" b="1" dirty="0"/>
              <a:t>heavy industrial uses</a:t>
            </a:r>
            <a:r>
              <a:rPr lang="en-IE" sz="2300" dirty="0"/>
              <a:t>. </a:t>
            </a:r>
          </a:p>
          <a:p>
            <a:pPr marL="0" indent="0" algn="just">
              <a:lnSpc>
                <a:spcPts val="2580"/>
              </a:lnSpc>
              <a:spcBef>
                <a:spcPts val="0"/>
              </a:spcBef>
              <a:buClr>
                <a:srgbClr val="E8A116"/>
              </a:buClr>
            </a:pPr>
            <a:r>
              <a:rPr lang="en-IE" sz="2300" dirty="0"/>
              <a:t>Soil </a:t>
            </a:r>
            <a:r>
              <a:rPr lang="en-IE" sz="2300" b="1" dirty="0"/>
              <a:t>contamination</a:t>
            </a:r>
            <a:r>
              <a:rPr lang="en-IE" sz="2300" dirty="0"/>
              <a:t> generally arises as a result of spillages, leaks and improper handling of chemicals, raw materials, manufactured goods and waste products. Urban soils are prone to accumulation of </a:t>
            </a:r>
            <a:r>
              <a:rPr lang="en-IE" sz="2300" b="1" dirty="0"/>
              <a:t>oils</a:t>
            </a:r>
            <a:r>
              <a:rPr lang="en-IE" sz="2300" dirty="0"/>
              <a:t> and </a:t>
            </a:r>
            <a:r>
              <a:rPr lang="en-IE" sz="2300" b="1" dirty="0"/>
              <a:t>metals</a:t>
            </a:r>
            <a:r>
              <a:rPr lang="en-IE" sz="2300" dirty="0"/>
              <a:t> over time due to proximity of roads and industry and anthropogenic activity. All contaminated soil and bedrock should be remediated (cleaned to an acceptable level)  to internationally accepted standards prior to redevelopment. </a:t>
            </a:r>
          </a:p>
          <a:p>
            <a:pPr marL="0" indent="0" algn="just">
              <a:lnSpc>
                <a:spcPts val="2580"/>
              </a:lnSpc>
              <a:spcBef>
                <a:spcPts val="0"/>
              </a:spcBef>
              <a:buClr>
                <a:srgbClr val="E8A116"/>
              </a:buClr>
            </a:pPr>
            <a:r>
              <a:rPr lang="en-IE" sz="2300" b="1" dirty="0"/>
              <a:t>Soil</a:t>
            </a:r>
            <a:r>
              <a:rPr lang="en-IE" sz="2300" dirty="0"/>
              <a:t> </a:t>
            </a:r>
            <a:r>
              <a:rPr lang="en-IE" sz="2300" b="1" dirty="0"/>
              <a:t>remediation </a:t>
            </a:r>
            <a:r>
              <a:rPr lang="en-IE" sz="2300" dirty="0"/>
              <a:t>technologies</a:t>
            </a:r>
            <a:r>
              <a:rPr lang="en-IE" sz="2300" b="1" dirty="0"/>
              <a:t> </a:t>
            </a:r>
            <a:r>
              <a:rPr lang="en-IE" sz="2300" dirty="0"/>
              <a:t>are used to de-contaminate soil which has been contaminated with organic and inorganic pollutants. </a:t>
            </a:r>
          </a:p>
          <a:p>
            <a:pPr marL="0" indent="0" algn="just">
              <a:lnSpc>
                <a:spcPts val="2580"/>
              </a:lnSpc>
              <a:spcBef>
                <a:spcPts val="0"/>
              </a:spcBef>
              <a:buClr>
                <a:srgbClr val="E8A116"/>
              </a:buClr>
            </a:pPr>
            <a:r>
              <a:rPr lang="en-IE" sz="2300" b="1" dirty="0"/>
              <a:t>Soils samples</a:t>
            </a:r>
            <a:r>
              <a:rPr lang="en-IE" sz="2300" dirty="0"/>
              <a:t> can be sent to a laboratory and analysed for a range of pesticides, hydrocarbons, nutrients and metals. Talk to your local soil laboratory.</a:t>
            </a:r>
          </a:p>
        </p:txBody>
      </p:sp>
      <p:grpSp>
        <p:nvGrpSpPr>
          <p:cNvPr id="21" name="Group 20">
            <a:extLst>
              <a:ext uri="{FF2B5EF4-FFF2-40B4-BE49-F238E27FC236}">
                <a16:creationId xmlns:a16="http://schemas.microsoft.com/office/drawing/2014/main" id="{DC82591B-85C5-E693-D78A-7B42F02701E9}"/>
              </a:ext>
            </a:extLst>
          </p:cNvPr>
          <p:cNvGrpSpPr/>
          <p:nvPr/>
        </p:nvGrpSpPr>
        <p:grpSpPr>
          <a:xfrm rot="10800000" flipH="1">
            <a:off x="0" y="2053083"/>
            <a:ext cx="3390864" cy="4834792"/>
            <a:chOff x="0" y="-412420"/>
            <a:chExt cx="3390864" cy="4834792"/>
          </a:xfrm>
        </p:grpSpPr>
        <p:sp>
          <p:nvSpPr>
            <p:cNvPr id="22" name="Freeform 21">
              <a:extLst>
                <a:ext uri="{FF2B5EF4-FFF2-40B4-BE49-F238E27FC236}">
                  <a16:creationId xmlns:a16="http://schemas.microsoft.com/office/drawing/2014/main" id="{1A4E86AA-F2E5-5B0E-6891-F7C3B310D4EC}"/>
                </a:ext>
              </a:extLst>
            </p:cNvPr>
            <p:cNvSpPr/>
            <p:nvPr/>
          </p:nvSpPr>
          <p:spPr>
            <a:xfrm rot="16200000">
              <a:off x="323991" y="1355499"/>
              <a:ext cx="4422371" cy="1711375"/>
            </a:xfrm>
            <a:custGeom>
              <a:avLst/>
              <a:gdLst>
                <a:gd name="connsiteX0" fmla="*/ 0 w 6642581"/>
                <a:gd name="connsiteY0" fmla="*/ 0 h 2570554"/>
                <a:gd name="connsiteX1" fmla="*/ 360681 w 6642581"/>
                <a:gd name="connsiteY1" fmla="*/ 0 h 2570554"/>
                <a:gd name="connsiteX2" fmla="*/ 1913270 w 6642581"/>
                <a:gd name="connsiteY2" fmla="*/ 0 h 2570554"/>
                <a:gd name="connsiteX3" fmla="*/ 2273951 w 6642581"/>
                <a:gd name="connsiteY3" fmla="*/ 0 h 2570554"/>
                <a:gd name="connsiteX4" fmla="*/ 4512374 w 6642581"/>
                <a:gd name="connsiteY4" fmla="*/ 0 h 2570554"/>
                <a:gd name="connsiteX5" fmla="*/ 4512375 w 6642581"/>
                <a:gd name="connsiteY5" fmla="*/ 0 h 2570554"/>
                <a:gd name="connsiteX6" fmla="*/ 4873055 w 6642581"/>
                <a:gd name="connsiteY6" fmla="*/ 0 h 2570554"/>
                <a:gd name="connsiteX7" fmla="*/ 4873056 w 6642581"/>
                <a:gd name="connsiteY7" fmla="*/ 0 h 2570554"/>
                <a:gd name="connsiteX8" fmla="*/ 5734821 w 6642581"/>
                <a:gd name="connsiteY8" fmla="*/ 0 h 2570554"/>
                <a:gd name="connsiteX9" fmla="*/ 6095502 w 6642581"/>
                <a:gd name="connsiteY9" fmla="*/ 0 h 2570554"/>
                <a:gd name="connsiteX10" fmla="*/ 6642581 w 6642581"/>
                <a:gd name="connsiteY10" fmla="*/ 497696 h 2570554"/>
                <a:gd name="connsiteX11" fmla="*/ 6642581 w 6642581"/>
                <a:gd name="connsiteY11" fmla="*/ 2570554 h 2570554"/>
                <a:gd name="connsiteX12" fmla="*/ 6281900 w 6642581"/>
                <a:gd name="connsiteY12" fmla="*/ 2570554 h 2570554"/>
                <a:gd name="connsiteX13" fmla="*/ 5420133 w 6642581"/>
                <a:gd name="connsiteY13" fmla="*/ 2570554 h 2570554"/>
                <a:gd name="connsiteX14" fmla="*/ 5059452 w 6642581"/>
                <a:gd name="connsiteY14" fmla="*/ 2570554 h 2570554"/>
                <a:gd name="connsiteX15" fmla="*/ 4299742 w 6642581"/>
                <a:gd name="connsiteY15" fmla="*/ 2570554 h 2570554"/>
                <a:gd name="connsiteX16" fmla="*/ 3939061 w 6642581"/>
                <a:gd name="connsiteY16" fmla="*/ 2570554 h 2570554"/>
                <a:gd name="connsiteX17" fmla="*/ 3506863 w 6642581"/>
                <a:gd name="connsiteY17" fmla="*/ 2570554 h 2570554"/>
                <a:gd name="connsiteX18" fmla="*/ 3146182 w 6642581"/>
                <a:gd name="connsiteY18" fmla="*/ 2570554 h 2570554"/>
                <a:gd name="connsiteX19" fmla="*/ 3077294 w 6642581"/>
                <a:gd name="connsiteY19" fmla="*/ 2570554 h 2570554"/>
                <a:gd name="connsiteX20" fmla="*/ 2716613 w 6642581"/>
                <a:gd name="connsiteY20" fmla="*/ 2570554 h 2570554"/>
                <a:gd name="connsiteX21" fmla="*/ 1164024 w 6642581"/>
                <a:gd name="connsiteY21" fmla="*/ 2570554 h 2570554"/>
                <a:gd name="connsiteX22" fmla="*/ 803343 w 6642581"/>
                <a:gd name="connsiteY22" fmla="*/ 2570554 h 2570554"/>
                <a:gd name="connsiteX23" fmla="*/ 0 w 6642581"/>
                <a:gd name="connsiteY23" fmla="*/ 1839727 h 257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642581" h="2570554">
                  <a:moveTo>
                    <a:pt x="0" y="0"/>
                  </a:moveTo>
                  <a:lnTo>
                    <a:pt x="360681" y="0"/>
                  </a:lnTo>
                  <a:lnTo>
                    <a:pt x="1913270" y="0"/>
                  </a:lnTo>
                  <a:lnTo>
                    <a:pt x="2273951" y="0"/>
                  </a:lnTo>
                  <a:lnTo>
                    <a:pt x="4512374" y="0"/>
                  </a:lnTo>
                  <a:lnTo>
                    <a:pt x="4512375" y="0"/>
                  </a:lnTo>
                  <a:lnTo>
                    <a:pt x="4873055" y="0"/>
                  </a:lnTo>
                  <a:lnTo>
                    <a:pt x="4873056" y="0"/>
                  </a:lnTo>
                  <a:lnTo>
                    <a:pt x="5734821" y="0"/>
                  </a:lnTo>
                  <a:lnTo>
                    <a:pt x="6095502" y="0"/>
                  </a:lnTo>
                  <a:cubicBezTo>
                    <a:pt x="6397836" y="0"/>
                    <a:pt x="6642581" y="222653"/>
                    <a:pt x="6642581" y="497696"/>
                  </a:cubicBezTo>
                  <a:lnTo>
                    <a:pt x="6642581" y="2570554"/>
                  </a:lnTo>
                  <a:lnTo>
                    <a:pt x="6281900" y="2570554"/>
                  </a:lnTo>
                  <a:lnTo>
                    <a:pt x="5420133" y="2570554"/>
                  </a:lnTo>
                  <a:lnTo>
                    <a:pt x="5059452" y="2570554"/>
                  </a:lnTo>
                  <a:lnTo>
                    <a:pt x="4299742" y="2570554"/>
                  </a:lnTo>
                  <a:lnTo>
                    <a:pt x="3939061" y="2570554"/>
                  </a:lnTo>
                  <a:lnTo>
                    <a:pt x="3506863" y="2570554"/>
                  </a:lnTo>
                  <a:lnTo>
                    <a:pt x="3146182" y="2570554"/>
                  </a:lnTo>
                  <a:lnTo>
                    <a:pt x="3077294" y="2570554"/>
                  </a:lnTo>
                  <a:lnTo>
                    <a:pt x="2716613" y="2570554"/>
                  </a:lnTo>
                  <a:lnTo>
                    <a:pt x="1164024" y="2570554"/>
                  </a:lnTo>
                  <a:lnTo>
                    <a:pt x="803343" y="2570554"/>
                  </a:lnTo>
                  <a:cubicBezTo>
                    <a:pt x="359921" y="2570554"/>
                    <a:pt x="0" y="2243123"/>
                    <a:pt x="0" y="1839727"/>
                  </a:cubicBezTo>
                  <a:close/>
                </a:path>
              </a:pathLst>
            </a:custGeom>
            <a:solidFill>
              <a:srgbClr val="296B5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3" name="Rectangle 22">
              <a:extLst>
                <a:ext uri="{FF2B5EF4-FFF2-40B4-BE49-F238E27FC236}">
                  <a16:creationId xmlns:a16="http://schemas.microsoft.com/office/drawing/2014/main" id="{38A10FCB-AE24-535D-1B44-380A900A12D0}"/>
                </a:ext>
              </a:extLst>
            </p:cNvPr>
            <p:cNvSpPr/>
            <p:nvPr/>
          </p:nvSpPr>
          <p:spPr>
            <a:xfrm>
              <a:off x="0" y="-412420"/>
              <a:ext cx="3390864" cy="4169776"/>
            </a:xfrm>
            <a:prstGeom prst="rect">
              <a:avLst/>
            </a:pr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15EEAF5-F2F2-A6FF-3B6A-F9A1EAA4B647}"/>
                </a:ext>
              </a:extLst>
            </p:cNvPr>
            <p:cNvSpPr/>
            <p:nvPr/>
          </p:nvSpPr>
          <p:spPr>
            <a:xfrm>
              <a:off x="0" y="249383"/>
              <a:ext cx="2547060" cy="4172989"/>
            </a:xfrm>
            <a:prstGeom prst="rect">
              <a:avLst/>
            </a:pr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 Placeholder 16">
            <a:extLst>
              <a:ext uri="{FF2B5EF4-FFF2-40B4-BE49-F238E27FC236}">
                <a16:creationId xmlns:a16="http://schemas.microsoft.com/office/drawing/2014/main" id="{DE0B8ADD-E108-6B4B-410D-942456971B1F}"/>
              </a:ext>
            </a:extLst>
          </p:cNvPr>
          <p:cNvSpPr txBox="1">
            <a:spLocks/>
          </p:cNvSpPr>
          <p:nvPr/>
        </p:nvSpPr>
        <p:spPr>
          <a:xfrm>
            <a:off x="341841" y="2647056"/>
            <a:ext cx="2547060" cy="298504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08657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spcBef>
                <a:spcPts val="0"/>
              </a:spcBef>
            </a:pPr>
            <a:r>
              <a:rPr lang="en-US" dirty="0">
                <a:solidFill>
                  <a:schemeClr val="bg1"/>
                </a:solidFill>
              </a:rPr>
              <a:t>2.4 Soil Remediation &amp; Soil Restoration</a:t>
            </a:r>
          </a:p>
          <a:p>
            <a:pPr>
              <a:lnSpc>
                <a:spcPts val="3720"/>
              </a:lnSpc>
              <a:spcBef>
                <a:spcPts val="0"/>
              </a:spcBef>
            </a:pPr>
            <a:endParaRPr lang="en-US" dirty="0">
              <a:solidFill>
                <a:schemeClr val="bg1"/>
              </a:solidFill>
            </a:endParaRPr>
          </a:p>
          <a:p>
            <a:pPr>
              <a:lnSpc>
                <a:spcPts val="3720"/>
              </a:lnSpc>
              <a:spcBef>
                <a:spcPts val="0"/>
              </a:spcBef>
            </a:pPr>
            <a:endParaRPr lang="en-US" dirty="0"/>
          </a:p>
        </p:txBody>
      </p:sp>
      <p:cxnSp>
        <p:nvCxnSpPr>
          <p:cNvPr id="40" name="Straight Connector 39">
            <a:extLst>
              <a:ext uri="{FF2B5EF4-FFF2-40B4-BE49-F238E27FC236}">
                <a16:creationId xmlns:a16="http://schemas.microsoft.com/office/drawing/2014/main" id="{4FF8C453-33C6-FFDA-1C5C-DD1DC1E422AB}"/>
              </a:ext>
            </a:extLst>
          </p:cNvPr>
          <p:cNvCxnSpPr>
            <a:cxnSpLocks/>
          </p:cNvCxnSpPr>
          <p:nvPr/>
        </p:nvCxnSpPr>
        <p:spPr>
          <a:xfrm>
            <a:off x="-6542" y="1117853"/>
            <a:ext cx="1701974" cy="0"/>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65E62C47-160E-6B68-AA16-D9090B99BDB1}"/>
              </a:ext>
            </a:extLst>
          </p:cNvPr>
          <p:cNvGrpSpPr/>
          <p:nvPr/>
        </p:nvGrpSpPr>
        <p:grpSpPr>
          <a:xfrm>
            <a:off x="1814108" y="518140"/>
            <a:ext cx="951542" cy="873140"/>
            <a:chOff x="639797" y="-37508"/>
            <a:chExt cx="1154266" cy="1059161"/>
          </a:xfrm>
        </p:grpSpPr>
        <p:grpSp>
          <p:nvGrpSpPr>
            <p:cNvPr id="31" name="Group 30">
              <a:extLst>
                <a:ext uri="{FF2B5EF4-FFF2-40B4-BE49-F238E27FC236}">
                  <a16:creationId xmlns:a16="http://schemas.microsoft.com/office/drawing/2014/main" id="{4B449C1B-907A-9225-0AF6-FC3C692C3863}"/>
                </a:ext>
              </a:extLst>
            </p:cNvPr>
            <p:cNvGrpSpPr/>
            <p:nvPr/>
          </p:nvGrpSpPr>
          <p:grpSpPr>
            <a:xfrm>
              <a:off x="639797" y="-37508"/>
              <a:ext cx="1154266" cy="1059161"/>
              <a:chOff x="6471752" y="2567694"/>
              <a:chExt cx="1154266" cy="1059161"/>
            </a:xfrm>
            <a:solidFill>
              <a:srgbClr val="296B5F"/>
            </a:solidFill>
          </p:grpSpPr>
          <p:sp>
            <p:nvSpPr>
              <p:cNvPr id="39" name="Freeform 38">
                <a:extLst>
                  <a:ext uri="{FF2B5EF4-FFF2-40B4-BE49-F238E27FC236}">
                    <a16:creationId xmlns:a16="http://schemas.microsoft.com/office/drawing/2014/main" id="{A0874F49-D7F1-2454-B54F-A39D63224890}"/>
                  </a:ext>
                </a:extLst>
              </p:cNvPr>
              <p:cNvSpPr/>
              <p:nvPr/>
            </p:nvSpPr>
            <p:spPr>
              <a:xfrm>
                <a:off x="6471752" y="2567694"/>
                <a:ext cx="1154266" cy="1059161"/>
              </a:xfrm>
              <a:custGeom>
                <a:avLst/>
                <a:gdLst>
                  <a:gd name="connsiteX0" fmla="*/ 255627 w 1154266"/>
                  <a:gd name="connsiteY0" fmla="*/ 770827 h 1059161"/>
                  <a:gd name="connsiteX1" fmla="*/ 321439 w 1154266"/>
                  <a:gd name="connsiteY1" fmla="*/ 675871 h 1059161"/>
                  <a:gd name="connsiteX2" fmla="*/ 284722 w 1154266"/>
                  <a:gd name="connsiteY2" fmla="*/ 612105 h 1059161"/>
                  <a:gd name="connsiteX3" fmla="*/ 293035 w 1154266"/>
                  <a:gd name="connsiteY3" fmla="*/ 578836 h 1059161"/>
                  <a:gd name="connsiteX4" fmla="*/ 356076 w 1154266"/>
                  <a:gd name="connsiteY4" fmla="*/ 542101 h 1059161"/>
                  <a:gd name="connsiteX5" fmla="*/ 196050 w 1154266"/>
                  <a:gd name="connsiteY5" fmla="*/ 264164 h 1059161"/>
                  <a:gd name="connsiteX6" fmla="*/ 189815 w 1154266"/>
                  <a:gd name="connsiteY6" fmla="*/ 266243 h 1059161"/>
                  <a:gd name="connsiteX7" fmla="*/ 129545 w 1154266"/>
                  <a:gd name="connsiteY7" fmla="*/ 246836 h 1059161"/>
                  <a:gd name="connsiteX8" fmla="*/ 108070 w 1154266"/>
                  <a:gd name="connsiteY8" fmla="*/ 209408 h 1059161"/>
                  <a:gd name="connsiteX9" fmla="*/ 125389 w 1154266"/>
                  <a:gd name="connsiteY9" fmla="*/ 145642 h 1059161"/>
                  <a:gd name="connsiteX10" fmla="*/ 207827 w 1154266"/>
                  <a:gd name="connsiteY10" fmla="*/ 97817 h 1059161"/>
                  <a:gd name="connsiteX11" fmla="*/ 271560 w 1154266"/>
                  <a:gd name="connsiteY11" fmla="*/ 114452 h 1059161"/>
                  <a:gd name="connsiteX12" fmla="*/ 288186 w 1154266"/>
                  <a:gd name="connsiteY12" fmla="*/ 143562 h 1059161"/>
                  <a:gd name="connsiteX13" fmla="*/ 274331 w 1154266"/>
                  <a:gd name="connsiteY13" fmla="*/ 217725 h 1059161"/>
                  <a:gd name="connsiteX14" fmla="*/ 434358 w 1154266"/>
                  <a:gd name="connsiteY14" fmla="*/ 495662 h 1059161"/>
                  <a:gd name="connsiteX15" fmla="*/ 485621 w 1154266"/>
                  <a:gd name="connsiteY15" fmla="*/ 465859 h 1059161"/>
                  <a:gd name="connsiteX16" fmla="*/ 537578 w 1154266"/>
                  <a:gd name="connsiteY16" fmla="*/ 480414 h 1059161"/>
                  <a:gd name="connsiteX17" fmla="*/ 595770 w 1154266"/>
                  <a:gd name="connsiteY17" fmla="*/ 586460 h 1059161"/>
                  <a:gd name="connsiteX18" fmla="*/ 617938 w 1154266"/>
                  <a:gd name="connsiteY18" fmla="*/ 597550 h 1059161"/>
                  <a:gd name="connsiteX19" fmla="*/ 617938 w 1154266"/>
                  <a:gd name="connsiteY19" fmla="*/ 445759 h 1059161"/>
                  <a:gd name="connsiteX20" fmla="*/ 544506 w 1154266"/>
                  <a:gd name="connsiteY20" fmla="*/ 431897 h 1059161"/>
                  <a:gd name="connsiteX21" fmla="*/ 408726 w 1154266"/>
                  <a:gd name="connsiteY21" fmla="*/ 263471 h 1059161"/>
                  <a:gd name="connsiteX22" fmla="*/ 428816 w 1154266"/>
                  <a:gd name="connsiteY22" fmla="*/ 238519 h 1059161"/>
                  <a:gd name="connsiteX23" fmla="*/ 612396 w 1154266"/>
                  <a:gd name="connsiteY23" fmla="*/ 311295 h 1059161"/>
                  <a:gd name="connsiteX24" fmla="*/ 616552 w 1154266"/>
                  <a:gd name="connsiteY24" fmla="*/ 316147 h 1059161"/>
                  <a:gd name="connsiteX25" fmla="*/ 608239 w 1154266"/>
                  <a:gd name="connsiteY25" fmla="*/ 277333 h 1059161"/>
                  <a:gd name="connsiteX26" fmla="*/ 616552 w 1154266"/>
                  <a:gd name="connsiteY26" fmla="*/ 8406 h 1059161"/>
                  <a:gd name="connsiteX27" fmla="*/ 649112 w 1154266"/>
                  <a:gd name="connsiteY27" fmla="*/ 7713 h 1059161"/>
                  <a:gd name="connsiteX28" fmla="*/ 662274 w 1154266"/>
                  <a:gd name="connsiteY28" fmla="*/ 279412 h 1059161"/>
                  <a:gd name="connsiteX29" fmla="*/ 656732 w 1154266"/>
                  <a:gd name="connsiteY29" fmla="*/ 316147 h 1059161"/>
                  <a:gd name="connsiteX30" fmla="*/ 665045 w 1154266"/>
                  <a:gd name="connsiteY30" fmla="*/ 306443 h 1059161"/>
                  <a:gd name="connsiteX31" fmla="*/ 847240 w 1154266"/>
                  <a:gd name="connsiteY31" fmla="*/ 237825 h 1059161"/>
                  <a:gd name="connsiteX32" fmla="*/ 865252 w 1154266"/>
                  <a:gd name="connsiteY32" fmla="*/ 261391 h 1059161"/>
                  <a:gd name="connsiteX33" fmla="*/ 757182 w 1154266"/>
                  <a:gd name="connsiteY33" fmla="*/ 419420 h 1059161"/>
                  <a:gd name="connsiteX34" fmla="*/ 656039 w 1154266"/>
                  <a:gd name="connsiteY34" fmla="*/ 440907 h 1059161"/>
                  <a:gd name="connsiteX35" fmla="*/ 655346 w 1154266"/>
                  <a:gd name="connsiteY35" fmla="*/ 452690 h 1059161"/>
                  <a:gd name="connsiteX36" fmla="*/ 655346 w 1154266"/>
                  <a:gd name="connsiteY36" fmla="*/ 598243 h 1059161"/>
                  <a:gd name="connsiteX37" fmla="*/ 663660 w 1154266"/>
                  <a:gd name="connsiteY37" fmla="*/ 614185 h 1059161"/>
                  <a:gd name="connsiteX38" fmla="*/ 739863 w 1154266"/>
                  <a:gd name="connsiteY38" fmla="*/ 731320 h 1059161"/>
                  <a:gd name="connsiteX39" fmla="*/ 740556 w 1154266"/>
                  <a:gd name="connsiteY39" fmla="*/ 736172 h 1059161"/>
                  <a:gd name="connsiteX40" fmla="*/ 740556 w 1154266"/>
                  <a:gd name="connsiteY40" fmla="*/ 736172 h 1059161"/>
                  <a:gd name="connsiteX41" fmla="*/ 819530 w 1154266"/>
                  <a:gd name="connsiteY41" fmla="*/ 750727 h 1059161"/>
                  <a:gd name="connsiteX42" fmla="*/ 854167 w 1154266"/>
                  <a:gd name="connsiteY42" fmla="*/ 706368 h 1059161"/>
                  <a:gd name="connsiteX43" fmla="*/ 879799 w 1154266"/>
                  <a:gd name="connsiteY43" fmla="*/ 693892 h 1059161"/>
                  <a:gd name="connsiteX44" fmla="*/ 1082084 w 1154266"/>
                  <a:gd name="connsiteY44" fmla="*/ 693892 h 1059161"/>
                  <a:gd name="connsiteX45" fmla="*/ 1093861 w 1154266"/>
                  <a:gd name="connsiteY45" fmla="*/ 695279 h 1059161"/>
                  <a:gd name="connsiteX46" fmla="*/ 1107023 w 1154266"/>
                  <a:gd name="connsiteY46" fmla="*/ 713299 h 1059161"/>
                  <a:gd name="connsiteX47" fmla="*/ 1092475 w 1154266"/>
                  <a:gd name="connsiteY47" fmla="*/ 730627 h 1059161"/>
                  <a:gd name="connsiteX48" fmla="*/ 1078620 w 1154266"/>
                  <a:gd name="connsiteY48" fmla="*/ 731320 h 1059161"/>
                  <a:gd name="connsiteX49" fmla="*/ 893654 w 1154266"/>
                  <a:gd name="connsiteY49" fmla="*/ 731320 h 1059161"/>
                  <a:gd name="connsiteX50" fmla="*/ 874950 w 1154266"/>
                  <a:gd name="connsiteY50" fmla="*/ 740331 h 1059161"/>
                  <a:gd name="connsiteX51" fmla="*/ 847240 w 1154266"/>
                  <a:gd name="connsiteY51" fmla="*/ 776372 h 1059161"/>
                  <a:gd name="connsiteX52" fmla="*/ 886034 w 1154266"/>
                  <a:gd name="connsiteY52" fmla="*/ 881725 h 1059161"/>
                  <a:gd name="connsiteX53" fmla="*/ 976785 w 1154266"/>
                  <a:gd name="connsiteY53" fmla="*/ 944105 h 1059161"/>
                  <a:gd name="connsiteX54" fmla="*/ 1058530 w 1154266"/>
                  <a:gd name="connsiteY54" fmla="*/ 937867 h 1059161"/>
                  <a:gd name="connsiteX55" fmla="*/ 1153438 w 1154266"/>
                  <a:gd name="connsiteY55" fmla="*/ 1034903 h 1059161"/>
                  <a:gd name="connsiteX56" fmla="*/ 1134733 w 1154266"/>
                  <a:gd name="connsiteY56" fmla="*/ 1059161 h 1059161"/>
                  <a:gd name="connsiteX57" fmla="*/ 1122956 w 1154266"/>
                  <a:gd name="connsiteY57" fmla="*/ 1059161 h 1059161"/>
                  <a:gd name="connsiteX58" fmla="*/ 30481 w 1154266"/>
                  <a:gd name="connsiteY58" fmla="*/ 1059161 h 1059161"/>
                  <a:gd name="connsiteX59" fmla="*/ 18011 w 1154266"/>
                  <a:gd name="connsiteY59" fmla="*/ 1059161 h 1059161"/>
                  <a:gd name="connsiteX60" fmla="*/ 693 w 1154266"/>
                  <a:gd name="connsiteY60" fmla="*/ 1035596 h 1059161"/>
                  <a:gd name="connsiteX61" fmla="*/ 103913 w 1154266"/>
                  <a:gd name="connsiteY61" fmla="*/ 939946 h 1059161"/>
                  <a:gd name="connsiteX62" fmla="*/ 117768 w 1154266"/>
                  <a:gd name="connsiteY62" fmla="*/ 937867 h 1059161"/>
                  <a:gd name="connsiteX63" fmla="*/ 143400 w 1154266"/>
                  <a:gd name="connsiteY63" fmla="*/ 844297 h 1059161"/>
                  <a:gd name="connsiteX64" fmla="*/ 227224 w 1154266"/>
                  <a:gd name="connsiteY64" fmla="*/ 794393 h 1059161"/>
                  <a:gd name="connsiteX65" fmla="*/ 215447 w 1154266"/>
                  <a:gd name="connsiteY65" fmla="*/ 778452 h 1059161"/>
                  <a:gd name="connsiteX66" fmla="*/ 184966 w 1154266"/>
                  <a:gd name="connsiteY66" fmla="*/ 738944 h 1059161"/>
                  <a:gd name="connsiteX67" fmla="*/ 168339 w 1154266"/>
                  <a:gd name="connsiteY67" fmla="*/ 730627 h 1059161"/>
                  <a:gd name="connsiteX68" fmla="*/ 28403 w 1154266"/>
                  <a:gd name="connsiteY68" fmla="*/ 730627 h 1059161"/>
                  <a:gd name="connsiteX69" fmla="*/ 14548 w 1154266"/>
                  <a:gd name="connsiteY69" fmla="*/ 729934 h 1059161"/>
                  <a:gd name="connsiteX70" fmla="*/ 0 w 1154266"/>
                  <a:gd name="connsiteY70" fmla="*/ 712606 h 1059161"/>
                  <a:gd name="connsiteX71" fmla="*/ 13163 w 1154266"/>
                  <a:gd name="connsiteY71" fmla="*/ 694585 h 1059161"/>
                  <a:gd name="connsiteX72" fmla="*/ 25632 w 1154266"/>
                  <a:gd name="connsiteY72" fmla="*/ 693199 h 1059161"/>
                  <a:gd name="connsiteX73" fmla="*/ 179424 w 1154266"/>
                  <a:gd name="connsiteY73" fmla="*/ 693199 h 1059161"/>
                  <a:gd name="connsiteX74" fmla="*/ 206441 w 1154266"/>
                  <a:gd name="connsiteY74" fmla="*/ 705675 h 1059161"/>
                  <a:gd name="connsiteX75" fmla="*/ 255627 w 1154266"/>
                  <a:gd name="connsiteY75" fmla="*/ 770827 h 1059161"/>
                  <a:gd name="connsiteX76" fmla="*/ 1109794 w 1154266"/>
                  <a:gd name="connsiteY76" fmla="*/ 1024506 h 1059161"/>
                  <a:gd name="connsiteX77" fmla="*/ 1102867 w 1154266"/>
                  <a:gd name="connsiteY77" fmla="*/ 1012723 h 1059161"/>
                  <a:gd name="connsiteX78" fmla="*/ 980249 w 1154266"/>
                  <a:gd name="connsiteY78" fmla="*/ 987078 h 1059161"/>
                  <a:gd name="connsiteX79" fmla="*/ 947689 w 1154266"/>
                  <a:gd name="connsiteY79" fmla="*/ 977374 h 1059161"/>
                  <a:gd name="connsiteX80" fmla="*/ 866637 w 1154266"/>
                  <a:gd name="connsiteY80" fmla="*/ 924005 h 1059161"/>
                  <a:gd name="connsiteX81" fmla="*/ 844469 w 1154266"/>
                  <a:gd name="connsiteY81" fmla="*/ 900439 h 1059161"/>
                  <a:gd name="connsiteX82" fmla="*/ 846547 w 1154266"/>
                  <a:gd name="connsiteY82" fmla="*/ 891429 h 1059161"/>
                  <a:gd name="connsiteX83" fmla="*/ 735013 w 1154266"/>
                  <a:gd name="connsiteY83" fmla="*/ 782610 h 1059161"/>
                  <a:gd name="connsiteX84" fmla="*/ 704532 w 1154266"/>
                  <a:gd name="connsiteY84" fmla="*/ 758351 h 1059161"/>
                  <a:gd name="connsiteX85" fmla="*/ 607547 w 1154266"/>
                  <a:gd name="connsiteY85" fmla="*/ 633592 h 1059161"/>
                  <a:gd name="connsiteX86" fmla="*/ 464839 w 1154266"/>
                  <a:gd name="connsiteY86" fmla="*/ 701516 h 1059161"/>
                  <a:gd name="connsiteX87" fmla="*/ 429508 w 1154266"/>
                  <a:gd name="connsiteY87" fmla="*/ 711913 h 1059161"/>
                  <a:gd name="connsiteX88" fmla="*/ 352613 w 1154266"/>
                  <a:gd name="connsiteY88" fmla="*/ 704289 h 1059161"/>
                  <a:gd name="connsiteX89" fmla="*/ 293728 w 1154266"/>
                  <a:gd name="connsiteY89" fmla="*/ 812414 h 1059161"/>
                  <a:gd name="connsiteX90" fmla="*/ 269482 w 1154266"/>
                  <a:gd name="connsiteY90" fmla="*/ 836673 h 1059161"/>
                  <a:gd name="connsiteX91" fmla="*/ 250085 w 1154266"/>
                  <a:gd name="connsiteY91" fmla="*/ 833901 h 1059161"/>
                  <a:gd name="connsiteX92" fmla="*/ 157948 w 1154266"/>
                  <a:gd name="connsiteY92" fmla="*/ 950343 h 1059161"/>
                  <a:gd name="connsiteX93" fmla="*/ 133702 w 1154266"/>
                  <a:gd name="connsiteY93" fmla="*/ 978760 h 1059161"/>
                  <a:gd name="connsiteX94" fmla="*/ 104606 w 1154266"/>
                  <a:gd name="connsiteY94" fmla="*/ 980840 h 1059161"/>
                  <a:gd name="connsiteX95" fmla="*/ 45722 w 1154266"/>
                  <a:gd name="connsiteY95" fmla="*/ 1025199 h 1059161"/>
                  <a:gd name="connsiteX96" fmla="*/ 1109794 w 1154266"/>
                  <a:gd name="connsiteY96" fmla="*/ 1024506 h 1059161"/>
                  <a:gd name="connsiteX97" fmla="*/ 505711 w 1154266"/>
                  <a:gd name="connsiteY97" fmla="*/ 499821 h 1059161"/>
                  <a:gd name="connsiteX98" fmla="*/ 323517 w 1154266"/>
                  <a:gd name="connsiteY98" fmla="*/ 605174 h 1059161"/>
                  <a:gd name="connsiteX99" fmla="*/ 352613 w 1154266"/>
                  <a:gd name="connsiteY99" fmla="*/ 655771 h 1059161"/>
                  <a:gd name="connsiteX100" fmla="*/ 367160 w 1154266"/>
                  <a:gd name="connsiteY100" fmla="*/ 662702 h 1059161"/>
                  <a:gd name="connsiteX101" fmla="*/ 429508 w 1154266"/>
                  <a:gd name="connsiteY101" fmla="*/ 670326 h 1059161"/>
                  <a:gd name="connsiteX102" fmla="*/ 443363 w 1154266"/>
                  <a:gd name="connsiteY102" fmla="*/ 665474 h 1059161"/>
                  <a:gd name="connsiteX103" fmla="*/ 536885 w 1154266"/>
                  <a:gd name="connsiteY103" fmla="*/ 598243 h 1059161"/>
                  <a:gd name="connsiteX104" fmla="*/ 559054 w 1154266"/>
                  <a:gd name="connsiteY104" fmla="*/ 593391 h 1059161"/>
                  <a:gd name="connsiteX105" fmla="*/ 505711 w 1154266"/>
                  <a:gd name="connsiteY105" fmla="*/ 499821 h 1059161"/>
                  <a:gd name="connsiteX106" fmla="*/ 618630 w 1154266"/>
                  <a:gd name="connsiteY106" fmla="*/ 232281 h 1059161"/>
                  <a:gd name="connsiteX107" fmla="*/ 618630 w 1154266"/>
                  <a:gd name="connsiteY107" fmla="*/ 218418 h 1059161"/>
                  <a:gd name="connsiteX108" fmla="*/ 618630 w 1154266"/>
                  <a:gd name="connsiteY108" fmla="*/ 151187 h 1059161"/>
                  <a:gd name="connsiteX109" fmla="*/ 636642 w 1154266"/>
                  <a:gd name="connsiteY109" fmla="*/ 132473 h 1059161"/>
                  <a:gd name="connsiteX110" fmla="*/ 655346 w 1154266"/>
                  <a:gd name="connsiteY110" fmla="*/ 150494 h 1059161"/>
                  <a:gd name="connsiteX111" fmla="*/ 655346 w 1154266"/>
                  <a:gd name="connsiteY111" fmla="*/ 191387 h 1059161"/>
                  <a:gd name="connsiteX112" fmla="*/ 655346 w 1154266"/>
                  <a:gd name="connsiteY112" fmla="*/ 230201 h 1059161"/>
                  <a:gd name="connsiteX113" fmla="*/ 632486 w 1154266"/>
                  <a:gd name="connsiteY113" fmla="*/ 47913 h 1059161"/>
                  <a:gd name="connsiteX114" fmla="*/ 618630 w 1154266"/>
                  <a:gd name="connsiteY114" fmla="*/ 232281 h 1059161"/>
                  <a:gd name="connsiteX115" fmla="*/ 696219 w 1154266"/>
                  <a:gd name="connsiteY115" fmla="*/ 403479 h 1059161"/>
                  <a:gd name="connsiteX116" fmla="*/ 825071 w 1154266"/>
                  <a:gd name="connsiteY116" fmla="*/ 276640 h 1059161"/>
                  <a:gd name="connsiteX117" fmla="*/ 669202 w 1154266"/>
                  <a:gd name="connsiteY117" fmla="*/ 377141 h 1059161"/>
                  <a:gd name="connsiteX118" fmla="*/ 679593 w 1154266"/>
                  <a:gd name="connsiteY118" fmla="*/ 370210 h 1059161"/>
                  <a:gd name="connsiteX119" fmla="*/ 731550 w 1154266"/>
                  <a:gd name="connsiteY119" fmla="*/ 332782 h 1059161"/>
                  <a:gd name="connsiteX120" fmla="*/ 757182 w 1154266"/>
                  <a:gd name="connsiteY120" fmla="*/ 336247 h 1059161"/>
                  <a:gd name="connsiteX121" fmla="*/ 753718 w 1154266"/>
                  <a:gd name="connsiteY121" fmla="*/ 361892 h 1059161"/>
                  <a:gd name="connsiteX122" fmla="*/ 745405 w 1154266"/>
                  <a:gd name="connsiteY122" fmla="*/ 368130 h 1059161"/>
                  <a:gd name="connsiteX123" fmla="*/ 696219 w 1154266"/>
                  <a:gd name="connsiteY123" fmla="*/ 403479 h 1059161"/>
                  <a:gd name="connsiteX124" fmla="*/ 449598 w 1154266"/>
                  <a:gd name="connsiteY124" fmla="*/ 276640 h 1059161"/>
                  <a:gd name="connsiteX125" fmla="*/ 577758 w 1154266"/>
                  <a:gd name="connsiteY125" fmla="*/ 402786 h 1059161"/>
                  <a:gd name="connsiteX126" fmla="*/ 529958 w 1154266"/>
                  <a:gd name="connsiteY126" fmla="*/ 368130 h 1059161"/>
                  <a:gd name="connsiteX127" fmla="*/ 518181 w 1154266"/>
                  <a:gd name="connsiteY127" fmla="*/ 336940 h 1059161"/>
                  <a:gd name="connsiteX128" fmla="*/ 552819 w 1154266"/>
                  <a:gd name="connsiteY128" fmla="*/ 338327 h 1059161"/>
                  <a:gd name="connsiteX129" fmla="*/ 606161 w 1154266"/>
                  <a:gd name="connsiteY129" fmla="*/ 377141 h 1059161"/>
                  <a:gd name="connsiteX130" fmla="*/ 449598 w 1154266"/>
                  <a:gd name="connsiteY130" fmla="*/ 276640 h 1059161"/>
                  <a:gd name="connsiteX131" fmla="*/ 169032 w 1154266"/>
                  <a:gd name="connsiteY131" fmla="*/ 234360 h 1059161"/>
                  <a:gd name="connsiteX132" fmla="*/ 176653 w 1154266"/>
                  <a:gd name="connsiteY132" fmla="*/ 231588 h 1059161"/>
                  <a:gd name="connsiteX133" fmla="*/ 256319 w 1154266"/>
                  <a:gd name="connsiteY133" fmla="*/ 185842 h 1059161"/>
                  <a:gd name="connsiteX134" fmla="*/ 260476 w 1154266"/>
                  <a:gd name="connsiteY134" fmla="*/ 169901 h 1059161"/>
                  <a:gd name="connsiteX135" fmla="*/ 241079 w 1154266"/>
                  <a:gd name="connsiteY135" fmla="*/ 136631 h 1059161"/>
                  <a:gd name="connsiteX136" fmla="*/ 223760 w 1154266"/>
                  <a:gd name="connsiteY136" fmla="*/ 132473 h 1059161"/>
                  <a:gd name="connsiteX137" fmla="*/ 147557 w 1154266"/>
                  <a:gd name="connsiteY137" fmla="*/ 176832 h 1059161"/>
                  <a:gd name="connsiteX138" fmla="*/ 142707 w 1154266"/>
                  <a:gd name="connsiteY138" fmla="*/ 194160 h 1059161"/>
                  <a:gd name="connsiteX139" fmla="*/ 162105 w 1154266"/>
                  <a:gd name="connsiteY139" fmla="*/ 227429 h 1059161"/>
                  <a:gd name="connsiteX140" fmla="*/ 169032 w 1154266"/>
                  <a:gd name="connsiteY140" fmla="*/ 234360 h 1059161"/>
                  <a:gd name="connsiteX141" fmla="*/ 402491 w 1154266"/>
                  <a:gd name="connsiteY141" fmla="*/ 515763 h 1059161"/>
                  <a:gd name="connsiteX142" fmla="*/ 241772 w 1154266"/>
                  <a:gd name="connsiteY142" fmla="*/ 237132 h 1059161"/>
                  <a:gd name="connsiteX143" fmla="*/ 228609 w 1154266"/>
                  <a:gd name="connsiteY143" fmla="*/ 244757 h 1059161"/>
                  <a:gd name="connsiteX144" fmla="*/ 389329 w 1154266"/>
                  <a:gd name="connsiteY144" fmla="*/ 523387 h 1059161"/>
                  <a:gd name="connsiteX145" fmla="*/ 402491 w 1154266"/>
                  <a:gd name="connsiteY145" fmla="*/ 515763 h 105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154266" h="1059161">
                    <a:moveTo>
                      <a:pt x="255627" y="770827"/>
                    </a:moveTo>
                    <a:cubicBezTo>
                      <a:pt x="263940" y="727854"/>
                      <a:pt x="286108" y="697358"/>
                      <a:pt x="321439" y="675871"/>
                    </a:cubicBezTo>
                    <a:cubicBezTo>
                      <a:pt x="308969" y="654385"/>
                      <a:pt x="296499" y="632899"/>
                      <a:pt x="284722" y="612105"/>
                    </a:cubicBezTo>
                    <a:cubicBezTo>
                      <a:pt x="275717" y="596163"/>
                      <a:pt x="277795" y="587846"/>
                      <a:pt x="293035" y="578836"/>
                    </a:cubicBezTo>
                    <a:cubicBezTo>
                      <a:pt x="313818" y="567053"/>
                      <a:pt x="334601" y="554577"/>
                      <a:pt x="356076" y="542101"/>
                    </a:cubicBezTo>
                    <a:cubicBezTo>
                      <a:pt x="302734" y="449224"/>
                      <a:pt x="249392" y="357040"/>
                      <a:pt x="196050" y="264164"/>
                    </a:cubicBezTo>
                    <a:cubicBezTo>
                      <a:pt x="193972" y="264857"/>
                      <a:pt x="191893" y="265550"/>
                      <a:pt x="189815" y="266243"/>
                    </a:cubicBezTo>
                    <a:cubicBezTo>
                      <a:pt x="165569" y="275947"/>
                      <a:pt x="142707" y="269015"/>
                      <a:pt x="129545" y="246836"/>
                    </a:cubicBezTo>
                    <a:cubicBezTo>
                      <a:pt x="121925" y="234360"/>
                      <a:pt x="114997" y="221884"/>
                      <a:pt x="108070" y="209408"/>
                    </a:cubicBezTo>
                    <a:cubicBezTo>
                      <a:pt x="95600" y="185842"/>
                      <a:pt x="102528" y="159504"/>
                      <a:pt x="125389" y="145642"/>
                    </a:cubicBezTo>
                    <a:cubicBezTo>
                      <a:pt x="152406" y="129700"/>
                      <a:pt x="180116" y="113759"/>
                      <a:pt x="207827" y="97817"/>
                    </a:cubicBezTo>
                    <a:cubicBezTo>
                      <a:pt x="231380" y="84648"/>
                      <a:pt x="257012" y="91579"/>
                      <a:pt x="271560" y="114452"/>
                    </a:cubicBezTo>
                    <a:cubicBezTo>
                      <a:pt x="277795" y="124155"/>
                      <a:pt x="282644" y="133859"/>
                      <a:pt x="288186" y="143562"/>
                    </a:cubicBezTo>
                    <a:cubicBezTo>
                      <a:pt x="306198" y="175446"/>
                      <a:pt x="303427" y="194160"/>
                      <a:pt x="274331" y="217725"/>
                    </a:cubicBezTo>
                    <a:cubicBezTo>
                      <a:pt x="327673" y="309909"/>
                      <a:pt x="381015" y="402093"/>
                      <a:pt x="434358" y="495662"/>
                    </a:cubicBezTo>
                    <a:cubicBezTo>
                      <a:pt x="451677" y="485959"/>
                      <a:pt x="468995" y="476255"/>
                      <a:pt x="485621" y="465859"/>
                    </a:cubicBezTo>
                    <a:cubicBezTo>
                      <a:pt x="518181" y="447145"/>
                      <a:pt x="519567" y="447145"/>
                      <a:pt x="537578" y="480414"/>
                    </a:cubicBezTo>
                    <a:cubicBezTo>
                      <a:pt x="556975" y="515763"/>
                      <a:pt x="574987" y="551805"/>
                      <a:pt x="595770" y="586460"/>
                    </a:cubicBezTo>
                    <a:cubicBezTo>
                      <a:pt x="599233" y="592005"/>
                      <a:pt x="609625" y="593391"/>
                      <a:pt x="617938" y="597550"/>
                    </a:cubicBezTo>
                    <a:cubicBezTo>
                      <a:pt x="617938" y="544180"/>
                      <a:pt x="617938" y="494277"/>
                      <a:pt x="617938" y="445759"/>
                    </a:cubicBezTo>
                    <a:cubicBezTo>
                      <a:pt x="592998" y="440907"/>
                      <a:pt x="568059" y="438828"/>
                      <a:pt x="544506" y="431897"/>
                    </a:cubicBezTo>
                    <a:cubicBezTo>
                      <a:pt x="470381" y="409717"/>
                      <a:pt x="415653" y="340406"/>
                      <a:pt x="408726" y="263471"/>
                    </a:cubicBezTo>
                    <a:cubicBezTo>
                      <a:pt x="407340" y="247529"/>
                      <a:pt x="412882" y="240598"/>
                      <a:pt x="428816" y="238519"/>
                    </a:cubicBezTo>
                    <a:cubicBezTo>
                      <a:pt x="503633" y="229508"/>
                      <a:pt x="564596" y="254460"/>
                      <a:pt x="612396" y="311295"/>
                    </a:cubicBezTo>
                    <a:cubicBezTo>
                      <a:pt x="613781" y="312682"/>
                      <a:pt x="615167" y="314068"/>
                      <a:pt x="616552" y="316147"/>
                    </a:cubicBezTo>
                    <a:cubicBezTo>
                      <a:pt x="622094" y="300205"/>
                      <a:pt x="619323" y="288423"/>
                      <a:pt x="608239" y="277333"/>
                    </a:cubicBezTo>
                    <a:cubicBezTo>
                      <a:pt x="531343" y="199704"/>
                      <a:pt x="534807" y="81182"/>
                      <a:pt x="616552" y="8406"/>
                    </a:cubicBezTo>
                    <a:cubicBezTo>
                      <a:pt x="629022" y="-2684"/>
                      <a:pt x="636642" y="-2684"/>
                      <a:pt x="649112" y="7713"/>
                    </a:cubicBezTo>
                    <a:cubicBezTo>
                      <a:pt x="734321" y="80490"/>
                      <a:pt x="740556" y="199704"/>
                      <a:pt x="662274" y="279412"/>
                    </a:cubicBezTo>
                    <a:cubicBezTo>
                      <a:pt x="653961" y="287730"/>
                      <a:pt x="653961" y="290502"/>
                      <a:pt x="656732" y="316147"/>
                    </a:cubicBezTo>
                    <a:cubicBezTo>
                      <a:pt x="660196" y="312682"/>
                      <a:pt x="662967" y="309216"/>
                      <a:pt x="665045" y="306443"/>
                    </a:cubicBezTo>
                    <a:cubicBezTo>
                      <a:pt x="713538" y="251688"/>
                      <a:pt x="774500" y="228815"/>
                      <a:pt x="847240" y="237825"/>
                    </a:cubicBezTo>
                    <a:cubicBezTo>
                      <a:pt x="860402" y="239905"/>
                      <a:pt x="866637" y="246836"/>
                      <a:pt x="865252" y="261391"/>
                    </a:cubicBezTo>
                    <a:cubicBezTo>
                      <a:pt x="856938" y="332782"/>
                      <a:pt x="820223" y="385458"/>
                      <a:pt x="757182" y="419420"/>
                    </a:cubicBezTo>
                    <a:cubicBezTo>
                      <a:pt x="726008" y="436055"/>
                      <a:pt x="692755" y="442293"/>
                      <a:pt x="656039" y="440907"/>
                    </a:cubicBezTo>
                    <a:cubicBezTo>
                      <a:pt x="656039" y="445065"/>
                      <a:pt x="655346" y="449224"/>
                      <a:pt x="655346" y="452690"/>
                    </a:cubicBezTo>
                    <a:cubicBezTo>
                      <a:pt x="655346" y="501208"/>
                      <a:pt x="655346" y="549725"/>
                      <a:pt x="655346" y="598243"/>
                    </a:cubicBezTo>
                    <a:cubicBezTo>
                      <a:pt x="655346" y="605867"/>
                      <a:pt x="657425" y="610026"/>
                      <a:pt x="663660" y="614185"/>
                    </a:cubicBezTo>
                    <a:cubicBezTo>
                      <a:pt x="706610" y="641909"/>
                      <a:pt x="732243" y="680723"/>
                      <a:pt x="739863" y="731320"/>
                    </a:cubicBezTo>
                    <a:cubicBezTo>
                      <a:pt x="739863" y="732706"/>
                      <a:pt x="740556" y="734093"/>
                      <a:pt x="740556" y="736172"/>
                    </a:cubicBezTo>
                    <a:cubicBezTo>
                      <a:pt x="740556" y="736865"/>
                      <a:pt x="741248" y="737558"/>
                      <a:pt x="740556" y="736172"/>
                    </a:cubicBezTo>
                    <a:cubicBezTo>
                      <a:pt x="766880" y="741024"/>
                      <a:pt x="791819" y="745182"/>
                      <a:pt x="819530" y="750727"/>
                    </a:cubicBezTo>
                    <a:cubicBezTo>
                      <a:pt x="829228" y="738251"/>
                      <a:pt x="842390" y="723003"/>
                      <a:pt x="854167" y="706368"/>
                    </a:cubicBezTo>
                    <a:cubicBezTo>
                      <a:pt x="861095" y="697358"/>
                      <a:pt x="868715" y="693199"/>
                      <a:pt x="879799" y="693892"/>
                    </a:cubicBezTo>
                    <a:cubicBezTo>
                      <a:pt x="946997" y="693892"/>
                      <a:pt x="1014887" y="693892"/>
                      <a:pt x="1082084" y="693892"/>
                    </a:cubicBezTo>
                    <a:cubicBezTo>
                      <a:pt x="1086240" y="693892"/>
                      <a:pt x="1089704" y="693892"/>
                      <a:pt x="1093861" y="695279"/>
                    </a:cubicBezTo>
                    <a:cubicBezTo>
                      <a:pt x="1102867" y="698051"/>
                      <a:pt x="1107716" y="704289"/>
                      <a:pt x="1107023" y="713299"/>
                    </a:cubicBezTo>
                    <a:cubicBezTo>
                      <a:pt x="1107023" y="722310"/>
                      <a:pt x="1101481" y="728548"/>
                      <a:pt x="1092475" y="730627"/>
                    </a:cubicBezTo>
                    <a:cubicBezTo>
                      <a:pt x="1087626" y="731320"/>
                      <a:pt x="1083470" y="731320"/>
                      <a:pt x="1078620" y="731320"/>
                    </a:cubicBezTo>
                    <a:cubicBezTo>
                      <a:pt x="1016965" y="731320"/>
                      <a:pt x="955310" y="731320"/>
                      <a:pt x="893654" y="731320"/>
                    </a:cubicBezTo>
                    <a:cubicBezTo>
                      <a:pt x="885341" y="731320"/>
                      <a:pt x="879799" y="733400"/>
                      <a:pt x="874950" y="740331"/>
                    </a:cubicBezTo>
                    <a:cubicBezTo>
                      <a:pt x="866637" y="752113"/>
                      <a:pt x="856938" y="763896"/>
                      <a:pt x="847240" y="776372"/>
                    </a:cubicBezTo>
                    <a:cubicBezTo>
                      <a:pt x="874950" y="805483"/>
                      <a:pt x="888805" y="840138"/>
                      <a:pt x="886034" y="881725"/>
                    </a:cubicBezTo>
                    <a:cubicBezTo>
                      <a:pt x="926907" y="886577"/>
                      <a:pt x="958081" y="906677"/>
                      <a:pt x="976785" y="944105"/>
                    </a:cubicBezTo>
                    <a:cubicBezTo>
                      <a:pt x="1003803" y="933708"/>
                      <a:pt x="1030820" y="930243"/>
                      <a:pt x="1058530" y="937867"/>
                    </a:cubicBezTo>
                    <a:cubicBezTo>
                      <a:pt x="1109101" y="951729"/>
                      <a:pt x="1140275" y="984305"/>
                      <a:pt x="1153438" y="1034903"/>
                    </a:cubicBezTo>
                    <a:cubicBezTo>
                      <a:pt x="1156901" y="1048765"/>
                      <a:pt x="1149281" y="1058468"/>
                      <a:pt x="1134733" y="1059161"/>
                    </a:cubicBezTo>
                    <a:cubicBezTo>
                      <a:pt x="1130577" y="1059161"/>
                      <a:pt x="1127113" y="1059161"/>
                      <a:pt x="1122956" y="1059161"/>
                    </a:cubicBezTo>
                    <a:cubicBezTo>
                      <a:pt x="758567" y="1059161"/>
                      <a:pt x="394178" y="1059161"/>
                      <a:pt x="30481" y="1059161"/>
                    </a:cubicBezTo>
                    <a:cubicBezTo>
                      <a:pt x="26325" y="1059161"/>
                      <a:pt x="22168" y="1059161"/>
                      <a:pt x="18011" y="1059161"/>
                    </a:cubicBezTo>
                    <a:cubicBezTo>
                      <a:pt x="4849" y="1057775"/>
                      <a:pt x="-2078" y="1048071"/>
                      <a:pt x="693" y="1035596"/>
                    </a:cubicBezTo>
                    <a:cubicBezTo>
                      <a:pt x="11084" y="987771"/>
                      <a:pt x="54728" y="946877"/>
                      <a:pt x="103913" y="939946"/>
                    </a:cubicBezTo>
                    <a:cubicBezTo>
                      <a:pt x="108763" y="939253"/>
                      <a:pt x="112919" y="938560"/>
                      <a:pt x="117768" y="937867"/>
                    </a:cubicBezTo>
                    <a:cubicBezTo>
                      <a:pt x="114997" y="903212"/>
                      <a:pt x="122618" y="871328"/>
                      <a:pt x="143400" y="844297"/>
                    </a:cubicBezTo>
                    <a:cubicBezTo>
                      <a:pt x="164183" y="817266"/>
                      <a:pt x="191893" y="801324"/>
                      <a:pt x="227224" y="794393"/>
                    </a:cubicBezTo>
                    <a:cubicBezTo>
                      <a:pt x="223067" y="788848"/>
                      <a:pt x="219604" y="783303"/>
                      <a:pt x="215447" y="778452"/>
                    </a:cubicBezTo>
                    <a:cubicBezTo>
                      <a:pt x="205055" y="765283"/>
                      <a:pt x="194664" y="752113"/>
                      <a:pt x="184966" y="738944"/>
                    </a:cubicBezTo>
                    <a:cubicBezTo>
                      <a:pt x="180809" y="732706"/>
                      <a:pt x="175960" y="730627"/>
                      <a:pt x="168339" y="730627"/>
                    </a:cubicBezTo>
                    <a:cubicBezTo>
                      <a:pt x="121925" y="730627"/>
                      <a:pt x="75511" y="730627"/>
                      <a:pt x="28403" y="730627"/>
                    </a:cubicBezTo>
                    <a:cubicBezTo>
                      <a:pt x="23554" y="730627"/>
                      <a:pt x="18704" y="730627"/>
                      <a:pt x="14548" y="729934"/>
                    </a:cubicBezTo>
                    <a:cubicBezTo>
                      <a:pt x="5542" y="727854"/>
                      <a:pt x="693" y="721617"/>
                      <a:pt x="0" y="712606"/>
                    </a:cubicBezTo>
                    <a:cubicBezTo>
                      <a:pt x="0" y="703596"/>
                      <a:pt x="4156" y="696664"/>
                      <a:pt x="13163" y="694585"/>
                    </a:cubicBezTo>
                    <a:cubicBezTo>
                      <a:pt x="17319" y="693199"/>
                      <a:pt x="21475" y="693199"/>
                      <a:pt x="25632" y="693199"/>
                    </a:cubicBezTo>
                    <a:cubicBezTo>
                      <a:pt x="76896" y="693199"/>
                      <a:pt x="128160" y="693199"/>
                      <a:pt x="179424" y="693199"/>
                    </a:cubicBezTo>
                    <a:cubicBezTo>
                      <a:pt x="191200" y="693199"/>
                      <a:pt x="199513" y="696664"/>
                      <a:pt x="206441" y="705675"/>
                    </a:cubicBezTo>
                    <a:cubicBezTo>
                      <a:pt x="221682" y="729241"/>
                      <a:pt x="238308" y="749341"/>
                      <a:pt x="255627" y="770827"/>
                    </a:cubicBezTo>
                    <a:close/>
                    <a:moveTo>
                      <a:pt x="1109794" y="1024506"/>
                    </a:moveTo>
                    <a:cubicBezTo>
                      <a:pt x="1107023" y="1018961"/>
                      <a:pt x="1104945" y="1016189"/>
                      <a:pt x="1102867" y="1012723"/>
                    </a:cubicBezTo>
                    <a:cubicBezTo>
                      <a:pt x="1075156" y="973216"/>
                      <a:pt x="1023200" y="962126"/>
                      <a:pt x="980249" y="987078"/>
                    </a:cubicBezTo>
                    <a:cubicBezTo>
                      <a:pt x="965008" y="996088"/>
                      <a:pt x="952539" y="992623"/>
                      <a:pt x="947689" y="977374"/>
                    </a:cubicBezTo>
                    <a:cubicBezTo>
                      <a:pt x="934527" y="935095"/>
                      <a:pt x="910281" y="919153"/>
                      <a:pt x="866637" y="924005"/>
                    </a:cubicBezTo>
                    <a:cubicBezTo>
                      <a:pt x="851397" y="925391"/>
                      <a:pt x="842390" y="914994"/>
                      <a:pt x="844469" y="900439"/>
                    </a:cubicBezTo>
                    <a:cubicBezTo>
                      <a:pt x="845162" y="897666"/>
                      <a:pt x="845854" y="894201"/>
                      <a:pt x="846547" y="891429"/>
                    </a:cubicBezTo>
                    <a:cubicBezTo>
                      <a:pt x="860402" y="824197"/>
                      <a:pt x="801518" y="766669"/>
                      <a:pt x="735013" y="782610"/>
                    </a:cubicBezTo>
                    <a:cubicBezTo>
                      <a:pt x="711460" y="788155"/>
                      <a:pt x="704532" y="782610"/>
                      <a:pt x="704532" y="758351"/>
                    </a:cubicBezTo>
                    <a:cubicBezTo>
                      <a:pt x="704532" y="698744"/>
                      <a:pt x="665045" y="647454"/>
                      <a:pt x="607547" y="633592"/>
                    </a:cubicBezTo>
                    <a:cubicBezTo>
                      <a:pt x="550048" y="619729"/>
                      <a:pt x="491856" y="647454"/>
                      <a:pt x="464839" y="701516"/>
                    </a:cubicBezTo>
                    <a:cubicBezTo>
                      <a:pt x="455833" y="719537"/>
                      <a:pt x="447520" y="722310"/>
                      <a:pt x="429508" y="711913"/>
                    </a:cubicBezTo>
                    <a:cubicBezTo>
                      <a:pt x="405262" y="697358"/>
                      <a:pt x="378937" y="694585"/>
                      <a:pt x="352613" y="704289"/>
                    </a:cubicBezTo>
                    <a:cubicBezTo>
                      <a:pt x="308276" y="719537"/>
                      <a:pt x="284722" y="763896"/>
                      <a:pt x="293728" y="812414"/>
                    </a:cubicBezTo>
                    <a:cubicBezTo>
                      <a:pt x="297192" y="829742"/>
                      <a:pt x="286801" y="840138"/>
                      <a:pt x="269482" y="836673"/>
                    </a:cubicBezTo>
                    <a:cubicBezTo>
                      <a:pt x="263247" y="835286"/>
                      <a:pt x="256319" y="833901"/>
                      <a:pt x="250085" y="833901"/>
                    </a:cubicBezTo>
                    <a:cubicBezTo>
                      <a:pt x="187044" y="831821"/>
                      <a:pt x="142015" y="888656"/>
                      <a:pt x="157948" y="950343"/>
                    </a:cubicBezTo>
                    <a:cubicBezTo>
                      <a:pt x="163490" y="971136"/>
                      <a:pt x="155177" y="980147"/>
                      <a:pt x="133702" y="978760"/>
                    </a:cubicBezTo>
                    <a:cubicBezTo>
                      <a:pt x="124003" y="978067"/>
                      <a:pt x="114305" y="978760"/>
                      <a:pt x="104606" y="980840"/>
                    </a:cubicBezTo>
                    <a:cubicBezTo>
                      <a:pt x="78974" y="986385"/>
                      <a:pt x="59577" y="1000940"/>
                      <a:pt x="45722" y="1025199"/>
                    </a:cubicBezTo>
                    <a:cubicBezTo>
                      <a:pt x="401106" y="1024506"/>
                      <a:pt x="754411" y="1024506"/>
                      <a:pt x="1109794" y="1024506"/>
                    </a:cubicBezTo>
                    <a:close/>
                    <a:moveTo>
                      <a:pt x="505711" y="499821"/>
                    </a:moveTo>
                    <a:cubicBezTo>
                      <a:pt x="444056" y="535170"/>
                      <a:pt x="383787" y="569825"/>
                      <a:pt x="323517" y="605174"/>
                    </a:cubicBezTo>
                    <a:cubicBezTo>
                      <a:pt x="333215" y="622502"/>
                      <a:pt x="343606" y="639136"/>
                      <a:pt x="352613" y="655771"/>
                    </a:cubicBezTo>
                    <a:cubicBezTo>
                      <a:pt x="356076" y="662702"/>
                      <a:pt x="360233" y="664089"/>
                      <a:pt x="367160" y="662702"/>
                    </a:cubicBezTo>
                    <a:cubicBezTo>
                      <a:pt x="388636" y="659237"/>
                      <a:pt x="409418" y="662009"/>
                      <a:pt x="429508" y="670326"/>
                    </a:cubicBezTo>
                    <a:cubicBezTo>
                      <a:pt x="437128" y="673099"/>
                      <a:pt x="439207" y="671020"/>
                      <a:pt x="443363" y="665474"/>
                    </a:cubicBezTo>
                    <a:cubicBezTo>
                      <a:pt x="466224" y="631512"/>
                      <a:pt x="497398" y="609333"/>
                      <a:pt x="536885" y="598243"/>
                    </a:cubicBezTo>
                    <a:cubicBezTo>
                      <a:pt x="543120" y="596163"/>
                      <a:pt x="550048" y="595470"/>
                      <a:pt x="559054" y="593391"/>
                    </a:cubicBezTo>
                    <a:cubicBezTo>
                      <a:pt x="540349" y="561508"/>
                      <a:pt x="523723" y="531011"/>
                      <a:pt x="505711" y="499821"/>
                    </a:cubicBezTo>
                    <a:close/>
                    <a:moveTo>
                      <a:pt x="618630" y="232281"/>
                    </a:moveTo>
                    <a:cubicBezTo>
                      <a:pt x="618630" y="225350"/>
                      <a:pt x="618630" y="221884"/>
                      <a:pt x="618630" y="218418"/>
                    </a:cubicBezTo>
                    <a:cubicBezTo>
                      <a:pt x="618630" y="196239"/>
                      <a:pt x="618630" y="173366"/>
                      <a:pt x="618630" y="151187"/>
                    </a:cubicBezTo>
                    <a:cubicBezTo>
                      <a:pt x="618630" y="140097"/>
                      <a:pt x="626944" y="132473"/>
                      <a:pt x="636642" y="132473"/>
                    </a:cubicBezTo>
                    <a:cubicBezTo>
                      <a:pt x="646341" y="132473"/>
                      <a:pt x="654654" y="140097"/>
                      <a:pt x="655346" y="150494"/>
                    </a:cubicBezTo>
                    <a:cubicBezTo>
                      <a:pt x="656039" y="164356"/>
                      <a:pt x="655346" y="177525"/>
                      <a:pt x="655346" y="191387"/>
                    </a:cubicBezTo>
                    <a:cubicBezTo>
                      <a:pt x="655346" y="203170"/>
                      <a:pt x="655346" y="215646"/>
                      <a:pt x="655346" y="230201"/>
                    </a:cubicBezTo>
                    <a:cubicBezTo>
                      <a:pt x="694834" y="174059"/>
                      <a:pt x="683750" y="90193"/>
                      <a:pt x="632486" y="47913"/>
                    </a:cubicBezTo>
                    <a:cubicBezTo>
                      <a:pt x="583993" y="91579"/>
                      <a:pt x="576373" y="178911"/>
                      <a:pt x="618630" y="232281"/>
                    </a:cubicBezTo>
                    <a:close/>
                    <a:moveTo>
                      <a:pt x="696219" y="403479"/>
                    </a:moveTo>
                    <a:cubicBezTo>
                      <a:pt x="769651" y="391696"/>
                      <a:pt x="820915" y="324464"/>
                      <a:pt x="825071" y="276640"/>
                    </a:cubicBezTo>
                    <a:cubicBezTo>
                      <a:pt x="762031" y="270402"/>
                      <a:pt x="687213" y="318226"/>
                      <a:pt x="669202" y="377141"/>
                    </a:cubicBezTo>
                    <a:cubicBezTo>
                      <a:pt x="673358" y="374368"/>
                      <a:pt x="676129" y="372289"/>
                      <a:pt x="679593" y="370210"/>
                    </a:cubicBezTo>
                    <a:cubicBezTo>
                      <a:pt x="696912" y="357734"/>
                      <a:pt x="714231" y="345258"/>
                      <a:pt x="731550" y="332782"/>
                    </a:cubicBezTo>
                    <a:cubicBezTo>
                      <a:pt x="740556" y="326544"/>
                      <a:pt x="751640" y="327930"/>
                      <a:pt x="757182" y="336247"/>
                    </a:cubicBezTo>
                    <a:cubicBezTo>
                      <a:pt x="763417" y="344564"/>
                      <a:pt x="762031" y="354268"/>
                      <a:pt x="753718" y="361892"/>
                    </a:cubicBezTo>
                    <a:cubicBezTo>
                      <a:pt x="750947" y="363971"/>
                      <a:pt x="748176" y="366051"/>
                      <a:pt x="745405" y="368130"/>
                    </a:cubicBezTo>
                    <a:cubicBezTo>
                      <a:pt x="729471" y="379220"/>
                      <a:pt x="714231" y="390310"/>
                      <a:pt x="696219" y="403479"/>
                    </a:cubicBezTo>
                    <a:close/>
                    <a:moveTo>
                      <a:pt x="449598" y="276640"/>
                    </a:moveTo>
                    <a:cubicBezTo>
                      <a:pt x="454447" y="332782"/>
                      <a:pt x="520259" y="398627"/>
                      <a:pt x="577758" y="402786"/>
                    </a:cubicBezTo>
                    <a:cubicBezTo>
                      <a:pt x="561132" y="390310"/>
                      <a:pt x="545199" y="379220"/>
                      <a:pt x="529958" y="368130"/>
                    </a:cubicBezTo>
                    <a:cubicBezTo>
                      <a:pt x="514717" y="357040"/>
                      <a:pt x="510561" y="346644"/>
                      <a:pt x="518181" y="336940"/>
                    </a:cubicBezTo>
                    <a:cubicBezTo>
                      <a:pt x="525802" y="326544"/>
                      <a:pt x="536885" y="327237"/>
                      <a:pt x="552819" y="338327"/>
                    </a:cubicBezTo>
                    <a:cubicBezTo>
                      <a:pt x="570138" y="350803"/>
                      <a:pt x="587456" y="363278"/>
                      <a:pt x="606161" y="377141"/>
                    </a:cubicBezTo>
                    <a:cubicBezTo>
                      <a:pt x="589535" y="326544"/>
                      <a:pt x="524416" y="270402"/>
                      <a:pt x="449598" y="276640"/>
                    </a:cubicBezTo>
                    <a:close/>
                    <a:moveTo>
                      <a:pt x="169032" y="234360"/>
                    </a:moveTo>
                    <a:cubicBezTo>
                      <a:pt x="172496" y="232974"/>
                      <a:pt x="174574" y="232281"/>
                      <a:pt x="176653" y="231588"/>
                    </a:cubicBezTo>
                    <a:cubicBezTo>
                      <a:pt x="202977" y="216339"/>
                      <a:pt x="229995" y="201091"/>
                      <a:pt x="256319" y="185842"/>
                    </a:cubicBezTo>
                    <a:cubicBezTo>
                      <a:pt x="263247" y="181683"/>
                      <a:pt x="263940" y="176832"/>
                      <a:pt x="260476" y="169901"/>
                    </a:cubicBezTo>
                    <a:cubicBezTo>
                      <a:pt x="254241" y="158811"/>
                      <a:pt x="247314" y="147721"/>
                      <a:pt x="241079" y="136631"/>
                    </a:cubicBezTo>
                    <a:cubicBezTo>
                      <a:pt x="236922" y="129007"/>
                      <a:pt x="231380" y="128314"/>
                      <a:pt x="223760" y="132473"/>
                    </a:cubicBezTo>
                    <a:cubicBezTo>
                      <a:pt x="198128" y="147028"/>
                      <a:pt x="173189" y="162276"/>
                      <a:pt x="147557" y="176832"/>
                    </a:cubicBezTo>
                    <a:cubicBezTo>
                      <a:pt x="139937" y="180991"/>
                      <a:pt x="137858" y="186535"/>
                      <a:pt x="142707" y="194160"/>
                    </a:cubicBezTo>
                    <a:cubicBezTo>
                      <a:pt x="148942" y="205249"/>
                      <a:pt x="155177" y="216339"/>
                      <a:pt x="162105" y="227429"/>
                    </a:cubicBezTo>
                    <a:cubicBezTo>
                      <a:pt x="162798" y="230201"/>
                      <a:pt x="166261" y="232281"/>
                      <a:pt x="169032" y="234360"/>
                    </a:cubicBezTo>
                    <a:close/>
                    <a:moveTo>
                      <a:pt x="402491" y="515763"/>
                    </a:moveTo>
                    <a:cubicBezTo>
                      <a:pt x="348456" y="422193"/>
                      <a:pt x="295114" y="330009"/>
                      <a:pt x="241772" y="237132"/>
                    </a:cubicBezTo>
                    <a:cubicBezTo>
                      <a:pt x="236922" y="239905"/>
                      <a:pt x="233459" y="241984"/>
                      <a:pt x="228609" y="244757"/>
                    </a:cubicBezTo>
                    <a:cubicBezTo>
                      <a:pt x="282644" y="338327"/>
                      <a:pt x="335986" y="430510"/>
                      <a:pt x="389329" y="523387"/>
                    </a:cubicBezTo>
                    <a:cubicBezTo>
                      <a:pt x="394178" y="520615"/>
                      <a:pt x="397642" y="518535"/>
                      <a:pt x="402491" y="515763"/>
                    </a:cubicBezTo>
                    <a:close/>
                  </a:path>
                </a:pathLst>
              </a:custGeom>
              <a:grpFill/>
              <a:ln w="6923"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91E1CE47-22F5-892A-5B33-6480663ACF3A}"/>
                  </a:ext>
                </a:extLst>
              </p:cNvPr>
              <p:cNvSpPr/>
              <p:nvPr/>
            </p:nvSpPr>
            <p:spPr>
              <a:xfrm>
                <a:off x="6768902" y="3346666"/>
                <a:ext cx="236369" cy="217071"/>
              </a:xfrm>
              <a:custGeom>
                <a:avLst/>
                <a:gdLst>
                  <a:gd name="connsiteX0" fmla="*/ 88022 w 236369"/>
                  <a:gd name="connsiteY0" fmla="*/ 86119 h 217071"/>
                  <a:gd name="connsiteX1" fmla="*/ 161454 w 236369"/>
                  <a:gd name="connsiteY1" fmla="*/ 1560 h 217071"/>
                  <a:gd name="connsiteX2" fmla="*/ 225880 w 236369"/>
                  <a:gd name="connsiteY2" fmla="*/ 14036 h 217071"/>
                  <a:gd name="connsiteX3" fmla="*/ 234193 w 236369"/>
                  <a:gd name="connsiteY3" fmla="*/ 39681 h 217071"/>
                  <a:gd name="connsiteX4" fmla="*/ 207176 w 236369"/>
                  <a:gd name="connsiteY4" fmla="*/ 45918 h 217071"/>
                  <a:gd name="connsiteX5" fmla="*/ 148291 w 236369"/>
                  <a:gd name="connsiteY5" fmla="*/ 46612 h 217071"/>
                  <a:gd name="connsiteX6" fmla="*/ 127509 w 236369"/>
                  <a:gd name="connsiteY6" fmla="*/ 102061 h 217071"/>
                  <a:gd name="connsiteX7" fmla="*/ 101877 w 236369"/>
                  <a:gd name="connsiteY7" fmla="*/ 124933 h 217071"/>
                  <a:gd name="connsiteX8" fmla="*/ 40222 w 236369"/>
                  <a:gd name="connsiteY8" fmla="*/ 162361 h 217071"/>
                  <a:gd name="connsiteX9" fmla="*/ 40222 w 236369"/>
                  <a:gd name="connsiteY9" fmla="*/ 190779 h 217071"/>
                  <a:gd name="connsiteX10" fmla="*/ 27059 w 236369"/>
                  <a:gd name="connsiteY10" fmla="*/ 216424 h 217071"/>
                  <a:gd name="connsiteX11" fmla="*/ 3506 w 236369"/>
                  <a:gd name="connsiteY11" fmla="*/ 199789 h 217071"/>
                  <a:gd name="connsiteX12" fmla="*/ 81094 w 236369"/>
                  <a:gd name="connsiteY12" fmla="*/ 86119 h 217071"/>
                  <a:gd name="connsiteX13" fmla="*/ 88022 w 236369"/>
                  <a:gd name="connsiteY13" fmla="*/ 86119 h 21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6369" h="217071">
                    <a:moveTo>
                      <a:pt x="88022" y="86119"/>
                    </a:moveTo>
                    <a:cubicBezTo>
                      <a:pt x="94949" y="38987"/>
                      <a:pt x="120581" y="9184"/>
                      <a:pt x="161454" y="1560"/>
                    </a:cubicBezTo>
                    <a:cubicBezTo>
                      <a:pt x="184315" y="-2599"/>
                      <a:pt x="206483" y="1560"/>
                      <a:pt x="225880" y="14036"/>
                    </a:cubicBezTo>
                    <a:cubicBezTo>
                      <a:pt x="235579" y="20274"/>
                      <a:pt x="239043" y="30670"/>
                      <a:pt x="234193" y="39681"/>
                    </a:cubicBezTo>
                    <a:cubicBezTo>
                      <a:pt x="228651" y="49384"/>
                      <a:pt x="218260" y="52157"/>
                      <a:pt x="207176" y="45918"/>
                    </a:cubicBezTo>
                    <a:cubicBezTo>
                      <a:pt x="187086" y="34136"/>
                      <a:pt x="166996" y="33443"/>
                      <a:pt x="148291" y="46612"/>
                    </a:cubicBezTo>
                    <a:cubicBezTo>
                      <a:pt x="128894" y="59781"/>
                      <a:pt x="123352" y="79188"/>
                      <a:pt x="127509" y="102061"/>
                    </a:cubicBezTo>
                    <a:cubicBezTo>
                      <a:pt x="130280" y="119388"/>
                      <a:pt x="119889" y="128399"/>
                      <a:pt x="101877" y="124933"/>
                    </a:cubicBezTo>
                    <a:cubicBezTo>
                      <a:pt x="72781" y="119388"/>
                      <a:pt x="46456" y="134637"/>
                      <a:pt x="40222" y="162361"/>
                    </a:cubicBezTo>
                    <a:cubicBezTo>
                      <a:pt x="38143" y="171372"/>
                      <a:pt x="38836" y="181768"/>
                      <a:pt x="40222" y="190779"/>
                    </a:cubicBezTo>
                    <a:cubicBezTo>
                      <a:pt x="42300" y="204641"/>
                      <a:pt x="38143" y="214345"/>
                      <a:pt x="27059" y="216424"/>
                    </a:cubicBezTo>
                    <a:cubicBezTo>
                      <a:pt x="15975" y="219196"/>
                      <a:pt x="6969" y="212958"/>
                      <a:pt x="3506" y="199789"/>
                    </a:cubicBezTo>
                    <a:cubicBezTo>
                      <a:pt x="-11735" y="146419"/>
                      <a:pt x="24288" y="94436"/>
                      <a:pt x="81094" y="86119"/>
                    </a:cubicBezTo>
                    <a:cubicBezTo>
                      <a:pt x="82480" y="86119"/>
                      <a:pt x="85251" y="86119"/>
                      <a:pt x="88022" y="86119"/>
                    </a:cubicBezTo>
                    <a:close/>
                  </a:path>
                </a:pathLst>
              </a:custGeom>
              <a:grpFill/>
              <a:ln w="6923"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391CE73A-4EF5-933C-05A6-EB6A074BB915}"/>
                  </a:ext>
                </a:extLst>
              </p:cNvPr>
              <p:cNvSpPr/>
              <p:nvPr/>
            </p:nvSpPr>
            <p:spPr>
              <a:xfrm>
                <a:off x="7064775" y="3349612"/>
                <a:ext cx="136935" cy="120273"/>
              </a:xfrm>
              <a:custGeom>
                <a:avLst/>
                <a:gdLst>
                  <a:gd name="connsiteX0" fmla="*/ 53317 w 136935"/>
                  <a:gd name="connsiteY0" fmla="*/ 0 h 120273"/>
                  <a:gd name="connsiteX1" fmla="*/ 135062 w 136935"/>
                  <a:gd name="connsiteY1" fmla="*/ 102580 h 120273"/>
                  <a:gd name="connsiteX2" fmla="*/ 112894 w 136935"/>
                  <a:gd name="connsiteY2" fmla="*/ 119908 h 120273"/>
                  <a:gd name="connsiteX3" fmla="*/ 98346 w 136935"/>
                  <a:gd name="connsiteY3" fmla="*/ 96342 h 120273"/>
                  <a:gd name="connsiteX4" fmla="*/ 80335 w 136935"/>
                  <a:gd name="connsiteY4" fmla="*/ 48518 h 120273"/>
                  <a:gd name="connsiteX5" fmla="*/ 29764 w 136935"/>
                  <a:gd name="connsiteY5" fmla="*/ 47824 h 120273"/>
                  <a:gd name="connsiteX6" fmla="*/ 2746 w 136935"/>
                  <a:gd name="connsiteY6" fmla="*/ 42280 h 120273"/>
                  <a:gd name="connsiteX7" fmla="*/ 11752 w 136935"/>
                  <a:gd name="connsiteY7" fmla="*/ 15941 h 120273"/>
                  <a:gd name="connsiteX8" fmla="*/ 53317 w 136935"/>
                  <a:gd name="connsiteY8" fmla="*/ 0 h 120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935" h="120273">
                    <a:moveTo>
                      <a:pt x="53317" y="0"/>
                    </a:moveTo>
                    <a:cubicBezTo>
                      <a:pt x="106659" y="2079"/>
                      <a:pt x="146146" y="51290"/>
                      <a:pt x="135062" y="102580"/>
                    </a:cubicBezTo>
                    <a:cubicBezTo>
                      <a:pt x="132291" y="115056"/>
                      <a:pt x="123285" y="121987"/>
                      <a:pt x="112894" y="119908"/>
                    </a:cubicBezTo>
                    <a:cubicBezTo>
                      <a:pt x="101810" y="117829"/>
                      <a:pt x="95575" y="108818"/>
                      <a:pt x="98346" y="96342"/>
                    </a:cubicBezTo>
                    <a:cubicBezTo>
                      <a:pt x="102503" y="76242"/>
                      <a:pt x="96268" y="60300"/>
                      <a:pt x="80335" y="48518"/>
                    </a:cubicBezTo>
                    <a:cubicBezTo>
                      <a:pt x="64401" y="37428"/>
                      <a:pt x="47082" y="38121"/>
                      <a:pt x="29764" y="47824"/>
                    </a:cubicBezTo>
                    <a:cubicBezTo>
                      <a:pt x="18679" y="54063"/>
                      <a:pt x="8288" y="51983"/>
                      <a:pt x="2746" y="42280"/>
                    </a:cubicBezTo>
                    <a:cubicBezTo>
                      <a:pt x="-2796" y="32576"/>
                      <a:pt x="-25" y="21486"/>
                      <a:pt x="11752" y="15941"/>
                    </a:cubicBezTo>
                    <a:cubicBezTo>
                      <a:pt x="24914" y="9010"/>
                      <a:pt x="39462" y="4851"/>
                      <a:pt x="53317" y="0"/>
                    </a:cubicBezTo>
                    <a:close/>
                  </a:path>
                </a:pathLst>
              </a:custGeom>
              <a:grpFill/>
              <a:ln w="6923"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F1F8C096-DD01-2C18-8BA0-3749A6A38ED2}"/>
                  </a:ext>
                </a:extLst>
              </p:cNvPr>
              <p:cNvSpPr/>
              <p:nvPr/>
            </p:nvSpPr>
            <p:spPr>
              <a:xfrm>
                <a:off x="7198501" y="3465361"/>
                <a:ext cx="124417" cy="109878"/>
              </a:xfrm>
              <a:custGeom>
                <a:avLst/>
                <a:gdLst>
                  <a:gd name="connsiteX0" fmla="*/ 49829 w 124417"/>
                  <a:gd name="connsiteY0" fmla="*/ 0 h 109878"/>
                  <a:gd name="connsiteX1" fmla="*/ 122568 w 124417"/>
                  <a:gd name="connsiteY1" fmla="*/ 92877 h 109878"/>
                  <a:gd name="connsiteX2" fmla="*/ 101093 w 124417"/>
                  <a:gd name="connsiteY2" fmla="*/ 109512 h 109878"/>
                  <a:gd name="connsiteX3" fmla="*/ 85852 w 124417"/>
                  <a:gd name="connsiteY3" fmla="*/ 86639 h 109878"/>
                  <a:gd name="connsiteX4" fmla="*/ 71305 w 124417"/>
                  <a:gd name="connsiteY4" fmla="*/ 47132 h 109878"/>
                  <a:gd name="connsiteX5" fmla="*/ 29739 w 124417"/>
                  <a:gd name="connsiteY5" fmla="*/ 46438 h 109878"/>
                  <a:gd name="connsiteX6" fmla="*/ 2722 w 124417"/>
                  <a:gd name="connsiteY6" fmla="*/ 40894 h 109878"/>
                  <a:gd name="connsiteX7" fmla="*/ 12420 w 124417"/>
                  <a:gd name="connsiteY7" fmla="*/ 13862 h 109878"/>
                  <a:gd name="connsiteX8" fmla="*/ 49829 w 124417"/>
                  <a:gd name="connsiteY8" fmla="*/ 0 h 10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17" h="109878">
                    <a:moveTo>
                      <a:pt x="49829" y="0"/>
                    </a:moveTo>
                    <a:cubicBezTo>
                      <a:pt x="98322" y="2773"/>
                      <a:pt x="132960" y="46438"/>
                      <a:pt x="122568" y="92877"/>
                    </a:cubicBezTo>
                    <a:cubicBezTo>
                      <a:pt x="119797" y="104660"/>
                      <a:pt x="111484" y="111591"/>
                      <a:pt x="101093" y="109512"/>
                    </a:cubicBezTo>
                    <a:cubicBezTo>
                      <a:pt x="90009" y="108125"/>
                      <a:pt x="83082" y="98422"/>
                      <a:pt x="85852" y="86639"/>
                    </a:cubicBezTo>
                    <a:cubicBezTo>
                      <a:pt x="89316" y="70004"/>
                      <a:pt x="84467" y="56835"/>
                      <a:pt x="71305" y="47132"/>
                    </a:cubicBezTo>
                    <a:cubicBezTo>
                      <a:pt x="58142" y="37428"/>
                      <a:pt x="44287" y="38121"/>
                      <a:pt x="29739" y="46438"/>
                    </a:cubicBezTo>
                    <a:cubicBezTo>
                      <a:pt x="17962" y="52677"/>
                      <a:pt x="8264" y="50597"/>
                      <a:pt x="2722" y="40894"/>
                    </a:cubicBezTo>
                    <a:cubicBezTo>
                      <a:pt x="-2820" y="31190"/>
                      <a:pt x="-49" y="19407"/>
                      <a:pt x="12420" y="13862"/>
                    </a:cubicBezTo>
                    <a:cubicBezTo>
                      <a:pt x="24197" y="6931"/>
                      <a:pt x="37359" y="4159"/>
                      <a:pt x="49829" y="0"/>
                    </a:cubicBezTo>
                    <a:close/>
                  </a:path>
                </a:pathLst>
              </a:custGeom>
              <a:grpFill/>
              <a:ln w="6923" cap="flat">
                <a:noFill/>
                <a:prstDash val="solid"/>
                <a:miter/>
              </a:ln>
            </p:spPr>
            <p:txBody>
              <a:bodyPr rtlCol="0" anchor="ctr"/>
              <a:lstStyle/>
              <a:p>
                <a:endParaRPr lang="en-US"/>
              </a:p>
            </p:txBody>
          </p:sp>
        </p:grpSp>
        <p:grpSp>
          <p:nvGrpSpPr>
            <p:cNvPr id="32" name="Group 31">
              <a:extLst>
                <a:ext uri="{FF2B5EF4-FFF2-40B4-BE49-F238E27FC236}">
                  <a16:creationId xmlns:a16="http://schemas.microsoft.com/office/drawing/2014/main" id="{3C3B7DF1-0179-7FB7-F11A-C43913FACDF2}"/>
                </a:ext>
              </a:extLst>
            </p:cNvPr>
            <p:cNvGrpSpPr/>
            <p:nvPr/>
          </p:nvGrpSpPr>
          <p:grpSpPr>
            <a:xfrm>
              <a:off x="779371" y="9712"/>
              <a:ext cx="684804" cy="624635"/>
              <a:chOff x="6611326" y="2614914"/>
              <a:chExt cx="684804" cy="624635"/>
            </a:xfrm>
            <a:solidFill>
              <a:srgbClr val="E8A116"/>
            </a:solidFill>
          </p:grpSpPr>
          <p:sp>
            <p:nvSpPr>
              <p:cNvPr id="33" name="Freeform 32">
                <a:extLst>
                  <a:ext uri="{FF2B5EF4-FFF2-40B4-BE49-F238E27FC236}">
                    <a16:creationId xmlns:a16="http://schemas.microsoft.com/office/drawing/2014/main" id="{854CE2D3-DFA0-F263-40E5-B20923FCBE2F}"/>
                  </a:ext>
                </a:extLst>
              </p:cNvPr>
              <p:cNvSpPr/>
              <p:nvPr/>
            </p:nvSpPr>
            <p:spPr>
              <a:xfrm>
                <a:off x="6795268" y="3067516"/>
                <a:ext cx="235536" cy="172033"/>
              </a:xfrm>
              <a:custGeom>
                <a:avLst/>
                <a:gdLst>
                  <a:gd name="connsiteX0" fmla="*/ 182195 w 235536"/>
                  <a:gd name="connsiteY0" fmla="*/ 0 h 172033"/>
                  <a:gd name="connsiteX1" fmla="*/ 235537 w 235536"/>
                  <a:gd name="connsiteY1" fmla="*/ 93570 h 172033"/>
                  <a:gd name="connsiteX2" fmla="*/ 213369 w 235536"/>
                  <a:gd name="connsiteY2" fmla="*/ 98422 h 172033"/>
                  <a:gd name="connsiteX3" fmla="*/ 119847 w 235536"/>
                  <a:gd name="connsiteY3" fmla="*/ 165653 h 172033"/>
                  <a:gd name="connsiteX4" fmla="*/ 105991 w 235536"/>
                  <a:gd name="connsiteY4" fmla="*/ 170505 h 172033"/>
                  <a:gd name="connsiteX5" fmla="*/ 43644 w 235536"/>
                  <a:gd name="connsiteY5" fmla="*/ 162881 h 172033"/>
                  <a:gd name="connsiteX6" fmla="*/ 29096 w 235536"/>
                  <a:gd name="connsiteY6" fmla="*/ 155950 h 172033"/>
                  <a:gd name="connsiteX7" fmla="*/ 0 w 235536"/>
                  <a:gd name="connsiteY7" fmla="*/ 105353 h 172033"/>
                  <a:gd name="connsiteX8" fmla="*/ 182195 w 235536"/>
                  <a:gd name="connsiteY8" fmla="*/ 0 h 172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536" h="172033">
                    <a:moveTo>
                      <a:pt x="182195" y="0"/>
                    </a:moveTo>
                    <a:cubicBezTo>
                      <a:pt x="200206" y="31883"/>
                      <a:pt x="217525" y="61687"/>
                      <a:pt x="235537" y="93570"/>
                    </a:cubicBezTo>
                    <a:cubicBezTo>
                      <a:pt x="226531" y="95649"/>
                      <a:pt x="219604" y="97035"/>
                      <a:pt x="213369" y="98422"/>
                    </a:cubicBezTo>
                    <a:cubicBezTo>
                      <a:pt x="173881" y="109511"/>
                      <a:pt x="142707" y="131691"/>
                      <a:pt x="119847" y="165653"/>
                    </a:cubicBezTo>
                    <a:cubicBezTo>
                      <a:pt x="116383" y="171198"/>
                      <a:pt x="113612" y="173971"/>
                      <a:pt x="105991" y="170505"/>
                    </a:cubicBezTo>
                    <a:cubicBezTo>
                      <a:pt x="85901" y="162188"/>
                      <a:pt x="65119" y="159415"/>
                      <a:pt x="43644" y="162881"/>
                    </a:cubicBezTo>
                    <a:cubicBezTo>
                      <a:pt x="36716" y="164267"/>
                      <a:pt x="32560" y="162188"/>
                      <a:pt x="29096" y="155950"/>
                    </a:cubicBezTo>
                    <a:cubicBezTo>
                      <a:pt x="20090" y="139315"/>
                      <a:pt x="10391" y="122681"/>
                      <a:pt x="0" y="105353"/>
                    </a:cubicBezTo>
                    <a:cubicBezTo>
                      <a:pt x="60270" y="70004"/>
                      <a:pt x="120539" y="35348"/>
                      <a:pt x="182195" y="0"/>
                    </a:cubicBezTo>
                    <a:close/>
                  </a:path>
                </a:pathLst>
              </a:custGeom>
              <a:grpFill/>
              <a:ln w="6923"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04553490-3DDF-3715-5DF9-639680703FF4}"/>
                  </a:ext>
                </a:extLst>
              </p:cNvPr>
              <p:cNvSpPr/>
              <p:nvPr/>
            </p:nvSpPr>
            <p:spPr>
              <a:xfrm>
                <a:off x="7062575" y="2614914"/>
                <a:ext cx="88998" cy="185060"/>
              </a:xfrm>
              <a:custGeom>
                <a:avLst/>
                <a:gdLst>
                  <a:gd name="connsiteX0" fmla="*/ 27807 w 88998"/>
                  <a:gd name="connsiteY0" fmla="*/ 185061 h 185060"/>
                  <a:gd name="connsiteX1" fmla="*/ 42355 w 88998"/>
                  <a:gd name="connsiteY1" fmla="*/ 0 h 185060"/>
                  <a:gd name="connsiteX2" fmla="*/ 65216 w 88998"/>
                  <a:gd name="connsiteY2" fmla="*/ 182288 h 185060"/>
                  <a:gd name="connsiteX3" fmla="*/ 65216 w 88998"/>
                  <a:gd name="connsiteY3" fmla="*/ 143474 h 185060"/>
                  <a:gd name="connsiteX4" fmla="*/ 65216 w 88998"/>
                  <a:gd name="connsiteY4" fmla="*/ 102580 h 185060"/>
                  <a:gd name="connsiteX5" fmla="*/ 46511 w 88998"/>
                  <a:gd name="connsiteY5" fmla="*/ 84560 h 185060"/>
                  <a:gd name="connsiteX6" fmla="*/ 28500 w 88998"/>
                  <a:gd name="connsiteY6" fmla="*/ 103273 h 185060"/>
                  <a:gd name="connsiteX7" fmla="*/ 28500 w 88998"/>
                  <a:gd name="connsiteY7" fmla="*/ 170505 h 185060"/>
                  <a:gd name="connsiteX8" fmla="*/ 27807 w 88998"/>
                  <a:gd name="connsiteY8" fmla="*/ 185061 h 18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98" h="185060">
                    <a:moveTo>
                      <a:pt x="27807" y="185061"/>
                    </a:moveTo>
                    <a:cubicBezTo>
                      <a:pt x="-15144" y="131691"/>
                      <a:pt x="-6831" y="44359"/>
                      <a:pt x="42355" y="0"/>
                    </a:cubicBezTo>
                    <a:cubicBezTo>
                      <a:pt x="93618" y="42280"/>
                      <a:pt x="104703" y="126146"/>
                      <a:pt x="65216" y="182288"/>
                    </a:cubicBezTo>
                    <a:cubicBezTo>
                      <a:pt x="65216" y="167733"/>
                      <a:pt x="65216" y="155950"/>
                      <a:pt x="65216" y="143474"/>
                    </a:cubicBezTo>
                    <a:cubicBezTo>
                      <a:pt x="65216" y="129612"/>
                      <a:pt x="65908" y="116443"/>
                      <a:pt x="65216" y="102580"/>
                    </a:cubicBezTo>
                    <a:cubicBezTo>
                      <a:pt x="64523" y="91491"/>
                      <a:pt x="56210" y="83866"/>
                      <a:pt x="46511" y="84560"/>
                    </a:cubicBezTo>
                    <a:cubicBezTo>
                      <a:pt x="36812" y="84560"/>
                      <a:pt x="28500" y="92184"/>
                      <a:pt x="28500" y="103273"/>
                    </a:cubicBezTo>
                    <a:cubicBezTo>
                      <a:pt x="27807" y="125453"/>
                      <a:pt x="28500" y="148326"/>
                      <a:pt x="28500" y="170505"/>
                    </a:cubicBezTo>
                    <a:cubicBezTo>
                      <a:pt x="27807" y="174664"/>
                      <a:pt x="27807" y="178823"/>
                      <a:pt x="27807" y="185061"/>
                    </a:cubicBezTo>
                    <a:close/>
                  </a:path>
                </a:pathLst>
              </a:custGeom>
              <a:grpFill/>
              <a:ln w="6923"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228E662E-9A9F-38EC-1109-E62610E22523}"/>
                  </a:ext>
                </a:extLst>
              </p:cNvPr>
              <p:cNvSpPr/>
              <p:nvPr/>
            </p:nvSpPr>
            <p:spPr>
              <a:xfrm>
                <a:off x="7140261" y="2843786"/>
                <a:ext cx="155869" cy="127387"/>
              </a:xfrm>
              <a:custGeom>
                <a:avLst/>
                <a:gdLst>
                  <a:gd name="connsiteX0" fmla="*/ 27710 w 155869"/>
                  <a:gd name="connsiteY0" fmla="*/ 127387 h 127387"/>
                  <a:gd name="connsiteX1" fmla="*/ 76203 w 155869"/>
                  <a:gd name="connsiteY1" fmla="*/ 92039 h 127387"/>
                  <a:gd name="connsiteX2" fmla="*/ 84516 w 155869"/>
                  <a:gd name="connsiteY2" fmla="*/ 85801 h 127387"/>
                  <a:gd name="connsiteX3" fmla="*/ 87980 w 155869"/>
                  <a:gd name="connsiteY3" fmla="*/ 60156 h 127387"/>
                  <a:gd name="connsiteX4" fmla="*/ 62348 w 155869"/>
                  <a:gd name="connsiteY4" fmla="*/ 56690 h 127387"/>
                  <a:gd name="connsiteX5" fmla="*/ 10391 w 155869"/>
                  <a:gd name="connsiteY5" fmla="*/ 94118 h 127387"/>
                  <a:gd name="connsiteX6" fmla="*/ 0 w 155869"/>
                  <a:gd name="connsiteY6" fmla="*/ 101049 h 127387"/>
                  <a:gd name="connsiteX7" fmla="*/ 155870 w 155869"/>
                  <a:gd name="connsiteY7" fmla="*/ 548 h 127387"/>
                  <a:gd name="connsiteX8" fmla="*/ 27710 w 155869"/>
                  <a:gd name="connsiteY8" fmla="*/ 127387 h 12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869" h="127387">
                    <a:moveTo>
                      <a:pt x="27710" y="127387"/>
                    </a:moveTo>
                    <a:cubicBezTo>
                      <a:pt x="45722" y="114219"/>
                      <a:pt x="60962" y="103129"/>
                      <a:pt x="76203" y="92039"/>
                    </a:cubicBezTo>
                    <a:cubicBezTo>
                      <a:pt x="78974" y="89960"/>
                      <a:pt x="81745" y="87880"/>
                      <a:pt x="84516" y="85801"/>
                    </a:cubicBezTo>
                    <a:cubicBezTo>
                      <a:pt x="92829" y="78177"/>
                      <a:pt x="94215" y="68473"/>
                      <a:pt x="87980" y="60156"/>
                    </a:cubicBezTo>
                    <a:cubicBezTo>
                      <a:pt x="81745" y="52532"/>
                      <a:pt x="71354" y="50452"/>
                      <a:pt x="62348" y="56690"/>
                    </a:cubicBezTo>
                    <a:cubicBezTo>
                      <a:pt x="45029" y="69166"/>
                      <a:pt x="27710" y="81642"/>
                      <a:pt x="10391" y="94118"/>
                    </a:cubicBezTo>
                    <a:cubicBezTo>
                      <a:pt x="7620" y="96198"/>
                      <a:pt x="4156" y="98277"/>
                      <a:pt x="0" y="101049"/>
                    </a:cubicBezTo>
                    <a:cubicBezTo>
                      <a:pt x="18011" y="42135"/>
                      <a:pt x="93522" y="-5690"/>
                      <a:pt x="155870" y="548"/>
                    </a:cubicBezTo>
                    <a:cubicBezTo>
                      <a:pt x="153099" y="49066"/>
                      <a:pt x="101142" y="115605"/>
                      <a:pt x="27710" y="127387"/>
                    </a:cubicBezTo>
                    <a:close/>
                  </a:path>
                </a:pathLst>
              </a:custGeom>
              <a:grpFill/>
              <a:ln w="6923"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A492B93F-775C-BB05-ADED-EDA4F3D632ED}"/>
                  </a:ext>
                </a:extLst>
              </p:cNvPr>
              <p:cNvSpPr/>
              <p:nvPr/>
            </p:nvSpPr>
            <p:spPr>
              <a:xfrm>
                <a:off x="6921350" y="2843857"/>
                <a:ext cx="155869" cy="126622"/>
              </a:xfrm>
              <a:custGeom>
                <a:avLst/>
                <a:gdLst>
                  <a:gd name="connsiteX0" fmla="*/ 0 w 155869"/>
                  <a:gd name="connsiteY0" fmla="*/ 477 h 126622"/>
                  <a:gd name="connsiteX1" fmla="*/ 155870 w 155869"/>
                  <a:gd name="connsiteY1" fmla="*/ 100978 h 126622"/>
                  <a:gd name="connsiteX2" fmla="*/ 102528 w 155869"/>
                  <a:gd name="connsiteY2" fmla="*/ 62164 h 126622"/>
                  <a:gd name="connsiteX3" fmla="*/ 67890 w 155869"/>
                  <a:gd name="connsiteY3" fmla="*/ 60777 h 126622"/>
                  <a:gd name="connsiteX4" fmla="*/ 79667 w 155869"/>
                  <a:gd name="connsiteY4" fmla="*/ 91967 h 126622"/>
                  <a:gd name="connsiteX5" fmla="*/ 127467 w 155869"/>
                  <a:gd name="connsiteY5" fmla="*/ 126623 h 126622"/>
                  <a:gd name="connsiteX6" fmla="*/ 0 w 155869"/>
                  <a:gd name="connsiteY6" fmla="*/ 477 h 126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869" h="126622">
                    <a:moveTo>
                      <a:pt x="0" y="477"/>
                    </a:moveTo>
                    <a:cubicBezTo>
                      <a:pt x="74817" y="-5761"/>
                      <a:pt x="139936" y="50381"/>
                      <a:pt x="155870" y="100978"/>
                    </a:cubicBezTo>
                    <a:cubicBezTo>
                      <a:pt x="137165" y="87115"/>
                      <a:pt x="119847" y="74640"/>
                      <a:pt x="102528" y="62164"/>
                    </a:cubicBezTo>
                    <a:cubicBezTo>
                      <a:pt x="86594" y="50381"/>
                      <a:pt x="75510" y="50381"/>
                      <a:pt x="67890" y="60777"/>
                    </a:cubicBezTo>
                    <a:cubicBezTo>
                      <a:pt x="60962" y="71174"/>
                      <a:pt x="64426" y="80877"/>
                      <a:pt x="79667" y="91967"/>
                    </a:cubicBezTo>
                    <a:cubicBezTo>
                      <a:pt x="94907" y="103057"/>
                      <a:pt x="110841" y="114840"/>
                      <a:pt x="127467" y="126623"/>
                    </a:cubicBezTo>
                    <a:cubicBezTo>
                      <a:pt x="70661" y="122464"/>
                      <a:pt x="4849" y="57312"/>
                      <a:pt x="0" y="477"/>
                    </a:cubicBezTo>
                    <a:close/>
                  </a:path>
                </a:pathLst>
              </a:custGeom>
              <a:grpFill/>
              <a:ln w="6923"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EF77AA6-3743-29A4-CD71-F1E0D07D2BCE}"/>
                  </a:ext>
                </a:extLst>
              </p:cNvPr>
              <p:cNvSpPr/>
              <p:nvPr/>
            </p:nvSpPr>
            <p:spPr>
              <a:xfrm>
                <a:off x="6611326" y="2696945"/>
                <a:ext cx="122242" cy="105109"/>
              </a:xfrm>
              <a:custGeom>
                <a:avLst/>
                <a:gdLst>
                  <a:gd name="connsiteX0" fmla="*/ 29458 w 122242"/>
                  <a:gd name="connsiteY0" fmla="*/ 105109 h 105109"/>
                  <a:gd name="connsiteX1" fmla="*/ 21837 w 122242"/>
                  <a:gd name="connsiteY1" fmla="*/ 97485 h 105109"/>
                  <a:gd name="connsiteX2" fmla="*/ 2440 w 122242"/>
                  <a:gd name="connsiteY2" fmla="*/ 64216 h 105109"/>
                  <a:gd name="connsiteX3" fmla="*/ 7290 w 122242"/>
                  <a:gd name="connsiteY3" fmla="*/ 46888 h 105109"/>
                  <a:gd name="connsiteX4" fmla="*/ 83493 w 122242"/>
                  <a:gd name="connsiteY4" fmla="*/ 2529 h 105109"/>
                  <a:gd name="connsiteX5" fmla="*/ 100812 w 122242"/>
                  <a:gd name="connsiteY5" fmla="*/ 6688 h 105109"/>
                  <a:gd name="connsiteX6" fmla="*/ 120209 w 122242"/>
                  <a:gd name="connsiteY6" fmla="*/ 39957 h 105109"/>
                  <a:gd name="connsiteX7" fmla="*/ 116052 w 122242"/>
                  <a:gd name="connsiteY7" fmla="*/ 55898 h 105109"/>
                  <a:gd name="connsiteX8" fmla="*/ 36385 w 122242"/>
                  <a:gd name="connsiteY8" fmla="*/ 101644 h 105109"/>
                  <a:gd name="connsiteX9" fmla="*/ 29458 w 122242"/>
                  <a:gd name="connsiteY9" fmla="*/ 105109 h 10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242" h="105109">
                    <a:moveTo>
                      <a:pt x="29458" y="105109"/>
                    </a:moveTo>
                    <a:cubicBezTo>
                      <a:pt x="26687" y="103030"/>
                      <a:pt x="23223" y="100950"/>
                      <a:pt x="21837" y="97485"/>
                    </a:cubicBezTo>
                    <a:cubicBezTo>
                      <a:pt x="14910" y="86395"/>
                      <a:pt x="9368" y="75305"/>
                      <a:pt x="2440" y="64216"/>
                    </a:cubicBezTo>
                    <a:cubicBezTo>
                      <a:pt x="-2409" y="56591"/>
                      <a:pt x="362" y="51047"/>
                      <a:pt x="7290" y="46888"/>
                    </a:cubicBezTo>
                    <a:cubicBezTo>
                      <a:pt x="32922" y="32333"/>
                      <a:pt x="58553" y="17777"/>
                      <a:pt x="83493" y="2529"/>
                    </a:cubicBezTo>
                    <a:cubicBezTo>
                      <a:pt x="91113" y="-1630"/>
                      <a:pt x="96655" y="-937"/>
                      <a:pt x="100812" y="6688"/>
                    </a:cubicBezTo>
                    <a:cubicBezTo>
                      <a:pt x="107046" y="17777"/>
                      <a:pt x="113281" y="28867"/>
                      <a:pt x="120209" y="39957"/>
                    </a:cubicBezTo>
                    <a:cubicBezTo>
                      <a:pt x="123672" y="46195"/>
                      <a:pt x="122980" y="51740"/>
                      <a:pt x="116052" y="55898"/>
                    </a:cubicBezTo>
                    <a:cubicBezTo>
                      <a:pt x="89727" y="71147"/>
                      <a:pt x="63403" y="86395"/>
                      <a:pt x="36385" y="101644"/>
                    </a:cubicBezTo>
                    <a:cubicBezTo>
                      <a:pt x="35000" y="103723"/>
                      <a:pt x="32229" y="104416"/>
                      <a:pt x="29458" y="105109"/>
                    </a:cubicBezTo>
                    <a:close/>
                  </a:path>
                </a:pathLst>
              </a:custGeom>
              <a:grpFill/>
              <a:ln w="6923"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89B5A6B0-0450-B05D-BD35-931E88F36F12}"/>
                  </a:ext>
                </a:extLst>
              </p:cNvPr>
              <p:cNvSpPr/>
              <p:nvPr/>
            </p:nvSpPr>
            <p:spPr>
              <a:xfrm>
                <a:off x="6700361" y="2805520"/>
                <a:ext cx="173881" cy="286254"/>
              </a:xfrm>
              <a:custGeom>
                <a:avLst/>
                <a:gdLst>
                  <a:gd name="connsiteX0" fmla="*/ 173881 w 173881"/>
                  <a:gd name="connsiteY0" fmla="*/ 277937 h 286254"/>
                  <a:gd name="connsiteX1" fmla="*/ 160719 w 173881"/>
                  <a:gd name="connsiteY1" fmla="*/ 286255 h 286254"/>
                  <a:gd name="connsiteX2" fmla="*/ 0 w 173881"/>
                  <a:gd name="connsiteY2" fmla="*/ 7624 h 286254"/>
                  <a:gd name="connsiteX3" fmla="*/ 13163 w 173881"/>
                  <a:gd name="connsiteY3" fmla="*/ 0 h 286254"/>
                  <a:gd name="connsiteX4" fmla="*/ 173881 w 173881"/>
                  <a:gd name="connsiteY4" fmla="*/ 277937 h 286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881" h="286254">
                    <a:moveTo>
                      <a:pt x="173881" y="277937"/>
                    </a:moveTo>
                    <a:cubicBezTo>
                      <a:pt x="169032" y="280710"/>
                      <a:pt x="165569" y="282789"/>
                      <a:pt x="160719" y="286255"/>
                    </a:cubicBezTo>
                    <a:cubicBezTo>
                      <a:pt x="107377" y="193378"/>
                      <a:pt x="53342" y="100501"/>
                      <a:pt x="0" y="7624"/>
                    </a:cubicBezTo>
                    <a:cubicBezTo>
                      <a:pt x="4849" y="4852"/>
                      <a:pt x="9006" y="2772"/>
                      <a:pt x="13163" y="0"/>
                    </a:cubicBezTo>
                    <a:cubicBezTo>
                      <a:pt x="66504" y="92184"/>
                      <a:pt x="119847" y="184367"/>
                      <a:pt x="173881" y="277937"/>
                    </a:cubicBezTo>
                    <a:close/>
                  </a:path>
                </a:pathLst>
              </a:custGeom>
              <a:grpFill/>
              <a:ln w="6923"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5429479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8"/>
          </p:nvPr>
        </p:nvSpPr>
        <p:spPr>
          <a:xfrm>
            <a:off x="3519101" y="764864"/>
            <a:ext cx="8437577" cy="4659562"/>
          </a:xfrm>
        </p:spPr>
        <p:txBody>
          <a:bodyPr/>
          <a:lstStyle/>
          <a:p>
            <a:pPr marL="0" indent="0">
              <a:lnSpc>
                <a:spcPts val="2580"/>
              </a:lnSpc>
              <a:spcBef>
                <a:spcPts val="0"/>
              </a:spcBef>
              <a:buClr>
                <a:srgbClr val="E8A116"/>
              </a:buClr>
            </a:pPr>
            <a:r>
              <a:rPr lang="en-IE" sz="2300" b="1" dirty="0"/>
              <a:t>Soil restoration </a:t>
            </a:r>
            <a:r>
              <a:rPr lang="en-IE" sz="2300" dirty="0"/>
              <a:t>is the process of improving the structure, microbial life, nutrient density, and overall carbon levels of degraded soil. Degraded soil comes from lands with reduced productivity due to human activity. Soil restoration involves creating or improving soil health. </a:t>
            </a:r>
          </a:p>
          <a:p>
            <a:pPr marL="0" indent="0">
              <a:lnSpc>
                <a:spcPts val="2580"/>
              </a:lnSpc>
              <a:spcBef>
                <a:spcPts val="0"/>
              </a:spcBef>
              <a:buClr>
                <a:srgbClr val="E8A116"/>
              </a:buClr>
            </a:pPr>
            <a:endParaRPr lang="en-IE" sz="2300" dirty="0"/>
          </a:p>
          <a:p>
            <a:pPr marL="0" indent="0">
              <a:lnSpc>
                <a:spcPts val="2580"/>
              </a:lnSpc>
              <a:spcBef>
                <a:spcPts val="0"/>
              </a:spcBef>
              <a:buClr>
                <a:srgbClr val="E8A116"/>
              </a:buClr>
            </a:pPr>
            <a:r>
              <a:rPr lang="en-IE" sz="2300" b="1" dirty="0">
                <a:solidFill>
                  <a:srgbClr val="296B5F"/>
                </a:solidFill>
              </a:rPr>
              <a:t>Land can heal itself by: </a:t>
            </a:r>
            <a:r>
              <a:rPr lang="en-IE" sz="2300" dirty="0"/>
              <a:t>Adding organic matter, growing </a:t>
            </a:r>
            <a:r>
              <a:rPr lang="en-IE" sz="2300" b="1" dirty="0"/>
              <a:t>Nitrogen fixing plants </a:t>
            </a:r>
            <a:r>
              <a:rPr lang="en-IE" sz="2300" dirty="0"/>
              <a:t>and integrating livestock on to the land which incorporates their waste back into soil (manure/compost). Better soil means more </a:t>
            </a:r>
            <a:r>
              <a:rPr lang="en-IE" sz="2300" b="1" dirty="0"/>
              <a:t>resilient soil</a:t>
            </a:r>
            <a:r>
              <a:rPr lang="en-IE" sz="2300" dirty="0"/>
              <a:t>. </a:t>
            </a:r>
          </a:p>
          <a:p>
            <a:pPr marL="0" indent="0" algn="just">
              <a:lnSpc>
                <a:spcPts val="2580"/>
              </a:lnSpc>
              <a:spcBef>
                <a:spcPts val="0"/>
              </a:spcBef>
              <a:buClr>
                <a:srgbClr val="E8A116"/>
              </a:buClr>
            </a:pPr>
            <a:endParaRPr lang="en-IE" sz="2300" dirty="0"/>
          </a:p>
          <a:p>
            <a:pPr marL="0" indent="0" algn="just">
              <a:lnSpc>
                <a:spcPts val="2580"/>
              </a:lnSpc>
              <a:spcBef>
                <a:spcPts val="0"/>
              </a:spcBef>
              <a:buClr>
                <a:srgbClr val="E8A116"/>
              </a:buClr>
            </a:pPr>
            <a:r>
              <a:rPr lang="en-IE" sz="2300" dirty="0"/>
              <a:t>An increase of </a:t>
            </a:r>
            <a:r>
              <a:rPr lang="en-IE" sz="2300" b="1" dirty="0"/>
              <a:t>soil organic matter </a:t>
            </a:r>
            <a:r>
              <a:rPr lang="en-IE" sz="2300" dirty="0"/>
              <a:t>causes an increase in water storage properties in the soil. Organic matter added to the soil becomes food for aerobic bacteria, fungi, protozoa's, nematodes and arthropods, which in turn helps to solubilise essential nutrients for the plant roots, stabilise pH and build airways in the soil for oxygen and water infiltration. </a:t>
            </a:r>
          </a:p>
          <a:p>
            <a:pPr marL="0" indent="0" algn="just">
              <a:lnSpc>
                <a:spcPts val="2580"/>
              </a:lnSpc>
              <a:spcBef>
                <a:spcPts val="0"/>
              </a:spcBef>
              <a:buClr>
                <a:srgbClr val="E8A116"/>
              </a:buClr>
            </a:pPr>
            <a:endParaRPr lang="en-IE" sz="2300" dirty="0"/>
          </a:p>
          <a:p>
            <a:pPr marL="0" indent="0">
              <a:lnSpc>
                <a:spcPts val="2580"/>
              </a:lnSpc>
              <a:spcBef>
                <a:spcPts val="0"/>
              </a:spcBef>
              <a:buClr>
                <a:srgbClr val="E8A116"/>
              </a:buClr>
            </a:pPr>
            <a:endParaRPr lang="en-IE" sz="2300" dirty="0">
              <a:solidFill>
                <a:srgbClr val="454545"/>
              </a:solidFill>
            </a:endParaRPr>
          </a:p>
        </p:txBody>
      </p:sp>
      <p:grpSp>
        <p:nvGrpSpPr>
          <p:cNvPr id="21" name="Group 20">
            <a:extLst>
              <a:ext uri="{FF2B5EF4-FFF2-40B4-BE49-F238E27FC236}">
                <a16:creationId xmlns:a16="http://schemas.microsoft.com/office/drawing/2014/main" id="{DC82591B-85C5-E693-D78A-7B42F02701E9}"/>
              </a:ext>
            </a:extLst>
          </p:cNvPr>
          <p:cNvGrpSpPr/>
          <p:nvPr/>
        </p:nvGrpSpPr>
        <p:grpSpPr>
          <a:xfrm rot="10800000" flipH="1">
            <a:off x="0" y="2053083"/>
            <a:ext cx="3390864" cy="4834792"/>
            <a:chOff x="0" y="-412420"/>
            <a:chExt cx="3390864" cy="4834792"/>
          </a:xfrm>
        </p:grpSpPr>
        <p:sp>
          <p:nvSpPr>
            <p:cNvPr id="22" name="Freeform 21">
              <a:extLst>
                <a:ext uri="{FF2B5EF4-FFF2-40B4-BE49-F238E27FC236}">
                  <a16:creationId xmlns:a16="http://schemas.microsoft.com/office/drawing/2014/main" id="{1A4E86AA-F2E5-5B0E-6891-F7C3B310D4EC}"/>
                </a:ext>
              </a:extLst>
            </p:cNvPr>
            <p:cNvSpPr/>
            <p:nvPr/>
          </p:nvSpPr>
          <p:spPr>
            <a:xfrm rot="16200000">
              <a:off x="323991" y="1355499"/>
              <a:ext cx="4422371" cy="1711375"/>
            </a:xfrm>
            <a:custGeom>
              <a:avLst/>
              <a:gdLst>
                <a:gd name="connsiteX0" fmla="*/ 0 w 6642581"/>
                <a:gd name="connsiteY0" fmla="*/ 0 h 2570554"/>
                <a:gd name="connsiteX1" fmla="*/ 360681 w 6642581"/>
                <a:gd name="connsiteY1" fmla="*/ 0 h 2570554"/>
                <a:gd name="connsiteX2" fmla="*/ 1913270 w 6642581"/>
                <a:gd name="connsiteY2" fmla="*/ 0 h 2570554"/>
                <a:gd name="connsiteX3" fmla="*/ 2273951 w 6642581"/>
                <a:gd name="connsiteY3" fmla="*/ 0 h 2570554"/>
                <a:gd name="connsiteX4" fmla="*/ 4512374 w 6642581"/>
                <a:gd name="connsiteY4" fmla="*/ 0 h 2570554"/>
                <a:gd name="connsiteX5" fmla="*/ 4512375 w 6642581"/>
                <a:gd name="connsiteY5" fmla="*/ 0 h 2570554"/>
                <a:gd name="connsiteX6" fmla="*/ 4873055 w 6642581"/>
                <a:gd name="connsiteY6" fmla="*/ 0 h 2570554"/>
                <a:gd name="connsiteX7" fmla="*/ 4873056 w 6642581"/>
                <a:gd name="connsiteY7" fmla="*/ 0 h 2570554"/>
                <a:gd name="connsiteX8" fmla="*/ 5734821 w 6642581"/>
                <a:gd name="connsiteY8" fmla="*/ 0 h 2570554"/>
                <a:gd name="connsiteX9" fmla="*/ 6095502 w 6642581"/>
                <a:gd name="connsiteY9" fmla="*/ 0 h 2570554"/>
                <a:gd name="connsiteX10" fmla="*/ 6642581 w 6642581"/>
                <a:gd name="connsiteY10" fmla="*/ 497696 h 2570554"/>
                <a:gd name="connsiteX11" fmla="*/ 6642581 w 6642581"/>
                <a:gd name="connsiteY11" fmla="*/ 2570554 h 2570554"/>
                <a:gd name="connsiteX12" fmla="*/ 6281900 w 6642581"/>
                <a:gd name="connsiteY12" fmla="*/ 2570554 h 2570554"/>
                <a:gd name="connsiteX13" fmla="*/ 5420133 w 6642581"/>
                <a:gd name="connsiteY13" fmla="*/ 2570554 h 2570554"/>
                <a:gd name="connsiteX14" fmla="*/ 5059452 w 6642581"/>
                <a:gd name="connsiteY14" fmla="*/ 2570554 h 2570554"/>
                <a:gd name="connsiteX15" fmla="*/ 4299742 w 6642581"/>
                <a:gd name="connsiteY15" fmla="*/ 2570554 h 2570554"/>
                <a:gd name="connsiteX16" fmla="*/ 3939061 w 6642581"/>
                <a:gd name="connsiteY16" fmla="*/ 2570554 h 2570554"/>
                <a:gd name="connsiteX17" fmla="*/ 3506863 w 6642581"/>
                <a:gd name="connsiteY17" fmla="*/ 2570554 h 2570554"/>
                <a:gd name="connsiteX18" fmla="*/ 3146182 w 6642581"/>
                <a:gd name="connsiteY18" fmla="*/ 2570554 h 2570554"/>
                <a:gd name="connsiteX19" fmla="*/ 3077294 w 6642581"/>
                <a:gd name="connsiteY19" fmla="*/ 2570554 h 2570554"/>
                <a:gd name="connsiteX20" fmla="*/ 2716613 w 6642581"/>
                <a:gd name="connsiteY20" fmla="*/ 2570554 h 2570554"/>
                <a:gd name="connsiteX21" fmla="*/ 1164024 w 6642581"/>
                <a:gd name="connsiteY21" fmla="*/ 2570554 h 2570554"/>
                <a:gd name="connsiteX22" fmla="*/ 803343 w 6642581"/>
                <a:gd name="connsiteY22" fmla="*/ 2570554 h 2570554"/>
                <a:gd name="connsiteX23" fmla="*/ 0 w 6642581"/>
                <a:gd name="connsiteY23" fmla="*/ 1839727 h 257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642581" h="2570554">
                  <a:moveTo>
                    <a:pt x="0" y="0"/>
                  </a:moveTo>
                  <a:lnTo>
                    <a:pt x="360681" y="0"/>
                  </a:lnTo>
                  <a:lnTo>
                    <a:pt x="1913270" y="0"/>
                  </a:lnTo>
                  <a:lnTo>
                    <a:pt x="2273951" y="0"/>
                  </a:lnTo>
                  <a:lnTo>
                    <a:pt x="4512374" y="0"/>
                  </a:lnTo>
                  <a:lnTo>
                    <a:pt x="4512375" y="0"/>
                  </a:lnTo>
                  <a:lnTo>
                    <a:pt x="4873055" y="0"/>
                  </a:lnTo>
                  <a:lnTo>
                    <a:pt x="4873056" y="0"/>
                  </a:lnTo>
                  <a:lnTo>
                    <a:pt x="5734821" y="0"/>
                  </a:lnTo>
                  <a:lnTo>
                    <a:pt x="6095502" y="0"/>
                  </a:lnTo>
                  <a:cubicBezTo>
                    <a:pt x="6397836" y="0"/>
                    <a:pt x="6642581" y="222653"/>
                    <a:pt x="6642581" y="497696"/>
                  </a:cubicBezTo>
                  <a:lnTo>
                    <a:pt x="6642581" y="2570554"/>
                  </a:lnTo>
                  <a:lnTo>
                    <a:pt x="6281900" y="2570554"/>
                  </a:lnTo>
                  <a:lnTo>
                    <a:pt x="5420133" y="2570554"/>
                  </a:lnTo>
                  <a:lnTo>
                    <a:pt x="5059452" y="2570554"/>
                  </a:lnTo>
                  <a:lnTo>
                    <a:pt x="4299742" y="2570554"/>
                  </a:lnTo>
                  <a:lnTo>
                    <a:pt x="3939061" y="2570554"/>
                  </a:lnTo>
                  <a:lnTo>
                    <a:pt x="3506863" y="2570554"/>
                  </a:lnTo>
                  <a:lnTo>
                    <a:pt x="3146182" y="2570554"/>
                  </a:lnTo>
                  <a:lnTo>
                    <a:pt x="3077294" y="2570554"/>
                  </a:lnTo>
                  <a:lnTo>
                    <a:pt x="2716613" y="2570554"/>
                  </a:lnTo>
                  <a:lnTo>
                    <a:pt x="1164024" y="2570554"/>
                  </a:lnTo>
                  <a:lnTo>
                    <a:pt x="803343" y="2570554"/>
                  </a:lnTo>
                  <a:cubicBezTo>
                    <a:pt x="359921" y="2570554"/>
                    <a:pt x="0" y="2243123"/>
                    <a:pt x="0" y="1839727"/>
                  </a:cubicBezTo>
                  <a:close/>
                </a:path>
              </a:pathLst>
            </a:custGeom>
            <a:solidFill>
              <a:srgbClr val="296B5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3" name="Rectangle 22">
              <a:extLst>
                <a:ext uri="{FF2B5EF4-FFF2-40B4-BE49-F238E27FC236}">
                  <a16:creationId xmlns:a16="http://schemas.microsoft.com/office/drawing/2014/main" id="{38A10FCB-AE24-535D-1B44-380A900A12D0}"/>
                </a:ext>
              </a:extLst>
            </p:cNvPr>
            <p:cNvSpPr/>
            <p:nvPr/>
          </p:nvSpPr>
          <p:spPr>
            <a:xfrm>
              <a:off x="0" y="-412420"/>
              <a:ext cx="3390864" cy="4169776"/>
            </a:xfrm>
            <a:prstGeom prst="rect">
              <a:avLst/>
            </a:pr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15EEAF5-F2F2-A6FF-3B6A-F9A1EAA4B647}"/>
                </a:ext>
              </a:extLst>
            </p:cNvPr>
            <p:cNvSpPr/>
            <p:nvPr/>
          </p:nvSpPr>
          <p:spPr>
            <a:xfrm>
              <a:off x="0" y="249383"/>
              <a:ext cx="2547060" cy="4172989"/>
            </a:xfrm>
            <a:prstGeom prst="rect">
              <a:avLst/>
            </a:pr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 Placeholder 16">
            <a:extLst>
              <a:ext uri="{FF2B5EF4-FFF2-40B4-BE49-F238E27FC236}">
                <a16:creationId xmlns:a16="http://schemas.microsoft.com/office/drawing/2014/main" id="{DE0B8ADD-E108-6B4B-410D-942456971B1F}"/>
              </a:ext>
            </a:extLst>
          </p:cNvPr>
          <p:cNvSpPr txBox="1">
            <a:spLocks/>
          </p:cNvSpPr>
          <p:nvPr/>
        </p:nvSpPr>
        <p:spPr>
          <a:xfrm>
            <a:off x="341841" y="2647056"/>
            <a:ext cx="2547060" cy="298504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08657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spcBef>
                <a:spcPts val="0"/>
              </a:spcBef>
            </a:pPr>
            <a:r>
              <a:rPr lang="en-US" dirty="0">
                <a:solidFill>
                  <a:schemeClr val="bg1"/>
                </a:solidFill>
              </a:rPr>
              <a:t>2.4 Soil Remediation &amp; Soil Restoration</a:t>
            </a:r>
          </a:p>
          <a:p>
            <a:pPr>
              <a:lnSpc>
                <a:spcPts val="3720"/>
              </a:lnSpc>
              <a:spcBef>
                <a:spcPts val="0"/>
              </a:spcBef>
            </a:pPr>
            <a:endParaRPr lang="en-US" dirty="0">
              <a:solidFill>
                <a:schemeClr val="bg1"/>
              </a:solidFill>
            </a:endParaRPr>
          </a:p>
          <a:p>
            <a:pPr>
              <a:lnSpc>
                <a:spcPts val="3720"/>
              </a:lnSpc>
              <a:spcBef>
                <a:spcPts val="0"/>
              </a:spcBef>
            </a:pPr>
            <a:endParaRPr lang="en-US" dirty="0"/>
          </a:p>
        </p:txBody>
      </p:sp>
      <p:cxnSp>
        <p:nvCxnSpPr>
          <p:cNvPr id="40" name="Straight Connector 39">
            <a:extLst>
              <a:ext uri="{FF2B5EF4-FFF2-40B4-BE49-F238E27FC236}">
                <a16:creationId xmlns:a16="http://schemas.microsoft.com/office/drawing/2014/main" id="{4FF8C453-33C6-FFDA-1C5C-DD1DC1E422AB}"/>
              </a:ext>
            </a:extLst>
          </p:cNvPr>
          <p:cNvCxnSpPr>
            <a:cxnSpLocks/>
          </p:cNvCxnSpPr>
          <p:nvPr/>
        </p:nvCxnSpPr>
        <p:spPr>
          <a:xfrm>
            <a:off x="-6542" y="1117853"/>
            <a:ext cx="1701974" cy="0"/>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CFD1B265-DC5B-3AAA-3AED-80CC374D6D78}"/>
              </a:ext>
            </a:extLst>
          </p:cNvPr>
          <p:cNvGrpSpPr/>
          <p:nvPr/>
        </p:nvGrpSpPr>
        <p:grpSpPr>
          <a:xfrm>
            <a:off x="1814108" y="518140"/>
            <a:ext cx="951542" cy="873140"/>
            <a:chOff x="639797" y="-37508"/>
            <a:chExt cx="1154266" cy="1059161"/>
          </a:xfrm>
        </p:grpSpPr>
        <p:grpSp>
          <p:nvGrpSpPr>
            <p:cNvPr id="31" name="Group 30">
              <a:extLst>
                <a:ext uri="{FF2B5EF4-FFF2-40B4-BE49-F238E27FC236}">
                  <a16:creationId xmlns:a16="http://schemas.microsoft.com/office/drawing/2014/main" id="{271257E0-7123-2307-18C2-72B2E3F5F645}"/>
                </a:ext>
              </a:extLst>
            </p:cNvPr>
            <p:cNvGrpSpPr/>
            <p:nvPr/>
          </p:nvGrpSpPr>
          <p:grpSpPr>
            <a:xfrm>
              <a:off x="639797" y="-37508"/>
              <a:ext cx="1154266" cy="1059161"/>
              <a:chOff x="6471752" y="2567694"/>
              <a:chExt cx="1154266" cy="1059161"/>
            </a:xfrm>
            <a:solidFill>
              <a:srgbClr val="296B5F"/>
            </a:solidFill>
          </p:grpSpPr>
          <p:sp>
            <p:nvSpPr>
              <p:cNvPr id="39" name="Freeform 38">
                <a:extLst>
                  <a:ext uri="{FF2B5EF4-FFF2-40B4-BE49-F238E27FC236}">
                    <a16:creationId xmlns:a16="http://schemas.microsoft.com/office/drawing/2014/main" id="{FA9C92E9-E09A-5D85-5042-4DF6C2EC550F}"/>
                  </a:ext>
                </a:extLst>
              </p:cNvPr>
              <p:cNvSpPr/>
              <p:nvPr/>
            </p:nvSpPr>
            <p:spPr>
              <a:xfrm>
                <a:off x="6471752" y="2567694"/>
                <a:ext cx="1154266" cy="1059161"/>
              </a:xfrm>
              <a:custGeom>
                <a:avLst/>
                <a:gdLst>
                  <a:gd name="connsiteX0" fmla="*/ 255627 w 1154266"/>
                  <a:gd name="connsiteY0" fmla="*/ 770827 h 1059161"/>
                  <a:gd name="connsiteX1" fmla="*/ 321439 w 1154266"/>
                  <a:gd name="connsiteY1" fmla="*/ 675871 h 1059161"/>
                  <a:gd name="connsiteX2" fmla="*/ 284722 w 1154266"/>
                  <a:gd name="connsiteY2" fmla="*/ 612105 h 1059161"/>
                  <a:gd name="connsiteX3" fmla="*/ 293035 w 1154266"/>
                  <a:gd name="connsiteY3" fmla="*/ 578836 h 1059161"/>
                  <a:gd name="connsiteX4" fmla="*/ 356076 w 1154266"/>
                  <a:gd name="connsiteY4" fmla="*/ 542101 h 1059161"/>
                  <a:gd name="connsiteX5" fmla="*/ 196050 w 1154266"/>
                  <a:gd name="connsiteY5" fmla="*/ 264164 h 1059161"/>
                  <a:gd name="connsiteX6" fmla="*/ 189815 w 1154266"/>
                  <a:gd name="connsiteY6" fmla="*/ 266243 h 1059161"/>
                  <a:gd name="connsiteX7" fmla="*/ 129545 w 1154266"/>
                  <a:gd name="connsiteY7" fmla="*/ 246836 h 1059161"/>
                  <a:gd name="connsiteX8" fmla="*/ 108070 w 1154266"/>
                  <a:gd name="connsiteY8" fmla="*/ 209408 h 1059161"/>
                  <a:gd name="connsiteX9" fmla="*/ 125389 w 1154266"/>
                  <a:gd name="connsiteY9" fmla="*/ 145642 h 1059161"/>
                  <a:gd name="connsiteX10" fmla="*/ 207827 w 1154266"/>
                  <a:gd name="connsiteY10" fmla="*/ 97817 h 1059161"/>
                  <a:gd name="connsiteX11" fmla="*/ 271560 w 1154266"/>
                  <a:gd name="connsiteY11" fmla="*/ 114452 h 1059161"/>
                  <a:gd name="connsiteX12" fmla="*/ 288186 w 1154266"/>
                  <a:gd name="connsiteY12" fmla="*/ 143562 h 1059161"/>
                  <a:gd name="connsiteX13" fmla="*/ 274331 w 1154266"/>
                  <a:gd name="connsiteY13" fmla="*/ 217725 h 1059161"/>
                  <a:gd name="connsiteX14" fmla="*/ 434358 w 1154266"/>
                  <a:gd name="connsiteY14" fmla="*/ 495662 h 1059161"/>
                  <a:gd name="connsiteX15" fmla="*/ 485621 w 1154266"/>
                  <a:gd name="connsiteY15" fmla="*/ 465859 h 1059161"/>
                  <a:gd name="connsiteX16" fmla="*/ 537578 w 1154266"/>
                  <a:gd name="connsiteY16" fmla="*/ 480414 h 1059161"/>
                  <a:gd name="connsiteX17" fmla="*/ 595770 w 1154266"/>
                  <a:gd name="connsiteY17" fmla="*/ 586460 h 1059161"/>
                  <a:gd name="connsiteX18" fmla="*/ 617938 w 1154266"/>
                  <a:gd name="connsiteY18" fmla="*/ 597550 h 1059161"/>
                  <a:gd name="connsiteX19" fmla="*/ 617938 w 1154266"/>
                  <a:gd name="connsiteY19" fmla="*/ 445759 h 1059161"/>
                  <a:gd name="connsiteX20" fmla="*/ 544506 w 1154266"/>
                  <a:gd name="connsiteY20" fmla="*/ 431897 h 1059161"/>
                  <a:gd name="connsiteX21" fmla="*/ 408726 w 1154266"/>
                  <a:gd name="connsiteY21" fmla="*/ 263471 h 1059161"/>
                  <a:gd name="connsiteX22" fmla="*/ 428816 w 1154266"/>
                  <a:gd name="connsiteY22" fmla="*/ 238519 h 1059161"/>
                  <a:gd name="connsiteX23" fmla="*/ 612396 w 1154266"/>
                  <a:gd name="connsiteY23" fmla="*/ 311295 h 1059161"/>
                  <a:gd name="connsiteX24" fmla="*/ 616552 w 1154266"/>
                  <a:gd name="connsiteY24" fmla="*/ 316147 h 1059161"/>
                  <a:gd name="connsiteX25" fmla="*/ 608239 w 1154266"/>
                  <a:gd name="connsiteY25" fmla="*/ 277333 h 1059161"/>
                  <a:gd name="connsiteX26" fmla="*/ 616552 w 1154266"/>
                  <a:gd name="connsiteY26" fmla="*/ 8406 h 1059161"/>
                  <a:gd name="connsiteX27" fmla="*/ 649112 w 1154266"/>
                  <a:gd name="connsiteY27" fmla="*/ 7713 h 1059161"/>
                  <a:gd name="connsiteX28" fmla="*/ 662274 w 1154266"/>
                  <a:gd name="connsiteY28" fmla="*/ 279412 h 1059161"/>
                  <a:gd name="connsiteX29" fmla="*/ 656732 w 1154266"/>
                  <a:gd name="connsiteY29" fmla="*/ 316147 h 1059161"/>
                  <a:gd name="connsiteX30" fmla="*/ 665045 w 1154266"/>
                  <a:gd name="connsiteY30" fmla="*/ 306443 h 1059161"/>
                  <a:gd name="connsiteX31" fmla="*/ 847240 w 1154266"/>
                  <a:gd name="connsiteY31" fmla="*/ 237825 h 1059161"/>
                  <a:gd name="connsiteX32" fmla="*/ 865252 w 1154266"/>
                  <a:gd name="connsiteY32" fmla="*/ 261391 h 1059161"/>
                  <a:gd name="connsiteX33" fmla="*/ 757182 w 1154266"/>
                  <a:gd name="connsiteY33" fmla="*/ 419420 h 1059161"/>
                  <a:gd name="connsiteX34" fmla="*/ 656039 w 1154266"/>
                  <a:gd name="connsiteY34" fmla="*/ 440907 h 1059161"/>
                  <a:gd name="connsiteX35" fmla="*/ 655346 w 1154266"/>
                  <a:gd name="connsiteY35" fmla="*/ 452690 h 1059161"/>
                  <a:gd name="connsiteX36" fmla="*/ 655346 w 1154266"/>
                  <a:gd name="connsiteY36" fmla="*/ 598243 h 1059161"/>
                  <a:gd name="connsiteX37" fmla="*/ 663660 w 1154266"/>
                  <a:gd name="connsiteY37" fmla="*/ 614185 h 1059161"/>
                  <a:gd name="connsiteX38" fmla="*/ 739863 w 1154266"/>
                  <a:gd name="connsiteY38" fmla="*/ 731320 h 1059161"/>
                  <a:gd name="connsiteX39" fmla="*/ 740556 w 1154266"/>
                  <a:gd name="connsiteY39" fmla="*/ 736172 h 1059161"/>
                  <a:gd name="connsiteX40" fmla="*/ 740556 w 1154266"/>
                  <a:gd name="connsiteY40" fmla="*/ 736172 h 1059161"/>
                  <a:gd name="connsiteX41" fmla="*/ 819530 w 1154266"/>
                  <a:gd name="connsiteY41" fmla="*/ 750727 h 1059161"/>
                  <a:gd name="connsiteX42" fmla="*/ 854167 w 1154266"/>
                  <a:gd name="connsiteY42" fmla="*/ 706368 h 1059161"/>
                  <a:gd name="connsiteX43" fmla="*/ 879799 w 1154266"/>
                  <a:gd name="connsiteY43" fmla="*/ 693892 h 1059161"/>
                  <a:gd name="connsiteX44" fmla="*/ 1082084 w 1154266"/>
                  <a:gd name="connsiteY44" fmla="*/ 693892 h 1059161"/>
                  <a:gd name="connsiteX45" fmla="*/ 1093861 w 1154266"/>
                  <a:gd name="connsiteY45" fmla="*/ 695279 h 1059161"/>
                  <a:gd name="connsiteX46" fmla="*/ 1107023 w 1154266"/>
                  <a:gd name="connsiteY46" fmla="*/ 713299 h 1059161"/>
                  <a:gd name="connsiteX47" fmla="*/ 1092475 w 1154266"/>
                  <a:gd name="connsiteY47" fmla="*/ 730627 h 1059161"/>
                  <a:gd name="connsiteX48" fmla="*/ 1078620 w 1154266"/>
                  <a:gd name="connsiteY48" fmla="*/ 731320 h 1059161"/>
                  <a:gd name="connsiteX49" fmla="*/ 893654 w 1154266"/>
                  <a:gd name="connsiteY49" fmla="*/ 731320 h 1059161"/>
                  <a:gd name="connsiteX50" fmla="*/ 874950 w 1154266"/>
                  <a:gd name="connsiteY50" fmla="*/ 740331 h 1059161"/>
                  <a:gd name="connsiteX51" fmla="*/ 847240 w 1154266"/>
                  <a:gd name="connsiteY51" fmla="*/ 776372 h 1059161"/>
                  <a:gd name="connsiteX52" fmla="*/ 886034 w 1154266"/>
                  <a:gd name="connsiteY52" fmla="*/ 881725 h 1059161"/>
                  <a:gd name="connsiteX53" fmla="*/ 976785 w 1154266"/>
                  <a:gd name="connsiteY53" fmla="*/ 944105 h 1059161"/>
                  <a:gd name="connsiteX54" fmla="*/ 1058530 w 1154266"/>
                  <a:gd name="connsiteY54" fmla="*/ 937867 h 1059161"/>
                  <a:gd name="connsiteX55" fmla="*/ 1153438 w 1154266"/>
                  <a:gd name="connsiteY55" fmla="*/ 1034903 h 1059161"/>
                  <a:gd name="connsiteX56" fmla="*/ 1134733 w 1154266"/>
                  <a:gd name="connsiteY56" fmla="*/ 1059161 h 1059161"/>
                  <a:gd name="connsiteX57" fmla="*/ 1122956 w 1154266"/>
                  <a:gd name="connsiteY57" fmla="*/ 1059161 h 1059161"/>
                  <a:gd name="connsiteX58" fmla="*/ 30481 w 1154266"/>
                  <a:gd name="connsiteY58" fmla="*/ 1059161 h 1059161"/>
                  <a:gd name="connsiteX59" fmla="*/ 18011 w 1154266"/>
                  <a:gd name="connsiteY59" fmla="*/ 1059161 h 1059161"/>
                  <a:gd name="connsiteX60" fmla="*/ 693 w 1154266"/>
                  <a:gd name="connsiteY60" fmla="*/ 1035596 h 1059161"/>
                  <a:gd name="connsiteX61" fmla="*/ 103913 w 1154266"/>
                  <a:gd name="connsiteY61" fmla="*/ 939946 h 1059161"/>
                  <a:gd name="connsiteX62" fmla="*/ 117768 w 1154266"/>
                  <a:gd name="connsiteY62" fmla="*/ 937867 h 1059161"/>
                  <a:gd name="connsiteX63" fmla="*/ 143400 w 1154266"/>
                  <a:gd name="connsiteY63" fmla="*/ 844297 h 1059161"/>
                  <a:gd name="connsiteX64" fmla="*/ 227224 w 1154266"/>
                  <a:gd name="connsiteY64" fmla="*/ 794393 h 1059161"/>
                  <a:gd name="connsiteX65" fmla="*/ 215447 w 1154266"/>
                  <a:gd name="connsiteY65" fmla="*/ 778452 h 1059161"/>
                  <a:gd name="connsiteX66" fmla="*/ 184966 w 1154266"/>
                  <a:gd name="connsiteY66" fmla="*/ 738944 h 1059161"/>
                  <a:gd name="connsiteX67" fmla="*/ 168339 w 1154266"/>
                  <a:gd name="connsiteY67" fmla="*/ 730627 h 1059161"/>
                  <a:gd name="connsiteX68" fmla="*/ 28403 w 1154266"/>
                  <a:gd name="connsiteY68" fmla="*/ 730627 h 1059161"/>
                  <a:gd name="connsiteX69" fmla="*/ 14548 w 1154266"/>
                  <a:gd name="connsiteY69" fmla="*/ 729934 h 1059161"/>
                  <a:gd name="connsiteX70" fmla="*/ 0 w 1154266"/>
                  <a:gd name="connsiteY70" fmla="*/ 712606 h 1059161"/>
                  <a:gd name="connsiteX71" fmla="*/ 13163 w 1154266"/>
                  <a:gd name="connsiteY71" fmla="*/ 694585 h 1059161"/>
                  <a:gd name="connsiteX72" fmla="*/ 25632 w 1154266"/>
                  <a:gd name="connsiteY72" fmla="*/ 693199 h 1059161"/>
                  <a:gd name="connsiteX73" fmla="*/ 179424 w 1154266"/>
                  <a:gd name="connsiteY73" fmla="*/ 693199 h 1059161"/>
                  <a:gd name="connsiteX74" fmla="*/ 206441 w 1154266"/>
                  <a:gd name="connsiteY74" fmla="*/ 705675 h 1059161"/>
                  <a:gd name="connsiteX75" fmla="*/ 255627 w 1154266"/>
                  <a:gd name="connsiteY75" fmla="*/ 770827 h 1059161"/>
                  <a:gd name="connsiteX76" fmla="*/ 1109794 w 1154266"/>
                  <a:gd name="connsiteY76" fmla="*/ 1024506 h 1059161"/>
                  <a:gd name="connsiteX77" fmla="*/ 1102867 w 1154266"/>
                  <a:gd name="connsiteY77" fmla="*/ 1012723 h 1059161"/>
                  <a:gd name="connsiteX78" fmla="*/ 980249 w 1154266"/>
                  <a:gd name="connsiteY78" fmla="*/ 987078 h 1059161"/>
                  <a:gd name="connsiteX79" fmla="*/ 947689 w 1154266"/>
                  <a:gd name="connsiteY79" fmla="*/ 977374 h 1059161"/>
                  <a:gd name="connsiteX80" fmla="*/ 866637 w 1154266"/>
                  <a:gd name="connsiteY80" fmla="*/ 924005 h 1059161"/>
                  <a:gd name="connsiteX81" fmla="*/ 844469 w 1154266"/>
                  <a:gd name="connsiteY81" fmla="*/ 900439 h 1059161"/>
                  <a:gd name="connsiteX82" fmla="*/ 846547 w 1154266"/>
                  <a:gd name="connsiteY82" fmla="*/ 891429 h 1059161"/>
                  <a:gd name="connsiteX83" fmla="*/ 735013 w 1154266"/>
                  <a:gd name="connsiteY83" fmla="*/ 782610 h 1059161"/>
                  <a:gd name="connsiteX84" fmla="*/ 704532 w 1154266"/>
                  <a:gd name="connsiteY84" fmla="*/ 758351 h 1059161"/>
                  <a:gd name="connsiteX85" fmla="*/ 607547 w 1154266"/>
                  <a:gd name="connsiteY85" fmla="*/ 633592 h 1059161"/>
                  <a:gd name="connsiteX86" fmla="*/ 464839 w 1154266"/>
                  <a:gd name="connsiteY86" fmla="*/ 701516 h 1059161"/>
                  <a:gd name="connsiteX87" fmla="*/ 429508 w 1154266"/>
                  <a:gd name="connsiteY87" fmla="*/ 711913 h 1059161"/>
                  <a:gd name="connsiteX88" fmla="*/ 352613 w 1154266"/>
                  <a:gd name="connsiteY88" fmla="*/ 704289 h 1059161"/>
                  <a:gd name="connsiteX89" fmla="*/ 293728 w 1154266"/>
                  <a:gd name="connsiteY89" fmla="*/ 812414 h 1059161"/>
                  <a:gd name="connsiteX90" fmla="*/ 269482 w 1154266"/>
                  <a:gd name="connsiteY90" fmla="*/ 836673 h 1059161"/>
                  <a:gd name="connsiteX91" fmla="*/ 250085 w 1154266"/>
                  <a:gd name="connsiteY91" fmla="*/ 833901 h 1059161"/>
                  <a:gd name="connsiteX92" fmla="*/ 157948 w 1154266"/>
                  <a:gd name="connsiteY92" fmla="*/ 950343 h 1059161"/>
                  <a:gd name="connsiteX93" fmla="*/ 133702 w 1154266"/>
                  <a:gd name="connsiteY93" fmla="*/ 978760 h 1059161"/>
                  <a:gd name="connsiteX94" fmla="*/ 104606 w 1154266"/>
                  <a:gd name="connsiteY94" fmla="*/ 980840 h 1059161"/>
                  <a:gd name="connsiteX95" fmla="*/ 45722 w 1154266"/>
                  <a:gd name="connsiteY95" fmla="*/ 1025199 h 1059161"/>
                  <a:gd name="connsiteX96" fmla="*/ 1109794 w 1154266"/>
                  <a:gd name="connsiteY96" fmla="*/ 1024506 h 1059161"/>
                  <a:gd name="connsiteX97" fmla="*/ 505711 w 1154266"/>
                  <a:gd name="connsiteY97" fmla="*/ 499821 h 1059161"/>
                  <a:gd name="connsiteX98" fmla="*/ 323517 w 1154266"/>
                  <a:gd name="connsiteY98" fmla="*/ 605174 h 1059161"/>
                  <a:gd name="connsiteX99" fmla="*/ 352613 w 1154266"/>
                  <a:gd name="connsiteY99" fmla="*/ 655771 h 1059161"/>
                  <a:gd name="connsiteX100" fmla="*/ 367160 w 1154266"/>
                  <a:gd name="connsiteY100" fmla="*/ 662702 h 1059161"/>
                  <a:gd name="connsiteX101" fmla="*/ 429508 w 1154266"/>
                  <a:gd name="connsiteY101" fmla="*/ 670326 h 1059161"/>
                  <a:gd name="connsiteX102" fmla="*/ 443363 w 1154266"/>
                  <a:gd name="connsiteY102" fmla="*/ 665474 h 1059161"/>
                  <a:gd name="connsiteX103" fmla="*/ 536885 w 1154266"/>
                  <a:gd name="connsiteY103" fmla="*/ 598243 h 1059161"/>
                  <a:gd name="connsiteX104" fmla="*/ 559054 w 1154266"/>
                  <a:gd name="connsiteY104" fmla="*/ 593391 h 1059161"/>
                  <a:gd name="connsiteX105" fmla="*/ 505711 w 1154266"/>
                  <a:gd name="connsiteY105" fmla="*/ 499821 h 1059161"/>
                  <a:gd name="connsiteX106" fmla="*/ 618630 w 1154266"/>
                  <a:gd name="connsiteY106" fmla="*/ 232281 h 1059161"/>
                  <a:gd name="connsiteX107" fmla="*/ 618630 w 1154266"/>
                  <a:gd name="connsiteY107" fmla="*/ 218418 h 1059161"/>
                  <a:gd name="connsiteX108" fmla="*/ 618630 w 1154266"/>
                  <a:gd name="connsiteY108" fmla="*/ 151187 h 1059161"/>
                  <a:gd name="connsiteX109" fmla="*/ 636642 w 1154266"/>
                  <a:gd name="connsiteY109" fmla="*/ 132473 h 1059161"/>
                  <a:gd name="connsiteX110" fmla="*/ 655346 w 1154266"/>
                  <a:gd name="connsiteY110" fmla="*/ 150494 h 1059161"/>
                  <a:gd name="connsiteX111" fmla="*/ 655346 w 1154266"/>
                  <a:gd name="connsiteY111" fmla="*/ 191387 h 1059161"/>
                  <a:gd name="connsiteX112" fmla="*/ 655346 w 1154266"/>
                  <a:gd name="connsiteY112" fmla="*/ 230201 h 1059161"/>
                  <a:gd name="connsiteX113" fmla="*/ 632486 w 1154266"/>
                  <a:gd name="connsiteY113" fmla="*/ 47913 h 1059161"/>
                  <a:gd name="connsiteX114" fmla="*/ 618630 w 1154266"/>
                  <a:gd name="connsiteY114" fmla="*/ 232281 h 1059161"/>
                  <a:gd name="connsiteX115" fmla="*/ 696219 w 1154266"/>
                  <a:gd name="connsiteY115" fmla="*/ 403479 h 1059161"/>
                  <a:gd name="connsiteX116" fmla="*/ 825071 w 1154266"/>
                  <a:gd name="connsiteY116" fmla="*/ 276640 h 1059161"/>
                  <a:gd name="connsiteX117" fmla="*/ 669202 w 1154266"/>
                  <a:gd name="connsiteY117" fmla="*/ 377141 h 1059161"/>
                  <a:gd name="connsiteX118" fmla="*/ 679593 w 1154266"/>
                  <a:gd name="connsiteY118" fmla="*/ 370210 h 1059161"/>
                  <a:gd name="connsiteX119" fmla="*/ 731550 w 1154266"/>
                  <a:gd name="connsiteY119" fmla="*/ 332782 h 1059161"/>
                  <a:gd name="connsiteX120" fmla="*/ 757182 w 1154266"/>
                  <a:gd name="connsiteY120" fmla="*/ 336247 h 1059161"/>
                  <a:gd name="connsiteX121" fmla="*/ 753718 w 1154266"/>
                  <a:gd name="connsiteY121" fmla="*/ 361892 h 1059161"/>
                  <a:gd name="connsiteX122" fmla="*/ 745405 w 1154266"/>
                  <a:gd name="connsiteY122" fmla="*/ 368130 h 1059161"/>
                  <a:gd name="connsiteX123" fmla="*/ 696219 w 1154266"/>
                  <a:gd name="connsiteY123" fmla="*/ 403479 h 1059161"/>
                  <a:gd name="connsiteX124" fmla="*/ 449598 w 1154266"/>
                  <a:gd name="connsiteY124" fmla="*/ 276640 h 1059161"/>
                  <a:gd name="connsiteX125" fmla="*/ 577758 w 1154266"/>
                  <a:gd name="connsiteY125" fmla="*/ 402786 h 1059161"/>
                  <a:gd name="connsiteX126" fmla="*/ 529958 w 1154266"/>
                  <a:gd name="connsiteY126" fmla="*/ 368130 h 1059161"/>
                  <a:gd name="connsiteX127" fmla="*/ 518181 w 1154266"/>
                  <a:gd name="connsiteY127" fmla="*/ 336940 h 1059161"/>
                  <a:gd name="connsiteX128" fmla="*/ 552819 w 1154266"/>
                  <a:gd name="connsiteY128" fmla="*/ 338327 h 1059161"/>
                  <a:gd name="connsiteX129" fmla="*/ 606161 w 1154266"/>
                  <a:gd name="connsiteY129" fmla="*/ 377141 h 1059161"/>
                  <a:gd name="connsiteX130" fmla="*/ 449598 w 1154266"/>
                  <a:gd name="connsiteY130" fmla="*/ 276640 h 1059161"/>
                  <a:gd name="connsiteX131" fmla="*/ 169032 w 1154266"/>
                  <a:gd name="connsiteY131" fmla="*/ 234360 h 1059161"/>
                  <a:gd name="connsiteX132" fmla="*/ 176653 w 1154266"/>
                  <a:gd name="connsiteY132" fmla="*/ 231588 h 1059161"/>
                  <a:gd name="connsiteX133" fmla="*/ 256319 w 1154266"/>
                  <a:gd name="connsiteY133" fmla="*/ 185842 h 1059161"/>
                  <a:gd name="connsiteX134" fmla="*/ 260476 w 1154266"/>
                  <a:gd name="connsiteY134" fmla="*/ 169901 h 1059161"/>
                  <a:gd name="connsiteX135" fmla="*/ 241079 w 1154266"/>
                  <a:gd name="connsiteY135" fmla="*/ 136631 h 1059161"/>
                  <a:gd name="connsiteX136" fmla="*/ 223760 w 1154266"/>
                  <a:gd name="connsiteY136" fmla="*/ 132473 h 1059161"/>
                  <a:gd name="connsiteX137" fmla="*/ 147557 w 1154266"/>
                  <a:gd name="connsiteY137" fmla="*/ 176832 h 1059161"/>
                  <a:gd name="connsiteX138" fmla="*/ 142707 w 1154266"/>
                  <a:gd name="connsiteY138" fmla="*/ 194160 h 1059161"/>
                  <a:gd name="connsiteX139" fmla="*/ 162105 w 1154266"/>
                  <a:gd name="connsiteY139" fmla="*/ 227429 h 1059161"/>
                  <a:gd name="connsiteX140" fmla="*/ 169032 w 1154266"/>
                  <a:gd name="connsiteY140" fmla="*/ 234360 h 1059161"/>
                  <a:gd name="connsiteX141" fmla="*/ 402491 w 1154266"/>
                  <a:gd name="connsiteY141" fmla="*/ 515763 h 1059161"/>
                  <a:gd name="connsiteX142" fmla="*/ 241772 w 1154266"/>
                  <a:gd name="connsiteY142" fmla="*/ 237132 h 1059161"/>
                  <a:gd name="connsiteX143" fmla="*/ 228609 w 1154266"/>
                  <a:gd name="connsiteY143" fmla="*/ 244757 h 1059161"/>
                  <a:gd name="connsiteX144" fmla="*/ 389329 w 1154266"/>
                  <a:gd name="connsiteY144" fmla="*/ 523387 h 1059161"/>
                  <a:gd name="connsiteX145" fmla="*/ 402491 w 1154266"/>
                  <a:gd name="connsiteY145" fmla="*/ 515763 h 105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154266" h="1059161">
                    <a:moveTo>
                      <a:pt x="255627" y="770827"/>
                    </a:moveTo>
                    <a:cubicBezTo>
                      <a:pt x="263940" y="727854"/>
                      <a:pt x="286108" y="697358"/>
                      <a:pt x="321439" y="675871"/>
                    </a:cubicBezTo>
                    <a:cubicBezTo>
                      <a:pt x="308969" y="654385"/>
                      <a:pt x="296499" y="632899"/>
                      <a:pt x="284722" y="612105"/>
                    </a:cubicBezTo>
                    <a:cubicBezTo>
                      <a:pt x="275717" y="596163"/>
                      <a:pt x="277795" y="587846"/>
                      <a:pt x="293035" y="578836"/>
                    </a:cubicBezTo>
                    <a:cubicBezTo>
                      <a:pt x="313818" y="567053"/>
                      <a:pt x="334601" y="554577"/>
                      <a:pt x="356076" y="542101"/>
                    </a:cubicBezTo>
                    <a:cubicBezTo>
                      <a:pt x="302734" y="449224"/>
                      <a:pt x="249392" y="357040"/>
                      <a:pt x="196050" y="264164"/>
                    </a:cubicBezTo>
                    <a:cubicBezTo>
                      <a:pt x="193972" y="264857"/>
                      <a:pt x="191893" y="265550"/>
                      <a:pt x="189815" y="266243"/>
                    </a:cubicBezTo>
                    <a:cubicBezTo>
                      <a:pt x="165569" y="275947"/>
                      <a:pt x="142707" y="269015"/>
                      <a:pt x="129545" y="246836"/>
                    </a:cubicBezTo>
                    <a:cubicBezTo>
                      <a:pt x="121925" y="234360"/>
                      <a:pt x="114997" y="221884"/>
                      <a:pt x="108070" y="209408"/>
                    </a:cubicBezTo>
                    <a:cubicBezTo>
                      <a:pt x="95600" y="185842"/>
                      <a:pt x="102528" y="159504"/>
                      <a:pt x="125389" y="145642"/>
                    </a:cubicBezTo>
                    <a:cubicBezTo>
                      <a:pt x="152406" y="129700"/>
                      <a:pt x="180116" y="113759"/>
                      <a:pt x="207827" y="97817"/>
                    </a:cubicBezTo>
                    <a:cubicBezTo>
                      <a:pt x="231380" y="84648"/>
                      <a:pt x="257012" y="91579"/>
                      <a:pt x="271560" y="114452"/>
                    </a:cubicBezTo>
                    <a:cubicBezTo>
                      <a:pt x="277795" y="124155"/>
                      <a:pt x="282644" y="133859"/>
                      <a:pt x="288186" y="143562"/>
                    </a:cubicBezTo>
                    <a:cubicBezTo>
                      <a:pt x="306198" y="175446"/>
                      <a:pt x="303427" y="194160"/>
                      <a:pt x="274331" y="217725"/>
                    </a:cubicBezTo>
                    <a:cubicBezTo>
                      <a:pt x="327673" y="309909"/>
                      <a:pt x="381015" y="402093"/>
                      <a:pt x="434358" y="495662"/>
                    </a:cubicBezTo>
                    <a:cubicBezTo>
                      <a:pt x="451677" y="485959"/>
                      <a:pt x="468995" y="476255"/>
                      <a:pt x="485621" y="465859"/>
                    </a:cubicBezTo>
                    <a:cubicBezTo>
                      <a:pt x="518181" y="447145"/>
                      <a:pt x="519567" y="447145"/>
                      <a:pt x="537578" y="480414"/>
                    </a:cubicBezTo>
                    <a:cubicBezTo>
                      <a:pt x="556975" y="515763"/>
                      <a:pt x="574987" y="551805"/>
                      <a:pt x="595770" y="586460"/>
                    </a:cubicBezTo>
                    <a:cubicBezTo>
                      <a:pt x="599233" y="592005"/>
                      <a:pt x="609625" y="593391"/>
                      <a:pt x="617938" y="597550"/>
                    </a:cubicBezTo>
                    <a:cubicBezTo>
                      <a:pt x="617938" y="544180"/>
                      <a:pt x="617938" y="494277"/>
                      <a:pt x="617938" y="445759"/>
                    </a:cubicBezTo>
                    <a:cubicBezTo>
                      <a:pt x="592998" y="440907"/>
                      <a:pt x="568059" y="438828"/>
                      <a:pt x="544506" y="431897"/>
                    </a:cubicBezTo>
                    <a:cubicBezTo>
                      <a:pt x="470381" y="409717"/>
                      <a:pt x="415653" y="340406"/>
                      <a:pt x="408726" y="263471"/>
                    </a:cubicBezTo>
                    <a:cubicBezTo>
                      <a:pt x="407340" y="247529"/>
                      <a:pt x="412882" y="240598"/>
                      <a:pt x="428816" y="238519"/>
                    </a:cubicBezTo>
                    <a:cubicBezTo>
                      <a:pt x="503633" y="229508"/>
                      <a:pt x="564596" y="254460"/>
                      <a:pt x="612396" y="311295"/>
                    </a:cubicBezTo>
                    <a:cubicBezTo>
                      <a:pt x="613781" y="312682"/>
                      <a:pt x="615167" y="314068"/>
                      <a:pt x="616552" y="316147"/>
                    </a:cubicBezTo>
                    <a:cubicBezTo>
                      <a:pt x="622094" y="300205"/>
                      <a:pt x="619323" y="288423"/>
                      <a:pt x="608239" y="277333"/>
                    </a:cubicBezTo>
                    <a:cubicBezTo>
                      <a:pt x="531343" y="199704"/>
                      <a:pt x="534807" y="81182"/>
                      <a:pt x="616552" y="8406"/>
                    </a:cubicBezTo>
                    <a:cubicBezTo>
                      <a:pt x="629022" y="-2684"/>
                      <a:pt x="636642" y="-2684"/>
                      <a:pt x="649112" y="7713"/>
                    </a:cubicBezTo>
                    <a:cubicBezTo>
                      <a:pt x="734321" y="80490"/>
                      <a:pt x="740556" y="199704"/>
                      <a:pt x="662274" y="279412"/>
                    </a:cubicBezTo>
                    <a:cubicBezTo>
                      <a:pt x="653961" y="287730"/>
                      <a:pt x="653961" y="290502"/>
                      <a:pt x="656732" y="316147"/>
                    </a:cubicBezTo>
                    <a:cubicBezTo>
                      <a:pt x="660196" y="312682"/>
                      <a:pt x="662967" y="309216"/>
                      <a:pt x="665045" y="306443"/>
                    </a:cubicBezTo>
                    <a:cubicBezTo>
                      <a:pt x="713538" y="251688"/>
                      <a:pt x="774500" y="228815"/>
                      <a:pt x="847240" y="237825"/>
                    </a:cubicBezTo>
                    <a:cubicBezTo>
                      <a:pt x="860402" y="239905"/>
                      <a:pt x="866637" y="246836"/>
                      <a:pt x="865252" y="261391"/>
                    </a:cubicBezTo>
                    <a:cubicBezTo>
                      <a:pt x="856938" y="332782"/>
                      <a:pt x="820223" y="385458"/>
                      <a:pt x="757182" y="419420"/>
                    </a:cubicBezTo>
                    <a:cubicBezTo>
                      <a:pt x="726008" y="436055"/>
                      <a:pt x="692755" y="442293"/>
                      <a:pt x="656039" y="440907"/>
                    </a:cubicBezTo>
                    <a:cubicBezTo>
                      <a:pt x="656039" y="445065"/>
                      <a:pt x="655346" y="449224"/>
                      <a:pt x="655346" y="452690"/>
                    </a:cubicBezTo>
                    <a:cubicBezTo>
                      <a:pt x="655346" y="501208"/>
                      <a:pt x="655346" y="549725"/>
                      <a:pt x="655346" y="598243"/>
                    </a:cubicBezTo>
                    <a:cubicBezTo>
                      <a:pt x="655346" y="605867"/>
                      <a:pt x="657425" y="610026"/>
                      <a:pt x="663660" y="614185"/>
                    </a:cubicBezTo>
                    <a:cubicBezTo>
                      <a:pt x="706610" y="641909"/>
                      <a:pt x="732243" y="680723"/>
                      <a:pt x="739863" y="731320"/>
                    </a:cubicBezTo>
                    <a:cubicBezTo>
                      <a:pt x="739863" y="732706"/>
                      <a:pt x="740556" y="734093"/>
                      <a:pt x="740556" y="736172"/>
                    </a:cubicBezTo>
                    <a:cubicBezTo>
                      <a:pt x="740556" y="736865"/>
                      <a:pt x="741248" y="737558"/>
                      <a:pt x="740556" y="736172"/>
                    </a:cubicBezTo>
                    <a:cubicBezTo>
                      <a:pt x="766880" y="741024"/>
                      <a:pt x="791819" y="745182"/>
                      <a:pt x="819530" y="750727"/>
                    </a:cubicBezTo>
                    <a:cubicBezTo>
                      <a:pt x="829228" y="738251"/>
                      <a:pt x="842390" y="723003"/>
                      <a:pt x="854167" y="706368"/>
                    </a:cubicBezTo>
                    <a:cubicBezTo>
                      <a:pt x="861095" y="697358"/>
                      <a:pt x="868715" y="693199"/>
                      <a:pt x="879799" y="693892"/>
                    </a:cubicBezTo>
                    <a:cubicBezTo>
                      <a:pt x="946997" y="693892"/>
                      <a:pt x="1014887" y="693892"/>
                      <a:pt x="1082084" y="693892"/>
                    </a:cubicBezTo>
                    <a:cubicBezTo>
                      <a:pt x="1086240" y="693892"/>
                      <a:pt x="1089704" y="693892"/>
                      <a:pt x="1093861" y="695279"/>
                    </a:cubicBezTo>
                    <a:cubicBezTo>
                      <a:pt x="1102867" y="698051"/>
                      <a:pt x="1107716" y="704289"/>
                      <a:pt x="1107023" y="713299"/>
                    </a:cubicBezTo>
                    <a:cubicBezTo>
                      <a:pt x="1107023" y="722310"/>
                      <a:pt x="1101481" y="728548"/>
                      <a:pt x="1092475" y="730627"/>
                    </a:cubicBezTo>
                    <a:cubicBezTo>
                      <a:pt x="1087626" y="731320"/>
                      <a:pt x="1083470" y="731320"/>
                      <a:pt x="1078620" y="731320"/>
                    </a:cubicBezTo>
                    <a:cubicBezTo>
                      <a:pt x="1016965" y="731320"/>
                      <a:pt x="955310" y="731320"/>
                      <a:pt x="893654" y="731320"/>
                    </a:cubicBezTo>
                    <a:cubicBezTo>
                      <a:pt x="885341" y="731320"/>
                      <a:pt x="879799" y="733400"/>
                      <a:pt x="874950" y="740331"/>
                    </a:cubicBezTo>
                    <a:cubicBezTo>
                      <a:pt x="866637" y="752113"/>
                      <a:pt x="856938" y="763896"/>
                      <a:pt x="847240" y="776372"/>
                    </a:cubicBezTo>
                    <a:cubicBezTo>
                      <a:pt x="874950" y="805483"/>
                      <a:pt x="888805" y="840138"/>
                      <a:pt x="886034" y="881725"/>
                    </a:cubicBezTo>
                    <a:cubicBezTo>
                      <a:pt x="926907" y="886577"/>
                      <a:pt x="958081" y="906677"/>
                      <a:pt x="976785" y="944105"/>
                    </a:cubicBezTo>
                    <a:cubicBezTo>
                      <a:pt x="1003803" y="933708"/>
                      <a:pt x="1030820" y="930243"/>
                      <a:pt x="1058530" y="937867"/>
                    </a:cubicBezTo>
                    <a:cubicBezTo>
                      <a:pt x="1109101" y="951729"/>
                      <a:pt x="1140275" y="984305"/>
                      <a:pt x="1153438" y="1034903"/>
                    </a:cubicBezTo>
                    <a:cubicBezTo>
                      <a:pt x="1156901" y="1048765"/>
                      <a:pt x="1149281" y="1058468"/>
                      <a:pt x="1134733" y="1059161"/>
                    </a:cubicBezTo>
                    <a:cubicBezTo>
                      <a:pt x="1130577" y="1059161"/>
                      <a:pt x="1127113" y="1059161"/>
                      <a:pt x="1122956" y="1059161"/>
                    </a:cubicBezTo>
                    <a:cubicBezTo>
                      <a:pt x="758567" y="1059161"/>
                      <a:pt x="394178" y="1059161"/>
                      <a:pt x="30481" y="1059161"/>
                    </a:cubicBezTo>
                    <a:cubicBezTo>
                      <a:pt x="26325" y="1059161"/>
                      <a:pt x="22168" y="1059161"/>
                      <a:pt x="18011" y="1059161"/>
                    </a:cubicBezTo>
                    <a:cubicBezTo>
                      <a:pt x="4849" y="1057775"/>
                      <a:pt x="-2078" y="1048071"/>
                      <a:pt x="693" y="1035596"/>
                    </a:cubicBezTo>
                    <a:cubicBezTo>
                      <a:pt x="11084" y="987771"/>
                      <a:pt x="54728" y="946877"/>
                      <a:pt x="103913" y="939946"/>
                    </a:cubicBezTo>
                    <a:cubicBezTo>
                      <a:pt x="108763" y="939253"/>
                      <a:pt x="112919" y="938560"/>
                      <a:pt x="117768" y="937867"/>
                    </a:cubicBezTo>
                    <a:cubicBezTo>
                      <a:pt x="114997" y="903212"/>
                      <a:pt x="122618" y="871328"/>
                      <a:pt x="143400" y="844297"/>
                    </a:cubicBezTo>
                    <a:cubicBezTo>
                      <a:pt x="164183" y="817266"/>
                      <a:pt x="191893" y="801324"/>
                      <a:pt x="227224" y="794393"/>
                    </a:cubicBezTo>
                    <a:cubicBezTo>
                      <a:pt x="223067" y="788848"/>
                      <a:pt x="219604" y="783303"/>
                      <a:pt x="215447" y="778452"/>
                    </a:cubicBezTo>
                    <a:cubicBezTo>
                      <a:pt x="205055" y="765283"/>
                      <a:pt x="194664" y="752113"/>
                      <a:pt x="184966" y="738944"/>
                    </a:cubicBezTo>
                    <a:cubicBezTo>
                      <a:pt x="180809" y="732706"/>
                      <a:pt x="175960" y="730627"/>
                      <a:pt x="168339" y="730627"/>
                    </a:cubicBezTo>
                    <a:cubicBezTo>
                      <a:pt x="121925" y="730627"/>
                      <a:pt x="75511" y="730627"/>
                      <a:pt x="28403" y="730627"/>
                    </a:cubicBezTo>
                    <a:cubicBezTo>
                      <a:pt x="23554" y="730627"/>
                      <a:pt x="18704" y="730627"/>
                      <a:pt x="14548" y="729934"/>
                    </a:cubicBezTo>
                    <a:cubicBezTo>
                      <a:pt x="5542" y="727854"/>
                      <a:pt x="693" y="721617"/>
                      <a:pt x="0" y="712606"/>
                    </a:cubicBezTo>
                    <a:cubicBezTo>
                      <a:pt x="0" y="703596"/>
                      <a:pt x="4156" y="696664"/>
                      <a:pt x="13163" y="694585"/>
                    </a:cubicBezTo>
                    <a:cubicBezTo>
                      <a:pt x="17319" y="693199"/>
                      <a:pt x="21475" y="693199"/>
                      <a:pt x="25632" y="693199"/>
                    </a:cubicBezTo>
                    <a:cubicBezTo>
                      <a:pt x="76896" y="693199"/>
                      <a:pt x="128160" y="693199"/>
                      <a:pt x="179424" y="693199"/>
                    </a:cubicBezTo>
                    <a:cubicBezTo>
                      <a:pt x="191200" y="693199"/>
                      <a:pt x="199513" y="696664"/>
                      <a:pt x="206441" y="705675"/>
                    </a:cubicBezTo>
                    <a:cubicBezTo>
                      <a:pt x="221682" y="729241"/>
                      <a:pt x="238308" y="749341"/>
                      <a:pt x="255627" y="770827"/>
                    </a:cubicBezTo>
                    <a:close/>
                    <a:moveTo>
                      <a:pt x="1109794" y="1024506"/>
                    </a:moveTo>
                    <a:cubicBezTo>
                      <a:pt x="1107023" y="1018961"/>
                      <a:pt x="1104945" y="1016189"/>
                      <a:pt x="1102867" y="1012723"/>
                    </a:cubicBezTo>
                    <a:cubicBezTo>
                      <a:pt x="1075156" y="973216"/>
                      <a:pt x="1023200" y="962126"/>
                      <a:pt x="980249" y="987078"/>
                    </a:cubicBezTo>
                    <a:cubicBezTo>
                      <a:pt x="965008" y="996088"/>
                      <a:pt x="952539" y="992623"/>
                      <a:pt x="947689" y="977374"/>
                    </a:cubicBezTo>
                    <a:cubicBezTo>
                      <a:pt x="934527" y="935095"/>
                      <a:pt x="910281" y="919153"/>
                      <a:pt x="866637" y="924005"/>
                    </a:cubicBezTo>
                    <a:cubicBezTo>
                      <a:pt x="851397" y="925391"/>
                      <a:pt x="842390" y="914994"/>
                      <a:pt x="844469" y="900439"/>
                    </a:cubicBezTo>
                    <a:cubicBezTo>
                      <a:pt x="845162" y="897666"/>
                      <a:pt x="845854" y="894201"/>
                      <a:pt x="846547" y="891429"/>
                    </a:cubicBezTo>
                    <a:cubicBezTo>
                      <a:pt x="860402" y="824197"/>
                      <a:pt x="801518" y="766669"/>
                      <a:pt x="735013" y="782610"/>
                    </a:cubicBezTo>
                    <a:cubicBezTo>
                      <a:pt x="711460" y="788155"/>
                      <a:pt x="704532" y="782610"/>
                      <a:pt x="704532" y="758351"/>
                    </a:cubicBezTo>
                    <a:cubicBezTo>
                      <a:pt x="704532" y="698744"/>
                      <a:pt x="665045" y="647454"/>
                      <a:pt x="607547" y="633592"/>
                    </a:cubicBezTo>
                    <a:cubicBezTo>
                      <a:pt x="550048" y="619729"/>
                      <a:pt x="491856" y="647454"/>
                      <a:pt x="464839" y="701516"/>
                    </a:cubicBezTo>
                    <a:cubicBezTo>
                      <a:pt x="455833" y="719537"/>
                      <a:pt x="447520" y="722310"/>
                      <a:pt x="429508" y="711913"/>
                    </a:cubicBezTo>
                    <a:cubicBezTo>
                      <a:pt x="405262" y="697358"/>
                      <a:pt x="378937" y="694585"/>
                      <a:pt x="352613" y="704289"/>
                    </a:cubicBezTo>
                    <a:cubicBezTo>
                      <a:pt x="308276" y="719537"/>
                      <a:pt x="284722" y="763896"/>
                      <a:pt x="293728" y="812414"/>
                    </a:cubicBezTo>
                    <a:cubicBezTo>
                      <a:pt x="297192" y="829742"/>
                      <a:pt x="286801" y="840138"/>
                      <a:pt x="269482" y="836673"/>
                    </a:cubicBezTo>
                    <a:cubicBezTo>
                      <a:pt x="263247" y="835286"/>
                      <a:pt x="256319" y="833901"/>
                      <a:pt x="250085" y="833901"/>
                    </a:cubicBezTo>
                    <a:cubicBezTo>
                      <a:pt x="187044" y="831821"/>
                      <a:pt x="142015" y="888656"/>
                      <a:pt x="157948" y="950343"/>
                    </a:cubicBezTo>
                    <a:cubicBezTo>
                      <a:pt x="163490" y="971136"/>
                      <a:pt x="155177" y="980147"/>
                      <a:pt x="133702" y="978760"/>
                    </a:cubicBezTo>
                    <a:cubicBezTo>
                      <a:pt x="124003" y="978067"/>
                      <a:pt x="114305" y="978760"/>
                      <a:pt x="104606" y="980840"/>
                    </a:cubicBezTo>
                    <a:cubicBezTo>
                      <a:pt x="78974" y="986385"/>
                      <a:pt x="59577" y="1000940"/>
                      <a:pt x="45722" y="1025199"/>
                    </a:cubicBezTo>
                    <a:cubicBezTo>
                      <a:pt x="401106" y="1024506"/>
                      <a:pt x="754411" y="1024506"/>
                      <a:pt x="1109794" y="1024506"/>
                    </a:cubicBezTo>
                    <a:close/>
                    <a:moveTo>
                      <a:pt x="505711" y="499821"/>
                    </a:moveTo>
                    <a:cubicBezTo>
                      <a:pt x="444056" y="535170"/>
                      <a:pt x="383787" y="569825"/>
                      <a:pt x="323517" y="605174"/>
                    </a:cubicBezTo>
                    <a:cubicBezTo>
                      <a:pt x="333215" y="622502"/>
                      <a:pt x="343606" y="639136"/>
                      <a:pt x="352613" y="655771"/>
                    </a:cubicBezTo>
                    <a:cubicBezTo>
                      <a:pt x="356076" y="662702"/>
                      <a:pt x="360233" y="664089"/>
                      <a:pt x="367160" y="662702"/>
                    </a:cubicBezTo>
                    <a:cubicBezTo>
                      <a:pt x="388636" y="659237"/>
                      <a:pt x="409418" y="662009"/>
                      <a:pt x="429508" y="670326"/>
                    </a:cubicBezTo>
                    <a:cubicBezTo>
                      <a:pt x="437128" y="673099"/>
                      <a:pt x="439207" y="671020"/>
                      <a:pt x="443363" y="665474"/>
                    </a:cubicBezTo>
                    <a:cubicBezTo>
                      <a:pt x="466224" y="631512"/>
                      <a:pt x="497398" y="609333"/>
                      <a:pt x="536885" y="598243"/>
                    </a:cubicBezTo>
                    <a:cubicBezTo>
                      <a:pt x="543120" y="596163"/>
                      <a:pt x="550048" y="595470"/>
                      <a:pt x="559054" y="593391"/>
                    </a:cubicBezTo>
                    <a:cubicBezTo>
                      <a:pt x="540349" y="561508"/>
                      <a:pt x="523723" y="531011"/>
                      <a:pt x="505711" y="499821"/>
                    </a:cubicBezTo>
                    <a:close/>
                    <a:moveTo>
                      <a:pt x="618630" y="232281"/>
                    </a:moveTo>
                    <a:cubicBezTo>
                      <a:pt x="618630" y="225350"/>
                      <a:pt x="618630" y="221884"/>
                      <a:pt x="618630" y="218418"/>
                    </a:cubicBezTo>
                    <a:cubicBezTo>
                      <a:pt x="618630" y="196239"/>
                      <a:pt x="618630" y="173366"/>
                      <a:pt x="618630" y="151187"/>
                    </a:cubicBezTo>
                    <a:cubicBezTo>
                      <a:pt x="618630" y="140097"/>
                      <a:pt x="626944" y="132473"/>
                      <a:pt x="636642" y="132473"/>
                    </a:cubicBezTo>
                    <a:cubicBezTo>
                      <a:pt x="646341" y="132473"/>
                      <a:pt x="654654" y="140097"/>
                      <a:pt x="655346" y="150494"/>
                    </a:cubicBezTo>
                    <a:cubicBezTo>
                      <a:pt x="656039" y="164356"/>
                      <a:pt x="655346" y="177525"/>
                      <a:pt x="655346" y="191387"/>
                    </a:cubicBezTo>
                    <a:cubicBezTo>
                      <a:pt x="655346" y="203170"/>
                      <a:pt x="655346" y="215646"/>
                      <a:pt x="655346" y="230201"/>
                    </a:cubicBezTo>
                    <a:cubicBezTo>
                      <a:pt x="694834" y="174059"/>
                      <a:pt x="683750" y="90193"/>
                      <a:pt x="632486" y="47913"/>
                    </a:cubicBezTo>
                    <a:cubicBezTo>
                      <a:pt x="583993" y="91579"/>
                      <a:pt x="576373" y="178911"/>
                      <a:pt x="618630" y="232281"/>
                    </a:cubicBezTo>
                    <a:close/>
                    <a:moveTo>
                      <a:pt x="696219" y="403479"/>
                    </a:moveTo>
                    <a:cubicBezTo>
                      <a:pt x="769651" y="391696"/>
                      <a:pt x="820915" y="324464"/>
                      <a:pt x="825071" y="276640"/>
                    </a:cubicBezTo>
                    <a:cubicBezTo>
                      <a:pt x="762031" y="270402"/>
                      <a:pt x="687213" y="318226"/>
                      <a:pt x="669202" y="377141"/>
                    </a:cubicBezTo>
                    <a:cubicBezTo>
                      <a:pt x="673358" y="374368"/>
                      <a:pt x="676129" y="372289"/>
                      <a:pt x="679593" y="370210"/>
                    </a:cubicBezTo>
                    <a:cubicBezTo>
                      <a:pt x="696912" y="357734"/>
                      <a:pt x="714231" y="345258"/>
                      <a:pt x="731550" y="332782"/>
                    </a:cubicBezTo>
                    <a:cubicBezTo>
                      <a:pt x="740556" y="326544"/>
                      <a:pt x="751640" y="327930"/>
                      <a:pt x="757182" y="336247"/>
                    </a:cubicBezTo>
                    <a:cubicBezTo>
                      <a:pt x="763417" y="344564"/>
                      <a:pt x="762031" y="354268"/>
                      <a:pt x="753718" y="361892"/>
                    </a:cubicBezTo>
                    <a:cubicBezTo>
                      <a:pt x="750947" y="363971"/>
                      <a:pt x="748176" y="366051"/>
                      <a:pt x="745405" y="368130"/>
                    </a:cubicBezTo>
                    <a:cubicBezTo>
                      <a:pt x="729471" y="379220"/>
                      <a:pt x="714231" y="390310"/>
                      <a:pt x="696219" y="403479"/>
                    </a:cubicBezTo>
                    <a:close/>
                    <a:moveTo>
                      <a:pt x="449598" y="276640"/>
                    </a:moveTo>
                    <a:cubicBezTo>
                      <a:pt x="454447" y="332782"/>
                      <a:pt x="520259" y="398627"/>
                      <a:pt x="577758" y="402786"/>
                    </a:cubicBezTo>
                    <a:cubicBezTo>
                      <a:pt x="561132" y="390310"/>
                      <a:pt x="545199" y="379220"/>
                      <a:pt x="529958" y="368130"/>
                    </a:cubicBezTo>
                    <a:cubicBezTo>
                      <a:pt x="514717" y="357040"/>
                      <a:pt x="510561" y="346644"/>
                      <a:pt x="518181" y="336940"/>
                    </a:cubicBezTo>
                    <a:cubicBezTo>
                      <a:pt x="525802" y="326544"/>
                      <a:pt x="536885" y="327237"/>
                      <a:pt x="552819" y="338327"/>
                    </a:cubicBezTo>
                    <a:cubicBezTo>
                      <a:pt x="570138" y="350803"/>
                      <a:pt x="587456" y="363278"/>
                      <a:pt x="606161" y="377141"/>
                    </a:cubicBezTo>
                    <a:cubicBezTo>
                      <a:pt x="589535" y="326544"/>
                      <a:pt x="524416" y="270402"/>
                      <a:pt x="449598" y="276640"/>
                    </a:cubicBezTo>
                    <a:close/>
                    <a:moveTo>
                      <a:pt x="169032" y="234360"/>
                    </a:moveTo>
                    <a:cubicBezTo>
                      <a:pt x="172496" y="232974"/>
                      <a:pt x="174574" y="232281"/>
                      <a:pt x="176653" y="231588"/>
                    </a:cubicBezTo>
                    <a:cubicBezTo>
                      <a:pt x="202977" y="216339"/>
                      <a:pt x="229995" y="201091"/>
                      <a:pt x="256319" y="185842"/>
                    </a:cubicBezTo>
                    <a:cubicBezTo>
                      <a:pt x="263247" y="181683"/>
                      <a:pt x="263940" y="176832"/>
                      <a:pt x="260476" y="169901"/>
                    </a:cubicBezTo>
                    <a:cubicBezTo>
                      <a:pt x="254241" y="158811"/>
                      <a:pt x="247314" y="147721"/>
                      <a:pt x="241079" y="136631"/>
                    </a:cubicBezTo>
                    <a:cubicBezTo>
                      <a:pt x="236922" y="129007"/>
                      <a:pt x="231380" y="128314"/>
                      <a:pt x="223760" y="132473"/>
                    </a:cubicBezTo>
                    <a:cubicBezTo>
                      <a:pt x="198128" y="147028"/>
                      <a:pt x="173189" y="162276"/>
                      <a:pt x="147557" y="176832"/>
                    </a:cubicBezTo>
                    <a:cubicBezTo>
                      <a:pt x="139937" y="180991"/>
                      <a:pt x="137858" y="186535"/>
                      <a:pt x="142707" y="194160"/>
                    </a:cubicBezTo>
                    <a:cubicBezTo>
                      <a:pt x="148942" y="205249"/>
                      <a:pt x="155177" y="216339"/>
                      <a:pt x="162105" y="227429"/>
                    </a:cubicBezTo>
                    <a:cubicBezTo>
                      <a:pt x="162798" y="230201"/>
                      <a:pt x="166261" y="232281"/>
                      <a:pt x="169032" y="234360"/>
                    </a:cubicBezTo>
                    <a:close/>
                    <a:moveTo>
                      <a:pt x="402491" y="515763"/>
                    </a:moveTo>
                    <a:cubicBezTo>
                      <a:pt x="348456" y="422193"/>
                      <a:pt x="295114" y="330009"/>
                      <a:pt x="241772" y="237132"/>
                    </a:cubicBezTo>
                    <a:cubicBezTo>
                      <a:pt x="236922" y="239905"/>
                      <a:pt x="233459" y="241984"/>
                      <a:pt x="228609" y="244757"/>
                    </a:cubicBezTo>
                    <a:cubicBezTo>
                      <a:pt x="282644" y="338327"/>
                      <a:pt x="335986" y="430510"/>
                      <a:pt x="389329" y="523387"/>
                    </a:cubicBezTo>
                    <a:cubicBezTo>
                      <a:pt x="394178" y="520615"/>
                      <a:pt x="397642" y="518535"/>
                      <a:pt x="402491" y="515763"/>
                    </a:cubicBezTo>
                    <a:close/>
                  </a:path>
                </a:pathLst>
              </a:custGeom>
              <a:grpFill/>
              <a:ln w="6923"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977775C9-3C62-C0AF-22B9-19C53B05D719}"/>
                  </a:ext>
                </a:extLst>
              </p:cNvPr>
              <p:cNvSpPr/>
              <p:nvPr/>
            </p:nvSpPr>
            <p:spPr>
              <a:xfrm>
                <a:off x="6768902" y="3346666"/>
                <a:ext cx="236369" cy="217071"/>
              </a:xfrm>
              <a:custGeom>
                <a:avLst/>
                <a:gdLst>
                  <a:gd name="connsiteX0" fmla="*/ 88022 w 236369"/>
                  <a:gd name="connsiteY0" fmla="*/ 86119 h 217071"/>
                  <a:gd name="connsiteX1" fmla="*/ 161454 w 236369"/>
                  <a:gd name="connsiteY1" fmla="*/ 1560 h 217071"/>
                  <a:gd name="connsiteX2" fmla="*/ 225880 w 236369"/>
                  <a:gd name="connsiteY2" fmla="*/ 14036 h 217071"/>
                  <a:gd name="connsiteX3" fmla="*/ 234193 w 236369"/>
                  <a:gd name="connsiteY3" fmla="*/ 39681 h 217071"/>
                  <a:gd name="connsiteX4" fmla="*/ 207176 w 236369"/>
                  <a:gd name="connsiteY4" fmla="*/ 45918 h 217071"/>
                  <a:gd name="connsiteX5" fmla="*/ 148291 w 236369"/>
                  <a:gd name="connsiteY5" fmla="*/ 46612 h 217071"/>
                  <a:gd name="connsiteX6" fmla="*/ 127509 w 236369"/>
                  <a:gd name="connsiteY6" fmla="*/ 102061 h 217071"/>
                  <a:gd name="connsiteX7" fmla="*/ 101877 w 236369"/>
                  <a:gd name="connsiteY7" fmla="*/ 124933 h 217071"/>
                  <a:gd name="connsiteX8" fmla="*/ 40222 w 236369"/>
                  <a:gd name="connsiteY8" fmla="*/ 162361 h 217071"/>
                  <a:gd name="connsiteX9" fmla="*/ 40222 w 236369"/>
                  <a:gd name="connsiteY9" fmla="*/ 190779 h 217071"/>
                  <a:gd name="connsiteX10" fmla="*/ 27059 w 236369"/>
                  <a:gd name="connsiteY10" fmla="*/ 216424 h 217071"/>
                  <a:gd name="connsiteX11" fmla="*/ 3506 w 236369"/>
                  <a:gd name="connsiteY11" fmla="*/ 199789 h 217071"/>
                  <a:gd name="connsiteX12" fmla="*/ 81094 w 236369"/>
                  <a:gd name="connsiteY12" fmla="*/ 86119 h 217071"/>
                  <a:gd name="connsiteX13" fmla="*/ 88022 w 236369"/>
                  <a:gd name="connsiteY13" fmla="*/ 86119 h 21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6369" h="217071">
                    <a:moveTo>
                      <a:pt x="88022" y="86119"/>
                    </a:moveTo>
                    <a:cubicBezTo>
                      <a:pt x="94949" y="38987"/>
                      <a:pt x="120581" y="9184"/>
                      <a:pt x="161454" y="1560"/>
                    </a:cubicBezTo>
                    <a:cubicBezTo>
                      <a:pt x="184315" y="-2599"/>
                      <a:pt x="206483" y="1560"/>
                      <a:pt x="225880" y="14036"/>
                    </a:cubicBezTo>
                    <a:cubicBezTo>
                      <a:pt x="235579" y="20274"/>
                      <a:pt x="239043" y="30670"/>
                      <a:pt x="234193" y="39681"/>
                    </a:cubicBezTo>
                    <a:cubicBezTo>
                      <a:pt x="228651" y="49384"/>
                      <a:pt x="218260" y="52157"/>
                      <a:pt x="207176" y="45918"/>
                    </a:cubicBezTo>
                    <a:cubicBezTo>
                      <a:pt x="187086" y="34136"/>
                      <a:pt x="166996" y="33443"/>
                      <a:pt x="148291" y="46612"/>
                    </a:cubicBezTo>
                    <a:cubicBezTo>
                      <a:pt x="128894" y="59781"/>
                      <a:pt x="123352" y="79188"/>
                      <a:pt x="127509" y="102061"/>
                    </a:cubicBezTo>
                    <a:cubicBezTo>
                      <a:pt x="130280" y="119388"/>
                      <a:pt x="119889" y="128399"/>
                      <a:pt x="101877" y="124933"/>
                    </a:cubicBezTo>
                    <a:cubicBezTo>
                      <a:pt x="72781" y="119388"/>
                      <a:pt x="46456" y="134637"/>
                      <a:pt x="40222" y="162361"/>
                    </a:cubicBezTo>
                    <a:cubicBezTo>
                      <a:pt x="38143" y="171372"/>
                      <a:pt x="38836" y="181768"/>
                      <a:pt x="40222" y="190779"/>
                    </a:cubicBezTo>
                    <a:cubicBezTo>
                      <a:pt x="42300" y="204641"/>
                      <a:pt x="38143" y="214345"/>
                      <a:pt x="27059" y="216424"/>
                    </a:cubicBezTo>
                    <a:cubicBezTo>
                      <a:pt x="15975" y="219196"/>
                      <a:pt x="6969" y="212958"/>
                      <a:pt x="3506" y="199789"/>
                    </a:cubicBezTo>
                    <a:cubicBezTo>
                      <a:pt x="-11735" y="146419"/>
                      <a:pt x="24288" y="94436"/>
                      <a:pt x="81094" y="86119"/>
                    </a:cubicBezTo>
                    <a:cubicBezTo>
                      <a:pt x="82480" y="86119"/>
                      <a:pt x="85251" y="86119"/>
                      <a:pt x="88022" y="86119"/>
                    </a:cubicBezTo>
                    <a:close/>
                  </a:path>
                </a:pathLst>
              </a:custGeom>
              <a:grpFill/>
              <a:ln w="6923"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91B451FD-471E-ABB0-AC56-F13DA136E85D}"/>
                  </a:ext>
                </a:extLst>
              </p:cNvPr>
              <p:cNvSpPr/>
              <p:nvPr/>
            </p:nvSpPr>
            <p:spPr>
              <a:xfrm>
                <a:off x="7064775" y="3349612"/>
                <a:ext cx="136935" cy="120273"/>
              </a:xfrm>
              <a:custGeom>
                <a:avLst/>
                <a:gdLst>
                  <a:gd name="connsiteX0" fmla="*/ 53317 w 136935"/>
                  <a:gd name="connsiteY0" fmla="*/ 0 h 120273"/>
                  <a:gd name="connsiteX1" fmla="*/ 135062 w 136935"/>
                  <a:gd name="connsiteY1" fmla="*/ 102580 h 120273"/>
                  <a:gd name="connsiteX2" fmla="*/ 112894 w 136935"/>
                  <a:gd name="connsiteY2" fmla="*/ 119908 h 120273"/>
                  <a:gd name="connsiteX3" fmla="*/ 98346 w 136935"/>
                  <a:gd name="connsiteY3" fmla="*/ 96342 h 120273"/>
                  <a:gd name="connsiteX4" fmla="*/ 80335 w 136935"/>
                  <a:gd name="connsiteY4" fmla="*/ 48518 h 120273"/>
                  <a:gd name="connsiteX5" fmla="*/ 29764 w 136935"/>
                  <a:gd name="connsiteY5" fmla="*/ 47824 h 120273"/>
                  <a:gd name="connsiteX6" fmla="*/ 2746 w 136935"/>
                  <a:gd name="connsiteY6" fmla="*/ 42280 h 120273"/>
                  <a:gd name="connsiteX7" fmla="*/ 11752 w 136935"/>
                  <a:gd name="connsiteY7" fmla="*/ 15941 h 120273"/>
                  <a:gd name="connsiteX8" fmla="*/ 53317 w 136935"/>
                  <a:gd name="connsiteY8" fmla="*/ 0 h 120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935" h="120273">
                    <a:moveTo>
                      <a:pt x="53317" y="0"/>
                    </a:moveTo>
                    <a:cubicBezTo>
                      <a:pt x="106659" y="2079"/>
                      <a:pt x="146146" y="51290"/>
                      <a:pt x="135062" y="102580"/>
                    </a:cubicBezTo>
                    <a:cubicBezTo>
                      <a:pt x="132291" y="115056"/>
                      <a:pt x="123285" y="121987"/>
                      <a:pt x="112894" y="119908"/>
                    </a:cubicBezTo>
                    <a:cubicBezTo>
                      <a:pt x="101810" y="117829"/>
                      <a:pt x="95575" y="108818"/>
                      <a:pt x="98346" y="96342"/>
                    </a:cubicBezTo>
                    <a:cubicBezTo>
                      <a:pt x="102503" y="76242"/>
                      <a:pt x="96268" y="60300"/>
                      <a:pt x="80335" y="48518"/>
                    </a:cubicBezTo>
                    <a:cubicBezTo>
                      <a:pt x="64401" y="37428"/>
                      <a:pt x="47082" y="38121"/>
                      <a:pt x="29764" y="47824"/>
                    </a:cubicBezTo>
                    <a:cubicBezTo>
                      <a:pt x="18679" y="54063"/>
                      <a:pt x="8288" y="51983"/>
                      <a:pt x="2746" y="42280"/>
                    </a:cubicBezTo>
                    <a:cubicBezTo>
                      <a:pt x="-2796" y="32576"/>
                      <a:pt x="-25" y="21486"/>
                      <a:pt x="11752" y="15941"/>
                    </a:cubicBezTo>
                    <a:cubicBezTo>
                      <a:pt x="24914" y="9010"/>
                      <a:pt x="39462" y="4851"/>
                      <a:pt x="53317" y="0"/>
                    </a:cubicBezTo>
                    <a:close/>
                  </a:path>
                </a:pathLst>
              </a:custGeom>
              <a:grpFill/>
              <a:ln w="6923"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5B097F1C-271A-0DDA-7D07-56898077511C}"/>
                  </a:ext>
                </a:extLst>
              </p:cNvPr>
              <p:cNvSpPr/>
              <p:nvPr/>
            </p:nvSpPr>
            <p:spPr>
              <a:xfrm>
                <a:off x="7198501" y="3465361"/>
                <a:ext cx="124417" cy="109878"/>
              </a:xfrm>
              <a:custGeom>
                <a:avLst/>
                <a:gdLst>
                  <a:gd name="connsiteX0" fmla="*/ 49829 w 124417"/>
                  <a:gd name="connsiteY0" fmla="*/ 0 h 109878"/>
                  <a:gd name="connsiteX1" fmla="*/ 122568 w 124417"/>
                  <a:gd name="connsiteY1" fmla="*/ 92877 h 109878"/>
                  <a:gd name="connsiteX2" fmla="*/ 101093 w 124417"/>
                  <a:gd name="connsiteY2" fmla="*/ 109512 h 109878"/>
                  <a:gd name="connsiteX3" fmla="*/ 85852 w 124417"/>
                  <a:gd name="connsiteY3" fmla="*/ 86639 h 109878"/>
                  <a:gd name="connsiteX4" fmla="*/ 71305 w 124417"/>
                  <a:gd name="connsiteY4" fmla="*/ 47132 h 109878"/>
                  <a:gd name="connsiteX5" fmla="*/ 29739 w 124417"/>
                  <a:gd name="connsiteY5" fmla="*/ 46438 h 109878"/>
                  <a:gd name="connsiteX6" fmla="*/ 2722 w 124417"/>
                  <a:gd name="connsiteY6" fmla="*/ 40894 h 109878"/>
                  <a:gd name="connsiteX7" fmla="*/ 12420 w 124417"/>
                  <a:gd name="connsiteY7" fmla="*/ 13862 h 109878"/>
                  <a:gd name="connsiteX8" fmla="*/ 49829 w 124417"/>
                  <a:gd name="connsiteY8" fmla="*/ 0 h 10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17" h="109878">
                    <a:moveTo>
                      <a:pt x="49829" y="0"/>
                    </a:moveTo>
                    <a:cubicBezTo>
                      <a:pt x="98322" y="2773"/>
                      <a:pt x="132960" y="46438"/>
                      <a:pt x="122568" y="92877"/>
                    </a:cubicBezTo>
                    <a:cubicBezTo>
                      <a:pt x="119797" y="104660"/>
                      <a:pt x="111484" y="111591"/>
                      <a:pt x="101093" y="109512"/>
                    </a:cubicBezTo>
                    <a:cubicBezTo>
                      <a:pt x="90009" y="108125"/>
                      <a:pt x="83082" y="98422"/>
                      <a:pt x="85852" y="86639"/>
                    </a:cubicBezTo>
                    <a:cubicBezTo>
                      <a:pt x="89316" y="70004"/>
                      <a:pt x="84467" y="56835"/>
                      <a:pt x="71305" y="47132"/>
                    </a:cubicBezTo>
                    <a:cubicBezTo>
                      <a:pt x="58142" y="37428"/>
                      <a:pt x="44287" y="38121"/>
                      <a:pt x="29739" y="46438"/>
                    </a:cubicBezTo>
                    <a:cubicBezTo>
                      <a:pt x="17962" y="52677"/>
                      <a:pt x="8264" y="50597"/>
                      <a:pt x="2722" y="40894"/>
                    </a:cubicBezTo>
                    <a:cubicBezTo>
                      <a:pt x="-2820" y="31190"/>
                      <a:pt x="-49" y="19407"/>
                      <a:pt x="12420" y="13862"/>
                    </a:cubicBezTo>
                    <a:cubicBezTo>
                      <a:pt x="24197" y="6931"/>
                      <a:pt x="37359" y="4159"/>
                      <a:pt x="49829" y="0"/>
                    </a:cubicBezTo>
                    <a:close/>
                  </a:path>
                </a:pathLst>
              </a:custGeom>
              <a:grpFill/>
              <a:ln w="6923" cap="flat">
                <a:noFill/>
                <a:prstDash val="solid"/>
                <a:miter/>
              </a:ln>
            </p:spPr>
            <p:txBody>
              <a:bodyPr rtlCol="0" anchor="ctr"/>
              <a:lstStyle/>
              <a:p>
                <a:endParaRPr lang="en-US"/>
              </a:p>
            </p:txBody>
          </p:sp>
        </p:grpSp>
        <p:grpSp>
          <p:nvGrpSpPr>
            <p:cNvPr id="32" name="Group 31">
              <a:extLst>
                <a:ext uri="{FF2B5EF4-FFF2-40B4-BE49-F238E27FC236}">
                  <a16:creationId xmlns:a16="http://schemas.microsoft.com/office/drawing/2014/main" id="{C9A02BBA-A65B-C689-9E72-4AA0B3A98477}"/>
                </a:ext>
              </a:extLst>
            </p:cNvPr>
            <p:cNvGrpSpPr/>
            <p:nvPr/>
          </p:nvGrpSpPr>
          <p:grpSpPr>
            <a:xfrm>
              <a:off x="779371" y="9712"/>
              <a:ext cx="684804" cy="624635"/>
              <a:chOff x="6611326" y="2614914"/>
              <a:chExt cx="684804" cy="624635"/>
            </a:xfrm>
            <a:solidFill>
              <a:srgbClr val="E8A116"/>
            </a:solidFill>
          </p:grpSpPr>
          <p:sp>
            <p:nvSpPr>
              <p:cNvPr id="33" name="Freeform 32">
                <a:extLst>
                  <a:ext uri="{FF2B5EF4-FFF2-40B4-BE49-F238E27FC236}">
                    <a16:creationId xmlns:a16="http://schemas.microsoft.com/office/drawing/2014/main" id="{8764779D-A320-848B-E56C-6E4FB7B5ED1B}"/>
                  </a:ext>
                </a:extLst>
              </p:cNvPr>
              <p:cNvSpPr/>
              <p:nvPr/>
            </p:nvSpPr>
            <p:spPr>
              <a:xfrm>
                <a:off x="6795268" y="3067516"/>
                <a:ext cx="235536" cy="172033"/>
              </a:xfrm>
              <a:custGeom>
                <a:avLst/>
                <a:gdLst>
                  <a:gd name="connsiteX0" fmla="*/ 182195 w 235536"/>
                  <a:gd name="connsiteY0" fmla="*/ 0 h 172033"/>
                  <a:gd name="connsiteX1" fmla="*/ 235537 w 235536"/>
                  <a:gd name="connsiteY1" fmla="*/ 93570 h 172033"/>
                  <a:gd name="connsiteX2" fmla="*/ 213369 w 235536"/>
                  <a:gd name="connsiteY2" fmla="*/ 98422 h 172033"/>
                  <a:gd name="connsiteX3" fmla="*/ 119847 w 235536"/>
                  <a:gd name="connsiteY3" fmla="*/ 165653 h 172033"/>
                  <a:gd name="connsiteX4" fmla="*/ 105991 w 235536"/>
                  <a:gd name="connsiteY4" fmla="*/ 170505 h 172033"/>
                  <a:gd name="connsiteX5" fmla="*/ 43644 w 235536"/>
                  <a:gd name="connsiteY5" fmla="*/ 162881 h 172033"/>
                  <a:gd name="connsiteX6" fmla="*/ 29096 w 235536"/>
                  <a:gd name="connsiteY6" fmla="*/ 155950 h 172033"/>
                  <a:gd name="connsiteX7" fmla="*/ 0 w 235536"/>
                  <a:gd name="connsiteY7" fmla="*/ 105353 h 172033"/>
                  <a:gd name="connsiteX8" fmla="*/ 182195 w 235536"/>
                  <a:gd name="connsiteY8" fmla="*/ 0 h 172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536" h="172033">
                    <a:moveTo>
                      <a:pt x="182195" y="0"/>
                    </a:moveTo>
                    <a:cubicBezTo>
                      <a:pt x="200206" y="31883"/>
                      <a:pt x="217525" y="61687"/>
                      <a:pt x="235537" y="93570"/>
                    </a:cubicBezTo>
                    <a:cubicBezTo>
                      <a:pt x="226531" y="95649"/>
                      <a:pt x="219604" y="97035"/>
                      <a:pt x="213369" y="98422"/>
                    </a:cubicBezTo>
                    <a:cubicBezTo>
                      <a:pt x="173881" y="109511"/>
                      <a:pt x="142707" y="131691"/>
                      <a:pt x="119847" y="165653"/>
                    </a:cubicBezTo>
                    <a:cubicBezTo>
                      <a:pt x="116383" y="171198"/>
                      <a:pt x="113612" y="173971"/>
                      <a:pt x="105991" y="170505"/>
                    </a:cubicBezTo>
                    <a:cubicBezTo>
                      <a:pt x="85901" y="162188"/>
                      <a:pt x="65119" y="159415"/>
                      <a:pt x="43644" y="162881"/>
                    </a:cubicBezTo>
                    <a:cubicBezTo>
                      <a:pt x="36716" y="164267"/>
                      <a:pt x="32560" y="162188"/>
                      <a:pt x="29096" y="155950"/>
                    </a:cubicBezTo>
                    <a:cubicBezTo>
                      <a:pt x="20090" y="139315"/>
                      <a:pt x="10391" y="122681"/>
                      <a:pt x="0" y="105353"/>
                    </a:cubicBezTo>
                    <a:cubicBezTo>
                      <a:pt x="60270" y="70004"/>
                      <a:pt x="120539" y="35348"/>
                      <a:pt x="182195" y="0"/>
                    </a:cubicBezTo>
                    <a:close/>
                  </a:path>
                </a:pathLst>
              </a:custGeom>
              <a:grpFill/>
              <a:ln w="6923"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929ECCB5-5FD0-7643-5FB6-D8A2D2D3FA55}"/>
                  </a:ext>
                </a:extLst>
              </p:cNvPr>
              <p:cNvSpPr/>
              <p:nvPr/>
            </p:nvSpPr>
            <p:spPr>
              <a:xfrm>
                <a:off x="7062575" y="2614914"/>
                <a:ext cx="88998" cy="185060"/>
              </a:xfrm>
              <a:custGeom>
                <a:avLst/>
                <a:gdLst>
                  <a:gd name="connsiteX0" fmla="*/ 27807 w 88998"/>
                  <a:gd name="connsiteY0" fmla="*/ 185061 h 185060"/>
                  <a:gd name="connsiteX1" fmla="*/ 42355 w 88998"/>
                  <a:gd name="connsiteY1" fmla="*/ 0 h 185060"/>
                  <a:gd name="connsiteX2" fmla="*/ 65216 w 88998"/>
                  <a:gd name="connsiteY2" fmla="*/ 182288 h 185060"/>
                  <a:gd name="connsiteX3" fmla="*/ 65216 w 88998"/>
                  <a:gd name="connsiteY3" fmla="*/ 143474 h 185060"/>
                  <a:gd name="connsiteX4" fmla="*/ 65216 w 88998"/>
                  <a:gd name="connsiteY4" fmla="*/ 102580 h 185060"/>
                  <a:gd name="connsiteX5" fmla="*/ 46511 w 88998"/>
                  <a:gd name="connsiteY5" fmla="*/ 84560 h 185060"/>
                  <a:gd name="connsiteX6" fmla="*/ 28500 w 88998"/>
                  <a:gd name="connsiteY6" fmla="*/ 103273 h 185060"/>
                  <a:gd name="connsiteX7" fmla="*/ 28500 w 88998"/>
                  <a:gd name="connsiteY7" fmla="*/ 170505 h 185060"/>
                  <a:gd name="connsiteX8" fmla="*/ 27807 w 88998"/>
                  <a:gd name="connsiteY8" fmla="*/ 185061 h 18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98" h="185060">
                    <a:moveTo>
                      <a:pt x="27807" y="185061"/>
                    </a:moveTo>
                    <a:cubicBezTo>
                      <a:pt x="-15144" y="131691"/>
                      <a:pt x="-6831" y="44359"/>
                      <a:pt x="42355" y="0"/>
                    </a:cubicBezTo>
                    <a:cubicBezTo>
                      <a:pt x="93618" y="42280"/>
                      <a:pt x="104703" y="126146"/>
                      <a:pt x="65216" y="182288"/>
                    </a:cubicBezTo>
                    <a:cubicBezTo>
                      <a:pt x="65216" y="167733"/>
                      <a:pt x="65216" y="155950"/>
                      <a:pt x="65216" y="143474"/>
                    </a:cubicBezTo>
                    <a:cubicBezTo>
                      <a:pt x="65216" y="129612"/>
                      <a:pt x="65908" y="116443"/>
                      <a:pt x="65216" y="102580"/>
                    </a:cubicBezTo>
                    <a:cubicBezTo>
                      <a:pt x="64523" y="91491"/>
                      <a:pt x="56210" y="83866"/>
                      <a:pt x="46511" y="84560"/>
                    </a:cubicBezTo>
                    <a:cubicBezTo>
                      <a:pt x="36812" y="84560"/>
                      <a:pt x="28500" y="92184"/>
                      <a:pt x="28500" y="103273"/>
                    </a:cubicBezTo>
                    <a:cubicBezTo>
                      <a:pt x="27807" y="125453"/>
                      <a:pt x="28500" y="148326"/>
                      <a:pt x="28500" y="170505"/>
                    </a:cubicBezTo>
                    <a:cubicBezTo>
                      <a:pt x="27807" y="174664"/>
                      <a:pt x="27807" y="178823"/>
                      <a:pt x="27807" y="185061"/>
                    </a:cubicBezTo>
                    <a:close/>
                  </a:path>
                </a:pathLst>
              </a:custGeom>
              <a:grpFill/>
              <a:ln w="6923"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FF50E420-9344-7480-73F6-BBAD4977CB05}"/>
                  </a:ext>
                </a:extLst>
              </p:cNvPr>
              <p:cNvSpPr/>
              <p:nvPr/>
            </p:nvSpPr>
            <p:spPr>
              <a:xfrm>
                <a:off x="7140261" y="2843786"/>
                <a:ext cx="155869" cy="127387"/>
              </a:xfrm>
              <a:custGeom>
                <a:avLst/>
                <a:gdLst>
                  <a:gd name="connsiteX0" fmla="*/ 27710 w 155869"/>
                  <a:gd name="connsiteY0" fmla="*/ 127387 h 127387"/>
                  <a:gd name="connsiteX1" fmla="*/ 76203 w 155869"/>
                  <a:gd name="connsiteY1" fmla="*/ 92039 h 127387"/>
                  <a:gd name="connsiteX2" fmla="*/ 84516 w 155869"/>
                  <a:gd name="connsiteY2" fmla="*/ 85801 h 127387"/>
                  <a:gd name="connsiteX3" fmla="*/ 87980 w 155869"/>
                  <a:gd name="connsiteY3" fmla="*/ 60156 h 127387"/>
                  <a:gd name="connsiteX4" fmla="*/ 62348 w 155869"/>
                  <a:gd name="connsiteY4" fmla="*/ 56690 h 127387"/>
                  <a:gd name="connsiteX5" fmla="*/ 10391 w 155869"/>
                  <a:gd name="connsiteY5" fmla="*/ 94118 h 127387"/>
                  <a:gd name="connsiteX6" fmla="*/ 0 w 155869"/>
                  <a:gd name="connsiteY6" fmla="*/ 101049 h 127387"/>
                  <a:gd name="connsiteX7" fmla="*/ 155870 w 155869"/>
                  <a:gd name="connsiteY7" fmla="*/ 548 h 127387"/>
                  <a:gd name="connsiteX8" fmla="*/ 27710 w 155869"/>
                  <a:gd name="connsiteY8" fmla="*/ 127387 h 12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869" h="127387">
                    <a:moveTo>
                      <a:pt x="27710" y="127387"/>
                    </a:moveTo>
                    <a:cubicBezTo>
                      <a:pt x="45722" y="114219"/>
                      <a:pt x="60962" y="103129"/>
                      <a:pt x="76203" y="92039"/>
                    </a:cubicBezTo>
                    <a:cubicBezTo>
                      <a:pt x="78974" y="89960"/>
                      <a:pt x="81745" y="87880"/>
                      <a:pt x="84516" y="85801"/>
                    </a:cubicBezTo>
                    <a:cubicBezTo>
                      <a:pt x="92829" y="78177"/>
                      <a:pt x="94215" y="68473"/>
                      <a:pt x="87980" y="60156"/>
                    </a:cubicBezTo>
                    <a:cubicBezTo>
                      <a:pt x="81745" y="52532"/>
                      <a:pt x="71354" y="50452"/>
                      <a:pt x="62348" y="56690"/>
                    </a:cubicBezTo>
                    <a:cubicBezTo>
                      <a:pt x="45029" y="69166"/>
                      <a:pt x="27710" y="81642"/>
                      <a:pt x="10391" y="94118"/>
                    </a:cubicBezTo>
                    <a:cubicBezTo>
                      <a:pt x="7620" y="96198"/>
                      <a:pt x="4156" y="98277"/>
                      <a:pt x="0" y="101049"/>
                    </a:cubicBezTo>
                    <a:cubicBezTo>
                      <a:pt x="18011" y="42135"/>
                      <a:pt x="93522" y="-5690"/>
                      <a:pt x="155870" y="548"/>
                    </a:cubicBezTo>
                    <a:cubicBezTo>
                      <a:pt x="153099" y="49066"/>
                      <a:pt x="101142" y="115605"/>
                      <a:pt x="27710" y="127387"/>
                    </a:cubicBezTo>
                    <a:close/>
                  </a:path>
                </a:pathLst>
              </a:custGeom>
              <a:grpFill/>
              <a:ln w="6923"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6EA6A455-DAC4-62EC-746C-836E5A1F652B}"/>
                  </a:ext>
                </a:extLst>
              </p:cNvPr>
              <p:cNvSpPr/>
              <p:nvPr/>
            </p:nvSpPr>
            <p:spPr>
              <a:xfrm>
                <a:off x="6921350" y="2843857"/>
                <a:ext cx="155869" cy="126622"/>
              </a:xfrm>
              <a:custGeom>
                <a:avLst/>
                <a:gdLst>
                  <a:gd name="connsiteX0" fmla="*/ 0 w 155869"/>
                  <a:gd name="connsiteY0" fmla="*/ 477 h 126622"/>
                  <a:gd name="connsiteX1" fmla="*/ 155870 w 155869"/>
                  <a:gd name="connsiteY1" fmla="*/ 100978 h 126622"/>
                  <a:gd name="connsiteX2" fmla="*/ 102528 w 155869"/>
                  <a:gd name="connsiteY2" fmla="*/ 62164 h 126622"/>
                  <a:gd name="connsiteX3" fmla="*/ 67890 w 155869"/>
                  <a:gd name="connsiteY3" fmla="*/ 60777 h 126622"/>
                  <a:gd name="connsiteX4" fmla="*/ 79667 w 155869"/>
                  <a:gd name="connsiteY4" fmla="*/ 91967 h 126622"/>
                  <a:gd name="connsiteX5" fmla="*/ 127467 w 155869"/>
                  <a:gd name="connsiteY5" fmla="*/ 126623 h 126622"/>
                  <a:gd name="connsiteX6" fmla="*/ 0 w 155869"/>
                  <a:gd name="connsiteY6" fmla="*/ 477 h 126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869" h="126622">
                    <a:moveTo>
                      <a:pt x="0" y="477"/>
                    </a:moveTo>
                    <a:cubicBezTo>
                      <a:pt x="74817" y="-5761"/>
                      <a:pt x="139936" y="50381"/>
                      <a:pt x="155870" y="100978"/>
                    </a:cubicBezTo>
                    <a:cubicBezTo>
                      <a:pt x="137165" y="87115"/>
                      <a:pt x="119847" y="74640"/>
                      <a:pt x="102528" y="62164"/>
                    </a:cubicBezTo>
                    <a:cubicBezTo>
                      <a:pt x="86594" y="50381"/>
                      <a:pt x="75510" y="50381"/>
                      <a:pt x="67890" y="60777"/>
                    </a:cubicBezTo>
                    <a:cubicBezTo>
                      <a:pt x="60962" y="71174"/>
                      <a:pt x="64426" y="80877"/>
                      <a:pt x="79667" y="91967"/>
                    </a:cubicBezTo>
                    <a:cubicBezTo>
                      <a:pt x="94907" y="103057"/>
                      <a:pt x="110841" y="114840"/>
                      <a:pt x="127467" y="126623"/>
                    </a:cubicBezTo>
                    <a:cubicBezTo>
                      <a:pt x="70661" y="122464"/>
                      <a:pt x="4849" y="57312"/>
                      <a:pt x="0" y="477"/>
                    </a:cubicBezTo>
                    <a:close/>
                  </a:path>
                </a:pathLst>
              </a:custGeom>
              <a:grpFill/>
              <a:ln w="6923"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35F68F48-DFBF-917B-B947-0117666C61B7}"/>
                  </a:ext>
                </a:extLst>
              </p:cNvPr>
              <p:cNvSpPr/>
              <p:nvPr/>
            </p:nvSpPr>
            <p:spPr>
              <a:xfrm>
                <a:off x="6611326" y="2696945"/>
                <a:ext cx="122242" cy="105109"/>
              </a:xfrm>
              <a:custGeom>
                <a:avLst/>
                <a:gdLst>
                  <a:gd name="connsiteX0" fmla="*/ 29458 w 122242"/>
                  <a:gd name="connsiteY0" fmla="*/ 105109 h 105109"/>
                  <a:gd name="connsiteX1" fmla="*/ 21837 w 122242"/>
                  <a:gd name="connsiteY1" fmla="*/ 97485 h 105109"/>
                  <a:gd name="connsiteX2" fmla="*/ 2440 w 122242"/>
                  <a:gd name="connsiteY2" fmla="*/ 64216 h 105109"/>
                  <a:gd name="connsiteX3" fmla="*/ 7290 w 122242"/>
                  <a:gd name="connsiteY3" fmla="*/ 46888 h 105109"/>
                  <a:gd name="connsiteX4" fmla="*/ 83493 w 122242"/>
                  <a:gd name="connsiteY4" fmla="*/ 2529 h 105109"/>
                  <a:gd name="connsiteX5" fmla="*/ 100812 w 122242"/>
                  <a:gd name="connsiteY5" fmla="*/ 6688 h 105109"/>
                  <a:gd name="connsiteX6" fmla="*/ 120209 w 122242"/>
                  <a:gd name="connsiteY6" fmla="*/ 39957 h 105109"/>
                  <a:gd name="connsiteX7" fmla="*/ 116052 w 122242"/>
                  <a:gd name="connsiteY7" fmla="*/ 55898 h 105109"/>
                  <a:gd name="connsiteX8" fmla="*/ 36385 w 122242"/>
                  <a:gd name="connsiteY8" fmla="*/ 101644 h 105109"/>
                  <a:gd name="connsiteX9" fmla="*/ 29458 w 122242"/>
                  <a:gd name="connsiteY9" fmla="*/ 105109 h 10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242" h="105109">
                    <a:moveTo>
                      <a:pt x="29458" y="105109"/>
                    </a:moveTo>
                    <a:cubicBezTo>
                      <a:pt x="26687" y="103030"/>
                      <a:pt x="23223" y="100950"/>
                      <a:pt x="21837" y="97485"/>
                    </a:cubicBezTo>
                    <a:cubicBezTo>
                      <a:pt x="14910" y="86395"/>
                      <a:pt x="9368" y="75305"/>
                      <a:pt x="2440" y="64216"/>
                    </a:cubicBezTo>
                    <a:cubicBezTo>
                      <a:pt x="-2409" y="56591"/>
                      <a:pt x="362" y="51047"/>
                      <a:pt x="7290" y="46888"/>
                    </a:cubicBezTo>
                    <a:cubicBezTo>
                      <a:pt x="32922" y="32333"/>
                      <a:pt x="58553" y="17777"/>
                      <a:pt x="83493" y="2529"/>
                    </a:cubicBezTo>
                    <a:cubicBezTo>
                      <a:pt x="91113" y="-1630"/>
                      <a:pt x="96655" y="-937"/>
                      <a:pt x="100812" y="6688"/>
                    </a:cubicBezTo>
                    <a:cubicBezTo>
                      <a:pt x="107046" y="17777"/>
                      <a:pt x="113281" y="28867"/>
                      <a:pt x="120209" y="39957"/>
                    </a:cubicBezTo>
                    <a:cubicBezTo>
                      <a:pt x="123672" y="46195"/>
                      <a:pt x="122980" y="51740"/>
                      <a:pt x="116052" y="55898"/>
                    </a:cubicBezTo>
                    <a:cubicBezTo>
                      <a:pt x="89727" y="71147"/>
                      <a:pt x="63403" y="86395"/>
                      <a:pt x="36385" y="101644"/>
                    </a:cubicBezTo>
                    <a:cubicBezTo>
                      <a:pt x="35000" y="103723"/>
                      <a:pt x="32229" y="104416"/>
                      <a:pt x="29458" y="105109"/>
                    </a:cubicBezTo>
                    <a:close/>
                  </a:path>
                </a:pathLst>
              </a:custGeom>
              <a:grpFill/>
              <a:ln w="6923"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0F0146CE-DD12-4F13-4FB6-A64A40D47729}"/>
                  </a:ext>
                </a:extLst>
              </p:cNvPr>
              <p:cNvSpPr/>
              <p:nvPr/>
            </p:nvSpPr>
            <p:spPr>
              <a:xfrm>
                <a:off x="6700361" y="2805520"/>
                <a:ext cx="173881" cy="286254"/>
              </a:xfrm>
              <a:custGeom>
                <a:avLst/>
                <a:gdLst>
                  <a:gd name="connsiteX0" fmla="*/ 173881 w 173881"/>
                  <a:gd name="connsiteY0" fmla="*/ 277937 h 286254"/>
                  <a:gd name="connsiteX1" fmla="*/ 160719 w 173881"/>
                  <a:gd name="connsiteY1" fmla="*/ 286255 h 286254"/>
                  <a:gd name="connsiteX2" fmla="*/ 0 w 173881"/>
                  <a:gd name="connsiteY2" fmla="*/ 7624 h 286254"/>
                  <a:gd name="connsiteX3" fmla="*/ 13163 w 173881"/>
                  <a:gd name="connsiteY3" fmla="*/ 0 h 286254"/>
                  <a:gd name="connsiteX4" fmla="*/ 173881 w 173881"/>
                  <a:gd name="connsiteY4" fmla="*/ 277937 h 286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881" h="286254">
                    <a:moveTo>
                      <a:pt x="173881" y="277937"/>
                    </a:moveTo>
                    <a:cubicBezTo>
                      <a:pt x="169032" y="280710"/>
                      <a:pt x="165569" y="282789"/>
                      <a:pt x="160719" y="286255"/>
                    </a:cubicBezTo>
                    <a:cubicBezTo>
                      <a:pt x="107377" y="193378"/>
                      <a:pt x="53342" y="100501"/>
                      <a:pt x="0" y="7624"/>
                    </a:cubicBezTo>
                    <a:cubicBezTo>
                      <a:pt x="4849" y="4852"/>
                      <a:pt x="9006" y="2772"/>
                      <a:pt x="13163" y="0"/>
                    </a:cubicBezTo>
                    <a:cubicBezTo>
                      <a:pt x="66504" y="92184"/>
                      <a:pt x="119847" y="184367"/>
                      <a:pt x="173881" y="277937"/>
                    </a:cubicBezTo>
                    <a:close/>
                  </a:path>
                </a:pathLst>
              </a:custGeom>
              <a:grpFill/>
              <a:ln w="6923"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97049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E7D3ABA1-FC56-4C70-1A49-E4AF6FC089C7}"/>
              </a:ext>
            </a:extLst>
          </p:cNvPr>
          <p:cNvSpPr/>
          <p:nvPr/>
        </p:nvSpPr>
        <p:spPr>
          <a:xfrm>
            <a:off x="0" y="0"/>
            <a:ext cx="2969683" cy="896588"/>
          </a:xfrm>
          <a:custGeom>
            <a:avLst/>
            <a:gdLst>
              <a:gd name="connsiteX0" fmla="*/ 0 w 2969683"/>
              <a:gd name="connsiteY0" fmla="*/ 0 h 896588"/>
              <a:gd name="connsiteX1" fmla="*/ 2969683 w 2969683"/>
              <a:gd name="connsiteY1" fmla="*/ 0 h 896588"/>
              <a:gd name="connsiteX2" fmla="*/ 2969683 w 2969683"/>
              <a:gd name="connsiteY2" fmla="*/ 411449 h 896588"/>
              <a:gd name="connsiteX3" fmla="*/ 2424358 w 2969683"/>
              <a:gd name="connsiteY3" fmla="*/ 896588 h 896588"/>
              <a:gd name="connsiteX4" fmla="*/ 0 w 2969683"/>
              <a:gd name="connsiteY4" fmla="*/ 896588 h 896588"/>
              <a:gd name="connsiteX5" fmla="*/ 0 w 2969683"/>
              <a:gd name="connsiteY5" fmla="*/ 0 h 89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9683" h="896588">
                <a:moveTo>
                  <a:pt x="0" y="0"/>
                </a:moveTo>
                <a:lnTo>
                  <a:pt x="2969683" y="0"/>
                </a:lnTo>
                <a:lnTo>
                  <a:pt x="2969683" y="411449"/>
                </a:lnTo>
                <a:cubicBezTo>
                  <a:pt x="2969683" y="678582"/>
                  <a:pt x="2724633" y="896588"/>
                  <a:pt x="2424358" y="896588"/>
                </a:cubicBezTo>
                <a:lnTo>
                  <a:pt x="0" y="896588"/>
                </a:lnTo>
                <a:lnTo>
                  <a:pt x="0" y="0"/>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8"/>
          </p:nvPr>
        </p:nvSpPr>
        <p:spPr>
          <a:xfrm>
            <a:off x="582130" y="1475921"/>
            <a:ext cx="11027739" cy="4995245"/>
          </a:xfrm>
        </p:spPr>
        <p:txBody>
          <a:bodyPr/>
          <a:lstStyle/>
          <a:p>
            <a:pPr marL="1209675" indent="-1209675"/>
            <a:r>
              <a:rPr lang="en-IE" sz="1800" b="1" dirty="0"/>
              <a:t>Exercise:	</a:t>
            </a:r>
            <a:r>
              <a:rPr lang="en-IE" sz="1800" dirty="0"/>
              <a:t>Use the internet to find out what heavy metals are often found in urban soils?</a:t>
            </a:r>
          </a:p>
          <a:p>
            <a:pPr marL="1209675" indent="-1209675"/>
            <a:endParaRPr lang="en-IE" sz="1800" b="1" dirty="0"/>
          </a:p>
          <a:p>
            <a:pPr marL="1209675" indent="-1209675"/>
            <a:r>
              <a:rPr lang="en-IE" sz="1800" b="1" dirty="0"/>
              <a:t>Website</a:t>
            </a:r>
            <a:r>
              <a:rPr lang="en-IE" sz="1800" dirty="0"/>
              <a:t>: 	Restoring Soil Fertility on Degraded Lands to Meet Food, Fuel, and Climate Security Needs via Perennialization </a:t>
            </a:r>
            <a:r>
              <a:rPr lang="en-IE" sz="1800" dirty="0">
                <a:solidFill>
                  <a:srgbClr val="87AF3F"/>
                </a:solidFill>
                <a:hlinkClick r:id="rId2">
                  <a:extLst>
                    <a:ext uri="{A12FA001-AC4F-418D-AE19-62706E023703}">
                      <ahyp:hlinkClr xmlns:ahyp="http://schemas.microsoft.com/office/drawing/2018/hyperlinkcolor" val="tx"/>
                    </a:ext>
                  </a:extLst>
                </a:hlinkClick>
              </a:rPr>
              <a:t>https://www.frontiersin.org/articles/10.3389/fsufs.2021.706142/full</a:t>
            </a:r>
            <a:r>
              <a:rPr lang="en-IE" sz="1800" dirty="0">
                <a:solidFill>
                  <a:srgbClr val="87AF3F"/>
                </a:solidFill>
              </a:rPr>
              <a:t>. </a:t>
            </a:r>
            <a:r>
              <a:rPr lang="en-IE" sz="1800" dirty="0"/>
              <a:t>What is Soil Remediation </a:t>
            </a:r>
            <a:r>
              <a:rPr lang="en-IE" sz="1800" dirty="0">
                <a:solidFill>
                  <a:srgbClr val="87AF3F"/>
                </a:solidFill>
                <a:hlinkClick r:id="rId3">
                  <a:extLst>
                    <a:ext uri="{A12FA001-AC4F-418D-AE19-62706E023703}">
                      <ahyp:hlinkClr xmlns:ahyp="http://schemas.microsoft.com/office/drawing/2018/hyperlinkcolor" val="tx"/>
                    </a:ext>
                  </a:extLst>
                </a:hlinkClick>
              </a:rPr>
              <a:t>https://mintekresources.com/what-is-soil-remediation/</a:t>
            </a:r>
            <a:endParaRPr lang="en-IE" sz="1800" dirty="0">
              <a:solidFill>
                <a:srgbClr val="87AF3F"/>
              </a:solidFill>
            </a:endParaRPr>
          </a:p>
          <a:p>
            <a:pPr marL="1209675" indent="-1209675"/>
            <a:endParaRPr lang="en-IE" sz="1800" dirty="0"/>
          </a:p>
          <a:p>
            <a:pPr marL="1209675" indent="-1209675"/>
            <a:r>
              <a:rPr lang="en-IE" sz="1800" b="1" dirty="0"/>
              <a:t>YouTube: </a:t>
            </a:r>
            <a:r>
              <a:rPr lang="en-IE" sz="1800" dirty="0"/>
              <a:t>	Soil Expert Explains 3 Levels of Soil Regeneration </a:t>
            </a:r>
            <a:r>
              <a:rPr lang="en-IE" sz="1800" dirty="0">
                <a:solidFill>
                  <a:srgbClr val="87AF3F"/>
                </a:solidFill>
                <a:hlinkClick r:id="rId4">
                  <a:extLst>
                    <a:ext uri="{A12FA001-AC4F-418D-AE19-62706E023703}">
                      <ahyp:hlinkClr xmlns:ahyp="http://schemas.microsoft.com/office/drawing/2018/hyperlinkcolor" val="tx"/>
                    </a:ext>
                  </a:extLst>
                </a:hlinkClick>
              </a:rPr>
              <a:t>https://www.youtube.com/watch?v=ohkFAAfOAM4</a:t>
            </a:r>
            <a:r>
              <a:rPr lang="en-IE" sz="1800" dirty="0">
                <a:solidFill>
                  <a:srgbClr val="87AF3F"/>
                </a:solidFill>
              </a:rPr>
              <a:t>. </a:t>
            </a:r>
            <a:r>
              <a:rPr lang="en-IE" sz="1800" dirty="0"/>
              <a:t>How to Build Great Soil:  </a:t>
            </a:r>
            <a:r>
              <a:rPr lang="en-IE" sz="1800" dirty="0">
                <a:solidFill>
                  <a:srgbClr val="87AF3F"/>
                </a:solidFill>
                <a:hlinkClick r:id="rId5">
                  <a:extLst>
                    <a:ext uri="{A12FA001-AC4F-418D-AE19-62706E023703}">
                      <ahyp:hlinkClr xmlns:ahyp="http://schemas.microsoft.com/office/drawing/2018/hyperlinkcolor" val="tx"/>
                    </a:ext>
                  </a:extLst>
                </a:hlinkClick>
              </a:rPr>
              <a:t>https://www.youtube.com/watch?v=ErMHR6Mc4Bk</a:t>
            </a:r>
            <a:r>
              <a:rPr lang="en-IE" sz="1800" dirty="0">
                <a:solidFill>
                  <a:srgbClr val="87AF3F"/>
                </a:solidFill>
              </a:rPr>
              <a:t> </a:t>
            </a:r>
          </a:p>
          <a:p>
            <a:pPr marL="1209675" indent="-1209675"/>
            <a:endParaRPr lang="en-IE" sz="1800" dirty="0"/>
          </a:p>
          <a:p>
            <a:pPr marL="1209675" indent="-1209675"/>
            <a:r>
              <a:rPr lang="en-IE" sz="1800" b="1" dirty="0"/>
              <a:t>Case Study: </a:t>
            </a:r>
            <a:r>
              <a:rPr lang="en-IE" sz="1800" dirty="0"/>
              <a:t>	Cork Urban Soil. </a:t>
            </a:r>
            <a:r>
              <a:rPr lang="en-IE" sz="1800" dirty="0" err="1"/>
              <a:t>Orti</a:t>
            </a:r>
            <a:r>
              <a:rPr lang="en-IE" sz="1800" dirty="0"/>
              <a:t> Generali. New Urban Trade Sheet: Soil Maker</a:t>
            </a:r>
          </a:p>
          <a:p>
            <a:pPr marL="1209675" indent="-1209675"/>
            <a:endParaRPr lang="en-IE" sz="1800" dirty="0"/>
          </a:p>
          <a:p>
            <a:pPr marL="1209675" indent="-1209675"/>
            <a:r>
              <a:rPr lang="en-IE" sz="1800" b="1" dirty="0"/>
              <a:t>Publication: </a:t>
            </a:r>
            <a:r>
              <a:rPr lang="en-IE" sz="1800" dirty="0"/>
              <a:t>	Tejada, M. et al.2009. Soil restoration using composted plant residues: Effects on soil properties. Soil and Tillage Research, Vol 102 (1), pp 109-117. Available at </a:t>
            </a:r>
            <a:r>
              <a:rPr lang="en-IE" sz="1800" dirty="0">
                <a:solidFill>
                  <a:srgbClr val="87AF3F"/>
                </a:solidFill>
                <a:hlinkClick r:id="rId6">
                  <a:extLst>
                    <a:ext uri="{A12FA001-AC4F-418D-AE19-62706E023703}">
                      <ahyp:hlinkClr xmlns:ahyp="http://schemas.microsoft.com/office/drawing/2018/hyperlinkcolor" val="tx"/>
                    </a:ext>
                  </a:extLst>
                </a:hlinkClick>
              </a:rPr>
              <a:t>https://doi.org/10.1016/j.still.2008.08.004</a:t>
            </a:r>
            <a:r>
              <a:rPr lang="en-IE" sz="1800" dirty="0">
                <a:solidFill>
                  <a:srgbClr val="87AF3F"/>
                </a:solidFill>
              </a:rPr>
              <a:t>.</a:t>
            </a:r>
          </a:p>
          <a:p>
            <a:pPr marL="1209675" indent="-1209675"/>
            <a:endParaRPr lang="en-US" sz="1800" dirty="0"/>
          </a:p>
        </p:txBody>
      </p:sp>
      <p:sp>
        <p:nvSpPr>
          <p:cNvPr id="32" name="TextBox 31">
            <a:extLst>
              <a:ext uri="{FF2B5EF4-FFF2-40B4-BE49-F238E27FC236}">
                <a16:creationId xmlns:a16="http://schemas.microsoft.com/office/drawing/2014/main" id="{8A4B001A-4BFF-4CA9-D25C-F9386520CA41}"/>
              </a:ext>
            </a:extLst>
          </p:cNvPr>
          <p:cNvSpPr txBox="1"/>
          <p:nvPr/>
        </p:nvSpPr>
        <p:spPr>
          <a:xfrm>
            <a:off x="487985" y="212376"/>
            <a:ext cx="2481698" cy="615553"/>
          </a:xfrm>
          <a:prstGeom prst="rect">
            <a:avLst/>
          </a:prstGeom>
          <a:noFill/>
        </p:spPr>
        <p:txBody>
          <a:bodyPr wrap="square">
            <a:spAutoFit/>
          </a:bodyPr>
          <a:lstStyle/>
          <a:p>
            <a:pPr marL="15875" indent="-15875">
              <a:spcBef>
                <a:spcPts val="400"/>
              </a:spcBef>
              <a:buNone/>
            </a:pPr>
            <a:r>
              <a:rPr lang="en-IE" sz="3400" b="1" dirty="0">
                <a:solidFill>
                  <a:schemeClr val="bg1"/>
                </a:solidFill>
              </a:rPr>
              <a:t>Resources</a:t>
            </a:r>
          </a:p>
        </p:txBody>
      </p:sp>
      <p:cxnSp>
        <p:nvCxnSpPr>
          <p:cNvPr id="2" name="Straight Connector 1">
            <a:extLst>
              <a:ext uri="{FF2B5EF4-FFF2-40B4-BE49-F238E27FC236}">
                <a16:creationId xmlns:a16="http://schemas.microsoft.com/office/drawing/2014/main" id="{BEC89A37-10BA-F189-2E7F-B2A2BB4BC3FB}"/>
              </a:ext>
            </a:extLst>
          </p:cNvPr>
          <p:cNvCxnSpPr>
            <a:cxnSpLocks/>
          </p:cNvCxnSpPr>
          <p:nvPr/>
        </p:nvCxnSpPr>
        <p:spPr>
          <a:xfrm>
            <a:off x="321861" y="0"/>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96474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2" y="761603"/>
            <a:ext cx="3613598" cy="803654"/>
          </a:xfrm>
        </p:spPr>
        <p:txBody>
          <a:bodyPr/>
          <a:lstStyle/>
          <a:p>
            <a:r>
              <a:rPr lang="en-US" b="1" dirty="0">
                <a:solidFill>
                  <a:srgbClr val="E8A116"/>
                </a:solidFill>
              </a:rPr>
              <a:t>2.5 Soil Health </a:t>
            </a:r>
          </a:p>
          <a:p>
            <a:endParaRPr lang="en-US" b="1" dirty="0">
              <a:solidFill>
                <a:srgbClr val="E8A116"/>
              </a:solidFill>
            </a:endParaRP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flipH="1">
            <a:off x="348915" y="1371191"/>
            <a:ext cx="8995110" cy="0"/>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0940A6BF-1A40-2FEE-E7F8-E4D7C121ED9E}"/>
              </a:ext>
            </a:extLst>
          </p:cNvPr>
          <p:cNvGrpSpPr/>
          <p:nvPr/>
        </p:nvGrpSpPr>
        <p:grpSpPr>
          <a:xfrm>
            <a:off x="9508429" y="486025"/>
            <a:ext cx="1001458" cy="951836"/>
            <a:chOff x="3153146" y="2544217"/>
            <a:chExt cx="1191154" cy="1132133"/>
          </a:xfrm>
          <a:solidFill>
            <a:srgbClr val="296B5F"/>
          </a:solidFill>
        </p:grpSpPr>
        <p:sp>
          <p:nvSpPr>
            <p:cNvPr id="15" name="Freeform 14">
              <a:extLst>
                <a:ext uri="{FF2B5EF4-FFF2-40B4-BE49-F238E27FC236}">
                  <a16:creationId xmlns:a16="http://schemas.microsoft.com/office/drawing/2014/main" id="{6EF7DA33-C567-0BB5-649D-13D70BA084DB}"/>
                </a:ext>
              </a:extLst>
            </p:cNvPr>
            <p:cNvSpPr/>
            <p:nvPr/>
          </p:nvSpPr>
          <p:spPr>
            <a:xfrm>
              <a:off x="3371671" y="2579566"/>
              <a:ext cx="308276" cy="403940"/>
            </a:xfrm>
            <a:custGeom>
              <a:avLst/>
              <a:gdLst>
                <a:gd name="connsiteX0" fmla="*/ 0 w 308276"/>
                <a:gd name="connsiteY0" fmla="*/ 158722 h 403940"/>
                <a:gd name="connsiteX1" fmla="*/ 0 w 308276"/>
                <a:gd name="connsiteY1" fmla="*/ 47132 h 403940"/>
                <a:gd name="connsiteX2" fmla="*/ 47107 w 308276"/>
                <a:gd name="connsiteY2" fmla="*/ 0 h 403940"/>
                <a:gd name="connsiteX3" fmla="*/ 261169 w 308276"/>
                <a:gd name="connsiteY3" fmla="*/ 0 h 403940"/>
                <a:gd name="connsiteX4" fmla="*/ 308276 w 308276"/>
                <a:gd name="connsiteY4" fmla="*/ 46438 h 403940"/>
                <a:gd name="connsiteX5" fmla="*/ 308276 w 308276"/>
                <a:gd name="connsiteY5" fmla="*/ 268927 h 403940"/>
                <a:gd name="connsiteX6" fmla="*/ 273638 w 308276"/>
                <a:gd name="connsiteY6" fmla="*/ 336159 h 403940"/>
                <a:gd name="connsiteX7" fmla="*/ 189122 w 308276"/>
                <a:gd name="connsiteY7" fmla="*/ 395766 h 403940"/>
                <a:gd name="connsiteX8" fmla="*/ 167647 w 308276"/>
                <a:gd name="connsiteY8" fmla="*/ 402697 h 403940"/>
                <a:gd name="connsiteX9" fmla="*/ 95600 w 308276"/>
                <a:gd name="connsiteY9" fmla="*/ 379824 h 403940"/>
                <a:gd name="connsiteX10" fmla="*/ 35331 w 308276"/>
                <a:gd name="connsiteY10" fmla="*/ 336159 h 403940"/>
                <a:gd name="connsiteX11" fmla="*/ 0 w 308276"/>
                <a:gd name="connsiteY11" fmla="*/ 268234 h 403940"/>
                <a:gd name="connsiteX12" fmla="*/ 0 w 308276"/>
                <a:gd name="connsiteY12" fmla="*/ 158722 h 403940"/>
                <a:gd name="connsiteX13" fmla="*/ 155177 w 308276"/>
                <a:gd name="connsiteY13" fmla="*/ 27031 h 403940"/>
                <a:gd name="connsiteX14" fmla="*/ 50571 w 308276"/>
                <a:gd name="connsiteY14" fmla="*/ 27031 h 403940"/>
                <a:gd name="connsiteX15" fmla="*/ 28403 w 308276"/>
                <a:gd name="connsiteY15" fmla="*/ 48518 h 403940"/>
                <a:gd name="connsiteX16" fmla="*/ 28403 w 308276"/>
                <a:gd name="connsiteY16" fmla="*/ 196150 h 403940"/>
                <a:gd name="connsiteX17" fmla="*/ 50571 w 308276"/>
                <a:gd name="connsiteY17" fmla="*/ 217637 h 403940"/>
                <a:gd name="connsiteX18" fmla="*/ 257705 w 308276"/>
                <a:gd name="connsiteY18" fmla="*/ 217637 h 403940"/>
                <a:gd name="connsiteX19" fmla="*/ 280566 w 308276"/>
                <a:gd name="connsiteY19" fmla="*/ 195457 h 403940"/>
                <a:gd name="connsiteX20" fmla="*/ 280566 w 308276"/>
                <a:gd name="connsiteY20" fmla="*/ 48518 h 403940"/>
                <a:gd name="connsiteX21" fmla="*/ 258398 w 308276"/>
                <a:gd name="connsiteY21" fmla="*/ 26338 h 403940"/>
                <a:gd name="connsiteX22" fmla="*/ 155177 w 308276"/>
                <a:gd name="connsiteY22" fmla="*/ 27031 h 403940"/>
                <a:gd name="connsiteX23" fmla="*/ 154484 w 308276"/>
                <a:gd name="connsiteY23" fmla="*/ 259916 h 403940"/>
                <a:gd name="connsiteX24" fmla="*/ 103221 w 308276"/>
                <a:gd name="connsiteY24" fmla="*/ 259916 h 403940"/>
                <a:gd name="connsiteX25" fmla="*/ 83131 w 308276"/>
                <a:gd name="connsiteY25" fmla="*/ 277244 h 403940"/>
                <a:gd name="connsiteX26" fmla="*/ 102528 w 308276"/>
                <a:gd name="connsiteY26" fmla="*/ 294572 h 403940"/>
                <a:gd name="connsiteX27" fmla="*/ 205748 w 308276"/>
                <a:gd name="connsiteY27" fmla="*/ 294572 h 403940"/>
                <a:gd name="connsiteX28" fmla="*/ 225145 w 308276"/>
                <a:gd name="connsiteY28" fmla="*/ 276551 h 403940"/>
                <a:gd name="connsiteX29" fmla="*/ 205748 w 308276"/>
                <a:gd name="connsiteY29" fmla="*/ 259916 h 403940"/>
                <a:gd name="connsiteX30" fmla="*/ 154484 w 308276"/>
                <a:gd name="connsiteY30" fmla="*/ 259916 h 40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08276" h="403940">
                  <a:moveTo>
                    <a:pt x="0" y="158722"/>
                  </a:moveTo>
                  <a:cubicBezTo>
                    <a:pt x="0" y="121294"/>
                    <a:pt x="0" y="83866"/>
                    <a:pt x="0" y="47132"/>
                  </a:cubicBezTo>
                  <a:cubicBezTo>
                    <a:pt x="0" y="15942"/>
                    <a:pt x="15933" y="0"/>
                    <a:pt x="47107" y="0"/>
                  </a:cubicBezTo>
                  <a:cubicBezTo>
                    <a:pt x="118461" y="0"/>
                    <a:pt x="189815" y="0"/>
                    <a:pt x="261169" y="0"/>
                  </a:cubicBezTo>
                  <a:cubicBezTo>
                    <a:pt x="291650" y="0"/>
                    <a:pt x="308276" y="15942"/>
                    <a:pt x="308276" y="46438"/>
                  </a:cubicBezTo>
                  <a:cubicBezTo>
                    <a:pt x="308276" y="120601"/>
                    <a:pt x="308276" y="194764"/>
                    <a:pt x="308276" y="268927"/>
                  </a:cubicBezTo>
                  <a:cubicBezTo>
                    <a:pt x="308276" y="297345"/>
                    <a:pt x="297192" y="319524"/>
                    <a:pt x="273638" y="336159"/>
                  </a:cubicBezTo>
                  <a:cubicBezTo>
                    <a:pt x="245235" y="355566"/>
                    <a:pt x="217525" y="376359"/>
                    <a:pt x="189122" y="395766"/>
                  </a:cubicBezTo>
                  <a:cubicBezTo>
                    <a:pt x="182887" y="399925"/>
                    <a:pt x="175267" y="401311"/>
                    <a:pt x="167647" y="402697"/>
                  </a:cubicBezTo>
                  <a:cubicBezTo>
                    <a:pt x="139937" y="407549"/>
                    <a:pt x="117076" y="397846"/>
                    <a:pt x="95600" y="379824"/>
                  </a:cubicBezTo>
                  <a:cubicBezTo>
                    <a:pt x="76896" y="363883"/>
                    <a:pt x="55420" y="350021"/>
                    <a:pt x="35331" y="336159"/>
                  </a:cubicBezTo>
                  <a:cubicBezTo>
                    <a:pt x="11084" y="319524"/>
                    <a:pt x="0" y="297345"/>
                    <a:pt x="0" y="268234"/>
                  </a:cubicBezTo>
                  <a:cubicBezTo>
                    <a:pt x="693" y="231499"/>
                    <a:pt x="0" y="194764"/>
                    <a:pt x="0" y="158722"/>
                  </a:cubicBezTo>
                  <a:close/>
                  <a:moveTo>
                    <a:pt x="155177" y="27031"/>
                  </a:moveTo>
                  <a:cubicBezTo>
                    <a:pt x="120539" y="27031"/>
                    <a:pt x="85209" y="27031"/>
                    <a:pt x="50571" y="27031"/>
                  </a:cubicBezTo>
                  <a:cubicBezTo>
                    <a:pt x="34638" y="27031"/>
                    <a:pt x="28403" y="32576"/>
                    <a:pt x="28403" y="48518"/>
                  </a:cubicBezTo>
                  <a:cubicBezTo>
                    <a:pt x="28403" y="97729"/>
                    <a:pt x="28403" y="146939"/>
                    <a:pt x="28403" y="196150"/>
                  </a:cubicBezTo>
                  <a:cubicBezTo>
                    <a:pt x="28403" y="211399"/>
                    <a:pt x="34638" y="217637"/>
                    <a:pt x="50571" y="217637"/>
                  </a:cubicBezTo>
                  <a:cubicBezTo>
                    <a:pt x="119847" y="217637"/>
                    <a:pt x="188429" y="217637"/>
                    <a:pt x="257705" y="217637"/>
                  </a:cubicBezTo>
                  <a:cubicBezTo>
                    <a:pt x="274331" y="217637"/>
                    <a:pt x="280566" y="211399"/>
                    <a:pt x="280566" y="195457"/>
                  </a:cubicBezTo>
                  <a:cubicBezTo>
                    <a:pt x="280566" y="146246"/>
                    <a:pt x="280566" y="97729"/>
                    <a:pt x="280566" y="48518"/>
                  </a:cubicBezTo>
                  <a:cubicBezTo>
                    <a:pt x="280566" y="32576"/>
                    <a:pt x="274331" y="27031"/>
                    <a:pt x="258398" y="26338"/>
                  </a:cubicBezTo>
                  <a:cubicBezTo>
                    <a:pt x="223760" y="27031"/>
                    <a:pt x="189122" y="27031"/>
                    <a:pt x="155177" y="27031"/>
                  </a:cubicBezTo>
                  <a:close/>
                  <a:moveTo>
                    <a:pt x="154484" y="259916"/>
                  </a:moveTo>
                  <a:cubicBezTo>
                    <a:pt x="137166" y="259916"/>
                    <a:pt x="120539" y="259916"/>
                    <a:pt x="103221" y="259916"/>
                  </a:cubicBezTo>
                  <a:cubicBezTo>
                    <a:pt x="90751" y="259916"/>
                    <a:pt x="83131" y="266847"/>
                    <a:pt x="83131" y="277244"/>
                  </a:cubicBezTo>
                  <a:cubicBezTo>
                    <a:pt x="83131" y="286948"/>
                    <a:pt x="90751" y="294572"/>
                    <a:pt x="102528" y="294572"/>
                  </a:cubicBezTo>
                  <a:cubicBezTo>
                    <a:pt x="137166" y="294572"/>
                    <a:pt x="171111" y="294572"/>
                    <a:pt x="205748" y="294572"/>
                  </a:cubicBezTo>
                  <a:cubicBezTo>
                    <a:pt x="218218" y="294572"/>
                    <a:pt x="225838" y="286948"/>
                    <a:pt x="225145" y="276551"/>
                  </a:cubicBezTo>
                  <a:cubicBezTo>
                    <a:pt x="225145" y="266155"/>
                    <a:pt x="218218" y="259916"/>
                    <a:pt x="205748" y="259916"/>
                  </a:cubicBezTo>
                  <a:cubicBezTo>
                    <a:pt x="188429" y="259916"/>
                    <a:pt x="171111" y="259916"/>
                    <a:pt x="154484" y="259916"/>
                  </a:cubicBezTo>
                  <a:close/>
                </a:path>
              </a:pathLst>
            </a:custGeom>
            <a:solidFill>
              <a:srgbClr val="E8A116"/>
            </a:solidFill>
            <a:ln w="6923" cap="flat">
              <a:noFill/>
              <a:prstDash val="solid"/>
              <a:miter/>
            </a:ln>
          </p:spPr>
          <p:txBody>
            <a:bodyPr rtlCol="0" anchor="ctr"/>
            <a:lstStyle/>
            <a:p>
              <a:endParaRPr lang="en-US"/>
            </a:p>
          </p:txBody>
        </p:sp>
        <p:grpSp>
          <p:nvGrpSpPr>
            <p:cNvPr id="16" name="Group 15">
              <a:extLst>
                <a:ext uri="{FF2B5EF4-FFF2-40B4-BE49-F238E27FC236}">
                  <a16:creationId xmlns:a16="http://schemas.microsoft.com/office/drawing/2014/main" id="{D596C1EB-F6C0-8BF0-9F09-49D70A563E29}"/>
                </a:ext>
              </a:extLst>
            </p:cNvPr>
            <p:cNvGrpSpPr/>
            <p:nvPr/>
          </p:nvGrpSpPr>
          <p:grpSpPr>
            <a:xfrm>
              <a:off x="3153146" y="2544217"/>
              <a:ext cx="1191154" cy="1132133"/>
              <a:chOff x="3153146" y="2544217"/>
              <a:chExt cx="1191154" cy="1132133"/>
            </a:xfrm>
            <a:grpFill/>
          </p:grpSpPr>
          <p:sp>
            <p:nvSpPr>
              <p:cNvPr id="17" name="Freeform 16">
                <a:extLst>
                  <a:ext uri="{FF2B5EF4-FFF2-40B4-BE49-F238E27FC236}">
                    <a16:creationId xmlns:a16="http://schemas.microsoft.com/office/drawing/2014/main" id="{7A932BAA-32FC-7207-3787-BC2F02528D0F}"/>
                  </a:ext>
                </a:extLst>
              </p:cNvPr>
              <p:cNvSpPr/>
              <p:nvPr/>
            </p:nvSpPr>
            <p:spPr>
              <a:xfrm>
                <a:off x="3153146" y="2544217"/>
                <a:ext cx="1191154" cy="1132133"/>
              </a:xfrm>
              <a:custGeom>
                <a:avLst/>
                <a:gdLst>
                  <a:gd name="connsiteX0" fmla="*/ 1190462 w 1191154"/>
                  <a:gd name="connsiteY0" fmla="*/ 1120066 h 1132133"/>
                  <a:gd name="connsiteX1" fmla="*/ 1167601 w 1191154"/>
                  <a:gd name="connsiteY1" fmla="*/ 1131156 h 1132133"/>
                  <a:gd name="connsiteX2" fmla="*/ 1155824 w 1191154"/>
                  <a:gd name="connsiteY2" fmla="*/ 1108283 h 1132133"/>
                  <a:gd name="connsiteX3" fmla="*/ 1155824 w 1191154"/>
                  <a:gd name="connsiteY3" fmla="*/ 950947 h 1132133"/>
                  <a:gd name="connsiteX4" fmla="*/ 1146125 w 1191154"/>
                  <a:gd name="connsiteY4" fmla="*/ 936392 h 1132133"/>
                  <a:gd name="connsiteX5" fmla="*/ 1062302 w 1191154"/>
                  <a:gd name="connsiteY5" fmla="*/ 919064 h 1132133"/>
                  <a:gd name="connsiteX6" fmla="*/ 1026971 w 1191154"/>
                  <a:gd name="connsiteY6" fmla="*/ 929461 h 1132133"/>
                  <a:gd name="connsiteX7" fmla="*/ 887035 w 1191154"/>
                  <a:gd name="connsiteY7" fmla="*/ 929461 h 1132133"/>
                  <a:gd name="connsiteX8" fmla="*/ 784507 w 1191154"/>
                  <a:gd name="connsiteY8" fmla="*/ 929461 h 1132133"/>
                  <a:gd name="connsiteX9" fmla="*/ 643185 w 1191154"/>
                  <a:gd name="connsiteY9" fmla="*/ 929461 h 1132133"/>
                  <a:gd name="connsiteX10" fmla="*/ 545506 w 1191154"/>
                  <a:gd name="connsiteY10" fmla="*/ 928075 h 1132133"/>
                  <a:gd name="connsiteX11" fmla="*/ 400028 w 1191154"/>
                  <a:gd name="connsiteY11" fmla="*/ 928768 h 1132133"/>
                  <a:gd name="connsiteX12" fmla="*/ 390329 w 1191154"/>
                  <a:gd name="connsiteY12" fmla="*/ 925302 h 1132133"/>
                  <a:gd name="connsiteX13" fmla="*/ 390329 w 1191154"/>
                  <a:gd name="connsiteY13" fmla="*/ 971047 h 1132133"/>
                  <a:gd name="connsiteX14" fmla="*/ 372318 w 1191154"/>
                  <a:gd name="connsiteY14" fmla="*/ 993227 h 1132133"/>
                  <a:gd name="connsiteX15" fmla="*/ 354999 w 1191154"/>
                  <a:gd name="connsiteY15" fmla="*/ 971047 h 1132133"/>
                  <a:gd name="connsiteX16" fmla="*/ 354999 w 1191154"/>
                  <a:gd name="connsiteY16" fmla="*/ 918371 h 1132133"/>
                  <a:gd name="connsiteX17" fmla="*/ 302349 w 1191154"/>
                  <a:gd name="connsiteY17" fmla="*/ 927382 h 1132133"/>
                  <a:gd name="connsiteX18" fmla="*/ 224068 w 1191154"/>
                  <a:gd name="connsiteY18" fmla="*/ 944709 h 1132133"/>
                  <a:gd name="connsiteX19" fmla="*/ 164491 w 1191154"/>
                  <a:gd name="connsiteY19" fmla="*/ 930847 h 1132133"/>
                  <a:gd name="connsiteX20" fmla="*/ 39102 w 1191154"/>
                  <a:gd name="connsiteY20" fmla="*/ 936392 h 1132133"/>
                  <a:gd name="connsiteX21" fmla="*/ 34253 w 1191154"/>
                  <a:gd name="connsiteY21" fmla="*/ 947482 h 1132133"/>
                  <a:gd name="connsiteX22" fmla="*/ 34253 w 1191154"/>
                  <a:gd name="connsiteY22" fmla="*/ 1104818 h 1132133"/>
                  <a:gd name="connsiteX23" fmla="*/ 34253 w 1191154"/>
                  <a:gd name="connsiteY23" fmla="*/ 1115214 h 1132133"/>
                  <a:gd name="connsiteX24" fmla="*/ 16934 w 1191154"/>
                  <a:gd name="connsiteY24" fmla="*/ 1130463 h 1132133"/>
                  <a:gd name="connsiteX25" fmla="*/ 308 w 1191154"/>
                  <a:gd name="connsiteY25" fmla="*/ 1115908 h 1132133"/>
                  <a:gd name="connsiteX26" fmla="*/ 308 w 1191154"/>
                  <a:gd name="connsiteY26" fmla="*/ 1108977 h 1132133"/>
                  <a:gd name="connsiteX27" fmla="*/ 308 w 1191154"/>
                  <a:gd name="connsiteY27" fmla="*/ 670931 h 1132133"/>
                  <a:gd name="connsiteX28" fmla="*/ 79975 w 1191154"/>
                  <a:gd name="connsiteY28" fmla="*/ 593302 h 1132133"/>
                  <a:gd name="connsiteX29" fmla="*/ 128468 w 1191154"/>
                  <a:gd name="connsiteY29" fmla="*/ 600927 h 1132133"/>
                  <a:gd name="connsiteX30" fmla="*/ 317590 w 1191154"/>
                  <a:gd name="connsiteY30" fmla="*/ 634196 h 1132133"/>
                  <a:gd name="connsiteX31" fmla="*/ 325210 w 1191154"/>
                  <a:gd name="connsiteY31" fmla="*/ 634889 h 1132133"/>
                  <a:gd name="connsiteX32" fmla="*/ 325903 w 1191154"/>
                  <a:gd name="connsiteY32" fmla="*/ 624492 h 1132133"/>
                  <a:gd name="connsiteX33" fmla="*/ 325903 w 1191154"/>
                  <a:gd name="connsiteY33" fmla="*/ 473394 h 1132133"/>
                  <a:gd name="connsiteX34" fmla="*/ 317590 w 1191154"/>
                  <a:gd name="connsiteY34" fmla="*/ 457453 h 1132133"/>
                  <a:gd name="connsiteX35" fmla="*/ 235152 w 1191154"/>
                  <a:gd name="connsiteY35" fmla="*/ 399231 h 1132133"/>
                  <a:gd name="connsiteX36" fmla="*/ 185966 w 1191154"/>
                  <a:gd name="connsiteY36" fmla="*/ 305662 h 1132133"/>
                  <a:gd name="connsiteX37" fmla="*/ 185966 w 1191154"/>
                  <a:gd name="connsiteY37" fmla="*/ 81094 h 1132133"/>
                  <a:gd name="connsiteX38" fmla="*/ 267712 w 1191154"/>
                  <a:gd name="connsiteY38" fmla="*/ 0 h 1132133"/>
                  <a:gd name="connsiteX39" fmla="*/ 483158 w 1191154"/>
                  <a:gd name="connsiteY39" fmla="*/ 0 h 1132133"/>
                  <a:gd name="connsiteX40" fmla="*/ 564211 w 1191154"/>
                  <a:gd name="connsiteY40" fmla="*/ 81094 h 1132133"/>
                  <a:gd name="connsiteX41" fmla="*/ 564211 w 1191154"/>
                  <a:gd name="connsiteY41" fmla="*/ 305662 h 1132133"/>
                  <a:gd name="connsiteX42" fmla="*/ 517103 w 1191154"/>
                  <a:gd name="connsiteY42" fmla="*/ 397845 h 1132133"/>
                  <a:gd name="connsiteX43" fmla="*/ 432587 w 1191154"/>
                  <a:gd name="connsiteY43" fmla="*/ 457453 h 1132133"/>
                  <a:gd name="connsiteX44" fmla="*/ 424274 w 1191154"/>
                  <a:gd name="connsiteY44" fmla="*/ 473394 h 1132133"/>
                  <a:gd name="connsiteX45" fmla="*/ 424274 w 1191154"/>
                  <a:gd name="connsiteY45" fmla="*/ 721528 h 1132133"/>
                  <a:gd name="connsiteX46" fmla="*/ 396564 w 1191154"/>
                  <a:gd name="connsiteY46" fmla="*/ 774897 h 1132133"/>
                  <a:gd name="connsiteX47" fmla="*/ 392407 w 1191154"/>
                  <a:gd name="connsiteY47" fmla="*/ 783215 h 1132133"/>
                  <a:gd name="connsiteX48" fmla="*/ 392407 w 1191154"/>
                  <a:gd name="connsiteY48" fmla="*/ 880943 h 1132133"/>
                  <a:gd name="connsiteX49" fmla="*/ 395871 w 1191154"/>
                  <a:gd name="connsiteY49" fmla="*/ 888568 h 1132133"/>
                  <a:gd name="connsiteX50" fmla="*/ 476924 w 1191154"/>
                  <a:gd name="connsiteY50" fmla="*/ 910747 h 1132133"/>
                  <a:gd name="connsiteX51" fmla="*/ 530266 w 1191154"/>
                  <a:gd name="connsiteY51" fmla="*/ 896885 h 1132133"/>
                  <a:gd name="connsiteX52" fmla="*/ 658425 w 1191154"/>
                  <a:gd name="connsiteY52" fmla="*/ 896885 h 1132133"/>
                  <a:gd name="connsiteX53" fmla="*/ 773423 w 1191154"/>
                  <a:gd name="connsiteY53" fmla="*/ 896885 h 1132133"/>
                  <a:gd name="connsiteX54" fmla="*/ 899504 w 1191154"/>
                  <a:gd name="connsiteY54" fmla="*/ 896192 h 1132133"/>
                  <a:gd name="connsiteX55" fmla="*/ 1016580 w 1191154"/>
                  <a:gd name="connsiteY55" fmla="*/ 896192 h 1132133"/>
                  <a:gd name="connsiteX56" fmla="*/ 1139890 w 1191154"/>
                  <a:gd name="connsiteY56" fmla="*/ 894805 h 1132133"/>
                  <a:gd name="connsiteX57" fmla="*/ 1157209 w 1191154"/>
                  <a:gd name="connsiteY57" fmla="*/ 901736 h 1132133"/>
                  <a:gd name="connsiteX58" fmla="*/ 1157209 w 1191154"/>
                  <a:gd name="connsiteY58" fmla="*/ 889260 h 1132133"/>
                  <a:gd name="connsiteX59" fmla="*/ 1157209 w 1191154"/>
                  <a:gd name="connsiteY59" fmla="*/ 664693 h 1132133"/>
                  <a:gd name="connsiteX60" fmla="*/ 1108024 w 1191154"/>
                  <a:gd name="connsiteY60" fmla="*/ 616175 h 1132133"/>
                  <a:gd name="connsiteX61" fmla="*/ 875258 w 1191154"/>
                  <a:gd name="connsiteY61" fmla="*/ 616175 h 1132133"/>
                  <a:gd name="connsiteX62" fmla="*/ 850319 w 1191154"/>
                  <a:gd name="connsiteY62" fmla="*/ 611323 h 1132133"/>
                  <a:gd name="connsiteX63" fmla="*/ 759568 w 1191154"/>
                  <a:gd name="connsiteY63" fmla="*/ 575975 h 1132133"/>
                  <a:gd name="connsiteX64" fmla="*/ 638336 w 1191154"/>
                  <a:gd name="connsiteY64" fmla="*/ 575282 h 1132133"/>
                  <a:gd name="connsiteX65" fmla="*/ 497706 w 1191154"/>
                  <a:gd name="connsiteY65" fmla="*/ 629344 h 1132133"/>
                  <a:gd name="connsiteX66" fmla="*/ 491471 w 1191154"/>
                  <a:gd name="connsiteY66" fmla="*/ 632117 h 1132133"/>
                  <a:gd name="connsiteX67" fmla="*/ 467225 w 1191154"/>
                  <a:gd name="connsiteY67" fmla="*/ 622413 h 1132133"/>
                  <a:gd name="connsiteX68" fmla="*/ 479002 w 1191154"/>
                  <a:gd name="connsiteY68" fmla="*/ 599540 h 1132133"/>
                  <a:gd name="connsiteX69" fmla="*/ 587072 w 1191154"/>
                  <a:gd name="connsiteY69" fmla="*/ 557954 h 1132133"/>
                  <a:gd name="connsiteX70" fmla="*/ 644570 w 1191154"/>
                  <a:gd name="connsiteY70" fmla="*/ 536467 h 1132133"/>
                  <a:gd name="connsiteX71" fmla="*/ 764417 w 1191154"/>
                  <a:gd name="connsiteY71" fmla="*/ 540626 h 1132133"/>
                  <a:gd name="connsiteX72" fmla="*/ 858632 w 1191154"/>
                  <a:gd name="connsiteY72" fmla="*/ 577361 h 1132133"/>
                  <a:gd name="connsiteX73" fmla="*/ 880107 w 1191154"/>
                  <a:gd name="connsiteY73" fmla="*/ 581519 h 1132133"/>
                  <a:gd name="connsiteX74" fmla="*/ 1096247 w 1191154"/>
                  <a:gd name="connsiteY74" fmla="*/ 581519 h 1132133"/>
                  <a:gd name="connsiteX75" fmla="*/ 1191154 w 1191154"/>
                  <a:gd name="connsiteY75" fmla="*/ 646672 h 1132133"/>
                  <a:gd name="connsiteX76" fmla="*/ 1190462 w 1191154"/>
                  <a:gd name="connsiteY76" fmla="*/ 1120066 h 1132133"/>
                  <a:gd name="connsiteX77" fmla="*/ 33560 w 1191154"/>
                  <a:gd name="connsiteY77" fmla="*/ 901043 h 1132133"/>
                  <a:gd name="connsiteX78" fmla="*/ 62656 w 1191154"/>
                  <a:gd name="connsiteY78" fmla="*/ 889953 h 1132133"/>
                  <a:gd name="connsiteX79" fmla="*/ 176961 w 1191154"/>
                  <a:gd name="connsiteY79" fmla="*/ 899657 h 1132133"/>
                  <a:gd name="connsiteX80" fmla="*/ 268404 w 1191154"/>
                  <a:gd name="connsiteY80" fmla="*/ 904509 h 1132133"/>
                  <a:gd name="connsiteX81" fmla="*/ 354999 w 1191154"/>
                  <a:gd name="connsiteY81" fmla="*/ 883716 h 1132133"/>
                  <a:gd name="connsiteX82" fmla="*/ 354999 w 1191154"/>
                  <a:gd name="connsiteY82" fmla="*/ 781828 h 1132133"/>
                  <a:gd name="connsiteX83" fmla="*/ 350149 w 1191154"/>
                  <a:gd name="connsiteY83" fmla="*/ 775590 h 1132133"/>
                  <a:gd name="connsiteX84" fmla="*/ 324517 w 1191154"/>
                  <a:gd name="connsiteY84" fmla="*/ 728459 h 1132133"/>
                  <a:gd name="connsiteX85" fmla="*/ 324517 w 1191154"/>
                  <a:gd name="connsiteY85" fmla="*/ 680634 h 1132133"/>
                  <a:gd name="connsiteX86" fmla="*/ 317590 w 1191154"/>
                  <a:gd name="connsiteY86" fmla="*/ 671624 h 1132133"/>
                  <a:gd name="connsiteX87" fmla="*/ 89673 w 1191154"/>
                  <a:gd name="connsiteY87" fmla="*/ 631423 h 1132133"/>
                  <a:gd name="connsiteX88" fmla="*/ 34946 w 1191154"/>
                  <a:gd name="connsiteY88" fmla="*/ 678555 h 1132133"/>
                  <a:gd name="connsiteX89" fmla="*/ 34946 w 1191154"/>
                  <a:gd name="connsiteY89" fmla="*/ 870546 h 1132133"/>
                  <a:gd name="connsiteX90" fmla="*/ 33560 w 1191154"/>
                  <a:gd name="connsiteY90" fmla="*/ 901043 h 1132133"/>
                  <a:gd name="connsiteX91" fmla="*/ 218526 w 1191154"/>
                  <a:gd name="connsiteY91" fmla="*/ 194071 h 1132133"/>
                  <a:gd name="connsiteX92" fmla="*/ 218526 w 1191154"/>
                  <a:gd name="connsiteY92" fmla="*/ 303582 h 1132133"/>
                  <a:gd name="connsiteX93" fmla="*/ 253856 w 1191154"/>
                  <a:gd name="connsiteY93" fmla="*/ 371507 h 1132133"/>
                  <a:gd name="connsiteX94" fmla="*/ 314126 w 1191154"/>
                  <a:gd name="connsiteY94" fmla="*/ 415173 h 1132133"/>
                  <a:gd name="connsiteX95" fmla="*/ 386173 w 1191154"/>
                  <a:gd name="connsiteY95" fmla="*/ 438046 h 1132133"/>
                  <a:gd name="connsiteX96" fmla="*/ 407648 w 1191154"/>
                  <a:gd name="connsiteY96" fmla="*/ 431115 h 1132133"/>
                  <a:gd name="connsiteX97" fmla="*/ 492164 w 1191154"/>
                  <a:gd name="connsiteY97" fmla="*/ 371507 h 1132133"/>
                  <a:gd name="connsiteX98" fmla="*/ 526802 w 1191154"/>
                  <a:gd name="connsiteY98" fmla="*/ 304275 h 1132133"/>
                  <a:gd name="connsiteX99" fmla="*/ 526802 w 1191154"/>
                  <a:gd name="connsiteY99" fmla="*/ 81787 h 1132133"/>
                  <a:gd name="connsiteX100" fmla="*/ 479695 w 1191154"/>
                  <a:gd name="connsiteY100" fmla="*/ 35348 h 1132133"/>
                  <a:gd name="connsiteX101" fmla="*/ 265633 w 1191154"/>
                  <a:gd name="connsiteY101" fmla="*/ 35348 h 1132133"/>
                  <a:gd name="connsiteX102" fmla="*/ 218526 w 1191154"/>
                  <a:gd name="connsiteY102" fmla="*/ 82480 h 1132133"/>
                  <a:gd name="connsiteX103" fmla="*/ 218526 w 1191154"/>
                  <a:gd name="connsiteY103" fmla="*/ 194071 h 1132133"/>
                  <a:gd name="connsiteX104" fmla="*/ 359848 w 1191154"/>
                  <a:gd name="connsiteY104" fmla="*/ 637662 h 1132133"/>
                  <a:gd name="connsiteX105" fmla="*/ 386173 w 1191154"/>
                  <a:gd name="connsiteY105" fmla="*/ 632810 h 1132133"/>
                  <a:gd name="connsiteX106" fmla="*/ 386173 w 1191154"/>
                  <a:gd name="connsiteY106" fmla="*/ 472701 h 1132133"/>
                  <a:gd name="connsiteX107" fmla="*/ 359848 w 1191154"/>
                  <a:gd name="connsiteY107" fmla="*/ 472701 h 1132133"/>
                  <a:gd name="connsiteX108" fmla="*/ 359848 w 1191154"/>
                  <a:gd name="connsiteY108" fmla="*/ 637662 h 1132133"/>
                  <a:gd name="connsiteX109" fmla="*/ 359155 w 1191154"/>
                  <a:gd name="connsiteY109" fmla="*/ 673010 h 1132133"/>
                  <a:gd name="connsiteX110" fmla="*/ 359155 w 1191154"/>
                  <a:gd name="connsiteY110" fmla="*/ 731231 h 1132133"/>
                  <a:gd name="connsiteX111" fmla="*/ 373010 w 1191154"/>
                  <a:gd name="connsiteY111" fmla="*/ 745094 h 1132133"/>
                  <a:gd name="connsiteX112" fmla="*/ 386865 w 1191154"/>
                  <a:gd name="connsiteY112" fmla="*/ 732618 h 1132133"/>
                  <a:gd name="connsiteX113" fmla="*/ 386865 w 1191154"/>
                  <a:gd name="connsiteY113" fmla="*/ 670238 h 1132133"/>
                  <a:gd name="connsiteX114" fmla="*/ 359155 w 1191154"/>
                  <a:gd name="connsiteY114" fmla="*/ 673010 h 113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191154" h="1132133">
                    <a:moveTo>
                      <a:pt x="1190462" y="1120066"/>
                    </a:moveTo>
                    <a:cubicBezTo>
                      <a:pt x="1184920" y="1128384"/>
                      <a:pt x="1177992" y="1134622"/>
                      <a:pt x="1167601" y="1131156"/>
                    </a:cubicBezTo>
                    <a:cubicBezTo>
                      <a:pt x="1157209" y="1127691"/>
                      <a:pt x="1155824" y="1118680"/>
                      <a:pt x="1155824" y="1108283"/>
                    </a:cubicBezTo>
                    <a:cubicBezTo>
                      <a:pt x="1155824" y="1055607"/>
                      <a:pt x="1155824" y="1003624"/>
                      <a:pt x="1155824" y="950947"/>
                    </a:cubicBezTo>
                    <a:cubicBezTo>
                      <a:pt x="1155824" y="943323"/>
                      <a:pt x="1153053" y="939857"/>
                      <a:pt x="1146125" y="936392"/>
                    </a:cubicBezTo>
                    <a:cubicBezTo>
                      <a:pt x="1119108" y="924609"/>
                      <a:pt x="1092090" y="914212"/>
                      <a:pt x="1062302" y="919064"/>
                    </a:cubicBezTo>
                    <a:cubicBezTo>
                      <a:pt x="1050525" y="921143"/>
                      <a:pt x="1038055" y="924609"/>
                      <a:pt x="1026971" y="929461"/>
                    </a:cubicBezTo>
                    <a:cubicBezTo>
                      <a:pt x="979864" y="950947"/>
                      <a:pt x="933449" y="951640"/>
                      <a:pt x="887035" y="929461"/>
                    </a:cubicBezTo>
                    <a:cubicBezTo>
                      <a:pt x="853090" y="913519"/>
                      <a:pt x="818452" y="913519"/>
                      <a:pt x="784507" y="929461"/>
                    </a:cubicBezTo>
                    <a:cubicBezTo>
                      <a:pt x="737400" y="951640"/>
                      <a:pt x="690292" y="951640"/>
                      <a:pt x="643185" y="929461"/>
                    </a:cubicBezTo>
                    <a:cubicBezTo>
                      <a:pt x="610625" y="914212"/>
                      <a:pt x="577373" y="913519"/>
                      <a:pt x="545506" y="928075"/>
                    </a:cubicBezTo>
                    <a:cubicBezTo>
                      <a:pt x="497013" y="950947"/>
                      <a:pt x="448521" y="952333"/>
                      <a:pt x="400028" y="928768"/>
                    </a:cubicBezTo>
                    <a:cubicBezTo>
                      <a:pt x="397949" y="927382"/>
                      <a:pt x="395178" y="926689"/>
                      <a:pt x="390329" y="925302"/>
                    </a:cubicBezTo>
                    <a:cubicBezTo>
                      <a:pt x="390329" y="941244"/>
                      <a:pt x="390329" y="956492"/>
                      <a:pt x="390329" y="971047"/>
                    </a:cubicBezTo>
                    <a:cubicBezTo>
                      <a:pt x="390329" y="985603"/>
                      <a:pt x="383402" y="993920"/>
                      <a:pt x="372318" y="993227"/>
                    </a:cubicBezTo>
                    <a:cubicBezTo>
                      <a:pt x="361926" y="992534"/>
                      <a:pt x="355691" y="984910"/>
                      <a:pt x="354999" y="971047"/>
                    </a:cubicBezTo>
                    <a:cubicBezTo>
                      <a:pt x="354999" y="953720"/>
                      <a:pt x="354999" y="937085"/>
                      <a:pt x="354999" y="918371"/>
                    </a:cubicBezTo>
                    <a:cubicBezTo>
                      <a:pt x="336294" y="916292"/>
                      <a:pt x="318283" y="919758"/>
                      <a:pt x="302349" y="927382"/>
                    </a:cubicBezTo>
                    <a:cubicBezTo>
                      <a:pt x="277410" y="939165"/>
                      <a:pt x="251778" y="946096"/>
                      <a:pt x="224068" y="944709"/>
                    </a:cubicBezTo>
                    <a:cubicBezTo>
                      <a:pt x="203285" y="944016"/>
                      <a:pt x="183195" y="940551"/>
                      <a:pt x="164491" y="930847"/>
                    </a:cubicBezTo>
                    <a:cubicBezTo>
                      <a:pt x="121540" y="908668"/>
                      <a:pt x="79975" y="914906"/>
                      <a:pt x="39102" y="936392"/>
                    </a:cubicBezTo>
                    <a:cubicBezTo>
                      <a:pt x="36331" y="937778"/>
                      <a:pt x="34253" y="944016"/>
                      <a:pt x="34253" y="947482"/>
                    </a:cubicBezTo>
                    <a:cubicBezTo>
                      <a:pt x="34253" y="1000158"/>
                      <a:pt x="34253" y="1052141"/>
                      <a:pt x="34253" y="1104818"/>
                    </a:cubicBezTo>
                    <a:cubicBezTo>
                      <a:pt x="34253" y="1108283"/>
                      <a:pt x="34946" y="1111749"/>
                      <a:pt x="34253" y="1115214"/>
                    </a:cubicBezTo>
                    <a:cubicBezTo>
                      <a:pt x="32175" y="1124918"/>
                      <a:pt x="26633" y="1130463"/>
                      <a:pt x="16934" y="1130463"/>
                    </a:cubicBezTo>
                    <a:cubicBezTo>
                      <a:pt x="7235" y="1130463"/>
                      <a:pt x="2386" y="1124918"/>
                      <a:pt x="308" y="1115908"/>
                    </a:cubicBezTo>
                    <a:cubicBezTo>
                      <a:pt x="-385" y="1113828"/>
                      <a:pt x="308" y="1111056"/>
                      <a:pt x="308" y="1108977"/>
                    </a:cubicBezTo>
                    <a:cubicBezTo>
                      <a:pt x="308" y="962730"/>
                      <a:pt x="308" y="817177"/>
                      <a:pt x="308" y="670931"/>
                    </a:cubicBezTo>
                    <a:cubicBezTo>
                      <a:pt x="308" y="625879"/>
                      <a:pt x="36331" y="590530"/>
                      <a:pt x="79975" y="593302"/>
                    </a:cubicBezTo>
                    <a:cubicBezTo>
                      <a:pt x="95908" y="593996"/>
                      <a:pt x="111841" y="598154"/>
                      <a:pt x="128468" y="600927"/>
                    </a:cubicBezTo>
                    <a:cubicBezTo>
                      <a:pt x="191508" y="612016"/>
                      <a:pt x="254549" y="623106"/>
                      <a:pt x="317590" y="634196"/>
                    </a:cubicBezTo>
                    <a:cubicBezTo>
                      <a:pt x="319668" y="634889"/>
                      <a:pt x="322439" y="634196"/>
                      <a:pt x="325210" y="634889"/>
                    </a:cubicBezTo>
                    <a:cubicBezTo>
                      <a:pt x="325210" y="631423"/>
                      <a:pt x="325903" y="627958"/>
                      <a:pt x="325903" y="624492"/>
                    </a:cubicBezTo>
                    <a:cubicBezTo>
                      <a:pt x="325903" y="573895"/>
                      <a:pt x="325903" y="523298"/>
                      <a:pt x="325903" y="473394"/>
                    </a:cubicBezTo>
                    <a:cubicBezTo>
                      <a:pt x="325903" y="465770"/>
                      <a:pt x="323825" y="461611"/>
                      <a:pt x="317590" y="457453"/>
                    </a:cubicBezTo>
                    <a:cubicBezTo>
                      <a:pt x="289880" y="438046"/>
                      <a:pt x="262862" y="417945"/>
                      <a:pt x="235152" y="399231"/>
                    </a:cubicBezTo>
                    <a:cubicBezTo>
                      <a:pt x="202592" y="376359"/>
                      <a:pt x="185966" y="345169"/>
                      <a:pt x="185966" y="305662"/>
                    </a:cubicBezTo>
                    <a:cubicBezTo>
                      <a:pt x="185966" y="230806"/>
                      <a:pt x="185966" y="155950"/>
                      <a:pt x="185966" y="81094"/>
                    </a:cubicBezTo>
                    <a:cubicBezTo>
                      <a:pt x="185966" y="31190"/>
                      <a:pt x="217833" y="0"/>
                      <a:pt x="267712" y="0"/>
                    </a:cubicBezTo>
                    <a:cubicBezTo>
                      <a:pt x="339758" y="0"/>
                      <a:pt x="411112" y="0"/>
                      <a:pt x="483158" y="0"/>
                    </a:cubicBezTo>
                    <a:cubicBezTo>
                      <a:pt x="531651" y="0"/>
                      <a:pt x="564211" y="31883"/>
                      <a:pt x="564211" y="81094"/>
                    </a:cubicBezTo>
                    <a:cubicBezTo>
                      <a:pt x="564211" y="155950"/>
                      <a:pt x="564211" y="230806"/>
                      <a:pt x="564211" y="305662"/>
                    </a:cubicBezTo>
                    <a:cubicBezTo>
                      <a:pt x="564211" y="344476"/>
                      <a:pt x="548970" y="375666"/>
                      <a:pt x="517103" y="397845"/>
                    </a:cubicBezTo>
                    <a:cubicBezTo>
                      <a:pt x="488700" y="417945"/>
                      <a:pt x="460990" y="438046"/>
                      <a:pt x="432587" y="457453"/>
                    </a:cubicBezTo>
                    <a:cubicBezTo>
                      <a:pt x="426352" y="461611"/>
                      <a:pt x="424274" y="466463"/>
                      <a:pt x="424274" y="473394"/>
                    </a:cubicBezTo>
                    <a:cubicBezTo>
                      <a:pt x="424274" y="555875"/>
                      <a:pt x="424274" y="639048"/>
                      <a:pt x="424274" y="721528"/>
                    </a:cubicBezTo>
                    <a:cubicBezTo>
                      <a:pt x="424274" y="744400"/>
                      <a:pt x="418039" y="763114"/>
                      <a:pt x="396564" y="774897"/>
                    </a:cubicBezTo>
                    <a:cubicBezTo>
                      <a:pt x="394486" y="776284"/>
                      <a:pt x="392407" y="780442"/>
                      <a:pt x="392407" y="783215"/>
                    </a:cubicBezTo>
                    <a:cubicBezTo>
                      <a:pt x="392407" y="815791"/>
                      <a:pt x="392407" y="848367"/>
                      <a:pt x="392407" y="880943"/>
                    </a:cubicBezTo>
                    <a:cubicBezTo>
                      <a:pt x="392407" y="883716"/>
                      <a:pt x="393793" y="887874"/>
                      <a:pt x="395871" y="888568"/>
                    </a:cubicBezTo>
                    <a:cubicBezTo>
                      <a:pt x="422196" y="898271"/>
                      <a:pt x="447135" y="912826"/>
                      <a:pt x="476924" y="910747"/>
                    </a:cubicBezTo>
                    <a:cubicBezTo>
                      <a:pt x="495628" y="909361"/>
                      <a:pt x="513640" y="904509"/>
                      <a:pt x="530266" y="896885"/>
                    </a:cubicBezTo>
                    <a:cubicBezTo>
                      <a:pt x="573217" y="877478"/>
                      <a:pt x="616167" y="876785"/>
                      <a:pt x="658425" y="896885"/>
                    </a:cubicBezTo>
                    <a:cubicBezTo>
                      <a:pt x="697220" y="914906"/>
                      <a:pt x="734629" y="914906"/>
                      <a:pt x="773423" y="896885"/>
                    </a:cubicBezTo>
                    <a:cubicBezTo>
                      <a:pt x="814988" y="877478"/>
                      <a:pt x="857939" y="877478"/>
                      <a:pt x="899504" y="896192"/>
                    </a:cubicBezTo>
                    <a:cubicBezTo>
                      <a:pt x="938991" y="914906"/>
                      <a:pt x="977093" y="914906"/>
                      <a:pt x="1016580" y="896192"/>
                    </a:cubicBezTo>
                    <a:cubicBezTo>
                      <a:pt x="1056760" y="877478"/>
                      <a:pt x="1098325" y="878171"/>
                      <a:pt x="1139890" y="894805"/>
                    </a:cubicBezTo>
                    <a:cubicBezTo>
                      <a:pt x="1145432" y="896885"/>
                      <a:pt x="1150282" y="898964"/>
                      <a:pt x="1157209" y="901736"/>
                    </a:cubicBezTo>
                    <a:cubicBezTo>
                      <a:pt x="1157209" y="896885"/>
                      <a:pt x="1157209" y="892726"/>
                      <a:pt x="1157209" y="889260"/>
                    </a:cubicBezTo>
                    <a:cubicBezTo>
                      <a:pt x="1157209" y="814405"/>
                      <a:pt x="1157209" y="739549"/>
                      <a:pt x="1157209" y="664693"/>
                    </a:cubicBezTo>
                    <a:cubicBezTo>
                      <a:pt x="1157209" y="632810"/>
                      <a:pt x="1140583" y="616175"/>
                      <a:pt x="1108024" y="616175"/>
                    </a:cubicBezTo>
                    <a:cubicBezTo>
                      <a:pt x="1030435" y="616175"/>
                      <a:pt x="952847" y="616175"/>
                      <a:pt x="875258" y="616175"/>
                    </a:cubicBezTo>
                    <a:cubicBezTo>
                      <a:pt x="866945" y="616175"/>
                      <a:pt x="858632" y="614096"/>
                      <a:pt x="850319" y="611323"/>
                    </a:cubicBezTo>
                    <a:cubicBezTo>
                      <a:pt x="819838" y="599540"/>
                      <a:pt x="789356" y="587758"/>
                      <a:pt x="759568" y="575975"/>
                    </a:cubicBezTo>
                    <a:cubicBezTo>
                      <a:pt x="719388" y="559340"/>
                      <a:pt x="679208" y="559340"/>
                      <a:pt x="638336" y="575282"/>
                    </a:cubicBezTo>
                    <a:cubicBezTo>
                      <a:pt x="591228" y="593996"/>
                      <a:pt x="544121" y="611323"/>
                      <a:pt x="497706" y="629344"/>
                    </a:cubicBezTo>
                    <a:cubicBezTo>
                      <a:pt x="495628" y="630037"/>
                      <a:pt x="493550" y="631423"/>
                      <a:pt x="491471" y="632117"/>
                    </a:cubicBezTo>
                    <a:cubicBezTo>
                      <a:pt x="480387" y="635582"/>
                      <a:pt x="471382" y="632117"/>
                      <a:pt x="467225" y="622413"/>
                    </a:cubicBezTo>
                    <a:cubicBezTo>
                      <a:pt x="463761" y="612709"/>
                      <a:pt x="467918" y="604392"/>
                      <a:pt x="479002" y="599540"/>
                    </a:cubicBezTo>
                    <a:cubicBezTo>
                      <a:pt x="515025" y="585678"/>
                      <a:pt x="551048" y="571816"/>
                      <a:pt x="587072" y="557954"/>
                    </a:cubicBezTo>
                    <a:cubicBezTo>
                      <a:pt x="606469" y="550329"/>
                      <a:pt x="625173" y="542705"/>
                      <a:pt x="644570" y="536467"/>
                    </a:cubicBezTo>
                    <a:cubicBezTo>
                      <a:pt x="684750" y="523991"/>
                      <a:pt x="724930" y="525378"/>
                      <a:pt x="764417" y="540626"/>
                    </a:cubicBezTo>
                    <a:cubicBezTo>
                      <a:pt x="795591" y="552409"/>
                      <a:pt x="826765" y="565578"/>
                      <a:pt x="858632" y="577361"/>
                    </a:cubicBezTo>
                    <a:cubicBezTo>
                      <a:pt x="865559" y="580133"/>
                      <a:pt x="872487" y="581519"/>
                      <a:pt x="880107" y="581519"/>
                    </a:cubicBezTo>
                    <a:cubicBezTo>
                      <a:pt x="952154" y="581519"/>
                      <a:pt x="1024200" y="581519"/>
                      <a:pt x="1096247" y="581519"/>
                    </a:cubicBezTo>
                    <a:cubicBezTo>
                      <a:pt x="1152360" y="581519"/>
                      <a:pt x="1171757" y="594689"/>
                      <a:pt x="1191154" y="646672"/>
                    </a:cubicBezTo>
                    <a:cubicBezTo>
                      <a:pt x="1190462" y="804701"/>
                      <a:pt x="1190462" y="962037"/>
                      <a:pt x="1190462" y="1120066"/>
                    </a:cubicBezTo>
                    <a:close/>
                    <a:moveTo>
                      <a:pt x="33560" y="901043"/>
                    </a:moveTo>
                    <a:cubicBezTo>
                      <a:pt x="43951" y="896885"/>
                      <a:pt x="52957" y="892726"/>
                      <a:pt x="62656" y="889953"/>
                    </a:cubicBezTo>
                    <a:cubicBezTo>
                      <a:pt x="102143" y="879557"/>
                      <a:pt x="140244" y="881636"/>
                      <a:pt x="176961" y="899657"/>
                    </a:cubicBezTo>
                    <a:cubicBezTo>
                      <a:pt x="206749" y="914212"/>
                      <a:pt x="237923" y="916292"/>
                      <a:pt x="268404" y="904509"/>
                    </a:cubicBezTo>
                    <a:cubicBezTo>
                      <a:pt x="296114" y="893419"/>
                      <a:pt x="323825" y="883022"/>
                      <a:pt x="354999" y="883716"/>
                    </a:cubicBezTo>
                    <a:cubicBezTo>
                      <a:pt x="354999" y="849060"/>
                      <a:pt x="354999" y="815098"/>
                      <a:pt x="354999" y="781828"/>
                    </a:cubicBezTo>
                    <a:cubicBezTo>
                      <a:pt x="354999" y="779749"/>
                      <a:pt x="352228" y="776284"/>
                      <a:pt x="350149" y="775590"/>
                    </a:cubicBezTo>
                    <a:cubicBezTo>
                      <a:pt x="332138" y="765194"/>
                      <a:pt x="323825" y="749252"/>
                      <a:pt x="324517" y="728459"/>
                    </a:cubicBezTo>
                    <a:cubicBezTo>
                      <a:pt x="324517" y="712517"/>
                      <a:pt x="325210" y="696576"/>
                      <a:pt x="324517" y="680634"/>
                    </a:cubicBezTo>
                    <a:cubicBezTo>
                      <a:pt x="324517" y="677862"/>
                      <a:pt x="320361" y="672317"/>
                      <a:pt x="317590" y="671624"/>
                    </a:cubicBezTo>
                    <a:cubicBezTo>
                      <a:pt x="242079" y="657761"/>
                      <a:pt x="165876" y="644593"/>
                      <a:pt x="89673" y="631423"/>
                    </a:cubicBezTo>
                    <a:cubicBezTo>
                      <a:pt x="55036" y="625186"/>
                      <a:pt x="34946" y="643206"/>
                      <a:pt x="34946" y="678555"/>
                    </a:cubicBezTo>
                    <a:cubicBezTo>
                      <a:pt x="34946" y="742321"/>
                      <a:pt x="34946" y="806780"/>
                      <a:pt x="34946" y="870546"/>
                    </a:cubicBezTo>
                    <a:cubicBezTo>
                      <a:pt x="33560" y="879557"/>
                      <a:pt x="33560" y="889953"/>
                      <a:pt x="33560" y="901043"/>
                    </a:cubicBezTo>
                    <a:close/>
                    <a:moveTo>
                      <a:pt x="218526" y="194071"/>
                    </a:moveTo>
                    <a:cubicBezTo>
                      <a:pt x="218526" y="230806"/>
                      <a:pt x="218526" y="266847"/>
                      <a:pt x="218526" y="303582"/>
                    </a:cubicBezTo>
                    <a:cubicBezTo>
                      <a:pt x="218526" y="332693"/>
                      <a:pt x="229610" y="354872"/>
                      <a:pt x="253856" y="371507"/>
                    </a:cubicBezTo>
                    <a:cubicBezTo>
                      <a:pt x="274639" y="385369"/>
                      <a:pt x="295422" y="399231"/>
                      <a:pt x="314126" y="415173"/>
                    </a:cubicBezTo>
                    <a:cubicBezTo>
                      <a:pt x="335601" y="433194"/>
                      <a:pt x="358462" y="442204"/>
                      <a:pt x="386173" y="438046"/>
                    </a:cubicBezTo>
                    <a:cubicBezTo>
                      <a:pt x="393793" y="436660"/>
                      <a:pt x="401413" y="435273"/>
                      <a:pt x="407648" y="431115"/>
                    </a:cubicBezTo>
                    <a:cubicBezTo>
                      <a:pt x="436051" y="411707"/>
                      <a:pt x="463761" y="390914"/>
                      <a:pt x="492164" y="371507"/>
                    </a:cubicBezTo>
                    <a:cubicBezTo>
                      <a:pt x="515718" y="354872"/>
                      <a:pt x="526802" y="332693"/>
                      <a:pt x="526802" y="304275"/>
                    </a:cubicBezTo>
                    <a:cubicBezTo>
                      <a:pt x="526802" y="230113"/>
                      <a:pt x="526802" y="155950"/>
                      <a:pt x="526802" y="81787"/>
                    </a:cubicBezTo>
                    <a:cubicBezTo>
                      <a:pt x="526802" y="51290"/>
                      <a:pt x="510176" y="35348"/>
                      <a:pt x="479695" y="35348"/>
                    </a:cubicBezTo>
                    <a:cubicBezTo>
                      <a:pt x="408341" y="35348"/>
                      <a:pt x="336987" y="35348"/>
                      <a:pt x="265633" y="35348"/>
                    </a:cubicBezTo>
                    <a:cubicBezTo>
                      <a:pt x="234459" y="35348"/>
                      <a:pt x="218526" y="51290"/>
                      <a:pt x="218526" y="82480"/>
                    </a:cubicBezTo>
                    <a:cubicBezTo>
                      <a:pt x="218526" y="119215"/>
                      <a:pt x="218526" y="156643"/>
                      <a:pt x="218526" y="194071"/>
                    </a:cubicBezTo>
                    <a:close/>
                    <a:moveTo>
                      <a:pt x="359848" y="637662"/>
                    </a:moveTo>
                    <a:cubicBezTo>
                      <a:pt x="369547" y="636275"/>
                      <a:pt x="377860" y="634196"/>
                      <a:pt x="386173" y="632810"/>
                    </a:cubicBezTo>
                    <a:cubicBezTo>
                      <a:pt x="386173" y="578747"/>
                      <a:pt x="386173" y="526071"/>
                      <a:pt x="386173" y="472701"/>
                    </a:cubicBezTo>
                    <a:cubicBezTo>
                      <a:pt x="377167" y="472701"/>
                      <a:pt x="368161" y="472701"/>
                      <a:pt x="359848" y="472701"/>
                    </a:cubicBezTo>
                    <a:cubicBezTo>
                      <a:pt x="359848" y="528150"/>
                      <a:pt x="359848" y="582213"/>
                      <a:pt x="359848" y="637662"/>
                    </a:cubicBezTo>
                    <a:close/>
                    <a:moveTo>
                      <a:pt x="359155" y="673010"/>
                    </a:moveTo>
                    <a:cubicBezTo>
                      <a:pt x="359155" y="693110"/>
                      <a:pt x="359155" y="712517"/>
                      <a:pt x="359155" y="731231"/>
                    </a:cubicBezTo>
                    <a:cubicBezTo>
                      <a:pt x="359155" y="739549"/>
                      <a:pt x="364004" y="745094"/>
                      <a:pt x="373010" y="745094"/>
                    </a:cubicBezTo>
                    <a:cubicBezTo>
                      <a:pt x="381323" y="745094"/>
                      <a:pt x="386865" y="740242"/>
                      <a:pt x="386865" y="732618"/>
                    </a:cubicBezTo>
                    <a:cubicBezTo>
                      <a:pt x="387558" y="712517"/>
                      <a:pt x="386865" y="691724"/>
                      <a:pt x="386865" y="670238"/>
                    </a:cubicBezTo>
                    <a:cubicBezTo>
                      <a:pt x="377167" y="670931"/>
                      <a:pt x="368854" y="671624"/>
                      <a:pt x="359155" y="673010"/>
                    </a:cubicBezTo>
                    <a:close/>
                  </a:path>
                </a:pathLst>
              </a:custGeom>
              <a:grpFill/>
              <a:ln w="6923"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A929476D-94F8-60FF-7D1E-C7D889801FEE}"/>
                  </a:ext>
                </a:extLst>
              </p:cNvPr>
              <p:cNvSpPr/>
              <p:nvPr/>
            </p:nvSpPr>
            <p:spPr>
              <a:xfrm>
                <a:off x="3780595" y="2544271"/>
                <a:ext cx="425556" cy="429065"/>
              </a:xfrm>
              <a:custGeom>
                <a:avLst/>
                <a:gdLst>
                  <a:gd name="connsiteX0" fmla="*/ 40675 w 425556"/>
                  <a:gd name="connsiteY0" fmla="*/ 388781 h 429065"/>
                  <a:gd name="connsiteX1" fmla="*/ 100252 w 425556"/>
                  <a:gd name="connsiteY1" fmla="*/ 358284 h 429065"/>
                  <a:gd name="connsiteX2" fmla="*/ 127269 w 425556"/>
                  <a:gd name="connsiteY2" fmla="*/ 358977 h 429065"/>
                  <a:gd name="connsiteX3" fmla="*/ 387052 w 425556"/>
                  <a:gd name="connsiteY3" fmla="*/ 255011 h 429065"/>
                  <a:gd name="connsiteX4" fmla="*/ 410606 w 425556"/>
                  <a:gd name="connsiteY4" fmla="*/ 238376 h 429065"/>
                  <a:gd name="connsiteX5" fmla="*/ 420997 w 425556"/>
                  <a:gd name="connsiteY5" fmla="*/ 265407 h 429065"/>
                  <a:gd name="connsiteX6" fmla="*/ 123805 w 425556"/>
                  <a:gd name="connsiteY6" fmla="*/ 397098 h 429065"/>
                  <a:gd name="connsiteX7" fmla="*/ 101637 w 425556"/>
                  <a:gd name="connsiteY7" fmla="*/ 397098 h 429065"/>
                  <a:gd name="connsiteX8" fmla="*/ 51066 w 425556"/>
                  <a:gd name="connsiteY8" fmla="*/ 423436 h 429065"/>
                  <a:gd name="connsiteX9" fmla="*/ 9501 w 425556"/>
                  <a:gd name="connsiteY9" fmla="*/ 419971 h 429065"/>
                  <a:gd name="connsiteX10" fmla="*/ 5344 w 425556"/>
                  <a:gd name="connsiteY10" fmla="*/ 378384 h 429065"/>
                  <a:gd name="connsiteX11" fmla="*/ 33054 w 425556"/>
                  <a:gd name="connsiteY11" fmla="*/ 324322 h 429065"/>
                  <a:gd name="connsiteX12" fmla="*/ 33054 w 425556"/>
                  <a:gd name="connsiteY12" fmla="*/ 306994 h 429065"/>
                  <a:gd name="connsiteX13" fmla="*/ 44831 w 425556"/>
                  <a:gd name="connsiteY13" fmla="*/ 93516 h 429065"/>
                  <a:gd name="connsiteX14" fmla="*/ 237417 w 425556"/>
                  <a:gd name="connsiteY14" fmla="*/ 639 h 429065"/>
                  <a:gd name="connsiteX15" fmla="*/ 424461 w 425556"/>
                  <a:gd name="connsiteY15" fmla="*/ 164213 h 429065"/>
                  <a:gd name="connsiteX16" fmla="*/ 411299 w 425556"/>
                  <a:gd name="connsiteY16" fmla="*/ 190552 h 429065"/>
                  <a:gd name="connsiteX17" fmla="*/ 389823 w 425556"/>
                  <a:gd name="connsiteY17" fmla="*/ 171144 h 429065"/>
                  <a:gd name="connsiteX18" fmla="*/ 329554 w 425556"/>
                  <a:gd name="connsiteY18" fmla="*/ 74109 h 429065"/>
                  <a:gd name="connsiteX19" fmla="*/ 105794 w 425556"/>
                  <a:gd name="connsiteY19" fmla="*/ 76188 h 429065"/>
                  <a:gd name="connsiteX20" fmla="*/ 67692 w 425556"/>
                  <a:gd name="connsiteY20" fmla="*/ 296597 h 429065"/>
                  <a:gd name="connsiteX21" fmla="*/ 68385 w 425556"/>
                  <a:gd name="connsiteY21" fmla="*/ 331946 h 429065"/>
                  <a:gd name="connsiteX22" fmla="*/ 39982 w 425556"/>
                  <a:gd name="connsiteY22" fmla="*/ 387395 h 429065"/>
                  <a:gd name="connsiteX23" fmla="*/ 40675 w 425556"/>
                  <a:gd name="connsiteY23" fmla="*/ 388781 h 42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25556" h="429065">
                    <a:moveTo>
                      <a:pt x="40675" y="388781"/>
                    </a:moveTo>
                    <a:cubicBezTo>
                      <a:pt x="60765" y="378384"/>
                      <a:pt x="80854" y="368681"/>
                      <a:pt x="100252" y="358284"/>
                    </a:cubicBezTo>
                    <a:cubicBezTo>
                      <a:pt x="109950" y="352739"/>
                      <a:pt x="118263" y="353432"/>
                      <a:pt x="127269" y="358977"/>
                    </a:cubicBezTo>
                    <a:cubicBezTo>
                      <a:pt x="230490" y="418585"/>
                      <a:pt x="352414" y="369374"/>
                      <a:pt x="387052" y="255011"/>
                    </a:cubicBezTo>
                    <a:cubicBezTo>
                      <a:pt x="391209" y="241149"/>
                      <a:pt x="400215" y="234911"/>
                      <a:pt x="410606" y="238376"/>
                    </a:cubicBezTo>
                    <a:cubicBezTo>
                      <a:pt x="420997" y="241842"/>
                      <a:pt x="424461" y="250852"/>
                      <a:pt x="420997" y="265407"/>
                    </a:cubicBezTo>
                    <a:cubicBezTo>
                      <a:pt x="386360" y="392940"/>
                      <a:pt x="240881" y="457399"/>
                      <a:pt x="123805" y="397098"/>
                    </a:cubicBezTo>
                    <a:cubicBezTo>
                      <a:pt x="115492" y="392940"/>
                      <a:pt x="109257" y="392940"/>
                      <a:pt x="101637" y="397098"/>
                    </a:cubicBezTo>
                    <a:cubicBezTo>
                      <a:pt x="85011" y="406109"/>
                      <a:pt x="67692" y="414426"/>
                      <a:pt x="51066" y="423436"/>
                    </a:cubicBezTo>
                    <a:cubicBezTo>
                      <a:pt x="34440" y="431754"/>
                      <a:pt x="20585" y="431061"/>
                      <a:pt x="9501" y="419971"/>
                    </a:cubicBezTo>
                    <a:cubicBezTo>
                      <a:pt x="-1583" y="409574"/>
                      <a:pt x="-2969" y="395019"/>
                      <a:pt x="5344" y="378384"/>
                    </a:cubicBezTo>
                    <a:cubicBezTo>
                      <a:pt x="14350" y="360364"/>
                      <a:pt x="23356" y="342343"/>
                      <a:pt x="33054" y="324322"/>
                    </a:cubicBezTo>
                    <a:cubicBezTo>
                      <a:pt x="36518" y="318084"/>
                      <a:pt x="36518" y="313232"/>
                      <a:pt x="33054" y="306994"/>
                    </a:cubicBezTo>
                    <a:cubicBezTo>
                      <a:pt x="-2969" y="233524"/>
                      <a:pt x="-198" y="161441"/>
                      <a:pt x="44831" y="93516"/>
                    </a:cubicBezTo>
                    <a:cubicBezTo>
                      <a:pt x="89860" y="25591"/>
                      <a:pt x="156365" y="-4906"/>
                      <a:pt x="237417" y="639"/>
                    </a:cubicBezTo>
                    <a:cubicBezTo>
                      <a:pt x="327475" y="6184"/>
                      <a:pt x="405757" y="75495"/>
                      <a:pt x="424461" y="164213"/>
                    </a:cubicBezTo>
                    <a:cubicBezTo>
                      <a:pt x="427925" y="178769"/>
                      <a:pt x="423076" y="188472"/>
                      <a:pt x="411299" y="190552"/>
                    </a:cubicBezTo>
                    <a:cubicBezTo>
                      <a:pt x="400907" y="192631"/>
                      <a:pt x="393287" y="185700"/>
                      <a:pt x="389823" y="171144"/>
                    </a:cubicBezTo>
                    <a:cubicBezTo>
                      <a:pt x="380817" y="131637"/>
                      <a:pt x="360728" y="99754"/>
                      <a:pt x="329554" y="74109"/>
                    </a:cubicBezTo>
                    <a:cubicBezTo>
                      <a:pt x="265127" y="20740"/>
                      <a:pt x="168834" y="22126"/>
                      <a:pt x="105794" y="76188"/>
                    </a:cubicBezTo>
                    <a:cubicBezTo>
                      <a:pt x="41367" y="130944"/>
                      <a:pt x="24741" y="224514"/>
                      <a:pt x="67692" y="296597"/>
                    </a:cubicBezTo>
                    <a:cubicBezTo>
                      <a:pt x="75312" y="309073"/>
                      <a:pt x="76005" y="319470"/>
                      <a:pt x="68385" y="331946"/>
                    </a:cubicBezTo>
                    <a:cubicBezTo>
                      <a:pt x="57993" y="349967"/>
                      <a:pt x="49680" y="368681"/>
                      <a:pt x="39982" y="387395"/>
                    </a:cubicBezTo>
                    <a:cubicBezTo>
                      <a:pt x="39289" y="387395"/>
                      <a:pt x="39982" y="388088"/>
                      <a:pt x="40675" y="388781"/>
                    </a:cubicBezTo>
                    <a:close/>
                  </a:path>
                </a:pathLst>
              </a:custGeom>
              <a:grpFill/>
              <a:ln w="6923"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B3B2F10C-7DCD-FCD6-0F87-447581C07179}"/>
                  </a:ext>
                </a:extLst>
              </p:cNvPr>
              <p:cNvSpPr/>
              <p:nvPr/>
            </p:nvSpPr>
            <p:spPr>
              <a:xfrm>
                <a:off x="3894702" y="2793044"/>
                <a:ext cx="212023" cy="35348"/>
              </a:xfrm>
              <a:custGeom>
                <a:avLst/>
                <a:gdLst>
                  <a:gd name="connsiteX0" fmla="*/ 105299 w 212023"/>
                  <a:gd name="connsiteY0" fmla="*/ 35349 h 35348"/>
                  <a:gd name="connsiteX1" fmla="*/ 21475 w 212023"/>
                  <a:gd name="connsiteY1" fmla="*/ 35349 h 35348"/>
                  <a:gd name="connsiteX2" fmla="*/ 0 w 212023"/>
                  <a:gd name="connsiteY2" fmla="*/ 18021 h 35348"/>
                  <a:gd name="connsiteX3" fmla="*/ 21475 w 212023"/>
                  <a:gd name="connsiteY3" fmla="*/ 0 h 35348"/>
                  <a:gd name="connsiteX4" fmla="*/ 191201 w 212023"/>
                  <a:gd name="connsiteY4" fmla="*/ 0 h 35348"/>
                  <a:gd name="connsiteX5" fmla="*/ 211983 w 212023"/>
                  <a:gd name="connsiteY5" fmla="*/ 18021 h 35348"/>
                  <a:gd name="connsiteX6" fmla="*/ 191201 w 212023"/>
                  <a:gd name="connsiteY6" fmla="*/ 34656 h 35348"/>
                  <a:gd name="connsiteX7" fmla="*/ 105299 w 212023"/>
                  <a:gd name="connsiteY7" fmla="*/ 35349 h 35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023" h="35348">
                    <a:moveTo>
                      <a:pt x="105299" y="35349"/>
                    </a:moveTo>
                    <a:cubicBezTo>
                      <a:pt x="77589" y="35349"/>
                      <a:pt x="49186" y="35349"/>
                      <a:pt x="21475" y="35349"/>
                    </a:cubicBezTo>
                    <a:cubicBezTo>
                      <a:pt x="7620" y="35349"/>
                      <a:pt x="0" y="29111"/>
                      <a:pt x="0" y="18021"/>
                    </a:cubicBezTo>
                    <a:cubicBezTo>
                      <a:pt x="0" y="7624"/>
                      <a:pt x="8313" y="0"/>
                      <a:pt x="21475" y="0"/>
                    </a:cubicBezTo>
                    <a:cubicBezTo>
                      <a:pt x="78281" y="0"/>
                      <a:pt x="134395" y="0"/>
                      <a:pt x="191201" y="0"/>
                    </a:cubicBezTo>
                    <a:cubicBezTo>
                      <a:pt x="204363" y="0"/>
                      <a:pt x="212676" y="6931"/>
                      <a:pt x="211983" y="18021"/>
                    </a:cubicBezTo>
                    <a:cubicBezTo>
                      <a:pt x="211983" y="28418"/>
                      <a:pt x="204363" y="34656"/>
                      <a:pt x="191201" y="34656"/>
                    </a:cubicBezTo>
                    <a:cubicBezTo>
                      <a:pt x="162798" y="35349"/>
                      <a:pt x="134395" y="35349"/>
                      <a:pt x="105299" y="35349"/>
                    </a:cubicBezTo>
                    <a:close/>
                  </a:path>
                </a:pathLst>
              </a:custGeom>
              <a:grpFill/>
              <a:ln w="6923"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0BE4668-8140-9919-1249-426BF5E21603}"/>
                  </a:ext>
                </a:extLst>
              </p:cNvPr>
              <p:cNvSpPr/>
              <p:nvPr/>
            </p:nvSpPr>
            <p:spPr>
              <a:xfrm>
                <a:off x="3894009" y="2725812"/>
                <a:ext cx="211983" cy="35348"/>
              </a:xfrm>
              <a:custGeom>
                <a:avLst/>
                <a:gdLst>
                  <a:gd name="connsiteX0" fmla="*/ 106684 w 211983"/>
                  <a:gd name="connsiteY0" fmla="*/ 34656 h 35348"/>
                  <a:gd name="connsiteX1" fmla="*/ 21475 w 211983"/>
                  <a:gd name="connsiteY1" fmla="*/ 34656 h 35348"/>
                  <a:gd name="connsiteX2" fmla="*/ 0 w 211983"/>
                  <a:gd name="connsiteY2" fmla="*/ 17328 h 35348"/>
                  <a:gd name="connsiteX3" fmla="*/ 22168 w 211983"/>
                  <a:gd name="connsiteY3" fmla="*/ 0 h 35348"/>
                  <a:gd name="connsiteX4" fmla="*/ 190508 w 211983"/>
                  <a:gd name="connsiteY4" fmla="*/ 0 h 35348"/>
                  <a:gd name="connsiteX5" fmla="*/ 211983 w 211983"/>
                  <a:gd name="connsiteY5" fmla="*/ 17328 h 35348"/>
                  <a:gd name="connsiteX6" fmla="*/ 189815 w 211983"/>
                  <a:gd name="connsiteY6" fmla="*/ 35349 h 35348"/>
                  <a:gd name="connsiteX7" fmla="*/ 106684 w 211983"/>
                  <a:gd name="connsiteY7" fmla="*/ 34656 h 35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983" h="35348">
                    <a:moveTo>
                      <a:pt x="106684" y="34656"/>
                    </a:moveTo>
                    <a:cubicBezTo>
                      <a:pt x="78281" y="34656"/>
                      <a:pt x="49878" y="34656"/>
                      <a:pt x="21475" y="34656"/>
                    </a:cubicBezTo>
                    <a:cubicBezTo>
                      <a:pt x="8313" y="34656"/>
                      <a:pt x="0" y="27724"/>
                      <a:pt x="0" y="17328"/>
                    </a:cubicBezTo>
                    <a:cubicBezTo>
                      <a:pt x="0" y="6931"/>
                      <a:pt x="8313" y="0"/>
                      <a:pt x="22168" y="0"/>
                    </a:cubicBezTo>
                    <a:cubicBezTo>
                      <a:pt x="78281" y="0"/>
                      <a:pt x="134395" y="0"/>
                      <a:pt x="190508" y="0"/>
                    </a:cubicBezTo>
                    <a:cubicBezTo>
                      <a:pt x="204363" y="0"/>
                      <a:pt x="211983" y="6238"/>
                      <a:pt x="211983" y="17328"/>
                    </a:cubicBezTo>
                    <a:cubicBezTo>
                      <a:pt x="211983" y="28418"/>
                      <a:pt x="204363" y="35349"/>
                      <a:pt x="189815" y="35349"/>
                    </a:cubicBezTo>
                    <a:cubicBezTo>
                      <a:pt x="162798" y="34656"/>
                      <a:pt x="135087" y="34656"/>
                      <a:pt x="106684" y="34656"/>
                    </a:cubicBezTo>
                    <a:close/>
                  </a:path>
                </a:pathLst>
              </a:custGeom>
              <a:grpFill/>
              <a:ln w="6923"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1F37FD70-A0A6-D994-08BE-6FAFDBF0DB38}"/>
                  </a:ext>
                </a:extLst>
              </p:cNvPr>
              <p:cNvSpPr/>
              <p:nvPr/>
            </p:nvSpPr>
            <p:spPr>
              <a:xfrm>
                <a:off x="3948044" y="2658581"/>
                <a:ext cx="105298" cy="34655"/>
              </a:xfrm>
              <a:custGeom>
                <a:avLst/>
                <a:gdLst>
                  <a:gd name="connsiteX0" fmla="*/ 53342 w 105298"/>
                  <a:gd name="connsiteY0" fmla="*/ 34656 h 34655"/>
                  <a:gd name="connsiteX1" fmla="*/ 19397 w 105298"/>
                  <a:gd name="connsiteY1" fmla="*/ 34656 h 34655"/>
                  <a:gd name="connsiteX2" fmla="*/ 0 w 105298"/>
                  <a:gd name="connsiteY2" fmla="*/ 17328 h 34655"/>
                  <a:gd name="connsiteX3" fmla="*/ 18704 w 105298"/>
                  <a:gd name="connsiteY3" fmla="*/ 0 h 34655"/>
                  <a:gd name="connsiteX4" fmla="*/ 85902 w 105298"/>
                  <a:gd name="connsiteY4" fmla="*/ 0 h 34655"/>
                  <a:gd name="connsiteX5" fmla="*/ 105299 w 105298"/>
                  <a:gd name="connsiteY5" fmla="*/ 17328 h 34655"/>
                  <a:gd name="connsiteX6" fmla="*/ 86594 w 105298"/>
                  <a:gd name="connsiteY6" fmla="*/ 34656 h 34655"/>
                  <a:gd name="connsiteX7" fmla="*/ 53342 w 105298"/>
                  <a:gd name="connsiteY7" fmla="*/ 34656 h 3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298" h="34655">
                    <a:moveTo>
                      <a:pt x="53342" y="34656"/>
                    </a:moveTo>
                    <a:cubicBezTo>
                      <a:pt x="42258" y="34656"/>
                      <a:pt x="31174" y="34656"/>
                      <a:pt x="19397" y="34656"/>
                    </a:cubicBezTo>
                    <a:cubicBezTo>
                      <a:pt x="7620" y="34656"/>
                      <a:pt x="0" y="27724"/>
                      <a:pt x="0" y="17328"/>
                    </a:cubicBezTo>
                    <a:cubicBezTo>
                      <a:pt x="0" y="7624"/>
                      <a:pt x="7620" y="0"/>
                      <a:pt x="18704" y="0"/>
                    </a:cubicBezTo>
                    <a:cubicBezTo>
                      <a:pt x="40873" y="0"/>
                      <a:pt x="63733" y="0"/>
                      <a:pt x="85902" y="0"/>
                    </a:cubicBezTo>
                    <a:cubicBezTo>
                      <a:pt x="97679" y="0"/>
                      <a:pt x="105299" y="6931"/>
                      <a:pt x="105299" y="17328"/>
                    </a:cubicBezTo>
                    <a:cubicBezTo>
                      <a:pt x="105299" y="27724"/>
                      <a:pt x="98371" y="34656"/>
                      <a:pt x="86594" y="34656"/>
                    </a:cubicBezTo>
                    <a:cubicBezTo>
                      <a:pt x="75510" y="34656"/>
                      <a:pt x="64426" y="34656"/>
                      <a:pt x="53342" y="34656"/>
                    </a:cubicBezTo>
                    <a:close/>
                  </a:path>
                </a:pathLst>
              </a:custGeom>
              <a:grpFill/>
              <a:ln w="6923"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FAC0D9E6-3E46-227E-9A05-C07BF411BCD9}"/>
                  </a:ext>
                </a:extLst>
              </p:cNvPr>
              <p:cNvSpPr/>
              <p:nvPr/>
            </p:nvSpPr>
            <p:spPr>
              <a:xfrm>
                <a:off x="4211291" y="3524925"/>
                <a:ext cx="34637" cy="34046"/>
              </a:xfrm>
              <a:custGeom>
                <a:avLst/>
                <a:gdLst>
                  <a:gd name="connsiteX0" fmla="*/ 34638 w 34637"/>
                  <a:gd name="connsiteY0" fmla="*/ 16678 h 34046"/>
                  <a:gd name="connsiteX1" fmla="*/ 16626 w 34637"/>
                  <a:gd name="connsiteY1" fmla="*/ 34006 h 34046"/>
                  <a:gd name="connsiteX2" fmla="*/ 0 w 34637"/>
                  <a:gd name="connsiteY2" fmla="*/ 16678 h 34046"/>
                  <a:gd name="connsiteX3" fmla="*/ 18012 w 34637"/>
                  <a:gd name="connsiteY3" fmla="*/ 44 h 34046"/>
                  <a:gd name="connsiteX4" fmla="*/ 34638 w 34637"/>
                  <a:gd name="connsiteY4" fmla="*/ 16678 h 34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37" h="34046">
                    <a:moveTo>
                      <a:pt x="34638" y="16678"/>
                    </a:moveTo>
                    <a:cubicBezTo>
                      <a:pt x="34638" y="26382"/>
                      <a:pt x="26325" y="34699"/>
                      <a:pt x="16626" y="34006"/>
                    </a:cubicBezTo>
                    <a:cubicBezTo>
                      <a:pt x="7620" y="33313"/>
                      <a:pt x="0" y="25689"/>
                      <a:pt x="0" y="16678"/>
                    </a:cubicBezTo>
                    <a:cubicBezTo>
                      <a:pt x="0" y="6975"/>
                      <a:pt x="8313" y="-650"/>
                      <a:pt x="18012" y="44"/>
                    </a:cubicBezTo>
                    <a:cubicBezTo>
                      <a:pt x="27710" y="-650"/>
                      <a:pt x="34638" y="7668"/>
                      <a:pt x="34638" y="16678"/>
                    </a:cubicBezTo>
                    <a:close/>
                  </a:path>
                </a:pathLst>
              </a:custGeom>
              <a:grpFill/>
              <a:ln w="6923"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5998CD5-3782-EFA1-7536-A57EA6977600}"/>
                  </a:ext>
                </a:extLst>
              </p:cNvPr>
              <p:cNvSpPr/>
              <p:nvPr/>
            </p:nvSpPr>
            <p:spPr>
              <a:xfrm>
                <a:off x="3261523" y="3524275"/>
                <a:ext cx="34681" cy="34655"/>
              </a:xfrm>
              <a:custGeom>
                <a:avLst/>
                <a:gdLst>
                  <a:gd name="connsiteX0" fmla="*/ 18012 w 34681"/>
                  <a:gd name="connsiteY0" fmla="*/ 34656 h 34655"/>
                  <a:gd name="connsiteX1" fmla="*/ 0 w 34681"/>
                  <a:gd name="connsiteY1" fmla="*/ 17328 h 34655"/>
                  <a:gd name="connsiteX2" fmla="*/ 17319 w 34681"/>
                  <a:gd name="connsiteY2" fmla="*/ 0 h 34655"/>
                  <a:gd name="connsiteX3" fmla="*/ 34638 w 34681"/>
                  <a:gd name="connsiteY3" fmla="*/ 15942 h 34655"/>
                  <a:gd name="connsiteX4" fmla="*/ 18012 w 34681"/>
                  <a:gd name="connsiteY4" fmla="*/ 34656 h 34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81" h="34655">
                    <a:moveTo>
                      <a:pt x="18012" y="34656"/>
                    </a:moveTo>
                    <a:cubicBezTo>
                      <a:pt x="8313" y="34656"/>
                      <a:pt x="0" y="26339"/>
                      <a:pt x="0" y="17328"/>
                    </a:cubicBezTo>
                    <a:cubicBezTo>
                      <a:pt x="0" y="8317"/>
                      <a:pt x="7620" y="693"/>
                      <a:pt x="17319" y="0"/>
                    </a:cubicBezTo>
                    <a:cubicBezTo>
                      <a:pt x="27017" y="0"/>
                      <a:pt x="34638" y="6931"/>
                      <a:pt x="34638" y="15942"/>
                    </a:cubicBezTo>
                    <a:cubicBezTo>
                      <a:pt x="35331" y="25645"/>
                      <a:pt x="27710" y="33963"/>
                      <a:pt x="18012" y="34656"/>
                    </a:cubicBezTo>
                    <a:close/>
                  </a:path>
                </a:pathLst>
              </a:custGeom>
              <a:grpFill/>
              <a:ln w="6923"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4087CA56-7B81-8D68-610A-7174B025E214}"/>
                  </a:ext>
                </a:extLst>
              </p:cNvPr>
              <p:cNvSpPr/>
              <p:nvPr/>
            </p:nvSpPr>
            <p:spPr>
              <a:xfrm>
                <a:off x="3939038" y="3524275"/>
                <a:ext cx="34637" cy="34655"/>
              </a:xfrm>
              <a:custGeom>
                <a:avLst/>
                <a:gdLst>
                  <a:gd name="connsiteX0" fmla="*/ 18012 w 34637"/>
                  <a:gd name="connsiteY0" fmla="*/ 0 h 34655"/>
                  <a:gd name="connsiteX1" fmla="*/ 34638 w 34637"/>
                  <a:gd name="connsiteY1" fmla="*/ 16635 h 34655"/>
                  <a:gd name="connsiteX2" fmla="*/ 17319 w 34637"/>
                  <a:gd name="connsiteY2" fmla="*/ 34656 h 34655"/>
                  <a:gd name="connsiteX3" fmla="*/ 0 w 34637"/>
                  <a:gd name="connsiteY3" fmla="*/ 17328 h 34655"/>
                  <a:gd name="connsiteX4" fmla="*/ 18012 w 34637"/>
                  <a:gd name="connsiteY4" fmla="*/ 0 h 34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37" h="34655">
                    <a:moveTo>
                      <a:pt x="18012" y="0"/>
                    </a:moveTo>
                    <a:cubicBezTo>
                      <a:pt x="27710" y="0"/>
                      <a:pt x="34638" y="7624"/>
                      <a:pt x="34638" y="16635"/>
                    </a:cubicBezTo>
                    <a:cubicBezTo>
                      <a:pt x="34638" y="26339"/>
                      <a:pt x="27018" y="34656"/>
                      <a:pt x="17319" y="34656"/>
                    </a:cubicBezTo>
                    <a:cubicBezTo>
                      <a:pt x="8313" y="34656"/>
                      <a:pt x="693" y="26339"/>
                      <a:pt x="0" y="17328"/>
                    </a:cubicBezTo>
                    <a:cubicBezTo>
                      <a:pt x="693" y="7624"/>
                      <a:pt x="8313" y="0"/>
                      <a:pt x="18012" y="0"/>
                    </a:cubicBezTo>
                    <a:close/>
                  </a:path>
                </a:pathLst>
              </a:custGeom>
              <a:grpFill/>
              <a:ln w="6923"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858DC8A-2937-1167-7E4A-CA8037B5E908}"/>
                  </a:ext>
                </a:extLst>
              </p:cNvPr>
              <p:cNvSpPr/>
              <p:nvPr/>
            </p:nvSpPr>
            <p:spPr>
              <a:xfrm>
                <a:off x="3729133" y="3563046"/>
                <a:ext cx="33944" cy="34053"/>
              </a:xfrm>
              <a:custGeom>
                <a:avLst/>
                <a:gdLst>
                  <a:gd name="connsiteX0" fmla="*/ 33945 w 33944"/>
                  <a:gd name="connsiteY0" fmla="*/ 16678 h 34053"/>
                  <a:gd name="connsiteX1" fmla="*/ 18012 w 33944"/>
                  <a:gd name="connsiteY1" fmla="*/ 34006 h 34053"/>
                  <a:gd name="connsiteX2" fmla="*/ 0 w 33944"/>
                  <a:gd name="connsiteY2" fmla="*/ 17372 h 34053"/>
                  <a:gd name="connsiteX3" fmla="*/ 15933 w 33944"/>
                  <a:gd name="connsiteY3" fmla="*/ 44 h 34053"/>
                  <a:gd name="connsiteX4" fmla="*/ 33945 w 33944"/>
                  <a:gd name="connsiteY4" fmla="*/ 16678 h 34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4" h="34053">
                    <a:moveTo>
                      <a:pt x="33945" y="16678"/>
                    </a:moveTo>
                    <a:cubicBezTo>
                      <a:pt x="33945" y="25689"/>
                      <a:pt x="27017" y="34006"/>
                      <a:pt x="18012" y="34006"/>
                    </a:cubicBezTo>
                    <a:cubicBezTo>
                      <a:pt x="7620" y="34699"/>
                      <a:pt x="0" y="27768"/>
                      <a:pt x="0" y="17372"/>
                    </a:cubicBezTo>
                    <a:cubicBezTo>
                      <a:pt x="0" y="7668"/>
                      <a:pt x="6235" y="44"/>
                      <a:pt x="15933" y="44"/>
                    </a:cubicBezTo>
                    <a:cubicBezTo>
                      <a:pt x="24939" y="-650"/>
                      <a:pt x="33252" y="6975"/>
                      <a:pt x="33945" y="16678"/>
                    </a:cubicBezTo>
                    <a:close/>
                  </a:path>
                </a:pathLst>
              </a:custGeom>
              <a:grpFill/>
              <a:ln w="6923"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9537B717-7DF2-0CA3-6B9F-F50D2C80BD9E}"/>
                  </a:ext>
                </a:extLst>
              </p:cNvPr>
              <p:cNvSpPr/>
              <p:nvPr/>
            </p:nvSpPr>
            <p:spPr>
              <a:xfrm>
                <a:off x="4156563" y="3562396"/>
                <a:ext cx="33944" cy="34655"/>
              </a:xfrm>
              <a:custGeom>
                <a:avLst/>
                <a:gdLst>
                  <a:gd name="connsiteX0" fmla="*/ 33945 w 33944"/>
                  <a:gd name="connsiteY0" fmla="*/ 17328 h 34655"/>
                  <a:gd name="connsiteX1" fmla="*/ 16626 w 33944"/>
                  <a:gd name="connsiteY1" fmla="*/ 34656 h 34655"/>
                  <a:gd name="connsiteX2" fmla="*/ 0 w 33944"/>
                  <a:gd name="connsiteY2" fmla="*/ 17328 h 34655"/>
                  <a:gd name="connsiteX3" fmla="*/ 18012 w 33944"/>
                  <a:gd name="connsiteY3" fmla="*/ 0 h 34655"/>
                  <a:gd name="connsiteX4" fmla="*/ 33945 w 33944"/>
                  <a:gd name="connsiteY4" fmla="*/ 17328 h 34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4" h="34655">
                    <a:moveTo>
                      <a:pt x="33945" y="17328"/>
                    </a:moveTo>
                    <a:cubicBezTo>
                      <a:pt x="33945" y="27031"/>
                      <a:pt x="26325" y="34656"/>
                      <a:pt x="16626" y="34656"/>
                    </a:cubicBezTo>
                    <a:cubicBezTo>
                      <a:pt x="7620" y="34656"/>
                      <a:pt x="0" y="27031"/>
                      <a:pt x="0" y="17328"/>
                    </a:cubicBezTo>
                    <a:cubicBezTo>
                      <a:pt x="0" y="7624"/>
                      <a:pt x="8313" y="0"/>
                      <a:pt x="18012" y="0"/>
                    </a:cubicBezTo>
                    <a:cubicBezTo>
                      <a:pt x="26325" y="693"/>
                      <a:pt x="33252" y="8317"/>
                      <a:pt x="33945" y="17328"/>
                    </a:cubicBezTo>
                    <a:close/>
                  </a:path>
                </a:pathLst>
              </a:custGeom>
              <a:grpFill/>
              <a:ln w="6923"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CFC66A8F-34EA-7E92-4411-F8A1ED8F5542}"/>
                  </a:ext>
                </a:extLst>
              </p:cNvPr>
              <p:cNvSpPr/>
              <p:nvPr/>
            </p:nvSpPr>
            <p:spPr>
              <a:xfrm>
                <a:off x="3426399" y="3562396"/>
                <a:ext cx="34678" cy="34655"/>
              </a:xfrm>
              <a:custGeom>
                <a:avLst/>
                <a:gdLst>
                  <a:gd name="connsiteX0" fmla="*/ 17319 w 34678"/>
                  <a:gd name="connsiteY0" fmla="*/ 34656 h 34655"/>
                  <a:gd name="connsiteX1" fmla="*/ 0 w 34678"/>
                  <a:gd name="connsiteY1" fmla="*/ 16635 h 34655"/>
                  <a:gd name="connsiteX2" fmla="*/ 17319 w 34678"/>
                  <a:gd name="connsiteY2" fmla="*/ 0 h 34655"/>
                  <a:gd name="connsiteX3" fmla="*/ 34638 w 34678"/>
                  <a:gd name="connsiteY3" fmla="*/ 18021 h 34655"/>
                  <a:gd name="connsiteX4" fmla="*/ 17319 w 34678"/>
                  <a:gd name="connsiteY4" fmla="*/ 34656 h 34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78" h="34655">
                    <a:moveTo>
                      <a:pt x="17319" y="34656"/>
                    </a:moveTo>
                    <a:cubicBezTo>
                      <a:pt x="7620" y="34656"/>
                      <a:pt x="0" y="27031"/>
                      <a:pt x="0" y="16635"/>
                    </a:cubicBezTo>
                    <a:cubicBezTo>
                      <a:pt x="693" y="6931"/>
                      <a:pt x="7620" y="0"/>
                      <a:pt x="17319" y="0"/>
                    </a:cubicBezTo>
                    <a:cubicBezTo>
                      <a:pt x="27018" y="0"/>
                      <a:pt x="35331" y="8317"/>
                      <a:pt x="34638" y="18021"/>
                    </a:cubicBezTo>
                    <a:cubicBezTo>
                      <a:pt x="33945" y="27724"/>
                      <a:pt x="26325" y="34656"/>
                      <a:pt x="17319" y="34656"/>
                    </a:cubicBezTo>
                    <a:close/>
                  </a:path>
                </a:pathLst>
              </a:custGeom>
              <a:grpFill/>
              <a:ln w="6923"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59FF504E-F10A-815F-E954-84343CB4C992}"/>
                  </a:ext>
                </a:extLst>
              </p:cNvPr>
              <p:cNvSpPr/>
              <p:nvPr/>
            </p:nvSpPr>
            <p:spPr>
              <a:xfrm>
                <a:off x="3400074" y="2606597"/>
                <a:ext cx="252162" cy="191298"/>
              </a:xfrm>
              <a:custGeom>
                <a:avLst/>
                <a:gdLst>
                  <a:gd name="connsiteX0" fmla="*/ 126774 w 252162"/>
                  <a:gd name="connsiteY0" fmla="*/ 0 h 191298"/>
                  <a:gd name="connsiteX1" fmla="*/ 229995 w 252162"/>
                  <a:gd name="connsiteY1" fmla="*/ 0 h 191298"/>
                  <a:gd name="connsiteX2" fmla="*/ 252163 w 252162"/>
                  <a:gd name="connsiteY2" fmla="*/ 22179 h 191298"/>
                  <a:gd name="connsiteX3" fmla="*/ 252163 w 252162"/>
                  <a:gd name="connsiteY3" fmla="*/ 169119 h 191298"/>
                  <a:gd name="connsiteX4" fmla="*/ 229302 w 252162"/>
                  <a:gd name="connsiteY4" fmla="*/ 191298 h 191298"/>
                  <a:gd name="connsiteX5" fmla="*/ 22168 w 252162"/>
                  <a:gd name="connsiteY5" fmla="*/ 191298 h 191298"/>
                  <a:gd name="connsiteX6" fmla="*/ 0 w 252162"/>
                  <a:gd name="connsiteY6" fmla="*/ 169812 h 191298"/>
                  <a:gd name="connsiteX7" fmla="*/ 0 w 252162"/>
                  <a:gd name="connsiteY7" fmla="*/ 22179 h 191298"/>
                  <a:gd name="connsiteX8" fmla="*/ 22168 w 252162"/>
                  <a:gd name="connsiteY8" fmla="*/ 693 h 191298"/>
                  <a:gd name="connsiteX9" fmla="*/ 126774 w 252162"/>
                  <a:gd name="connsiteY9" fmla="*/ 0 h 191298"/>
                  <a:gd name="connsiteX10" fmla="*/ 216140 w 252162"/>
                  <a:gd name="connsiteY10" fmla="*/ 155257 h 191298"/>
                  <a:gd name="connsiteX11" fmla="*/ 216140 w 252162"/>
                  <a:gd name="connsiteY11" fmla="*/ 36042 h 191298"/>
                  <a:gd name="connsiteX12" fmla="*/ 35330 w 252162"/>
                  <a:gd name="connsiteY12" fmla="*/ 36042 h 191298"/>
                  <a:gd name="connsiteX13" fmla="*/ 35330 w 252162"/>
                  <a:gd name="connsiteY13" fmla="*/ 155257 h 191298"/>
                  <a:gd name="connsiteX14" fmla="*/ 216140 w 252162"/>
                  <a:gd name="connsiteY14" fmla="*/ 155257 h 19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2162" h="191298">
                    <a:moveTo>
                      <a:pt x="126774" y="0"/>
                    </a:moveTo>
                    <a:cubicBezTo>
                      <a:pt x="161412" y="0"/>
                      <a:pt x="196050" y="0"/>
                      <a:pt x="229995" y="0"/>
                    </a:cubicBezTo>
                    <a:cubicBezTo>
                      <a:pt x="245928" y="0"/>
                      <a:pt x="251470" y="6238"/>
                      <a:pt x="252163" y="22179"/>
                    </a:cubicBezTo>
                    <a:cubicBezTo>
                      <a:pt x="252163" y="71390"/>
                      <a:pt x="252163" y="119908"/>
                      <a:pt x="252163" y="169119"/>
                    </a:cubicBezTo>
                    <a:cubicBezTo>
                      <a:pt x="252163" y="185060"/>
                      <a:pt x="245928" y="191298"/>
                      <a:pt x="229302" y="191298"/>
                    </a:cubicBezTo>
                    <a:cubicBezTo>
                      <a:pt x="160026" y="191298"/>
                      <a:pt x="91444" y="191298"/>
                      <a:pt x="22168" y="191298"/>
                    </a:cubicBezTo>
                    <a:cubicBezTo>
                      <a:pt x="6235" y="191298"/>
                      <a:pt x="0" y="185060"/>
                      <a:pt x="0" y="169812"/>
                    </a:cubicBezTo>
                    <a:cubicBezTo>
                      <a:pt x="0" y="120601"/>
                      <a:pt x="0" y="71390"/>
                      <a:pt x="0" y="22179"/>
                    </a:cubicBezTo>
                    <a:cubicBezTo>
                      <a:pt x="0" y="6238"/>
                      <a:pt x="6235" y="693"/>
                      <a:pt x="22168" y="693"/>
                    </a:cubicBezTo>
                    <a:cubicBezTo>
                      <a:pt x="56806" y="0"/>
                      <a:pt x="91444" y="0"/>
                      <a:pt x="126774" y="0"/>
                    </a:cubicBezTo>
                    <a:close/>
                    <a:moveTo>
                      <a:pt x="216140" y="155257"/>
                    </a:moveTo>
                    <a:cubicBezTo>
                      <a:pt x="216140" y="115056"/>
                      <a:pt x="216140" y="75549"/>
                      <a:pt x="216140" y="36042"/>
                    </a:cubicBezTo>
                    <a:cubicBezTo>
                      <a:pt x="155177" y="36042"/>
                      <a:pt x="95600" y="36042"/>
                      <a:pt x="35330" y="36042"/>
                    </a:cubicBezTo>
                    <a:cubicBezTo>
                      <a:pt x="35330" y="76242"/>
                      <a:pt x="35330" y="115749"/>
                      <a:pt x="35330" y="155257"/>
                    </a:cubicBezTo>
                    <a:cubicBezTo>
                      <a:pt x="95600" y="155257"/>
                      <a:pt x="155870" y="155257"/>
                      <a:pt x="216140" y="155257"/>
                    </a:cubicBezTo>
                    <a:close/>
                  </a:path>
                </a:pathLst>
              </a:custGeom>
              <a:grpFill/>
              <a:ln w="6923"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20059E1B-E733-1FD6-4426-7F3CED4C7451}"/>
                  </a:ext>
                </a:extLst>
              </p:cNvPr>
              <p:cNvSpPr/>
              <p:nvPr/>
            </p:nvSpPr>
            <p:spPr>
              <a:xfrm>
                <a:off x="3454802" y="2839482"/>
                <a:ext cx="142014" cy="34655"/>
              </a:xfrm>
              <a:custGeom>
                <a:avLst/>
                <a:gdLst>
                  <a:gd name="connsiteX0" fmla="*/ 71354 w 142014"/>
                  <a:gd name="connsiteY0" fmla="*/ 0 h 34655"/>
                  <a:gd name="connsiteX1" fmla="*/ 122618 w 142014"/>
                  <a:gd name="connsiteY1" fmla="*/ 0 h 34655"/>
                  <a:gd name="connsiteX2" fmla="*/ 142015 w 142014"/>
                  <a:gd name="connsiteY2" fmla="*/ 16635 h 34655"/>
                  <a:gd name="connsiteX3" fmla="*/ 122618 w 142014"/>
                  <a:gd name="connsiteY3" fmla="*/ 34656 h 34655"/>
                  <a:gd name="connsiteX4" fmla="*/ 19397 w 142014"/>
                  <a:gd name="connsiteY4" fmla="*/ 34656 h 34655"/>
                  <a:gd name="connsiteX5" fmla="*/ 0 w 142014"/>
                  <a:gd name="connsiteY5" fmla="*/ 17328 h 34655"/>
                  <a:gd name="connsiteX6" fmla="*/ 20090 w 142014"/>
                  <a:gd name="connsiteY6" fmla="*/ 0 h 34655"/>
                  <a:gd name="connsiteX7" fmla="*/ 71354 w 142014"/>
                  <a:gd name="connsiteY7" fmla="*/ 0 h 3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014" h="34655">
                    <a:moveTo>
                      <a:pt x="71354" y="0"/>
                    </a:moveTo>
                    <a:cubicBezTo>
                      <a:pt x="88673" y="0"/>
                      <a:pt x="105299" y="0"/>
                      <a:pt x="122618" y="0"/>
                    </a:cubicBezTo>
                    <a:cubicBezTo>
                      <a:pt x="135087" y="0"/>
                      <a:pt x="142015" y="6238"/>
                      <a:pt x="142015" y="16635"/>
                    </a:cubicBezTo>
                    <a:cubicBezTo>
                      <a:pt x="142015" y="27724"/>
                      <a:pt x="135087" y="34656"/>
                      <a:pt x="122618" y="34656"/>
                    </a:cubicBezTo>
                    <a:cubicBezTo>
                      <a:pt x="87980" y="34656"/>
                      <a:pt x="54035" y="34656"/>
                      <a:pt x="19397" y="34656"/>
                    </a:cubicBezTo>
                    <a:cubicBezTo>
                      <a:pt x="7620" y="34656"/>
                      <a:pt x="0" y="27031"/>
                      <a:pt x="0" y="17328"/>
                    </a:cubicBezTo>
                    <a:cubicBezTo>
                      <a:pt x="0" y="6931"/>
                      <a:pt x="7620" y="0"/>
                      <a:pt x="20090" y="0"/>
                    </a:cubicBezTo>
                    <a:cubicBezTo>
                      <a:pt x="37409" y="0"/>
                      <a:pt x="54035" y="0"/>
                      <a:pt x="71354" y="0"/>
                    </a:cubicBezTo>
                    <a:close/>
                  </a:path>
                </a:pathLst>
              </a:custGeom>
              <a:grpFill/>
              <a:ln w="6923"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3C2BEB4F-E63D-C97A-2C44-4403373248E9}"/>
                  </a:ext>
                </a:extLst>
              </p:cNvPr>
              <p:cNvSpPr/>
              <p:nvPr/>
            </p:nvSpPr>
            <p:spPr>
              <a:xfrm>
                <a:off x="3435405" y="2642639"/>
                <a:ext cx="180809" cy="119215"/>
              </a:xfrm>
              <a:custGeom>
                <a:avLst/>
                <a:gdLst>
                  <a:gd name="connsiteX0" fmla="*/ 180809 w 180809"/>
                  <a:gd name="connsiteY0" fmla="*/ 119215 h 119215"/>
                  <a:gd name="connsiteX1" fmla="*/ 0 w 180809"/>
                  <a:gd name="connsiteY1" fmla="*/ 119215 h 119215"/>
                  <a:gd name="connsiteX2" fmla="*/ 0 w 180809"/>
                  <a:gd name="connsiteY2" fmla="*/ 0 h 119215"/>
                  <a:gd name="connsiteX3" fmla="*/ 180809 w 180809"/>
                  <a:gd name="connsiteY3" fmla="*/ 0 h 119215"/>
                  <a:gd name="connsiteX4" fmla="*/ 180809 w 180809"/>
                  <a:gd name="connsiteY4" fmla="*/ 119215 h 119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09" h="119215">
                    <a:moveTo>
                      <a:pt x="180809" y="119215"/>
                    </a:moveTo>
                    <a:cubicBezTo>
                      <a:pt x="120539" y="119215"/>
                      <a:pt x="60270" y="119215"/>
                      <a:pt x="0" y="119215"/>
                    </a:cubicBezTo>
                    <a:cubicBezTo>
                      <a:pt x="0" y="79015"/>
                      <a:pt x="0" y="40201"/>
                      <a:pt x="0" y="0"/>
                    </a:cubicBezTo>
                    <a:cubicBezTo>
                      <a:pt x="60270" y="0"/>
                      <a:pt x="119847" y="0"/>
                      <a:pt x="180809" y="0"/>
                    </a:cubicBezTo>
                    <a:cubicBezTo>
                      <a:pt x="180809" y="39507"/>
                      <a:pt x="180809" y="79015"/>
                      <a:pt x="180809" y="119215"/>
                    </a:cubicBezTo>
                    <a:close/>
                  </a:path>
                </a:pathLst>
              </a:custGeom>
              <a:solidFill>
                <a:schemeClr val="bg1"/>
              </a:solidFill>
              <a:ln w="6923" cap="flat">
                <a:noFill/>
                <a:prstDash val="solid"/>
                <a:miter/>
              </a:ln>
            </p:spPr>
            <p:txBody>
              <a:bodyPr rtlCol="0" anchor="ctr"/>
              <a:lstStyle/>
              <a:p>
                <a:endParaRPr lang="en-US" dirty="0"/>
              </a:p>
            </p:txBody>
          </p:sp>
        </p:grpSp>
      </p:grpSp>
      <p:pic>
        <p:nvPicPr>
          <p:cNvPr id="7" name="Picture 6">
            <a:extLst>
              <a:ext uri="{FF2B5EF4-FFF2-40B4-BE49-F238E27FC236}">
                <a16:creationId xmlns:a16="http://schemas.microsoft.com/office/drawing/2014/main" id="{27FD927D-0186-AE12-BB15-A00B491050AE}"/>
              </a:ext>
            </a:extLst>
          </p:cNvPr>
          <p:cNvPicPr>
            <a:picLocks noChangeAspect="1"/>
          </p:cNvPicPr>
          <p:nvPr/>
        </p:nvPicPr>
        <p:blipFill>
          <a:blip r:embed="rId2"/>
          <a:stretch>
            <a:fillRect/>
          </a:stretch>
        </p:blipFill>
        <p:spPr>
          <a:xfrm>
            <a:off x="6315011" y="1565257"/>
            <a:ext cx="4194876" cy="4270169"/>
          </a:xfrm>
          <a:prstGeom prst="rect">
            <a:avLst/>
          </a:prstGeom>
        </p:spPr>
      </p:pic>
      <p:pic>
        <p:nvPicPr>
          <p:cNvPr id="8" name="Picture 7">
            <a:extLst>
              <a:ext uri="{FF2B5EF4-FFF2-40B4-BE49-F238E27FC236}">
                <a16:creationId xmlns:a16="http://schemas.microsoft.com/office/drawing/2014/main" id="{B15D357B-E33C-FB30-F6AA-3C079D719253}"/>
              </a:ext>
            </a:extLst>
          </p:cNvPr>
          <p:cNvPicPr>
            <a:picLocks noChangeAspect="1"/>
          </p:cNvPicPr>
          <p:nvPr/>
        </p:nvPicPr>
        <p:blipFill>
          <a:blip r:embed="rId3"/>
          <a:stretch>
            <a:fillRect/>
          </a:stretch>
        </p:blipFill>
        <p:spPr>
          <a:xfrm>
            <a:off x="1723996" y="1549521"/>
            <a:ext cx="4360724" cy="4391433"/>
          </a:xfrm>
          <a:prstGeom prst="rect">
            <a:avLst/>
          </a:prstGeom>
        </p:spPr>
      </p:pic>
    </p:spTree>
    <p:extLst>
      <p:ext uri="{BB962C8B-B14F-4D97-AF65-F5344CB8AC3E}">
        <p14:creationId xmlns:p14="http://schemas.microsoft.com/office/powerpoint/2010/main" val="16197415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2956098" y="861990"/>
            <a:ext cx="8620399" cy="5134019"/>
          </a:xfrm>
        </p:spPr>
        <p:txBody>
          <a:bodyPr/>
          <a:lstStyle/>
          <a:p>
            <a:pPr marL="0" indent="0" algn="just">
              <a:buClr>
                <a:srgbClr val="E8A116"/>
              </a:buClr>
            </a:pPr>
            <a:r>
              <a:rPr lang="en-IE" sz="2200" dirty="0">
                <a:solidFill>
                  <a:srgbClr val="454545"/>
                </a:solidFill>
                <a:latin typeface="Calibri" panose="020F0502020204030204" pitchFamily="34" charset="0"/>
                <a:cs typeface="Calibri" panose="020F0502020204030204" pitchFamily="34" charset="0"/>
              </a:rPr>
              <a:t>Healthy soils occur when their biological, chemical, and physical conditions are all optimal, enabling high yields of crops. Providing decomposed </a:t>
            </a:r>
            <a:r>
              <a:rPr lang="en-IE" sz="2200" b="1" dirty="0">
                <a:solidFill>
                  <a:srgbClr val="454545"/>
                </a:solidFill>
                <a:latin typeface="Calibri" panose="020F0502020204030204" pitchFamily="34" charset="0"/>
                <a:cs typeface="Calibri" panose="020F0502020204030204" pitchFamily="34" charset="0"/>
              </a:rPr>
              <a:t>organic matter </a:t>
            </a:r>
            <a:r>
              <a:rPr lang="en-IE" sz="2200" dirty="0">
                <a:solidFill>
                  <a:srgbClr val="454545"/>
                </a:solidFill>
                <a:latin typeface="Calibri" panose="020F0502020204030204" pitchFamily="34" charset="0"/>
                <a:cs typeface="Calibri" panose="020F0502020204030204" pitchFamily="34" charset="0"/>
              </a:rPr>
              <a:t>to soil will encourage </a:t>
            </a:r>
            <a:r>
              <a:rPr lang="en-IE" sz="2200" b="1" dirty="0">
                <a:solidFill>
                  <a:srgbClr val="454545"/>
                </a:solidFill>
                <a:latin typeface="Calibri" panose="020F0502020204030204" pitchFamily="34" charset="0"/>
                <a:cs typeface="Calibri" panose="020F0502020204030204" pitchFamily="34" charset="0"/>
              </a:rPr>
              <a:t>soil biology </a:t>
            </a:r>
            <a:r>
              <a:rPr lang="en-IE" sz="2200" dirty="0">
                <a:solidFill>
                  <a:srgbClr val="454545"/>
                </a:solidFill>
                <a:latin typeface="Calibri" panose="020F0502020204030204" pitchFamily="34" charset="0"/>
                <a:cs typeface="Calibri" panose="020F0502020204030204" pitchFamily="34" charset="0"/>
              </a:rPr>
              <a:t>and will increase soil resilience. The carbon in the organic matter serves as a food source for soil microbes. Earthworms are a good indicator of soil structure, health, soil life and activity. Measuring the speed at which </a:t>
            </a:r>
            <a:r>
              <a:rPr lang="en-IE" sz="2200" b="1" dirty="0">
                <a:solidFill>
                  <a:srgbClr val="454545"/>
                </a:solidFill>
                <a:latin typeface="Calibri" panose="020F0502020204030204" pitchFamily="34" charset="0"/>
                <a:cs typeface="Calibri" panose="020F0502020204030204" pitchFamily="34" charset="0"/>
              </a:rPr>
              <a:t>water</a:t>
            </a:r>
            <a:r>
              <a:rPr lang="en-IE" sz="2200" dirty="0">
                <a:solidFill>
                  <a:srgbClr val="454545"/>
                </a:solidFill>
                <a:latin typeface="Calibri" panose="020F0502020204030204" pitchFamily="34" charset="0"/>
                <a:cs typeface="Calibri" panose="020F0502020204030204" pitchFamily="34" charset="0"/>
              </a:rPr>
              <a:t> infiltrates into the soil is a good way to measure soil structure and highlight compaction. Screening soils for </a:t>
            </a:r>
            <a:r>
              <a:rPr lang="en-IE" sz="2200" b="1" dirty="0">
                <a:solidFill>
                  <a:srgbClr val="454545"/>
                </a:solidFill>
                <a:latin typeface="Calibri" panose="020F0502020204030204" pitchFamily="34" charset="0"/>
                <a:cs typeface="Calibri" panose="020F0502020204030204" pitchFamily="34" charset="0"/>
              </a:rPr>
              <a:t>heavy metals</a:t>
            </a:r>
            <a:r>
              <a:rPr lang="en-IE" sz="2200" dirty="0">
                <a:solidFill>
                  <a:srgbClr val="454545"/>
                </a:solidFill>
                <a:latin typeface="Calibri" panose="020F0502020204030204" pitchFamily="34" charset="0"/>
                <a:cs typeface="Calibri" panose="020F0502020204030204" pitchFamily="34" charset="0"/>
              </a:rPr>
              <a:t> is a critical best practice for urban growers. Repeated applications of organic matter via composts can, increase soil nitrogen supply and soil organic matter levels over time. Giving back organic matter feeds the soil ecosystem and improves plant health. Kitchen and restaurant waste can be used to make compost, improving soil quality and reducing waste. Carbon is also stored in the in soil in the organic matter and therefore becomes a carbon sink and thus reduces our carbon footprint.</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2" y="761603"/>
            <a:ext cx="2203041" cy="803654"/>
          </a:xfrm>
        </p:spPr>
        <p:txBody>
          <a:bodyPr/>
          <a:lstStyle/>
          <a:p>
            <a:r>
              <a:rPr lang="en-US" b="1" dirty="0">
                <a:solidFill>
                  <a:srgbClr val="E8A116"/>
                </a:solidFill>
              </a:rPr>
              <a:t>2.5 Soil Health </a:t>
            </a:r>
          </a:p>
          <a:p>
            <a:endParaRPr lang="en-US" b="1" dirty="0">
              <a:solidFill>
                <a:srgbClr val="E8A116"/>
              </a:solidFill>
            </a:endParaRP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a:off x="2327636" y="336885"/>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0940A6BF-1A40-2FEE-E7F8-E4D7C121ED9E}"/>
              </a:ext>
            </a:extLst>
          </p:cNvPr>
          <p:cNvGrpSpPr/>
          <p:nvPr/>
        </p:nvGrpSpPr>
        <p:grpSpPr>
          <a:xfrm>
            <a:off x="1789850" y="4891603"/>
            <a:ext cx="1001458" cy="951836"/>
            <a:chOff x="3153146" y="2544217"/>
            <a:chExt cx="1191154" cy="1132133"/>
          </a:xfrm>
          <a:solidFill>
            <a:srgbClr val="296B5F"/>
          </a:solidFill>
        </p:grpSpPr>
        <p:sp>
          <p:nvSpPr>
            <p:cNvPr id="15" name="Freeform 14">
              <a:extLst>
                <a:ext uri="{FF2B5EF4-FFF2-40B4-BE49-F238E27FC236}">
                  <a16:creationId xmlns:a16="http://schemas.microsoft.com/office/drawing/2014/main" id="{6EF7DA33-C567-0BB5-649D-13D70BA084DB}"/>
                </a:ext>
              </a:extLst>
            </p:cNvPr>
            <p:cNvSpPr/>
            <p:nvPr/>
          </p:nvSpPr>
          <p:spPr>
            <a:xfrm>
              <a:off x="3371671" y="2579566"/>
              <a:ext cx="308276" cy="403940"/>
            </a:xfrm>
            <a:custGeom>
              <a:avLst/>
              <a:gdLst>
                <a:gd name="connsiteX0" fmla="*/ 0 w 308276"/>
                <a:gd name="connsiteY0" fmla="*/ 158722 h 403940"/>
                <a:gd name="connsiteX1" fmla="*/ 0 w 308276"/>
                <a:gd name="connsiteY1" fmla="*/ 47132 h 403940"/>
                <a:gd name="connsiteX2" fmla="*/ 47107 w 308276"/>
                <a:gd name="connsiteY2" fmla="*/ 0 h 403940"/>
                <a:gd name="connsiteX3" fmla="*/ 261169 w 308276"/>
                <a:gd name="connsiteY3" fmla="*/ 0 h 403940"/>
                <a:gd name="connsiteX4" fmla="*/ 308276 w 308276"/>
                <a:gd name="connsiteY4" fmla="*/ 46438 h 403940"/>
                <a:gd name="connsiteX5" fmla="*/ 308276 w 308276"/>
                <a:gd name="connsiteY5" fmla="*/ 268927 h 403940"/>
                <a:gd name="connsiteX6" fmla="*/ 273638 w 308276"/>
                <a:gd name="connsiteY6" fmla="*/ 336159 h 403940"/>
                <a:gd name="connsiteX7" fmla="*/ 189122 w 308276"/>
                <a:gd name="connsiteY7" fmla="*/ 395766 h 403940"/>
                <a:gd name="connsiteX8" fmla="*/ 167647 w 308276"/>
                <a:gd name="connsiteY8" fmla="*/ 402697 h 403940"/>
                <a:gd name="connsiteX9" fmla="*/ 95600 w 308276"/>
                <a:gd name="connsiteY9" fmla="*/ 379824 h 403940"/>
                <a:gd name="connsiteX10" fmla="*/ 35331 w 308276"/>
                <a:gd name="connsiteY10" fmla="*/ 336159 h 403940"/>
                <a:gd name="connsiteX11" fmla="*/ 0 w 308276"/>
                <a:gd name="connsiteY11" fmla="*/ 268234 h 403940"/>
                <a:gd name="connsiteX12" fmla="*/ 0 w 308276"/>
                <a:gd name="connsiteY12" fmla="*/ 158722 h 403940"/>
                <a:gd name="connsiteX13" fmla="*/ 155177 w 308276"/>
                <a:gd name="connsiteY13" fmla="*/ 27031 h 403940"/>
                <a:gd name="connsiteX14" fmla="*/ 50571 w 308276"/>
                <a:gd name="connsiteY14" fmla="*/ 27031 h 403940"/>
                <a:gd name="connsiteX15" fmla="*/ 28403 w 308276"/>
                <a:gd name="connsiteY15" fmla="*/ 48518 h 403940"/>
                <a:gd name="connsiteX16" fmla="*/ 28403 w 308276"/>
                <a:gd name="connsiteY16" fmla="*/ 196150 h 403940"/>
                <a:gd name="connsiteX17" fmla="*/ 50571 w 308276"/>
                <a:gd name="connsiteY17" fmla="*/ 217637 h 403940"/>
                <a:gd name="connsiteX18" fmla="*/ 257705 w 308276"/>
                <a:gd name="connsiteY18" fmla="*/ 217637 h 403940"/>
                <a:gd name="connsiteX19" fmla="*/ 280566 w 308276"/>
                <a:gd name="connsiteY19" fmla="*/ 195457 h 403940"/>
                <a:gd name="connsiteX20" fmla="*/ 280566 w 308276"/>
                <a:gd name="connsiteY20" fmla="*/ 48518 h 403940"/>
                <a:gd name="connsiteX21" fmla="*/ 258398 w 308276"/>
                <a:gd name="connsiteY21" fmla="*/ 26338 h 403940"/>
                <a:gd name="connsiteX22" fmla="*/ 155177 w 308276"/>
                <a:gd name="connsiteY22" fmla="*/ 27031 h 403940"/>
                <a:gd name="connsiteX23" fmla="*/ 154484 w 308276"/>
                <a:gd name="connsiteY23" fmla="*/ 259916 h 403940"/>
                <a:gd name="connsiteX24" fmla="*/ 103221 w 308276"/>
                <a:gd name="connsiteY24" fmla="*/ 259916 h 403940"/>
                <a:gd name="connsiteX25" fmla="*/ 83131 w 308276"/>
                <a:gd name="connsiteY25" fmla="*/ 277244 h 403940"/>
                <a:gd name="connsiteX26" fmla="*/ 102528 w 308276"/>
                <a:gd name="connsiteY26" fmla="*/ 294572 h 403940"/>
                <a:gd name="connsiteX27" fmla="*/ 205748 w 308276"/>
                <a:gd name="connsiteY27" fmla="*/ 294572 h 403940"/>
                <a:gd name="connsiteX28" fmla="*/ 225145 w 308276"/>
                <a:gd name="connsiteY28" fmla="*/ 276551 h 403940"/>
                <a:gd name="connsiteX29" fmla="*/ 205748 w 308276"/>
                <a:gd name="connsiteY29" fmla="*/ 259916 h 403940"/>
                <a:gd name="connsiteX30" fmla="*/ 154484 w 308276"/>
                <a:gd name="connsiteY30" fmla="*/ 259916 h 40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08276" h="403940">
                  <a:moveTo>
                    <a:pt x="0" y="158722"/>
                  </a:moveTo>
                  <a:cubicBezTo>
                    <a:pt x="0" y="121294"/>
                    <a:pt x="0" y="83866"/>
                    <a:pt x="0" y="47132"/>
                  </a:cubicBezTo>
                  <a:cubicBezTo>
                    <a:pt x="0" y="15942"/>
                    <a:pt x="15933" y="0"/>
                    <a:pt x="47107" y="0"/>
                  </a:cubicBezTo>
                  <a:cubicBezTo>
                    <a:pt x="118461" y="0"/>
                    <a:pt x="189815" y="0"/>
                    <a:pt x="261169" y="0"/>
                  </a:cubicBezTo>
                  <a:cubicBezTo>
                    <a:pt x="291650" y="0"/>
                    <a:pt x="308276" y="15942"/>
                    <a:pt x="308276" y="46438"/>
                  </a:cubicBezTo>
                  <a:cubicBezTo>
                    <a:pt x="308276" y="120601"/>
                    <a:pt x="308276" y="194764"/>
                    <a:pt x="308276" y="268927"/>
                  </a:cubicBezTo>
                  <a:cubicBezTo>
                    <a:pt x="308276" y="297345"/>
                    <a:pt x="297192" y="319524"/>
                    <a:pt x="273638" y="336159"/>
                  </a:cubicBezTo>
                  <a:cubicBezTo>
                    <a:pt x="245235" y="355566"/>
                    <a:pt x="217525" y="376359"/>
                    <a:pt x="189122" y="395766"/>
                  </a:cubicBezTo>
                  <a:cubicBezTo>
                    <a:pt x="182887" y="399925"/>
                    <a:pt x="175267" y="401311"/>
                    <a:pt x="167647" y="402697"/>
                  </a:cubicBezTo>
                  <a:cubicBezTo>
                    <a:pt x="139937" y="407549"/>
                    <a:pt x="117076" y="397846"/>
                    <a:pt x="95600" y="379824"/>
                  </a:cubicBezTo>
                  <a:cubicBezTo>
                    <a:pt x="76896" y="363883"/>
                    <a:pt x="55420" y="350021"/>
                    <a:pt x="35331" y="336159"/>
                  </a:cubicBezTo>
                  <a:cubicBezTo>
                    <a:pt x="11084" y="319524"/>
                    <a:pt x="0" y="297345"/>
                    <a:pt x="0" y="268234"/>
                  </a:cubicBezTo>
                  <a:cubicBezTo>
                    <a:pt x="693" y="231499"/>
                    <a:pt x="0" y="194764"/>
                    <a:pt x="0" y="158722"/>
                  </a:cubicBezTo>
                  <a:close/>
                  <a:moveTo>
                    <a:pt x="155177" y="27031"/>
                  </a:moveTo>
                  <a:cubicBezTo>
                    <a:pt x="120539" y="27031"/>
                    <a:pt x="85209" y="27031"/>
                    <a:pt x="50571" y="27031"/>
                  </a:cubicBezTo>
                  <a:cubicBezTo>
                    <a:pt x="34638" y="27031"/>
                    <a:pt x="28403" y="32576"/>
                    <a:pt x="28403" y="48518"/>
                  </a:cubicBezTo>
                  <a:cubicBezTo>
                    <a:pt x="28403" y="97729"/>
                    <a:pt x="28403" y="146939"/>
                    <a:pt x="28403" y="196150"/>
                  </a:cubicBezTo>
                  <a:cubicBezTo>
                    <a:pt x="28403" y="211399"/>
                    <a:pt x="34638" y="217637"/>
                    <a:pt x="50571" y="217637"/>
                  </a:cubicBezTo>
                  <a:cubicBezTo>
                    <a:pt x="119847" y="217637"/>
                    <a:pt x="188429" y="217637"/>
                    <a:pt x="257705" y="217637"/>
                  </a:cubicBezTo>
                  <a:cubicBezTo>
                    <a:pt x="274331" y="217637"/>
                    <a:pt x="280566" y="211399"/>
                    <a:pt x="280566" y="195457"/>
                  </a:cubicBezTo>
                  <a:cubicBezTo>
                    <a:pt x="280566" y="146246"/>
                    <a:pt x="280566" y="97729"/>
                    <a:pt x="280566" y="48518"/>
                  </a:cubicBezTo>
                  <a:cubicBezTo>
                    <a:pt x="280566" y="32576"/>
                    <a:pt x="274331" y="27031"/>
                    <a:pt x="258398" y="26338"/>
                  </a:cubicBezTo>
                  <a:cubicBezTo>
                    <a:pt x="223760" y="27031"/>
                    <a:pt x="189122" y="27031"/>
                    <a:pt x="155177" y="27031"/>
                  </a:cubicBezTo>
                  <a:close/>
                  <a:moveTo>
                    <a:pt x="154484" y="259916"/>
                  </a:moveTo>
                  <a:cubicBezTo>
                    <a:pt x="137166" y="259916"/>
                    <a:pt x="120539" y="259916"/>
                    <a:pt x="103221" y="259916"/>
                  </a:cubicBezTo>
                  <a:cubicBezTo>
                    <a:pt x="90751" y="259916"/>
                    <a:pt x="83131" y="266847"/>
                    <a:pt x="83131" y="277244"/>
                  </a:cubicBezTo>
                  <a:cubicBezTo>
                    <a:pt x="83131" y="286948"/>
                    <a:pt x="90751" y="294572"/>
                    <a:pt x="102528" y="294572"/>
                  </a:cubicBezTo>
                  <a:cubicBezTo>
                    <a:pt x="137166" y="294572"/>
                    <a:pt x="171111" y="294572"/>
                    <a:pt x="205748" y="294572"/>
                  </a:cubicBezTo>
                  <a:cubicBezTo>
                    <a:pt x="218218" y="294572"/>
                    <a:pt x="225838" y="286948"/>
                    <a:pt x="225145" y="276551"/>
                  </a:cubicBezTo>
                  <a:cubicBezTo>
                    <a:pt x="225145" y="266155"/>
                    <a:pt x="218218" y="259916"/>
                    <a:pt x="205748" y="259916"/>
                  </a:cubicBezTo>
                  <a:cubicBezTo>
                    <a:pt x="188429" y="259916"/>
                    <a:pt x="171111" y="259916"/>
                    <a:pt x="154484" y="259916"/>
                  </a:cubicBezTo>
                  <a:close/>
                </a:path>
              </a:pathLst>
            </a:custGeom>
            <a:solidFill>
              <a:srgbClr val="E8A116"/>
            </a:solidFill>
            <a:ln w="6923" cap="flat">
              <a:noFill/>
              <a:prstDash val="solid"/>
              <a:miter/>
            </a:ln>
          </p:spPr>
          <p:txBody>
            <a:bodyPr rtlCol="0" anchor="ctr"/>
            <a:lstStyle/>
            <a:p>
              <a:endParaRPr lang="en-US"/>
            </a:p>
          </p:txBody>
        </p:sp>
        <p:grpSp>
          <p:nvGrpSpPr>
            <p:cNvPr id="16" name="Group 15">
              <a:extLst>
                <a:ext uri="{FF2B5EF4-FFF2-40B4-BE49-F238E27FC236}">
                  <a16:creationId xmlns:a16="http://schemas.microsoft.com/office/drawing/2014/main" id="{D596C1EB-F6C0-8BF0-9F09-49D70A563E29}"/>
                </a:ext>
              </a:extLst>
            </p:cNvPr>
            <p:cNvGrpSpPr/>
            <p:nvPr/>
          </p:nvGrpSpPr>
          <p:grpSpPr>
            <a:xfrm>
              <a:off x="3153146" y="2544217"/>
              <a:ext cx="1191154" cy="1132133"/>
              <a:chOff x="3153146" y="2544217"/>
              <a:chExt cx="1191154" cy="1132133"/>
            </a:xfrm>
            <a:grpFill/>
          </p:grpSpPr>
          <p:sp>
            <p:nvSpPr>
              <p:cNvPr id="17" name="Freeform 16">
                <a:extLst>
                  <a:ext uri="{FF2B5EF4-FFF2-40B4-BE49-F238E27FC236}">
                    <a16:creationId xmlns:a16="http://schemas.microsoft.com/office/drawing/2014/main" id="{7A932BAA-32FC-7207-3787-BC2F02528D0F}"/>
                  </a:ext>
                </a:extLst>
              </p:cNvPr>
              <p:cNvSpPr/>
              <p:nvPr/>
            </p:nvSpPr>
            <p:spPr>
              <a:xfrm>
                <a:off x="3153146" y="2544217"/>
                <a:ext cx="1191154" cy="1132133"/>
              </a:xfrm>
              <a:custGeom>
                <a:avLst/>
                <a:gdLst>
                  <a:gd name="connsiteX0" fmla="*/ 1190462 w 1191154"/>
                  <a:gd name="connsiteY0" fmla="*/ 1120066 h 1132133"/>
                  <a:gd name="connsiteX1" fmla="*/ 1167601 w 1191154"/>
                  <a:gd name="connsiteY1" fmla="*/ 1131156 h 1132133"/>
                  <a:gd name="connsiteX2" fmla="*/ 1155824 w 1191154"/>
                  <a:gd name="connsiteY2" fmla="*/ 1108283 h 1132133"/>
                  <a:gd name="connsiteX3" fmla="*/ 1155824 w 1191154"/>
                  <a:gd name="connsiteY3" fmla="*/ 950947 h 1132133"/>
                  <a:gd name="connsiteX4" fmla="*/ 1146125 w 1191154"/>
                  <a:gd name="connsiteY4" fmla="*/ 936392 h 1132133"/>
                  <a:gd name="connsiteX5" fmla="*/ 1062302 w 1191154"/>
                  <a:gd name="connsiteY5" fmla="*/ 919064 h 1132133"/>
                  <a:gd name="connsiteX6" fmla="*/ 1026971 w 1191154"/>
                  <a:gd name="connsiteY6" fmla="*/ 929461 h 1132133"/>
                  <a:gd name="connsiteX7" fmla="*/ 887035 w 1191154"/>
                  <a:gd name="connsiteY7" fmla="*/ 929461 h 1132133"/>
                  <a:gd name="connsiteX8" fmla="*/ 784507 w 1191154"/>
                  <a:gd name="connsiteY8" fmla="*/ 929461 h 1132133"/>
                  <a:gd name="connsiteX9" fmla="*/ 643185 w 1191154"/>
                  <a:gd name="connsiteY9" fmla="*/ 929461 h 1132133"/>
                  <a:gd name="connsiteX10" fmla="*/ 545506 w 1191154"/>
                  <a:gd name="connsiteY10" fmla="*/ 928075 h 1132133"/>
                  <a:gd name="connsiteX11" fmla="*/ 400028 w 1191154"/>
                  <a:gd name="connsiteY11" fmla="*/ 928768 h 1132133"/>
                  <a:gd name="connsiteX12" fmla="*/ 390329 w 1191154"/>
                  <a:gd name="connsiteY12" fmla="*/ 925302 h 1132133"/>
                  <a:gd name="connsiteX13" fmla="*/ 390329 w 1191154"/>
                  <a:gd name="connsiteY13" fmla="*/ 971047 h 1132133"/>
                  <a:gd name="connsiteX14" fmla="*/ 372318 w 1191154"/>
                  <a:gd name="connsiteY14" fmla="*/ 993227 h 1132133"/>
                  <a:gd name="connsiteX15" fmla="*/ 354999 w 1191154"/>
                  <a:gd name="connsiteY15" fmla="*/ 971047 h 1132133"/>
                  <a:gd name="connsiteX16" fmla="*/ 354999 w 1191154"/>
                  <a:gd name="connsiteY16" fmla="*/ 918371 h 1132133"/>
                  <a:gd name="connsiteX17" fmla="*/ 302349 w 1191154"/>
                  <a:gd name="connsiteY17" fmla="*/ 927382 h 1132133"/>
                  <a:gd name="connsiteX18" fmla="*/ 224068 w 1191154"/>
                  <a:gd name="connsiteY18" fmla="*/ 944709 h 1132133"/>
                  <a:gd name="connsiteX19" fmla="*/ 164491 w 1191154"/>
                  <a:gd name="connsiteY19" fmla="*/ 930847 h 1132133"/>
                  <a:gd name="connsiteX20" fmla="*/ 39102 w 1191154"/>
                  <a:gd name="connsiteY20" fmla="*/ 936392 h 1132133"/>
                  <a:gd name="connsiteX21" fmla="*/ 34253 w 1191154"/>
                  <a:gd name="connsiteY21" fmla="*/ 947482 h 1132133"/>
                  <a:gd name="connsiteX22" fmla="*/ 34253 w 1191154"/>
                  <a:gd name="connsiteY22" fmla="*/ 1104818 h 1132133"/>
                  <a:gd name="connsiteX23" fmla="*/ 34253 w 1191154"/>
                  <a:gd name="connsiteY23" fmla="*/ 1115214 h 1132133"/>
                  <a:gd name="connsiteX24" fmla="*/ 16934 w 1191154"/>
                  <a:gd name="connsiteY24" fmla="*/ 1130463 h 1132133"/>
                  <a:gd name="connsiteX25" fmla="*/ 308 w 1191154"/>
                  <a:gd name="connsiteY25" fmla="*/ 1115908 h 1132133"/>
                  <a:gd name="connsiteX26" fmla="*/ 308 w 1191154"/>
                  <a:gd name="connsiteY26" fmla="*/ 1108977 h 1132133"/>
                  <a:gd name="connsiteX27" fmla="*/ 308 w 1191154"/>
                  <a:gd name="connsiteY27" fmla="*/ 670931 h 1132133"/>
                  <a:gd name="connsiteX28" fmla="*/ 79975 w 1191154"/>
                  <a:gd name="connsiteY28" fmla="*/ 593302 h 1132133"/>
                  <a:gd name="connsiteX29" fmla="*/ 128468 w 1191154"/>
                  <a:gd name="connsiteY29" fmla="*/ 600927 h 1132133"/>
                  <a:gd name="connsiteX30" fmla="*/ 317590 w 1191154"/>
                  <a:gd name="connsiteY30" fmla="*/ 634196 h 1132133"/>
                  <a:gd name="connsiteX31" fmla="*/ 325210 w 1191154"/>
                  <a:gd name="connsiteY31" fmla="*/ 634889 h 1132133"/>
                  <a:gd name="connsiteX32" fmla="*/ 325903 w 1191154"/>
                  <a:gd name="connsiteY32" fmla="*/ 624492 h 1132133"/>
                  <a:gd name="connsiteX33" fmla="*/ 325903 w 1191154"/>
                  <a:gd name="connsiteY33" fmla="*/ 473394 h 1132133"/>
                  <a:gd name="connsiteX34" fmla="*/ 317590 w 1191154"/>
                  <a:gd name="connsiteY34" fmla="*/ 457453 h 1132133"/>
                  <a:gd name="connsiteX35" fmla="*/ 235152 w 1191154"/>
                  <a:gd name="connsiteY35" fmla="*/ 399231 h 1132133"/>
                  <a:gd name="connsiteX36" fmla="*/ 185966 w 1191154"/>
                  <a:gd name="connsiteY36" fmla="*/ 305662 h 1132133"/>
                  <a:gd name="connsiteX37" fmla="*/ 185966 w 1191154"/>
                  <a:gd name="connsiteY37" fmla="*/ 81094 h 1132133"/>
                  <a:gd name="connsiteX38" fmla="*/ 267712 w 1191154"/>
                  <a:gd name="connsiteY38" fmla="*/ 0 h 1132133"/>
                  <a:gd name="connsiteX39" fmla="*/ 483158 w 1191154"/>
                  <a:gd name="connsiteY39" fmla="*/ 0 h 1132133"/>
                  <a:gd name="connsiteX40" fmla="*/ 564211 w 1191154"/>
                  <a:gd name="connsiteY40" fmla="*/ 81094 h 1132133"/>
                  <a:gd name="connsiteX41" fmla="*/ 564211 w 1191154"/>
                  <a:gd name="connsiteY41" fmla="*/ 305662 h 1132133"/>
                  <a:gd name="connsiteX42" fmla="*/ 517103 w 1191154"/>
                  <a:gd name="connsiteY42" fmla="*/ 397845 h 1132133"/>
                  <a:gd name="connsiteX43" fmla="*/ 432587 w 1191154"/>
                  <a:gd name="connsiteY43" fmla="*/ 457453 h 1132133"/>
                  <a:gd name="connsiteX44" fmla="*/ 424274 w 1191154"/>
                  <a:gd name="connsiteY44" fmla="*/ 473394 h 1132133"/>
                  <a:gd name="connsiteX45" fmla="*/ 424274 w 1191154"/>
                  <a:gd name="connsiteY45" fmla="*/ 721528 h 1132133"/>
                  <a:gd name="connsiteX46" fmla="*/ 396564 w 1191154"/>
                  <a:gd name="connsiteY46" fmla="*/ 774897 h 1132133"/>
                  <a:gd name="connsiteX47" fmla="*/ 392407 w 1191154"/>
                  <a:gd name="connsiteY47" fmla="*/ 783215 h 1132133"/>
                  <a:gd name="connsiteX48" fmla="*/ 392407 w 1191154"/>
                  <a:gd name="connsiteY48" fmla="*/ 880943 h 1132133"/>
                  <a:gd name="connsiteX49" fmla="*/ 395871 w 1191154"/>
                  <a:gd name="connsiteY49" fmla="*/ 888568 h 1132133"/>
                  <a:gd name="connsiteX50" fmla="*/ 476924 w 1191154"/>
                  <a:gd name="connsiteY50" fmla="*/ 910747 h 1132133"/>
                  <a:gd name="connsiteX51" fmla="*/ 530266 w 1191154"/>
                  <a:gd name="connsiteY51" fmla="*/ 896885 h 1132133"/>
                  <a:gd name="connsiteX52" fmla="*/ 658425 w 1191154"/>
                  <a:gd name="connsiteY52" fmla="*/ 896885 h 1132133"/>
                  <a:gd name="connsiteX53" fmla="*/ 773423 w 1191154"/>
                  <a:gd name="connsiteY53" fmla="*/ 896885 h 1132133"/>
                  <a:gd name="connsiteX54" fmla="*/ 899504 w 1191154"/>
                  <a:gd name="connsiteY54" fmla="*/ 896192 h 1132133"/>
                  <a:gd name="connsiteX55" fmla="*/ 1016580 w 1191154"/>
                  <a:gd name="connsiteY55" fmla="*/ 896192 h 1132133"/>
                  <a:gd name="connsiteX56" fmla="*/ 1139890 w 1191154"/>
                  <a:gd name="connsiteY56" fmla="*/ 894805 h 1132133"/>
                  <a:gd name="connsiteX57" fmla="*/ 1157209 w 1191154"/>
                  <a:gd name="connsiteY57" fmla="*/ 901736 h 1132133"/>
                  <a:gd name="connsiteX58" fmla="*/ 1157209 w 1191154"/>
                  <a:gd name="connsiteY58" fmla="*/ 889260 h 1132133"/>
                  <a:gd name="connsiteX59" fmla="*/ 1157209 w 1191154"/>
                  <a:gd name="connsiteY59" fmla="*/ 664693 h 1132133"/>
                  <a:gd name="connsiteX60" fmla="*/ 1108024 w 1191154"/>
                  <a:gd name="connsiteY60" fmla="*/ 616175 h 1132133"/>
                  <a:gd name="connsiteX61" fmla="*/ 875258 w 1191154"/>
                  <a:gd name="connsiteY61" fmla="*/ 616175 h 1132133"/>
                  <a:gd name="connsiteX62" fmla="*/ 850319 w 1191154"/>
                  <a:gd name="connsiteY62" fmla="*/ 611323 h 1132133"/>
                  <a:gd name="connsiteX63" fmla="*/ 759568 w 1191154"/>
                  <a:gd name="connsiteY63" fmla="*/ 575975 h 1132133"/>
                  <a:gd name="connsiteX64" fmla="*/ 638336 w 1191154"/>
                  <a:gd name="connsiteY64" fmla="*/ 575282 h 1132133"/>
                  <a:gd name="connsiteX65" fmla="*/ 497706 w 1191154"/>
                  <a:gd name="connsiteY65" fmla="*/ 629344 h 1132133"/>
                  <a:gd name="connsiteX66" fmla="*/ 491471 w 1191154"/>
                  <a:gd name="connsiteY66" fmla="*/ 632117 h 1132133"/>
                  <a:gd name="connsiteX67" fmla="*/ 467225 w 1191154"/>
                  <a:gd name="connsiteY67" fmla="*/ 622413 h 1132133"/>
                  <a:gd name="connsiteX68" fmla="*/ 479002 w 1191154"/>
                  <a:gd name="connsiteY68" fmla="*/ 599540 h 1132133"/>
                  <a:gd name="connsiteX69" fmla="*/ 587072 w 1191154"/>
                  <a:gd name="connsiteY69" fmla="*/ 557954 h 1132133"/>
                  <a:gd name="connsiteX70" fmla="*/ 644570 w 1191154"/>
                  <a:gd name="connsiteY70" fmla="*/ 536467 h 1132133"/>
                  <a:gd name="connsiteX71" fmla="*/ 764417 w 1191154"/>
                  <a:gd name="connsiteY71" fmla="*/ 540626 h 1132133"/>
                  <a:gd name="connsiteX72" fmla="*/ 858632 w 1191154"/>
                  <a:gd name="connsiteY72" fmla="*/ 577361 h 1132133"/>
                  <a:gd name="connsiteX73" fmla="*/ 880107 w 1191154"/>
                  <a:gd name="connsiteY73" fmla="*/ 581519 h 1132133"/>
                  <a:gd name="connsiteX74" fmla="*/ 1096247 w 1191154"/>
                  <a:gd name="connsiteY74" fmla="*/ 581519 h 1132133"/>
                  <a:gd name="connsiteX75" fmla="*/ 1191154 w 1191154"/>
                  <a:gd name="connsiteY75" fmla="*/ 646672 h 1132133"/>
                  <a:gd name="connsiteX76" fmla="*/ 1190462 w 1191154"/>
                  <a:gd name="connsiteY76" fmla="*/ 1120066 h 1132133"/>
                  <a:gd name="connsiteX77" fmla="*/ 33560 w 1191154"/>
                  <a:gd name="connsiteY77" fmla="*/ 901043 h 1132133"/>
                  <a:gd name="connsiteX78" fmla="*/ 62656 w 1191154"/>
                  <a:gd name="connsiteY78" fmla="*/ 889953 h 1132133"/>
                  <a:gd name="connsiteX79" fmla="*/ 176961 w 1191154"/>
                  <a:gd name="connsiteY79" fmla="*/ 899657 h 1132133"/>
                  <a:gd name="connsiteX80" fmla="*/ 268404 w 1191154"/>
                  <a:gd name="connsiteY80" fmla="*/ 904509 h 1132133"/>
                  <a:gd name="connsiteX81" fmla="*/ 354999 w 1191154"/>
                  <a:gd name="connsiteY81" fmla="*/ 883716 h 1132133"/>
                  <a:gd name="connsiteX82" fmla="*/ 354999 w 1191154"/>
                  <a:gd name="connsiteY82" fmla="*/ 781828 h 1132133"/>
                  <a:gd name="connsiteX83" fmla="*/ 350149 w 1191154"/>
                  <a:gd name="connsiteY83" fmla="*/ 775590 h 1132133"/>
                  <a:gd name="connsiteX84" fmla="*/ 324517 w 1191154"/>
                  <a:gd name="connsiteY84" fmla="*/ 728459 h 1132133"/>
                  <a:gd name="connsiteX85" fmla="*/ 324517 w 1191154"/>
                  <a:gd name="connsiteY85" fmla="*/ 680634 h 1132133"/>
                  <a:gd name="connsiteX86" fmla="*/ 317590 w 1191154"/>
                  <a:gd name="connsiteY86" fmla="*/ 671624 h 1132133"/>
                  <a:gd name="connsiteX87" fmla="*/ 89673 w 1191154"/>
                  <a:gd name="connsiteY87" fmla="*/ 631423 h 1132133"/>
                  <a:gd name="connsiteX88" fmla="*/ 34946 w 1191154"/>
                  <a:gd name="connsiteY88" fmla="*/ 678555 h 1132133"/>
                  <a:gd name="connsiteX89" fmla="*/ 34946 w 1191154"/>
                  <a:gd name="connsiteY89" fmla="*/ 870546 h 1132133"/>
                  <a:gd name="connsiteX90" fmla="*/ 33560 w 1191154"/>
                  <a:gd name="connsiteY90" fmla="*/ 901043 h 1132133"/>
                  <a:gd name="connsiteX91" fmla="*/ 218526 w 1191154"/>
                  <a:gd name="connsiteY91" fmla="*/ 194071 h 1132133"/>
                  <a:gd name="connsiteX92" fmla="*/ 218526 w 1191154"/>
                  <a:gd name="connsiteY92" fmla="*/ 303582 h 1132133"/>
                  <a:gd name="connsiteX93" fmla="*/ 253856 w 1191154"/>
                  <a:gd name="connsiteY93" fmla="*/ 371507 h 1132133"/>
                  <a:gd name="connsiteX94" fmla="*/ 314126 w 1191154"/>
                  <a:gd name="connsiteY94" fmla="*/ 415173 h 1132133"/>
                  <a:gd name="connsiteX95" fmla="*/ 386173 w 1191154"/>
                  <a:gd name="connsiteY95" fmla="*/ 438046 h 1132133"/>
                  <a:gd name="connsiteX96" fmla="*/ 407648 w 1191154"/>
                  <a:gd name="connsiteY96" fmla="*/ 431115 h 1132133"/>
                  <a:gd name="connsiteX97" fmla="*/ 492164 w 1191154"/>
                  <a:gd name="connsiteY97" fmla="*/ 371507 h 1132133"/>
                  <a:gd name="connsiteX98" fmla="*/ 526802 w 1191154"/>
                  <a:gd name="connsiteY98" fmla="*/ 304275 h 1132133"/>
                  <a:gd name="connsiteX99" fmla="*/ 526802 w 1191154"/>
                  <a:gd name="connsiteY99" fmla="*/ 81787 h 1132133"/>
                  <a:gd name="connsiteX100" fmla="*/ 479695 w 1191154"/>
                  <a:gd name="connsiteY100" fmla="*/ 35348 h 1132133"/>
                  <a:gd name="connsiteX101" fmla="*/ 265633 w 1191154"/>
                  <a:gd name="connsiteY101" fmla="*/ 35348 h 1132133"/>
                  <a:gd name="connsiteX102" fmla="*/ 218526 w 1191154"/>
                  <a:gd name="connsiteY102" fmla="*/ 82480 h 1132133"/>
                  <a:gd name="connsiteX103" fmla="*/ 218526 w 1191154"/>
                  <a:gd name="connsiteY103" fmla="*/ 194071 h 1132133"/>
                  <a:gd name="connsiteX104" fmla="*/ 359848 w 1191154"/>
                  <a:gd name="connsiteY104" fmla="*/ 637662 h 1132133"/>
                  <a:gd name="connsiteX105" fmla="*/ 386173 w 1191154"/>
                  <a:gd name="connsiteY105" fmla="*/ 632810 h 1132133"/>
                  <a:gd name="connsiteX106" fmla="*/ 386173 w 1191154"/>
                  <a:gd name="connsiteY106" fmla="*/ 472701 h 1132133"/>
                  <a:gd name="connsiteX107" fmla="*/ 359848 w 1191154"/>
                  <a:gd name="connsiteY107" fmla="*/ 472701 h 1132133"/>
                  <a:gd name="connsiteX108" fmla="*/ 359848 w 1191154"/>
                  <a:gd name="connsiteY108" fmla="*/ 637662 h 1132133"/>
                  <a:gd name="connsiteX109" fmla="*/ 359155 w 1191154"/>
                  <a:gd name="connsiteY109" fmla="*/ 673010 h 1132133"/>
                  <a:gd name="connsiteX110" fmla="*/ 359155 w 1191154"/>
                  <a:gd name="connsiteY110" fmla="*/ 731231 h 1132133"/>
                  <a:gd name="connsiteX111" fmla="*/ 373010 w 1191154"/>
                  <a:gd name="connsiteY111" fmla="*/ 745094 h 1132133"/>
                  <a:gd name="connsiteX112" fmla="*/ 386865 w 1191154"/>
                  <a:gd name="connsiteY112" fmla="*/ 732618 h 1132133"/>
                  <a:gd name="connsiteX113" fmla="*/ 386865 w 1191154"/>
                  <a:gd name="connsiteY113" fmla="*/ 670238 h 1132133"/>
                  <a:gd name="connsiteX114" fmla="*/ 359155 w 1191154"/>
                  <a:gd name="connsiteY114" fmla="*/ 673010 h 113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191154" h="1132133">
                    <a:moveTo>
                      <a:pt x="1190462" y="1120066"/>
                    </a:moveTo>
                    <a:cubicBezTo>
                      <a:pt x="1184920" y="1128384"/>
                      <a:pt x="1177992" y="1134622"/>
                      <a:pt x="1167601" y="1131156"/>
                    </a:cubicBezTo>
                    <a:cubicBezTo>
                      <a:pt x="1157209" y="1127691"/>
                      <a:pt x="1155824" y="1118680"/>
                      <a:pt x="1155824" y="1108283"/>
                    </a:cubicBezTo>
                    <a:cubicBezTo>
                      <a:pt x="1155824" y="1055607"/>
                      <a:pt x="1155824" y="1003624"/>
                      <a:pt x="1155824" y="950947"/>
                    </a:cubicBezTo>
                    <a:cubicBezTo>
                      <a:pt x="1155824" y="943323"/>
                      <a:pt x="1153053" y="939857"/>
                      <a:pt x="1146125" y="936392"/>
                    </a:cubicBezTo>
                    <a:cubicBezTo>
                      <a:pt x="1119108" y="924609"/>
                      <a:pt x="1092090" y="914212"/>
                      <a:pt x="1062302" y="919064"/>
                    </a:cubicBezTo>
                    <a:cubicBezTo>
                      <a:pt x="1050525" y="921143"/>
                      <a:pt x="1038055" y="924609"/>
                      <a:pt x="1026971" y="929461"/>
                    </a:cubicBezTo>
                    <a:cubicBezTo>
                      <a:pt x="979864" y="950947"/>
                      <a:pt x="933449" y="951640"/>
                      <a:pt x="887035" y="929461"/>
                    </a:cubicBezTo>
                    <a:cubicBezTo>
                      <a:pt x="853090" y="913519"/>
                      <a:pt x="818452" y="913519"/>
                      <a:pt x="784507" y="929461"/>
                    </a:cubicBezTo>
                    <a:cubicBezTo>
                      <a:pt x="737400" y="951640"/>
                      <a:pt x="690292" y="951640"/>
                      <a:pt x="643185" y="929461"/>
                    </a:cubicBezTo>
                    <a:cubicBezTo>
                      <a:pt x="610625" y="914212"/>
                      <a:pt x="577373" y="913519"/>
                      <a:pt x="545506" y="928075"/>
                    </a:cubicBezTo>
                    <a:cubicBezTo>
                      <a:pt x="497013" y="950947"/>
                      <a:pt x="448521" y="952333"/>
                      <a:pt x="400028" y="928768"/>
                    </a:cubicBezTo>
                    <a:cubicBezTo>
                      <a:pt x="397949" y="927382"/>
                      <a:pt x="395178" y="926689"/>
                      <a:pt x="390329" y="925302"/>
                    </a:cubicBezTo>
                    <a:cubicBezTo>
                      <a:pt x="390329" y="941244"/>
                      <a:pt x="390329" y="956492"/>
                      <a:pt x="390329" y="971047"/>
                    </a:cubicBezTo>
                    <a:cubicBezTo>
                      <a:pt x="390329" y="985603"/>
                      <a:pt x="383402" y="993920"/>
                      <a:pt x="372318" y="993227"/>
                    </a:cubicBezTo>
                    <a:cubicBezTo>
                      <a:pt x="361926" y="992534"/>
                      <a:pt x="355691" y="984910"/>
                      <a:pt x="354999" y="971047"/>
                    </a:cubicBezTo>
                    <a:cubicBezTo>
                      <a:pt x="354999" y="953720"/>
                      <a:pt x="354999" y="937085"/>
                      <a:pt x="354999" y="918371"/>
                    </a:cubicBezTo>
                    <a:cubicBezTo>
                      <a:pt x="336294" y="916292"/>
                      <a:pt x="318283" y="919758"/>
                      <a:pt x="302349" y="927382"/>
                    </a:cubicBezTo>
                    <a:cubicBezTo>
                      <a:pt x="277410" y="939165"/>
                      <a:pt x="251778" y="946096"/>
                      <a:pt x="224068" y="944709"/>
                    </a:cubicBezTo>
                    <a:cubicBezTo>
                      <a:pt x="203285" y="944016"/>
                      <a:pt x="183195" y="940551"/>
                      <a:pt x="164491" y="930847"/>
                    </a:cubicBezTo>
                    <a:cubicBezTo>
                      <a:pt x="121540" y="908668"/>
                      <a:pt x="79975" y="914906"/>
                      <a:pt x="39102" y="936392"/>
                    </a:cubicBezTo>
                    <a:cubicBezTo>
                      <a:pt x="36331" y="937778"/>
                      <a:pt x="34253" y="944016"/>
                      <a:pt x="34253" y="947482"/>
                    </a:cubicBezTo>
                    <a:cubicBezTo>
                      <a:pt x="34253" y="1000158"/>
                      <a:pt x="34253" y="1052141"/>
                      <a:pt x="34253" y="1104818"/>
                    </a:cubicBezTo>
                    <a:cubicBezTo>
                      <a:pt x="34253" y="1108283"/>
                      <a:pt x="34946" y="1111749"/>
                      <a:pt x="34253" y="1115214"/>
                    </a:cubicBezTo>
                    <a:cubicBezTo>
                      <a:pt x="32175" y="1124918"/>
                      <a:pt x="26633" y="1130463"/>
                      <a:pt x="16934" y="1130463"/>
                    </a:cubicBezTo>
                    <a:cubicBezTo>
                      <a:pt x="7235" y="1130463"/>
                      <a:pt x="2386" y="1124918"/>
                      <a:pt x="308" y="1115908"/>
                    </a:cubicBezTo>
                    <a:cubicBezTo>
                      <a:pt x="-385" y="1113828"/>
                      <a:pt x="308" y="1111056"/>
                      <a:pt x="308" y="1108977"/>
                    </a:cubicBezTo>
                    <a:cubicBezTo>
                      <a:pt x="308" y="962730"/>
                      <a:pt x="308" y="817177"/>
                      <a:pt x="308" y="670931"/>
                    </a:cubicBezTo>
                    <a:cubicBezTo>
                      <a:pt x="308" y="625879"/>
                      <a:pt x="36331" y="590530"/>
                      <a:pt x="79975" y="593302"/>
                    </a:cubicBezTo>
                    <a:cubicBezTo>
                      <a:pt x="95908" y="593996"/>
                      <a:pt x="111841" y="598154"/>
                      <a:pt x="128468" y="600927"/>
                    </a:cubicBezTo>
                    <a:cubicBezTo>
                      <a:pt x="191508" y="612016"/>
                      <a:pt x="254549" y="623106"/>
                      <a:pt x="317590" y="634196"/>
                    </a:cubicBezTo>
                    <a:cubicBezTo>
                      <a:pt x="319668" y="634889"/>
                      <a:pt x="322439" y="634196"/>
                      <a:pt x="325210" y="634889"/>
                    </a:cubicBezTo>
                    <a:cubicBezTo>
                      <a:pt x="325210" y="631423"/>
                      <a:pt x="325903" y="627958"/>
                      <a:pt x="325903" y="624492"/>
                    </a:cubicBezTo>
                    <a:cubicBezTo>
                      <a:pt x="325903" y="573895"/>
                      <a:pt x="325903" y="523298"/>
                      <a:pt x="325903" y="473394"/>
                    </a:cubicBezTo>
                    <a:cubicBezTo>
                      <a:pt x="325903" y="465770"/>
                      <a:pt x="323825" y="461611"/>
                      <a:pt x="317590" y="457453"/>
                    </a:cubicBezTo>
                    <a:cubicBezTo>
                      <a:pt x="289880" y="438046"/>
                      <a:pt x="262862" y="417945"/>
                      <a:pt x="235152" y="399231"/>
                    </a:cubicBezTo>
                    <a:cubicBezTo>
                      <a:pt x="202592" y="376359"/>
                      <a:pt x="185966" y="345169"/>
                      <a:pt x="185966" y="305662"/>
                    </a:cubicBezTo>
                    <a:cubicBezTo>
                      <a:pt x="185966" y="230806"/>
                      <a:pt x="185966" y="155950"/>
                      <a:pt x="185966" y="81094"/>
                    </a:cubicBezTo>
                    <a:cubicBezTo>
                      <a:pt x="185966" y="31190"/>
                      <a:pt x="217833" y="0"/>
                      <a:pt x="267712" y="0"/>
                    </a:cubicBezTo>
                    <a:cubicBezTo>
                      <a:pt x="339758" y="0"/>
                      <a:pt x="411112" y="0"/>
                      <a:pt x="483158" y="0"/>
                    </a:cubicBezTo>
                    <a:cubicBezTo>
                      <a:pt x="531651" y="0"/>
                      <a:pt x="564211" y="31883"/>
                      <a:pt x="564211" y="81094"/>
                    </a:cubicBezTo>
                    <a:cubicBezTo>
                      <a:pt x="564211" y="155950"/>
                      <a:pt x="564211" y="230806"/>
                      <a:pt x="564211" y="305662"/>
                    </a:cubicBezTo>
                    <a:cubicBezTo>
                      <a:pt x="564211" y="344476"/>
                      <a:pt x="548970" y="375666"/>
                      <a:pt x="517103" y="397845"/>
                    </a:cubicBezTo>
                    <a:cubicBezTo>
                      <a:pt x="488700" y="417945"/>
                      <a:pt x="460990" y="438046"/>
                      <a:pt x="432587" y="457453"/>
                    </a:cubicBezTo>
                    <a:cubicBezTo>
                      <a:pt x="426352" y="461611"/>
                      <a:pt x="424274" y="466463"/>
                      <a:pt x="424274" y="473394"/>
                    </a:cubicBezTo>
                    <a:cubicBezTo>
                      <a:pt x="424274" y="555875"/>
                      <a:pt x="424274" y="639048"/>
                      <a:pt x="424274" y="721528"/>
                    </a:cubicBezTo>
                    <a:cubicBezTo>
                      <a:pt x="424274" y="744400"/>
                      <a:pt x="418039" y="763114"/>
                      <a:pt x="396564" y="774897"/>
                    </a:cubicBezTo>
                    <a:cubicBezTo>
                      <a:pt x="394486" y="776284"/>
                      <a:pt x="392407" y="780442"/>
                      <a:pt x="392407" y="783215"/>
                    </a:cubicBezTo>
                    <a:cubicBezTo>
                      <a:pt x="392407" y="815791"/>
                      <a:pt x="392407" y="848367"/>
                      <a:pt x="392407" y="880943"/>
                    </a:cubicBezTo>
                    <a:cubicBezTo>
                      <a:pt x="392407" y="883716"/>
                      <a:pt x="393793" y="887874"/>
                      <a:pt x="395871" y="888568"/>
                    </a:cubicBezTo>
                    <a:cubicBezTo>
                      <a:pt x="422196" y="898271"/>
                      <a:pt x="447135" y="912826"/>
                      <a:pt x="476924" y="910747"/>
                    </a:cubicBezTo>
                    <a:cubicBezTo>
                      <a:pt x="495628" y="909361"/>
                      <a:pt x="513640" y="904509"/>
                      <a:pt x="530266" y="896885"/>
                    </a:cubicBezTo>
                    <a:cubicBezTo>
                      <a:pt x="573217" y="877478"/>
                      <a:pt x="616167" y="876785"/>
                      <a:pt x="658425" y="896885"/>
                    </a:cubicBezTo>
                    <a:cubicBezTo>
                      <a:pt x="697220" y="914906"/>
                      <a:pt x="734629" y="914906"/>
                      <a:pt x="773423" y="896885"/>
                    </a:cubicBezTo>
                    <a:cubicBezTo>
                      <a:pt x="814988" y="877478"/>
                      <a:pt x="857939" y="877478"/>
                      <a:pt x="899504" y="896192"/>
                    </a:cubicBezTo>
                    <a:cubicBezTo>
                      <a:pt x="938991" y="914906"/>
                      <a:pt x="977093" y="914906"/>
                      <a:pt x="1016580" y="896192"/>
                    </a:cubicBezTo>
                    <a:cubicBezTo>
                      <a:pt x="1056760" y="877478"/>
                      <a:pt x="1098325" y="878171"/>
                      <a:pt x="1139890" y="894805"/>
                    </a:cubicBezTo>
                    <a:cubicBezTo>
                      <a:pt x="1145432" y="896885"/>
                      <a:pt x="1150282" y="898964"/>
                      <a:pt x="1157209" y="901736"/>
                    </a:cubicBezTo>
                    <a:cubicBezTo>
                      <a:pt x="1157209" y="896885"/>
                      <a:pt x="1157209" y="892726"/>
                      <a:pt x="1157209" y="889260"/>
                    </a:cubicBezTo>
                    <a:cubicBezTo>
                      <a:pt x="1157209" y="814405"/>
                      <a:pt x="1157209" y="739549"/>
                      <a:pt x="1157209" y="664693"/>
                    </a:cubicBezTo>
                    <a:cubicBezTo>
                      <a:pt x="1157209" y="632810"/>
                      <a:pt x="1140583" y="616175"/>
                      <a:pt x="1108024" y="616175"/>
                    </a:cubicBezTo>
                    <a:cubicBezTo>
                      <a:pt x="1030435" y="616175"/>
                      <a:pt x="952847" y="616175"/>
                      <a:pt x="875258" y="616175"/>
                    </a:cubicBezTo>
                    <a:cubicBezTo>
                      <a:pt x="866945" y="616175"/>
                      <a:pt x="858632" y="614096"/>
                      <a:pt x="850319" y="611323"/>
                    </a:cubicBezTo>
                    <a:cubicBezTo>
                      <a:pt x="819838" y="599540"/>
                      <a:pt x="789356" y="587758"/>
                      <a:pt x="759568" y="575975"/>
                    </a:cubicBezTo>
                    <a:cubicBezTo>
                      <a:pt x="719388" y="559340"/>
                      <a:pt x="679208" y="559340"/>
                      <a:pt x="638336" y="575282"/>
                    </a:cubicBezTo>
                    <a:cubicBezTo>
                      <a:pt x="591228" y="593996"/>
                      <a:pt x="544121" y="611323"/>
                      <a:pt x="497706" y="629344"/>
                    </a:cubicBezTo>
                    <a:cubicBezTo>
                      <a:pt x="495628" y="630037"/>
                      <a:pt x="493550" y="631423"/>
                      <a:pt x="491471" y="632117"/>
                    </a:cubicBezTo>
                    <a:cubicBezTo>
                      <a:pt x="480387" y="635582"/>
                      <a:pt x="471382" y="632117"/>
                      <a:pt x="467225" y="622413"/>
                    </a:cubicBezTo>
                    <a:cubicBezTo>
                      <a:pt x="463761" y="612709"/>
                      <a:pt x="467918" y="604392"/>
                      <a:pt x="479002" y="599540"/>
                    </a:cubicBezTo>
                    <a:cubicBezTo>
                      <a:pt x="515025" y="585678"/>
                      <a:pt x="551048" y="571816"/>
                      <a:pt x="587072" y="557954"/>
                    </a:cubicBezTo>
                    <a:cubicBezTo>
                      <a:pt x="606469" y="550329"/>
                      <a:pt x="625173" y="542705"/>
                      <a:pt x="644570" y="536467"/>
                    </a:cubicBezTo>
                    <a:cubicBezTo>
                      <a:pt x="684750" y="523991"/>
                      <a:pt x="724930" y="525378"/>
                      <a:pt x="764417" y="540626"/>
                    </a:cubicBezTo>
                    <a:cubicBezTo>
                      <a:pt x="795591" y="552409"/>
                      <a:pt x="826765" y="565578"/>
                      <a:pt x="858632" y="577361"/>
                    </a:cubicBezTo>
                    <a:cubicBezTo>
                      <a:pt x="865559" y="580133"/>
                      <a:pt x="872487" y="581519"/>
                      <a:pt x="880107" y="581519"/>
                    </a:cubicBezTo>
                    <a:cubicBezTo>
                      <a:pt x="952154" y="581519"/>
                      <a:pt x="1024200" y="581519"/>
                      <a:pt x="1096247" y="581519"/>
                    </a:cubicBezTo>
                    <a:cubicBezTo>
                      <a:pt x="1152360" y="581519"/>
                      <a:pt x="1171757" y="594689"/>
                      <a:pt x="1191154" y="646672"/>
                    </a:cubicBezTo>
                    <a:cubicBezTo>
                      <a:pt x="1190462" y="804701"/>
                      <a:pt x="1190462" y="962037"/>
                      <a:pt x="1190462" y="1120066"/>
                    </a:cubicBezTo>
                    <a:close/>
                    <a:moveTo>
                      <a:pt x="33560" y="901043"/>
                    </a:moveTo>
                    <a:cubicBezTo>
                      <a:pt x="43951" y="896885"/>
                      <a:pt x="52957" y="892726"/>
                      <a:pt x="62656" y="889953"/>
                    </a:cubicBezTo>
                    <a:cubicBezTo>
                      <a:pt x="102143" y="879557"/>
                      <a:pt x="140244" y="881636"/>
                      <a:pt x="176961" y="899657"/>
                    </a:cubicBezTo>
                    <a:cubicBezTo>
                      <a:pt x="206749" y="914212"/>
                      <a:pt x="237923" y="916292"/>
                      <a:pt x="268404" y="904509"/>
                    </a:cubicBezTo>
                    <a:cubicBezTo>
                      <a:pt x="296114" y="893419"/>
                      <a:pt x="323825" y="883022"/>
                      <a:pt x="354999" y="883716"/>
                    </a:cubicBezTo>
                    <a:cubicBezTo>
                      <a:pt x="354999" y="849060"/>
                      <a:pt x="354999" y="815098"/>
                      <a:pt x="354999" y="781828"/>
                    </a:cubicBezTo>
                    <a:cubicBezTo>
                      <a:pt x="354999" y="779749"/>
                      <a:pt x="352228" y="776284"/>
                      <a:pt x="350149" y="775590"/>
                    </a:cubicBezTo>
                    <a:cubicBezTo>
                      <a:pt x="332138" y="765194"/>
                      <a:pt x="323825" y="749252"/>
                      <a:pt x="324517" y="728459"/>
                    </a:cubicBezTo>
                    <a:cubicBezTo>
                      <a:pt x="324517" y="712517"/>
                      <a:pt x="325210" y="696576"/>
                      <a:pt x="324517" y="680634"/>
                    </a:cubicBezTo>
                    <a:cubicBezTo>
                      <a:pt x="324517" y="677862"/>
                      <a:pt x="320361" y="672317"/>
                      <a:pt x="317590" y="671624"/>
                    </a:cubicBezTo>
                    <a:cubicBezTo>
                      <a:pt x="242079" y="657761"/>
                      <a:pt x="165876" y="644593"/>
                      <a:pt x="89673" y="631423"/>
                    </a:cubicBezTo>
                    <a:cubicBezTo>
                      <a:pt x="55036" y="625186"/>
                      <a:pt x="34946" y="643206"/>
                      <a:pt x="34946" y="678555"/>
                    </a:cubicBezTo>
                    <a:cubicBezTo>
                      <a:pt x="34946" y="742321"/>
                      <a:pt x="34946" y="806780"/>
                      <a:pt x="34946" y="870546"/>
                    </a:cubicBezTo>
                    <a:cubicBezTo>
                      <a:pt x="33560" y="879557"/>
                      <a:pt x="33560" y="889953"/>
                      <a:pt x="33560" y="901043"/>
                    </a:cubicBezTo>
                    <a:close/>
                    <a:moveTo>
                      <a:pt x="218526" y="194071"/>
                    </a:moveTo>
                    <a:cubicBezTo>
                      <a:pt x="218526" y="230806"/>
                      <a:pt x="218526" y="266847"/>
                      <a:pt x="218526" y="303582"/>
                    </a:cubicBezTo>
                    <a:cubicBezTo>
                      <a:pt x="218526" y="332693"/>
                      <a:pt x="229610" y="354872"/>
                      <a:pt x="253856" y="371507"/>
                    </a:cubicBezTo>
                    <a:cubicBezTo>
                      <a:pt x="274639" y="385369"/>
                      <a:pt x="295422" y="399231"/>
                      <a:pt x="314126" y="415173"/>
                    </a:cubicBezTo>
                    <a:cubicBezTo>
                      <a:pt x="335601" y="433194"/>
                      <a:pt x="358462" y="442204"/>
                      <a:pt x="386173" y="438046"/>
                    </a:cubicBezTo>
                    <a:cubicBezTo>
                      <a:pt x="393793" y="436660"/>
                      <a:pt x="401413" y="435273"/>
                      <a:pt x="407648" y="431115"/>
                    </a:cubicBezTo>
                    <a:cubicBezTo>
                      <a:pt x="436051" y="411707"/>
                      <a:pt x="463761" y="390914"/>
                      <a:pt x="492164" y="371507"/>
                    </a:cubicBezTo>
                    <a:cubicBezTo>
                      <a:pt x="515718" y="354872"/>
                      <a:pt x="526802" y="332693"/>
                      <a:pt x="526802" y="304275"/>
                    </a:cubicBezTo>
                    <a:cubicBezTo>
                      <a:pt x="526802" y="230113"/>
                      <a:pt x="526802" y="155950"/>
                      <a:pt x="526802" y="81787"/>
                    </a:cubicBezTo>
                    <a:cubicBezTo>
                      <a:pt x="526802" y="51290"/>
                      <a:pt x="510176" y="35348"/>
                      <a:pt x="479695" y="35348"/>
                    </a:cubicBezTo>
                    <a:cubicBezTo>
                      <a:pt x="408341" y="35348"/>
                      <a:pt x="336987" y="35348"/>
                      <a:pt x="265633" y="35348"/>
                    </a:cubicBezTo>
                    <a:cubicBezTo>
                      <a:pt x="234459" y="35348"/>
                      <a:pt x="218526" y="51290"/>
                      <a:pt x="218526" y="82480"/>
                    </a:cubicBezTo>
                    <a:cubicBezTo>
                      <a:pt x="218526" y="119215"/>
                      <a:pt x="218526" y="156643"/>
                      <a:pt x="218526" y="194071"/>
                    </a:cubicBezTo>
                    <a:close/>
                    <a:moveTo>
                      <a:pt x="359848" y="637662"/>
                    </a:moveTo>
                    <a:cubicBezTo>
                      <a:pt x="369547" y="636275"/>
                      <a:pt x="377860" y="634196"/>
                      <a:pt x="386173" y="632810"/>
                    </a:cubicBezTo>
                    <a:cubicBezTo>
                      <a:pt x="386173" y="578747"/>
                      <a:pt x="386173" y="526071"/>
                      <a:pt x="386173" y="472701"/>
                    </a:cubicBezTo>
                    <a:cubicBezTo>
                      <a:pt x="377167" y="472701"/>
                      <a:pt x="368161" y="472701"/>
                      <a:pt x="359848" y="472701"/>
                    </a:cubicBezTo>
                    <a:cubicBezTo>
                      <a:pt x="359848" y="528150"/>
                      <a:pt x="359848" y="582213"/>
                      <a:pt x="359848" y="637662"/>
                    </a:cubicBezTo>
                    <a:close/>
                    <a:moveTo>
                      <a:pt x="359155" y="673010"/>
                    </a:moveTo>
                    <a:cubicBezTo>
                      <a:pt x="359155" y="693110"/>
                      <a:pt x="359155" y="712517"/>
                      <a:pt x="359155" y="731231"/>
                    </a:cubicBezTo>
                    <a:cubicBezTo>
                      <a:pt x="359155" y="739549"/>
                      <a:pt x="364004" y="745094"/>
                      <a:pt x="373010" y="745094"/>
                    </a:cubicBezTo>
                    <a:cubicBezTo>
                      <a:pt x="381323" y="745094"/>
                      <a:pt x="386865" y="740242"/>
                      <a:pt x="386865" y="732618"/>
                    </a:cubicBezTo>
                    <a:cubicBezTo>
                      <a:pt x="387558" y="712517"/>
                      <a:pt x="386865" y="691724"/>
                      <a:pt x="386865" y="670238"/>
                    </a:cubicBezTo>
                    <a:cubicBezTo>
                      <a:pt x="377167" y="670931"/>
                      <a:pt x="368854" y="671624"/>
                      <a:pt x="359155" y="673010"/>
                    </a:cubicBezTo>
                    <a:close/>
                  </a:path>
                </a:pathLst>
              </a:custGeom>
              <a:grpFill/>
              <a:ln w="6923"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A929476D-94F8-60FF-7D1E-C7D889801FEE}"/>
                  </a:ext>
                </a:extLst>
              </p:cNvPr>
              <p:cNvSpPr/>
              <p:nvPr/>
            </p:nvSpPr>
            <p:spPr>
              <a:xfrm>
                <a:off x="3780595" y="2544271"/>
                <a:ext cx="425556" cy="429065"/>
              </a:xfrm>
              <a:custGeom>
                <a:avLst/>
                <a:gdLst>
                  <a:gd name="connsiteX0" fmla="*/ 40675 w 425556"/>
                  <a:gd name="connsiteY0" fmla="*/ 388781 h 429065"/>
                  <a:gd name="connsiteX1" fmla="*/ 100252 w 425556"/>
                  <a:gd name="connsiteY1" fmla="*/ 358284 h 429065"/>
                  <a:gd name="connsiteX2" fmla="*/ 127269 w 425556"/>
                  <a:gd name="connsiteY2" fmla="*/ 358977 h 429065"/>
                  <a:gd name="connsiteX3" fmla="*/ 387052 w 425556"/>
                  <a:gd name="connsiteY3" fmla="*/ 255011 h 429065"/>
                  <a:gd name="connsiteX4" fmla="*/ 410606 w 425556"/>
                  <a:gd name="connsiteY4" fmla="*/ 238376 h 429065"/>
                  <a:gd name="connsiteX5" fmla="*/ 420997 w 425556"/>
                  <a:gd name="connsiteY5" fmla="*/ 265407 h 429065"/>
                  <a:gd name="connsiteX6" fmla="*/ 123805 w 425556"/>
                  <a:gd name="connsiteY6" fmla="*/ 397098 h 429065"/>
                  <a:gd name="connsiteX7" fmla="*/ 101637 w 425556"/>
                  <a:gd name="connsiteY7" fmla="*/ 397098 h 429065"/>
                  <a:gd name="connsiteX8" fmla="*/ 51066 w 425556"/>
                  <a:gd name="connsiteY8" fmla="*/ 423436 h 429065"/>
                  <a:gd name="connsiteX9" fmla="*/ 9501 w 425556"/>
                  <a:gd name="connsiteY9" fmla="*/ 419971 h 429065"/>
                  <a:gd name="connsiteX10" fmla="*/ 5344 w 425556"/>
                  <a:gd name="connsiteY10" fmla="*/ 378384 h 429065"/>
                  <a:gd name="connsiteX11" fmla="*/ 33054 w 425556"/>
                  <a:gd name="connsiteY11" fmla="*/ 324322 h 429065"/>
                  <a:gd name="connsiteX12" fmla="*/ 33054 w 425556"/>
                  <a:gd name="connsiteY12" fmla="*/ 306994 h 429065"/>
                  <a:gd name="connsiteX13" fmla="*/ 44831 w 425556"/>
                  <a:gd name="connsiteY13" fmla="*/ 93516 h 429065"/>
                  <a:gd name="connsiteX14" fmla="*/ 237417 w 425556"/>
                  <a:gd name="connsiteY14" fmla="*/ 639 h 429065"/>
                  <a:gd name="connsiteX15" fmla="*/ 424461 w 425556"/>
                  <a:gd name="connsiteY15" fmla="*/ 164213 h 429065"/>
                  <a:gd name="connsiteX16" fmla="*/ 411299 w 425556"/>
                  <a:gd name="connsiteY16" fmla="*/ 190552 h 429065"/>
                  <a:gd name="connsiteX17" fmla="*/ 389823 w 425556"/>
                  <a:gd name="connsiteY17" fmla="*/ 171144 h 429065"/>
                  <a:gd name="connsiteX18" fmla="*/ 329554 w 425556"/>
                  <a:gd name="connsiteY18" fmla="*/ 74109 h 429065"/>
                  <a:gd name="connsiteX19" fmla="*/ 105794 w 425556"/>
                  <a:gd name="connsiteY19" fmla="*/ 76188 h 429065"/>
                  <a:gd name="connsiteX20" fmla="*/ 67692 w 425556"/>
                  <a:gd name="connsiteY20" fmla="*/ 296597 h 429065"/>
                  <a:gd name="connsiteX21" fmla="*/ 68385 w 425556"/>
                  <a:gd name="connsiteY21" fmla="*/ 331946 h 429065"/>
                  <a:gd name="connsiteX22" fmla="*/ 39982 w 425556"/>
                  <a:gd name="connsiteY22" fmla="*/ 387395 h 429065"/>
                  <a:gd name="connsiteX23" fmla="*/ 40675 w 425556"/>
                  <a:gd name="connsiteY23" fmla="*/ 388781 h 42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25556" h="429065">
                    <a:moveTo>
                      <a:pt x="40675" y="388781"/>
                    </a:moveTo>
                    <a:cubicBezTo>
                      <a:pt x="60765" y="378384"/>
                      <a:pt x="80854" y="368681"/>
                      <a:pt x="100252" y="358284"/>
                    </a:cubicBezTo>
                    <a:cubicBezTo>
                      <a:pt x="109950" y="352739"/>
                      <a:pt x="118263" y="353432"/>
                      <a:pt x="127269" y="358977"/>
                    </a:cubicBezTo>
                    <a:cubicBezTo>
                      <a:pt x="230490" y="418585"/>
                      <a:pt x="352414" y="369374"/>
                      <a:pt x="387052" y="255011"/>
                    </a:cubicBezTo>
                    <a:cubicBezTo>
                      <a:pt x="391209" y="241149"/>
                      <a:pt x="400215" y="234911"/>
                      <a:pt x="410606" y="238376"/>
                    </a:cubicBezTo>
                    <a:cubicBezTo>
                      <a:pt x="420997" y="241842"/>
                      <a:pt x="424461" y="250852"/>
                      <a:pt x="420997" y="265407"/>
                    </a:cubicBezTo>
                    <a:cubicBezTo>
                      <a:pt x="386360" y="392940"/>
                      <a:pt x="240881" y="457399"/>
                      <a:pt x="123805" y="397098"/>
                    </a:cubicBezTo>
                    <a:cubicBezTo>
                      <a:pt x="115492" y="392940"/>
                      <a:pt x="109257" y="392940"/>
                      <a:pt x="101637" y="397098"/>
                    </a:cubicBezTo>
                    <a:cubicBezTo>
                      <a:pt x="85011" y="406109"/>
                      <a:pt x="67692" y="414426"/>
                      <a:pt x="51066" y="423436"/>
                    </a:cubicBezTo>
                    <a:cubicBezTo>
                      <a:pt x="34440" y="431754"/>
                      <a:pt x="20585" y="431061"/>
                      <a:pt x="9501" y="419971"/>
                    </a:cubicBezTo>
                    <a:cubicBezTo>
                      <a:pt x="-1583" y="409574"/>
                      <a:pt x="-2969" y="395019"/>
                      <a:pt x="5344" y="378384"/>
                    </a:cubicBezTo>
                    <a:cubicBezTo>
                      <a:pt x="14350" y="360364"/>
                      <a:pt x="23356" y="342343"/>
                      <a:pt x="33054" y="324322"/>
                    </a:cubicBezTo>
                    <a:cubicBezTo>
                      <a:pt x="36518" y="318084"/>
                      <a:pt x="36518" y="313232"/>
                      <a:pt x="33054" y="306994"/>
                    </a:cubicBezTo>
                    <a:cubicBezTo>
                      <a:pt x="-2969" y="233524"/>
                      <a:pt x="-198" y="161441"/>
                      <a:pt x="44831" y="93516"/>
                    </a:cubicBezTo>
                    <a:cubicBezTo>
                      <a:pt x="89860" y="25591"/>
                      <a:pt x="156365" y="-4906"/>
                      <a:pt x="237417" y="639"/>
                    </a:cubicBezTo>
                    <a:cubicBezTo>
                      <a:pt x="327475" y="6184"/>
                      <a:pt x="405757" y="75495"/>
                      <a:pt x="424461" y="164213"/>
                    </a:cubicBezTo>
                    <a:cubicBezTo>
                      <a:pt x="427925" y="178769"/>
                      <a:pt x="423076" y="188472"/>
                      <a:pt x="411299" y="190552"/>
                    </a:cubicBezTo>
                    <a:cubicBezTo>
                      <a:pt x="400907" y="192631"/>
                      <a:pt x="393287" y="185700"/>
                      <a:pt x="389823" y="171144"/>
                    </a:cubicBezTo>
                    <a:cubicBezTo>
                      <a:pt x="380817" y="131637"/>
                      <a:pt x="360728" y="99754"/>
                      <a:pt x="329554" y="74109"/>
                    </a:cubicBezTo>
                    <a:cubicBezTo>
                      <a:pt x="265127" y="20740"/>
                      <a:pt x="168834" y="22126"/>
                      <a:pt x="105794" y="76188"/>
                    </a:cubicBezTo>
                    <a:cubicBezTo>
                      <a:pt x="41367" y="130944"/>
                      <a:pt x="24741" y="224514"/>
                      <a:pt x="67692" y="296597"/>
                    </a:cubicBezTo>
                    <a:cubicBezTo>
                      <a:pt x="75312" y="309073"/>
                      <a:pt x="76005" y="319470"/>
                      <a:pt x="68385" y="331946"/>
                    </a:cubicBezTo>
                    <a:cubicBezTo>
                      <a:pt x="57993" y="349967"/>
                      <a:pt x="49680" y="368681"/>
                      <a:pt x="39982" y="387395"/>
                    </a:cubicBezTo>
                    <a:cubicBezTo>
                      <a:pt x="39289" y="387395"/>
                      <a:pt x="39982" y="388088"/>
                      <a:pt x="40675" y="388781"/>
                    </a:cubicBezTo>
                    <a:close/>
                  </a:path>
                </a:pathLst>
              </a:custGeom>
              <a:grpFill/>
              <a:ln w="6923"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B3B2F10C-7DCD-FCD6-0F87-447581C07179}"/>
                  </a:ext>
                </a:extLst>
              </p:cNvPr>
              <p:cNvSpPr/>
              <p:nvPr/>
            </p:nvSpPr>
            <p:spPr>
              <a:xfrm>
                <a:off x="3894702" y="2793044"/>
                <a:ext cx="212023" cy="35348"/>
              </a:xfrm>
              <a:custGeom>
                <a:avLst/>
                <a:gdLst>
                  <a:gd name="connsiteX0" fmla="*/ 105299 w 212023"/>
                  <a:gd name="connsiteY0" fmla="*/ 35349 h 35348"/>
                  <a:gd name="connsiteX1" fmla="*/ 21475 w 212023"/>
                  <a:gd name="connsiteY1" fmla="*/ 35349 h 35348"/>
                  <a:gd name="connsiteX2" fmla="*/ 0 w 212023"/>
                  <a:gd name="connsiteY2" fmla="*/ 18021 h 35348"/>
                  <a:gd name="connsiteX3" fmla="*/ 21475 w 212023"/>
                  <a:gd name="connsiteY3" fmla="*/ 0 h 35348"/>
                  <a:gd name="connsiteX4" fmla="*/ 191201 w 212023"/>
                  <a:gd name="connsiteY4" fmla="*/ 0 h 35348"/>
                  <a:gd name="connsiteX5" fmla="*/ 211983 w 212023"/>
                  <a:gd name="connsiteY5" fmla="*/ 18021 h 35348"/>
                  <a:gd name="connsiteX6" fmla="*/ 191201 w 212023"/>
                  <a:gd name="connsiteY6" fmla="*/ 34656 h 35348"/>
                  <a:gd name="connsiteX7" fmla="*/ 105299 w 212023"/>
                  <a:gd name="connsiteY7" fmla="*/ 35349 h 35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023" h="35348">
                    <a:moveTo>
                      <a:pt x="105299" y="35349"/>
                    </a:moveTo>
                    <a:cubicBezTo>
                      <a:pt x="77589" y="35349"/>
                      <a:pt x="49186" y="35349"/>
                      <a:pt x="21475" y="35349"/>
                    </a:cubicBezTo>
                    <a:cubicBezTo>
                      <a:pt x="7620" y="35349"/>
                      <a:pt x="0" y="29111"/>
                      <a:pt x="0" y="18021"/>
                    </a:cubicBezTo>
                    <a:cubicBezTo>
                      <a:pt x="0" y="7624"/>
                      <a:pt x="8313" y="0"/>
                      <a:pt x="21475" y="0"/>
                    </a:cubicBezTo>
                    <a:cubicBezTo>
                      <a:pt x="78281" y="0"/>
                      <a:pt x="134395" y="0"/>
                      <a:pt x="191201" y="0"/>
                    </a:cubicBezTo>
                    <a:cubicBezTo>
                      <a:pt x="204363" y="0"/>
                      <a:pt x="212676" y="6931"/>
                      <a:pt x="211983" y="18021"/>
                    </a:cubicBezTo>
                    <a:cubicBezTo>
                      <a:pt x="211983" y="28418"/>
                      <a:pt x="204363" y="34656"/>
                      <a:pt x="191201" y="34656"/>
                    </a:cubicBezTo>
                    <a:cubicBezTo>
                      <a:pt x="162798" y="35349"/>
                      <a:pt x="134395" y="35349"/>
                      <a:pt x="105299" y="35349"/>
                    </a:cubicBezTo>
                    <a:close/>
                  </a:path>
                </a:pathLst>
              </a:custGeom>
              <a:grpFill/>
              <a:ln w="6923"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0BE4668-8140-9919-1249-426BF5E21603}"/>
                  </a:ext>
                </a:extLst>
              </p:cNvPr>
              <p:cNvSpPr/>
              <p:nvPr/>
            </p:nvSpPr>
            <p:spPr>
              <a:xfrm>
                <a:off x="3894009" y="2725812"/>
                <a:ext cx="211983" cy="35348"/>
              </a:xfrm>
              <a:custGeom>
                <a:avLst/>
                <a:gdLst>
                  <a:gd name="connsiteX0" fmla="*/ 106684 w 211983"/>
                  <a:gd name="connsiteY0" fmla="*/ 34656 h 35348"/>
                  <a:gd name="connsiteX1" fmla="*/ 21475 w 211983"/>
                  <a:gd name="connsiteY1" fmla="*/ 34656 h 35348"/>
                  <a:gd name="connsiteX2" fmla="*/ 0 w 211983"/>
                  <a:gd name="connsiteY2" fmla="*/ 17328 h 35348"/>
                  <a:gd name="connsiteX3" fmla="*/ 22168 w 211983"/>
                  <a:gd name="connsiteY3" fmla="*/ 0 h 35348"/>
                  <a:gd name="connsiteX4" fmla="*/ 190508 w 211983"/>
                  <a:gd name="connsiteY4" fmla="*/ 0 h 35348"/>
                  <a:gd name="connsiteX5" fmla="*/ 211983 w 211983"/>
                  <a:gd name="connsiteY5" fmla="*/ 17328 h 35348"/>
                  <a:gd name="connsiteX6" fmla="*/ 189815 w 211983"/>
                  <a:gd name="connsiteY6" fmla="*/ 35349 h 35348"/>
                  <a:gd name="connsiteX7" fmla="*/ 106684 w 211983"/>
                  <a:gd name="connsiteY7" fmla="*/ 34656 h 35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983" h="35348">
                    <a:moveTo>
                      <a:pt x="106684" y="34656"/>
                    </a:moveTo>
                    <a:cubicBezTo>
                      <a:pt x="78281" y="34656"/>
                      <a:pt x="49878" y="34656"/>
                      <a:pt x="21475" y="34656"/>
                    </a:cubicBezTo>
                    <a:cubicBezTo>
                      <a:pt x="8313" y="34656"/>
                      <a:pt x="0" y="27724"/>
                      <a:pt x="0" y="17328"/>
                    </a:cubicBezTo>
                    <a:cubicBezTo>
                      <a:pt x="0" y="6931"/>
                      <a:pt x="8313" y="0"/>
                      <a:pt x="22168" y="0"/>
                    </a:cubicBezTo>
                    <a:cubicBezTo>
                      <a:pt x="78281" y="0"/>
                      <a:pt x="134395" y="0"/>
                      <a:pt x="190508" y="0"/>
                    </a:cubicBezTo>
                    <a:cubicBezTo>
                      <a:pt x="204363" y="0"/>
                      <a:pt x="211983" y="6238"/>
                      <a:pt x="211983" y="17328"/>
                    </a:cubicBezTo>
                    <a:cubicBezTo>
                      <a:pt x="211983" y="28418"/>
                      <a:pt x="204363" y="35349"/>
                      <a:pt x="189815" y="35349"/>
                    </a:cubicBezTo>
                    <a:cubicBezTo>
                      <a:pt x="162798" y="34656"/>
                      <a:pt x="135087" y="34656"/>
                      <a:pt x="106684" y="34656"/>
                    </a:cubicBezTo>
                    <a:close/>
                  </a:path>
                </a:pathLst>
              </a:custGeom>
              <a:grpFill/>
              <a:ln w="6923"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1F37FD70-A0A6-D994-08BE-6FAFDBF0DB38}"/>
                  </a:ext>
                </a:extLst>
              </p:cNvPr>
              <p:cNvSpPr/>
              <p:nvPr/>
            </p:nvSpPr>
            <p:spPr>
              <a:xfrm>
                <a:off x="3948044" y="2658581"/>
                <a:ext cx="105298" cy="34655"/>
              </a:xfrm>
              <a:custGeom>
                <a:avLst/>
                <a:gdLst>
                  <a:gd name="connsiteX0" fmla="*/ 53342 w 105298"/>
                  <a:gd name="connsiteY0" fmla="*/ 34656 h 34655"/>
                  <a:gd name="connsiteX1" fmla="*/ 19397 w 105298"/>
                  <a:gd name="connsiteY1" fmla="*/ 34656 h 34655"/>
                  <a:gd name="connsiteX2" fmla="*/ 0 w 105298"/>
                  <a:gd name="connsiteY2" fmla="*/ 17328 h 34655"/>
                  <a:gd name="connsiteX3" fmla="*/ 18704 w 105298"/>
                  <a:gd name="connsiteY3" fmla="*/ 0 h 34655"/>
                  <a:gd name="connsiteX4" fmla="*/ 85902 w 105298"/>
                  <a:gd name="connsiteY4" fmla="*/ 0 h 34655"/>
                  <a:gd name="connsiteX5" fmla="*/ 105299 w 105298"/>
                  <a:gd name="connsiteY5" fmla="*/ 17328 h 34655"/>
                  <a:gd name="connsiteX6" fmla="*/ 86594 w 105298"/>
                  <a:gd name="connsiteY6" fmla="*/ 34656 h 34655"/>
                  <a:gd name="connsiteX7" fmla="*/ 53342 w 105298"/>
                  <a:gd name="connsiteY7" fmla="*/ 34656 h 3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298" h="34655">
                    <a:moveTo>
                      <a:pt x="53342" y="34656"/>
                    </a:moveTo>
                    <a:cubicBezTo>
                      <a:pt x="42258" y="34656"/>
                      <a:pt x="31174" y="34656"/>
                      <a:pt x="19397" y="34656"/>
                    </a:cubicBezTo>
                    <a:cubicBezTo>
                      <a:pt x="7620" y="34656"/>
                      <a:pt x="0" y="27724"/>
                      <a:pt x="0" y="17328"/>
                    </a:cubicBezTo>
                    <a:cubicBezTo>
                      <a:pt x="0" y="7624"/>
                      <a:pt x="7620" y="0"/>
                      <a:pt x="18704" y="0"/>
                    </a:cubicBezTo>
                    <a:cubicBezTo>
                      <a:pt x="40873" y="0"/>
                      <a:pt x="63733" y="0"/>
                      <a:pt x="85902" y="0"/>
                    </a:cubicBezTo>
                    <a:cubicBezTo>
                      <a:pt x="97679" y="0"/>
                      <a:pt x="105299" y="6931"/>
                      <a:pt x="105299" y="17328"/>
                    </a:cubicBezTo>
                    <a:cubicBezTo>
                      <a:pt x="105299" y="27724"/>
                      <a:pt x="98371" y="34656"/>
                      <a:pt x="86594" y="34656"/>
                    </a:cubicBezTo>
                    <a:cubicBezTo>
                      <a:pt x="75510" y="34656"/>
                      <a:pt x="64426" y="34656"/>
                      <a:pt x="53342" y="34656"/>
                    </a:cubicBezTo>
                    <a:close/>
                  </a:path>
                </a:pathLst>
              </a:custGeom>
              <a:grpFill/>
              <a:ln w="6923"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FAC0D9E6-3E46-227E-9A05-C07BF411BCD9}"/>
                  </a:ext>
                </a:extLst>
              </p:cNvPr>
              <p:cNvSpPr/>
              <p:nvPr/>
            </p:nvSpPr>
            <p:spPr>
              <a:xfrm>
                <a:off x="4211291" y="3524925"/>
                <a:ext cx="34637" cy="34046"/>
              </a:xfrm>
              <a:custGeom>
                <a:avLst/>
                <a:gdLst>
                  <a:gd name="connsiteX0" fmla="*/ 34638 w 34637"/>
                  <a:gd name="connsiteY0" fmla="*/ 16678 h 34046"/>
                  <a:gd name="connsiteX1" fmla="*/ 16626 w 34637"/>
                  <a:gd name="connsiteY1" fmla="*/ 34006 h 34046"/>
                  <a:gd name="connsiteX2" fmla="*/ 0 w 34637"/>
                  <a:gd name="connsiteY2" fmla="*/ 16678 h 34046"/>
                  <a:gd name="connsiteX3" fmla="*/ 18012 w 34637"/>
                  <a:gd name="connsiteY3" fmla="*/ 44 h 34046"/>
                  <a:gd name="connsiteX4" fmla="*/ 34638 w 34637"/>
                  <a:gd name="connsiteY4" fmla="*/ 16678 h 34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37" h="34046">
                    <a:moveTo>
                      <a:pt x="34638" y="16678"/>
                    </a:moveTo>
                    <a:cubicBezTo>
                      <a:pt x="34638" y="26382"/>
                      <a:pt x="26325" y="34699"/>
                      <a:pt x="16626" y="34006"/>
                    </a:cubicBezTo>
                    <a:cubicBezTo>
                      <a:pt x="7620" y="33313"/>
                      <a:pt x="0" y="25689"/>
                      <a:pt x="0" y="16678"/>
                    </a:cubicBezTo>
                    <a:cubicBezTo>
                      <a:pt x="0" y="6975"/>
                      <a:pt x="8313" y="-650"/>
                      <a:pt x="18012" y="44"/>
                    </a:cubicBezTo>
                    <a:cubicBezTo>
                      <a:pt x="27710" y="-650"/>
                      <a:pt x="34638" y="7668"/>
                      <a:pt x="34638" y="16678"/>
                    </a:cubicBezTo>
                    <a:close/>
                  </a:path>
                </a:pathLst>
              </a:custGeom>
              <a:grpFill/>
              <a:ln w="6923"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5998CD5-3782-EFA1-7536-A57EA6977600}"/>
                  </a:ext>
                </a:extLst>
              </p:cNvPr>
              <p:cNvSpPr/>
              <p:nvPr/>
            </p:nvSpPr>
            <p:spPr>
              <a:xfrm>
                <a:off x="3261523" y="3524275"/>
                <a:ext cx="34681" cy="34655"/>
              </a:xfrm>
              <a:custGeom>
                <a:avLst/>
                <a:gdLst>
                  <a:gd name="connsiteX0" fmla="*/ 18012 w 34681"/>
                  <a:gd name="connsiteY0" fmla="*/ 34656 h 34655"/>
                  <a:gd name="connsiteX1" fmla="*/ 0 w 34681"/>
                  <a:gd name="connsiteY1" fmla="*/ 17328 h 34655"/>
                  <a:gd name="connsiteX2" fmla="*/ 17319 w 34681"/>
                  <a:gd name="connsiteY2" fmla="*/ 0 h 34655"/>
                  <a:gd name="connsiteX3" fmla="*/ 34638 w 34681"/>
                  <a:gd name="connsiteY3" fmla="*/ 15942 h 34655"/>
                  <a:gd name="connsiteX4" fmla="*/ 18012 w 34681"/>
                  <a:gd name="connsiteY4" fmla="*/ 34656 h 34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81" h="34655">
                    <a:moveTo>
                      <a:pt x="18012" y="34656"/>
                    </a:moveTo>
                    <a:cubicBezTo>
                      <a:pt x="8313" y="34656"/>
                      <a:pt x="0" y="26339"/>
                      <a:pt x="0" y="17328"/>
                    </a:cubicBezTo>
                    <a:cubicBezTo>
                      <a:pt x="0" y="8317"/>
                      <a:pt x="7620" y="693"/>
                      <a:pt x="17319" y="0"/>
                    </a:cubicBezTo>
                    <a:cubicBezTo>
                      <a:pt x="27017" y="0"/>
                      <a:pt x="34638" y="6931"/>
                      <a:pt x="34638" y="15942"/>
                    </a:cubicBezTo>
                    <a:cubicBezTo>
                      <a:pt x="35331" y="25645"/>
                      <a:pt x="27710" y="33963"/>
                      <a:pt x="18012" y="34656"/>
                    </a:cubicBezTo>
                    <a:close/>
                  </a:path>
                </a:pathLst>
              </a:custGeom>
              <a:grpFill/>
              <a:ln w="6923"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4087CA56-7B81-8D68-610A-7174B025E214}"/>
                  </a:ext>
                </a:extLst>
              </p:cNvPr>
              <p:cNvSpPr/>
              <p:nvPr/>
            </p:nvSpPr>
            <p:spPr>
              <a:xfrm>
                <a:off x="3939038" y="3524275"/>
                <a:ext cx="34637" cy="34655"/>
              </a:xfrm>
              <a:custGeom>
                <a:avLst/>
                <a:gdLst>
                  <a:gd name="connsiteX0" fmla="*/ 18012 w 34637"/>
                  <a:gd name="connsiteY0" fmla="*/ 0 h 34655"/>
                  <a:gd name="connsiteX1" fmla="*/ 34638 w 34637"/>
                  <a:gd name="connsiteY1" fmla="*/ 16635 h 34655"/>
                  <a:gd name="connsiteX2" fmla="*/ 17319 w 34637"/>
                  <a:gd name="connsiteY2" fmla="*/ 34656 h 34655"/>
                  <a:gd name="connsiteX3" fmla="*/ 0 w 34637"/>
                  <a:gd name="connsiteY3" fmla="*/ 17328 h 34655"/>
                  <a:gd name="connsiteX4" fmla="*/ 18012 w 34637"/>
                  <a:gd name="connsiteY4" fmla="*/ 0 h 34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37" h="34655">
                    <a:moveTo>
                      <a:pt x="18012" y="0"/>
                    </a:moveTo>
                    <a:cubicBezTo>
                      <a:pt x="27710" y="0"/>
                      <a:pt x="34638" y="7624"/>
                      <a:pt x="34638" y="16635"/>
                    </a:cubicBezTo>
                    <a:cubicBezTo>
                      <a:pt x="34638" y="26339"/>
                      <a:pt x="27018" y="34656"/>
                      <a:pt x="17319" y="34656"/>
                    </a:cubicBezTo>
                    <a:cubicBezTo>
                      <a:pt x="8313" y="34656"/>
                      <a:pt x="693" y="26339"/>
                      <a:pt x="0" y="17328"/>
                    </a:cubicBezTo>
                    <a:cubicBezTo>
                      <a:pt x="693" y="7624"/>
                      <a:pt x="8313" y="0"/>
                      <a:pt x="18012" y="0"/>
                    </a:cubicBezTo>
                    <a:close/>
                  </a:path>
                </a:pathLst>
              </a:custGeom>
              <a:grpFill/>
              <a:ln w="6923"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858DC8A-2937-1167-7E4A-CA8037B5E908}"/>
                  </a:ext>
                </a:extLst>
              </p:cNvPr>
              <p:cNvSpPr/>
              <p:nvPr/>
            </p:nvSpPr>
            <p:spPr>
              <a:xfrm>
                <a:off x="3729133" y="3563046"/>
                <a:ext cx="33944" cy="34053"/>
              </a:xfrm>
              <a:custGeom>
                <a:avLst/>
                <a:gdLst>
                  <a:gd name="connsiteX0" fmla="*/ 33945 w 33944"/>
                  <a:gd name="connsiteY0" fmla="*/ 16678 h 34053"/>
                  <a:gd name="connsiteX1" fmla="*/ 18012 w 33944"/>
                  <a:gd name="connsiteY1" fmla="*/ 34006 h 34053"/>
                  <a:gd name="connsiteX2" fmla="*/ 0 w 33944"/>
                  <a:gd name="connsiteY2" fmla="*/ 17372 h 34053"/>
                  <a:gd name="connsiteX3" fmla="*/ 15933 w 33944"/>
                  <a:gd name="connsiteY3" fmla="*/ 44 h 34053"/>
                  <a:gd name="connsiteX4" fmla="*/ 33945 w 33944"/>
                  <a:gd name="connsiteY4" fmla="*/ 16678 h 34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4" h="34053">
                    <a:moveTo>
                      <a:pt x="33945" y="16678"/>
                    </a:moveTo>
                    <a:cubicBezTo>
                      <a:pt x="33945" y="25689"/>
                      <a:pt x="27017" y="34006"/>
                      <a:pt x="18012" y="34006"/>
                    </a:cubicBezTo>
                    <a:cubicBezTo>
                      <a:pt x="7620" y="34699"/>
                      <a:pt x="0" y="27768"/>
                      <a:pt x="0" y="17372"/>
                    </a:cubicBezTo>
                    <a:cubicBezTo>
                      <a:pt x="0" y="7668"/>
                      <a:pt x="6235" y="44"/>
                      <a:pt x="15933" y="44"/>
                    </a:cubicBezTo>
                    <a:cubicBezTo>
                      <a:pt x="24939" y="-650"/>
                      <a:pt x="33252" y="6975"/>
                      <a:pt x="33945" y="16678"/>
                    </a:cubicBezTo>
                    <a:close/>
                  </a:path>
                </a:pathLst>
              </a:custGeom>
              <a:grpFill/>
              <a:ln w="6923"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9537B717-7DF2-0CA3-6B9F-F50D2C80BD9E}"/>
                  </a:ext>
                </a:extLst>
              </p:cNvPr>
              <p:cNvSpPr/>
              <p:nvPr/>
            </p:nvSpPr>
            <p:spPr>
              <a:xfrm>
                <a:off x="4156563" y="3562396"/>
                <a:ext cx="33944" cy="34655"/>
              </a:xfrm>
              <a:custGeom>
                <a:avLst/>
                <a:gdLst>
                  <a:gd name="connsiteX0" fmla="*/ 33945 w 33944"/>
                  <a:gd name="connsiteY0" fmla="*/ 17328 h 34655"/>
                  <a:gd name="connsiteX1" fmla="*/ 16626 w 33944"/>
                  <a:gd name="connsiteY1" fmla="*/ 34656 h 34655"/>
                  <a:gd name="connsiteX2" fmla="*/ 0 w 33944"/>
                  <a:gd name="connsiteY2" fmla="*/ 17328 h 34655"/>
                  <a:gd name="connsiteX3" fmla="*/ 18012 w 33944"/>
                  <a:gd name="connsiteY3" fmla="*/ 0 h 34655"/>
                  <a:gd name="connsiteX4" fmla="*/ 33945 w 33944"/>
                  <a:gd name="connsiteY4" fmla="*/ 17328 h 34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4" h="34655">
                    <a:moveTo>
                      <a:pt x="33945" y="17328"/>
                    </a:moveTo>
                    <a:cubicBezTo>
                      <a:pt x="33945" y="27031"/>
                      <a:pt x="26325" y="34656"/>
                      <a:pt x="16626" y="34656"/>
                    </a:cubicBezTo>
                    <a:cubicBezTo>
                      <a:pt x="7620" y="34656"/>
                      <a:pt x="0" y="27031"/>
                      <a:pt x="0" y="17328"/>
                    </a:cubicBezTo>
                    <a:cubicBezTo>
                      <a:pt x="0" y="7624"/>
                      <a:pt x="8313" y="0"/>
                      <a:pt x="18012" y="0"/>
                    </a:cubicBezTo>
                    <a:cubicBezTo>
                      <a:pt x="26325" y="693"/>
                      <a:pt x="33252" y="8317"/>
                      <a:pt x="33945" y="17328"/>
                    </a:cubicBezTo>
                    <a:close/>
                  </a:path>
                </a:pathLst>
              </a:custGeom>
              <a:grpFill/>
              <a:ln w="6923"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CFC66A8F-34EA-7E92-4411-F8A1ED8F5542}"/>
                  </a:ext>
                </a:extLst>
              </p:cNvPr>
              <p:cNvSpPr/>
              <p:nvPr/>
            </p:nvSpPr>
            <p:spPr>
              <a:xfrm>
                <a:off x="3426399" y="3562396"/>
                <a:ext cx="34678" cy="34655"/>
              </a:xfrm>
              <a:custGeom>
                <a:avLst/>
                <a:gdLst>
                  <a:gd name="connsiteX0" fmla="*/ 17319 w 34678"/>
                  <a:gd name="connsiteY0" fmla="*/ 34656 h 34655"/>
                  <a:gd name="connsiteX1" fmla="*/ 0 w 34678"/>
                  <a:gd name="connsiteY1" fmla="*/ 16635 h 34655"/>
                  <a:gd name="connsiteX2" fmla="*/ 17319 w 34678"/>
                  <a:gd name="connsiteY2" fmla="*/ 0 h 34655"/>
                  <a:gd name="connsiteX3" fmla="*/ 34638 w 34678"/>
                  <a:gd name="connsiteY3" fmla="*/ 18021 h 34655"/>
                  <a:gd name="connsiteX4" fmla="*/ 17319 w 34678"/>
                  <a:gd name="connsiteY4" fmla="*/ 34656 h 34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78" h="34655">
                    <a:moveTo>
                      <a:pt x="17319" y="34656"/>
                    </a:moveTo>
                    <a:cubicBezTo>
                      <a:pt x="7620" y="34656"/>
                      <a:pt x="0" y="27031"/>
                      <a:pt x="0" y="16635"/>
                    </a:cubicBezTo>
                    <a:cubicBezTo>
                      <a:pt x="693" y="6931"/>
                      <a:pt x="7620" y="0"/>
                      <a:pt x="17319" y="0"/>
                    </a:cubicBezTo>
                    <a:cubicBezTo>
                      <a:pt x="27018" y="0"/>
                      <a:pt x="35331" y="8317"/>
                      <a:pt x="34638" y="18021"/>
                    </a:cubicBezTo>
                    <a:cubicBezTo>
                      <a:pt x="33945" y="27724"/>
                      <a:pt x="26325" y="34656"/>
                      <a:pt x="17319" y="34656"/>
                    </a:cubicBezTo>
                    <a:close/>
                  </a:path>
                </a:pathLst>
              </a:custGeom>
              <a:grpFill/>
              <a:ln w="6923"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59FF504E-F10A-815F-E954-84343CB4C992}"/>
                  </a:ext>
                </a:extLst>
              </p:cNvPr>
              <p:cNvSpPr/>
              <p:nvPr/>
            </p:nvSpPr>
            <p:spPr>
              <a:xfrm>
                <a:off x="3400074" y="2606597"/>
                <a:ext cx="252162" cy="191298"/>
              </a:xfrm>
              <a:custGeom>
                <a:avLst/>
                <a:gdLst>
                  <a:gd name="connsiteX0" fmla="*/ 126774 w 252162"/>
                  <a:gd name="connsiteY0" fmla="*/ 0 h 191298"/>
                  <a:gd name="connsiteX1" fmla="*/ 229995 w 252162"/>
                  <a:gd name="connsiteY1" fmla="*/ 0 h 191298"/>
                  <a:gd name="connsiteX2" fmla="*/ 252163 w 252162"/>
                  <a:gd name="connsiteY2" fmla="*/ 22179 h 191298"/>
                  <a:gd name="connsiteX3" fmla="*/ 252163 w 252162"/>
                  <a:gd name="connsiteY3" fmla="*/ 169119 h 191298"/>
                  <a:gd name="connsiteX4" fmla="*/ 229302 w 252162"/>
                  <a:gd name="connsiteY4" fmla="*/ 191298 h 191298"/>
                  <a:gd name="connsiteX5" fmla="*/ 22168 w 252162"/>
                  <a:gd name="connsiteY5" fmla="*/ 191298 h 191298"/>
                  <a:gd name="connsiteX6" fmla="*/ 0 w 252162"/>
                  <a:gd name="connsiteY6" fmla="*/ 169812 h 191298"/>
                  <a:gd name="connsiteX7" fmla="*/ 0 w 252162"/>
                  <a:gd name="connsiteY7" fmla="*/ 22179 h 191298"/>
                  <a:gd name="connsiteX8" fmla="*/ 22168 w 252162"/>
                  <a:gd name="connsiteY8" fmla="*/ 693 h 191298"/>
                  <a:gd name="connsiteX9" fmla="*/ 126774 w 252162"/>
                  <a:gd name="connsiteY9" fmla="*/ 0 h 191298"/>
                  <a:gd name="connsiteX10" fmla="*/ 216140 w 252162"/>
                  <a:gd name="connsiteY10" fmla="*/ 155257 h 191298"/>
                  <a:gd name="connsiteX11" fmla="*/ 216140 w 252162"/>
                  <a:gd name="connsiteY11" fmla="*/ 36042 h 191298"/>
                  <a:gd name="connsiteX12" fmla="*/ 35330 w 252162"/>
                  <a:gd name="connsiteY12" fmla="*/ 36042 h 191298"/>
                  <a:gd name="connsiteX13" fmla="*/ 35330 w 252162"/>
                  <a:gd name="connsiteY13" fmla="*/ 155257 h 191298"/>
                  <a:gd name="connsiteX14" fmla="*/ 216140 w 252162"/>
                  <a:gd name="connsiteY14" fmla="*/ 155257 h 19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2162" h="191298">
                    <a:moveTo>
                      <a:pt x="126774" y="0"/>
                    </a:moveTo>
                    <a:cubicBezTo>
                      <a:pt x="161412" y="0"/>
                      <a:pt x="196050" y="0"/>
                      <a:pt x="229995" y="0"/>
                    </a:cubicBezTo>
                    <a:cubicBezTo>
                      <a:pt x="245928" y="0"/>
                      <a:pt x="251470" y="6238"/>
                      <a:pt x="252163" y="22179"/>
                    </a:cubicBezTo>
                    <a:cubicBezTo>
                      <a:pt x="252163" y="71390"/>
                      <a:pt x="252163" y="119908"/>
                      <a:pt x="252163" y="169119"/>
                    </a:cubicBezTo>
                    <a:cubicBezTo>
                      <a:pt x="252163" y="185060"/>
                      <a:pt x="245928" y="191298"/>
                      <a:pt x="229302" y="191298"/>
                    </a:cubicBezTo>
                    <a:cubicBezTo>
                      <a:pt x="160026" y="191298"/>
                      <a:pt x="91444" y="191298"/>
                      <a:pt x="22168" y="191298"/>
                    </a:cubicBezTo>
                    <a:cubicBezTo>
                      <a:pt x="6235" y="191298"/>
                      <a:pt x="0" y="185060"/>
                      <a:pt x="0" y="169812"/>
                    </a:cubicBezTo>
                    <a:cubicBezTo>
                      <a:pt x="0" y="120601"/>
                      <a:pt x="0" y="71390"/>
                      <a:pt x="0" y="22179"/>
                    </a:cubicBezTo>
                    <a:cubicBezTo>
                      <a:pt x="0" y="6238"/>
                      <a:pt x="6235" y="693"/>
                      <a:pt x="22168" y="693"/>
                    </a:cubicBezTo>
                    <a:cubicBezTo>
                      <a:pt x="56806" y="0"/>
                      <a:pt x="91444" y="0"/>
                      <a:pt x="126774" y="0"/>
                    </a:cubicBezTo>
                    <a:close/>
                    <a:moveTo>
                      <a:pt x="216140" y="155257"/>
                    </a:moveTo>
                    <a:cubicBezTo>
                      <a:pt x="216140" y="115056"/>
                      <a:pt x="216140" y="75549"/>
                      <a:pt x="216140" y="36042"/>
                    </a:cubicBezTo>
                    <a:cubicBezTo>
                      <a:pt x="155177" y="36042"/>
                      <a:pt x="95600" y="36042"/>
                      <a:pt x="35330" y="36042"/>
                    </a:cubicBezTo>
                    <a:cubicBezTo>
                      <a:pt x="35330" y="76242"/>
                      <a:pt x="35330" y="115749"/>
                      <a:pt x="35330" y="155257"/>
                    </a:cubicBezTo>
                    <a:cubicBezTo>
                      <a:pt x="95600" y="155257"/>
                      <a:pt x="155870" y="155257"/>
                      <a:pt x="216140" y="155257"/>
                    </a:cubicBezTo>
                    <a:close/>
                  </a:path>
                </a:pathLst>
              </a:custGeom>
              <a:grpFill/>
              <a:ln w="6923"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20059E1B-E733-1FD6-4426-7F3CED4C7451}"/>
                  </a:ext>
                </a:extLst>
              </p:cNvPr>
              <p:cNvSpPr/>
              <p:nvPr/>
            </p:nvSpPr>
            <p:spPr>
              <a:xfrm>
                <a:off x="3454802" y="2839482"/>
                <a:ext cx="142014" cy="34655"/>
              </a:xfrm>
              <a:custGeom>
                <a:avLst/>
                <a:gdLst>
                  <a:gd name="connsiteX0" fmla="*/ 71354 w 142014"/>
                  <a:gd name="connsiteY0" fmla="*/ 0 h 34655"/>
                  <a:gd name="connsiteX1" fmla="*/ 122618 w 142014"/>
                  <a:gd name="connsiteY1" fmla="*/ 0 h 34655"/>
                  <a:gd name="connsiteX2" fmla="*/ 142015 w 142014"/>
                  <a:gd name="connsiteY2" fmla="*/ 16635 h 34655"/>
                  <a:gd name="connsiteX3" fmla="*/ 122618 w 142014"/>
                  <a:gd name="connsiteY3" fmla="*/ 34656 h 34655"/>
                  <a:gd name="connsiteX4" fmla="*/ 19397 w 142014"/>
                  <a:gd name="connsiteY4" fmla="*/ 34656 h 34655"/>
                  <a:gd name="connsiteX5" fmla="*/ 0 w 142014"/>
                  <a:gd name="connsiteY5" fmla="*/ 17328 h 34655"/>
                  <a:gd name="connsiteX6" fmla="*/ 20090 w 142014"/>
                  <a:gd name="connsiteY6" fmla="*/ 0 h 34655"/>
                  <a:gd name="connsiteX7" fmla="*/ 71354 w 142014"/>
                  <a:gd name="connsiteY7" fmla="*/ 0 h 3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014" h="34655">
                    <a:moveTo>
                      <a:pt x="71354" y="0"/>
                    </a:moveTo>
                    <a:cubicBezTo>
                      <a:pt x="88673" y="0"/>
                      <a:pt x="105299" y="0"/>
                      <a:pt x="122618" y="0"/>
                    </a:cubicBezTo>
                    <a:cubicBezTo>
                      <a:pt x="135087" y="0"/>
                      <a:pt x="142015" y="6238"/>
                      <a:pt x="142015" y="16635"/>
                    </a:cubicBezTo>
                    <a:cubicBezTo>
                      <a:pt x="142015" y="27724"/>
                      <a:pt x="135087" y="34656"/>
                      <a:pt x="122618" y="34656"/>
                    </a:cubicBezTo>
                    <a:cubicBezTo>
                      <a:pt x="87980" y="34656"/>
                      <a:pt x="54035" y="34656"/>
                      <a:pt x="19397" y="34656"/>
                    </a:cubicBezTo>
                    <a:cubicBezTo>
                      <a:pt x="7620" y="34656"/>
                      <a:pt x="0" y="27031"/>
                      <a:pt x="0" y="17328"/>
                    </a:cubicBezTo>
                    <a:cubicBezTo>
                      <a:pt x="0" y="6931"/>
                      <a:pt x="7620" y="0"/>
                      <a:pt x="20090" y="0"/>
                    </a:cubicBezTo>
                    <a:cubicBezTo>
                      <a:pt x="37409" y="0"/>
                      <a:pt x="54035" y="0"/>
                      <a:pt x="71354" y="0"/>
                    </a:cubicBezTo>
                    <a:close/>
                  </a:path>
                </a:pathLst>
              </a:custGeom>
              <a:grpFill/>
              <a:ln w="6923"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3C2BEB4F-E63D-C97A-2C44-4403373248E9}"/>
                  </a:ext>
                </a:extLst>
              </p:cNvPr>
              <p:cNvSpPr/>
              <p:nvPr/>
            </p:nvSpPr>
            <p:spPr>
              <a:xfrm>
                <a:off x="3435405" y="2642639"/>
                <a:ext cx="180809" cy="119215"/>
              </a:xfrm>
              <a:custGeom>
                <a:avLst/>
                <a:gdLst>
                  <a:gd name="connsiteX0" fmla="*/ 180809 w 180809"/>
                  <a:gd name="connsiteY0" fmla="*/ 119215 h 119215"/>
                  <a:gd name="connsiteX1" fmla="*/ 0 w 180809"/>
                  <a:gd name="connsiteY1" fmla="*/ 119215 h 119215"/>
                  <a:gd name="connsiteX2" fmla="*/ 0 w 180809"/>
                  <a:gd name="connsiteY2" fmla="*/ 0 h 119215"/>
                  <a:gd name="connsiteX3" fmla="*/ 180809 w 180809"/>
                  <a:gd name="connsiteY3" fmla="*/ 0 h 119215"/>
                  <a:gd name="connsiteX4" fmla="*/ 180809 w 180809"/>
                  <a:gd name="connsiteY4" fmla="*/ 119215 h 119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09" h="119215">
                    <a:moveTo>
                      <a:pt x="180809" y="119215"/>
                    </a:moveTo>
                    <a:cubicBezTo>
                      <a:pt x="120539" y="119215"/>
                      <a:pt x="60270" y="119215"/>
                      <a:pt x="0" y="119215"/>
                    </a:cubicBezTo>
                    <a:cubicBezTo>
                      <a:pt x="0" y="79015"/>
                      <a:pt x="0" y="40201"/>
                      <a:pt x="0" y="0"/>
                    </a:cubicBezTo>
                    <a:cubicBezTo>
                      <a:pt x="60270" y="0"/>
                      <a:pt x="119847" y="0"/>
                      <a:pt x="180809" y="0"/>
                    </a:cubicBezTo>
                    <a:cubicBezTo>
                      <a:pt x="180809" y="39507"/>
                      <a:pt x="180809" y="79015"/>
                      <a:pt x="180809" y="119215"/>
                    </a:cubicBezTo>
                    <a:close/>
                  </a:path>
                </a:pathLst>
              </a:custGeom>
              <a:solidFill>
                <a:schemeClr val="bg1"/>
              </a:solidFill>
              <a:ln w="6923"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21300949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92A538FA-A226-6EB5-267B-533FD9D88DB6}"/>
              </a:ext>
            </a:extLst>
          </p:cNvPr>
          <p:cNvPicPr>
            <a:picLocks noGrp="1" noChangeAspect="1"/>
          </p:cNvPicPr>
          <p:nvPr>
            <p:ph type="pic" sz="quarter" idx="42"/>
          </p:nvPr>
        </p:nvPicPr>
        <p:blipFill>
          <a:blip r:embed="rId2"/>
          <a:srcRect l="3321" r="3321"/>
          <a:stretch>
            <a:fillRect/>
          </a:stretch>
        </p:blipFill>
        <p:spPr/>
      </p:pic>
      <p:sp>
        <p:nvSpPr>
          <p:cNvPr id="3" name="Freeform 2">
            <a:extLst>
              <a:ext uri="{FF2B5EF4-FFF2-40B4-BE49-F238E27FC236}">
                <a16:creationId xmlns:a16="http://schemas.microsoft.com/office/drawing/2014/main" id="{2B5F0BD6-D7E3-159A-9C41-7A65C65C2BF1}"/>
              </a:ext>
            </a:extLst>
          </p:cNvPr>
          <p:cNvSpPr/>
          <p:nvPr/>
        </p:nvSpPr>
        <p:spPr>
          <a:xfrm>
            <a:off x="0" y="2318090"/>
            <a:ext cx="540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E8A116"/>
          </a:solidFill>
          <a:ln w="24491" cap="flat">
            <a:solidFill>
              <a:srgbClr val="F1983D"/>
            </a:solidFill>
            <a:prstDash val="solid"/>
            <a:miter/>
          </a:ln>
        </p:spPr>
        <p:txBody>
          <a:bodyPr rtlCol="0" anchor="ctr"/>
          <a:lstStyle/>
          <a:p>
            <a:endParaRPr lang="en-US"/>
          </a:p>
        </p:txBody>
      </p:sp>
      <p:sp>
        <p:nvSpPr>
          <p:cNvPr id="6" name="Text Placeholder 3">
            <a:extLst>
              <a:ext uri="{FF2B5EF4-FFF2-40B4-BE49-F238E27FC236}">
                <a16:creationId xmlns:a16="http://schemas.microsoft.com/office/drawing/2014/main" id="{EE46F285-036C-EAB3-8702-1E0F0C6347AC}"/>
              </a:ext>
            </a:extLst>
          </p:cNvPr>
          <p:cNvSpPr txBox="1">
            <a:spLocks/>
          </p:cNvSpPr>
          <p:nvPr/>
        </p:nvSpPr>
        <p:spPr>
          <a:xfrm>
            <a:off x="504501" y="2803631"/>
            <a:ext cx="4765355" cy="30664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4800" dirty="0">
                <a:solidFill>
                  <a:schemeClr val="bg1"/>
                </a:solidFill>
              </a:rPr>
              <a:t>Introduction</a:t>
            </a:r>
          </a:p>
        </p:txBody>
      </p:sp>
      <p:sp>
        <p:nvSpPr>
          <p:cNvPr id="9" name="Text Placeholder 4">
            <a:extLst>
              <a:ext uri="{FF2B5EF4-FFF2-40B4-BE49-F238E27FC236}">
                <a16:creationId xmlns:a16="http://schemas.microsoft.com/office/drawing/2014/main" id="{FB9D3D78-55CA-C61E-0044-A48278C3E802}"/>
              </a:ext>
            </a:extLst>
          </p:cNvPr>
          <p:cNvSpPr txBox="1">
            <a:spLocks/>
          </p:cNvSpPr>
          <p:nvPr/>
        </p:nvSpPr>
        <p:spPr>
          <a:xfrm>
            <a:off x="3747431" y="987947"/>
            <a:ext cx="2066906"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dirty="0">
                <a:solidFill>
                  <a:schemeClr val="bg1"/>
                </a:solidFill>
              </a:rPr>
              <a:t>01</a:t>
            </a:r>
          </a:p>
        </p:txBody>
      </p:sp>
    </p:spTree>
    <p:extLst>
      <p:ext uri="{BB962C8B-B14F-4D97-AF65-F5344CB8AC3E}">
        <p14:creationId xmlns:p14="http://schemas.microsoft.com/office/powerpoint/2010/main" val="1693899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2956098" y="861990"/>
            <a:ext cx="8620399" cy="5134019"/>
          </a:xfrm>
        </p:spPr>
        <p:txBody>
          <a:bodyPr/>
          <a:lstStyle/>
          <a:p>
            <a:pPr marL="0" indent="0" algn="just">
              <a:buClr>
                <a:srgbClr val="E8A116"/>
              </a:buClr>
            </a:pPr>
            <a:r>
              <a:rPr lang="en-IE" sz="2200" b="1" dirty="0">
                <a:solidFill>
                  <a:srgbClr val="454545"/>
                </a:solidFill>
                <a:latin typeface="Calibri" panose="020F0502020204030204" pitchFamily="34" charset="0"/>
                <a:cs typeface="Calibri" panose="020F0502020204030204" pitchFamily="34" charset="0"/>
              </a:rPr>
              <a:t>Covering</a:t>
            </a:r>
            <a:r>
              <a:rPr lang="en-IE" sz="2200" dirty="0">
                <a:solidFill>
                  <a:srgbClr val="454545"/>
                </a:solidFill>
                <a:latin typeface="Calibri" panose="020F0502020204030204" pitchFamily="34" charset="0"/>
                <a:cs typeface="Calibri" panose="020F0502020204030204" pitchFamily="34" charset="0"/>
              </a:rPr>
              <a:t> bare soil with hay, straw, wood chips (mulch) leaves, compost or manure prevents soil nutrients from being washed away by rainwater and also represses weed growth. </a:t>
            </a:r>
          </a:p>
          <a:p>
            <a:pPr marL="0" indent="0" algn="just">
              <a:buClr>
                <a:srgbClr val="E8A116"/>
              </a:buClr>
            </a:pPr>
            <a:r>
              <a:rPr lang="en-IE" sz="2200" dirty="0">
                <a:solidFill>
                  <a:srgbClr val="454545"/>
                </a:solidFill>
                <a:latin typeface="Calibri" panose="020F0502020204030204" pitchFamily="34" charset="0"/>
                <a:cs typeface="Calibri" panose="020F0502020204030204" pitchFamily="34" charset="0"/>
              </a:rPr>
              <a:t>Store fresh </a:t>
            </a:r>
            <a:r>
              <a:rPr lang="en-IE" sz="2200" b="1" dirty="0">
                <a:solidFill>
                  <a:srgbClr val="454545"/>
                </a:solidFill>
                <a:latin typeface="Calibri" panose="020F0502020204030204" pitchFamily="34" charset="0"/>
                <a:cs typeface="Calibri" panose="020F0502020204030204" pitchFamily="34" charset="0"/>
              </a:rPr>
              <a:t>manure</a:t>
            </a:r>
            <a:r>
              <a:rPr lang="en-IE" sz="2200" dirty="0">
                <a:solidFill>
                  <a:srgbClr val="454545"/>
                </a:solidFill>
                <a:latin typeface="Calibri" panose="020F0502020204030204" pitchFamily="34" charset="0"/>
                <a:cs typeface="Calibri" panose="020F0502020204030204" pitchFamily="34" charset="0"/>
              </a:rPr>
              <a:t> for about 6 to 12 months before using. </a:t>
            </a:r>
          </a:p>
          <a:p>
            <a:pPr marL="0" indent="0" algn="just">
              <a:buClr>
                <a:srgbClr val="E8A116"/>
              </a:buClr>
            </a:pPr>
            <a:r>
              <a:rPr lang="en-IE" sz="2200" b="1" dirty="0">
                <a:solidFill>
                  <a:srgbClr val="454545"/>
                </a:solidFill>
                <a:latin typeface="Calibri" panose="020F0502020204030204" pitchFamily="34" charset="0"/>
                <a:cs typeface="Calibri" panose="020F0502020204030204" pitchFamily="34" charset="0"/>
              </a:rPr>
              <a:t>Cover crops</a:t>
            </a:r>
            <a:r>
              <a:rPr lang="en-IE" sz="2200" dirty="0">
                <a:solidFill>
                  <a:srgbClr val="454545"/>
                </a:solidFill>
                <a:latin typeface="Calibri" panose="020F0502020204030204" pitchFamily="34" charset="0"/>
                <a:cs typeface="Calibri" panose="020F0502020204030204" pitchFamily="34" charset="0"/>
              </a:rPr>
              <a:t>, catch crops or green manures are normally grown between successive production crops to provide ground cover, to capture soil nutrients, to fix nitrogen, to improve soil characteristics and alleviate the affects of soil compaction, or benefit the following crop. </a:t>
            </a:r>
          </a:p>
          <a:p>
            <a:pPr marL="0" indent="0">
              <a:buClr>
                <a:srgbClr val="E8A116"/>
              </a:buClr>
            </a:pPr>
            <a:endParaRPr lang="en-IE" sz="2200" dirty="0">
              <a:solidFill>
                <a:srgbClr val="454545"/>
              </a:solidFill>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2" y="761603"/>
            <a:ext cx="2203041" cy="803654"/>
          </a:xfrm>
        </p:spPr>
        <p:txBody>
          <a:bodyPr/>
          <a:lstStyle/>
          <a:p>
            <a:r>
              <a:rPr lang="en-US" b="1" dirty="0">
                <a:solidFill>
                  <a:srgbClr val="E8A116"/>
                </a:solidFill>
              </a:rPr>
              <a:t>2.5 Soil Health </a:t>
            </a:r>
          </a:p>
          <a:p>
            <a:endParaRPr lang="en-US" b="1" dirty="0">
              <a:solidFill>
                <a:srgbClr val="E8A116"/>
              </a:solidFill>
            </a:endParaRP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a:off x="2327636" y="336885"/>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0940A6BF-1A40-2FEE-E7F8-E4D7C121ED9E}"/>
              </a:ext>
            </a:extLst>
          </p:cNvPr>
          <p:cNvGrpSpPr/>
          <p:nvPr/>
        </p:nvGrpSpPr>
        <p:grpSpPr>
          <a:xfrm>
            <a:off x="1789850" y="4891603"/>
            <a:ext cx="1001458" cy="951836"/>
            <a:chOff x="3153146" y="2544217"/>
            <a:chExt cx="1191154" cy="1132133"/>
          </a:xfrm>
          <a:solidFill>
            <a:srgbClr val="296B5F"/>
          </a:solidFill>
        </p:grpSpPr>
        <p:sp>
          <p:nvSpPr>
            <p:cNvPr id="15" name="Freeform 14">
              <a:extLst>
                <a:ext uri="{FF2B5EF4-FFF2-40B4-BE49-F238E27FC236}">
                  <a16:creationId xmlns:a16="http://schemas.microsoft.com/office/drawing/2014/main" id="{6EF7DA33-C567-0BB5-649D-13D70BA084DB}"/>
                </a:ext>
              </a:extLst>
            </p:cNvPr>
            <p:cNvSpPr/>
            <p:nvPr/>
          </p:nvSpPr>
          <p:spPr>
            <a:xfrm>
              <a:off x="3371671" y="2579566"/>
              <a:ext cx="308276" cy="403940"/>
            </a:xfrm>
            <a:custGeom>
              <a:avLst/>
              <a:gdLst>
                <a:gd name="connsiteX0" fmla="*/ 0 w 308276"/>
                <a:gd name="connsiteY0" fmla="*/ 158722 h 403940"/>
                <a:gd name="connsiteX1" fmla="*/ 0 w 308276"/>
                <a:gd name="connsiteY1" fmla="*/ 47132 h 403940"/>
                <a:gd name="connsiteX2" fmla="*/ 47107 w 308276"/>
                <a:gd name="connsiteY2" fmla="*/ 0 h 403940"/>
                <a:gd name="connsiteX3" fmla="*/ 261169 w 308276"/>
                <a:gd name="connsiteY3" fmla="*/ 0 h 403940"/>
                <a:gd name="connsiteX4" fmla="*/ 308276 w 308276"/>
                <a:gd name="connsiteY4" fmla="*/ 46438 h 403940"/>
                <a:gd name="connsiteX5" fmla="*/ 308276 w 308276"/>
                <a:gd name="connsiteY5" fmla="*/ 268927 h 403940"/>
                <a:gd name="connsiteX6" fmla="*/ 273638 w 308276"/>
                <a:gd name="connsiteY6" fmla="*/ 336159 h 403940"/>
                <a:gd name="connsiteX7" fmla="*/ 189122 w 308276"/>
                <a:gd name="connsiteY7" fmla="*/ 395766 h 403940"/>
                <a:gd name="connsiteX8" fmla="*/ 167647 w 308276"/>
                <a:gd name="connsiteY8" fmla="*/ 402697 h 403940"/>
                <a:gd name="connsiteX9" fmla="*/ 95600 w 308276"/>
                <a:gd name="connsiteY9" fmla="*/ 379824 h 403940"/>
                <a:gd name="connsiteX10" fmla="*/ 35331 w 308276"/>
                <a:gd name="connsiteY10" fmla="*/ 336159 h 403940"/>
                <a:gd name="connsiteX11" fmla="*/ 0 w 308276"/>
                <a:gd name="connsiteY11" fmla="*/ 268234 h 403940"/>
                <a:gd name="connsiteX12" fmla="*/ 0 w 308276"/>
                <a:gd name="connsiteY12" fmla="*/ 158722 h 403940"/>
                <a:gd name="connsiteX13" fmla="*/ 155177 w 308276"/>
                <a:gd name="connsiteY13" fmla="*/ 27031 h 403940"/>
                <a:gd name="connsiteX14" fmla="*/ 50571 w 308276"/>
                <a:gd name="connsiteY14" fmla="*/ 27031 h 403940"/>
                <a:gd name="connsiteX15" fmla="*/ 28403 w 308276"/>
                <a:gd name="connsiteY15" fmla="*/ 48518 h 403940"/>
                <a:gd name="connsiteX16" fmla="*/ 28403 w 308276"/>
                <a:gd name="connsiteY16" fmla="*/ 196150 h 403940"/>
                <a:gd name="connsiteX17" fmla="*/ 50571 w 308276"/>
                <a:gd name="connsiteY17" fmla="*/ 217637 h 403940"/>
                <a:gd name="connsiteX18" fmla="*/ 257705 w 308276"/>
                <a:gd name="connsiteY18" fmla="*/ 217637 h 403940"/>
                <a:gd name="connsiteX19" fmla="*/ 280566 w 308276"/>
                <a:gd name="connsiteY19" fmla="*/ 195457 h 403940"/>
                <a:gd name="connsiteX20" fmla="*/ 280566 w 308276"/>
                <a:gd name="connsiteY20" fmla="*/ 48518 h 403940"/>
                <a:gd name="connsiteX21" fmla="*/ 258398 w 308276"/>
                <a:gd name="connsiteY21" fmla="*/ 26338 h 403940"/>
                <a:gd name="connsiteX22" fmla="*/ 155177 w 308276"/>
                <a:gd name="connsiteY22" fmla="*/ 27031 h 403940"/>
                <a:gd name="connsiteX23" fmla="*/ 154484 w 308276"/>
                <a:gd name="connsiteY23" fmla="*/ 259916 h 403940"/>
                <a:gd name="connsiteX24" fmla="*/ 103221 w 308276"/>
                <a:gd name="connsiteY24" fmla="*/ 259916 h 403940"/>
                <a:gd name="connsiteX25" fmla="*/ 83131 w 308276"/>
                <a:gd name="connsiteY25" fmla="*/ 277244 h 403940"/>
                <a:gd name="connsiteX26" fmla="*/ 102528 w 308276"/>
                <a:gd name="connsiteY26" fmla="*/ 294572 h 403940"/>
                <a:gd name="connsiteX27" fmla="*/ 205748 w 308276"/>
                <a:gd name="connsiteY27" fmla="*/ 294572 h 403940"/>
                <a:gd name="connsiteX28" fmla="*/ 225145 w 308276"/>
                <a:gd name="connsiteY28" fmla="*/ 276551 h 403940"/>
                <a:gd name="connsiteX29" fmla="*/ 205748 w 308276"/>
                <a:gd name="connsiteY29" fmla="*/ 259916 h 403940"/>
                <a:gd name="connsiteX30" fmla="*/ 154484 w 308276"/>
                <a:gd name="connsiteY30" fmla="*/ 259916 h 40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08276" h="403940">
                  <a:moveTo>
                    <a:pt x="0" y="158722"/>
                  </a:moveTo>
                  <a:cubicBezTo>
                    <a:pt x="0" y="121294"/>
                    <a:pt x="0" y="83866"/>
                    <a:pt x="0" y="47132"/>
                  </a:cubicBezTo>
                  <a:cubicBezTo>
                    <a:pt x="0" y="15942"/>
                    <a:pt x="15933" y="0"/>
                    <a:pt x="47107" y="0"/>
                  </a:cubicBezTo>
                  <a:cubicBezTo>
                    <a:pt x="118461" y="0"/>
                    <a:pt x="189815" y="0"/>
                    <a:pt x="261169" y="0"/>
                  </a:cubicBezTo>
                  <a:cubicBezTo>
                    <a:pt x="291650" y="0"/>
                    <a:pt x="308276" y="15942"/>
                    <a:pt x="308276" y="46438"/>
                  </a:cubicBezTo>
                  <a:cubicBezTo>
                    <a:pt x="308276" y="120601"/>
                    <a:pt x="308276" y="194764"/>
                    <a:pt x="308276" y="268927"/>
                  </a:cubicBezTo>
                  <a:cubicBezTo>
                    <a:pt x="308276" y="297345"/>
                    <a:pt x="297192" y="319524"/>
                    <a:pt x="273638" y="336159"/>
                  </a:cubicBezTo>
                  <a:cubicBezTo>
                    <a:pt x="245235" y="355566"/>
                    <a:pt x="217525" y="376359"/>
                    <a:pt x="189122" y="395766"/>
                  </a:cubicBezTo>
                  <a:cubicBezTo>
                    <a:pt x="182887" y="399925"/>
                    <a:pt x="175267" y="401311"/>
                    <a:pt x="167647" y="402697"/>
                  </a:cubicBezTo>
                  <a:cubicBezTo>
                    <a:pt x="139937" y="407549"/>
                    <a:pt x="117076" y="397846"/>
                    <a:pt x="95600" y="379824"/>
                  </a:cubicBezTo>
                  <a:cubicBezTo>
                    <a:pt x="76896" y="363883"/>
                    <a:pt x="55420" y="350021"/>
                    <a:pt x="35331" y="336159"/>
                  </a:cubicBezTo>
                  <a:cubicBezTo>
                    <a:pt x="11084" y="319524"/>
                    <a:pt x="0" y="297345"/>
                    <a:pt x="0" y="268234"/>
                  </a:cubicBezTo>
                  <a:cubicBezTo>
                    <a:pt x="693" y="231499"/>
                    <a:pt x="0" y="194764"/>
                    <a:pt x="0" y="158722"/>
                  </a:cubicBezTo>
                  <a:close/>
                  <a:moveTo>
                    <a:pt x="155177" y="27031"/>
                  </a:moveTo>
                  <a:cubicBezTo>
                    <a:pt x="120539" y="27031"/>
                    <a:pt x="85209" y="27031"/>
                    <a:pt x="50571" y="27031"/>
                  </a:cubicBezTo>
                  <a:cubicBezTo>
                    <a:pt x="34638" y="27031"/>
                    <a:pt x="28403" y="32576"/>
                    <a:pt x="28403" y="48518"/>
                  </a:cubicBezTo>
                  <a:cubicBezTo>
                    <a:pt x="28403" y="97729"/>
                    <a:pt x="28403" y="146939"/>
                    <a:pt x="28403" y="196150"/>
                  </a:cubicBezTo>
                  <a:cubicBezTo>
                    <a:pt x="28403" y="211399"/>
                    <a:pt x="34638" y="217637"/>
                    <a:pt x="50571" y="217637"/>
                  </a:cubicBezTo>
                  <a:cubicBezTo>
                    <a:pt x="119847" y="217637"/>
                    <a:pt x="188429" y="217637"/>
                    <a:pt x="257705" y="217637"/>
                  </a:cubicBezTo>
                  <a:cubicBezTo>
                    <a:pt x="274331" y="217637"/>
                    <a:pt x="280566" y="211399"/>
                    <a:pt x="280566" y="195457"/>
                  </a:cubicBezTo>
                  <a:cubicBezTo>
                    <a:pt x="280566" y="146246"/>
                    <a:pt x="280566" y="97729"/>
                    <a:pt x="280566" y="48518"/>
                  </a:cubicBezTo>
                  <a:cubicBezTo>
                    <a:pt x="280566" y="32576"/>
                    <a:pt x="274331" y="27031"/>
                    <a:pt x="258398" y="26338"/>
                  </a:cubicBezTo>
                  <a:cubicBezTo>
                    <a:pt x="223760" y="27031"/>
                    <a:pt x="189122" y="27031"/>
                    <a:pt x="155177" y="27031"/>
                  </a:cubicBezTo>
                  <a:close/>
                  <a:moveTo>
                    <a:pt x="154484" y="259916"/>
                  </a:moveTo>
                  <a:cubicBezTo>
                    <a:pt x="137166" y="259916"/>
                    <a:pt x="120539" y="259916"/>
                    <a:pt x="103221" y="259916"/>
                  </a:cubicBezTo>
                  <a:cubicBezTo>
                    <a:pt x="90751" y="259916"/>
                    <a:pt x="83131" y="266847"/>
                    <a:pt x="83131" y="277244"/>
                  </a:cubicBezTo>
                  <a:cubicBezTo>
                    <a:pt x="83131" y="286948"/>
                    <a:pt x="90751" y="294572"/>
                    <a:pt x="102528" y="294572"/>
                  </a:cubicBezTo>
                  <a:cubicBezTo>
                    <a:pt x="137166" y="294572"/>
                    <a:pt x="171111" y="294572"/>
                    <a:pt x="205748" y="294572"/>
                  </a:cubicBezTo>
                  <a:cubicBezTo>
                    <a:pt x="218218" y="294572"/>
                    <a:pt x="225838" y="286948"/>
                    <a:pt x="225145" y="276551"/>
                  </a:cubicBezTo>
                  <a:cubicBezTo>
                    <a:pt x="225145" y="266155"/>
                    <a:pt x="218218" y="259916"/>
                    <a:pt x="205748" y="259916"/>
                  </a:cubicBezTo>
                  <a:cubicBezTo>
                    <a:pt x="188429" y="259916"/>
                    <a:pt x="171111" y="259916"/>
                    <a:pt x="154484" y="259916"/>
                  </a:cubicBezTo>
                  <a:close/>
                </a:path>
              </a:pathLst>
            </a:custGeom>
            <a:solidFill>
              <a:srgbClr val="E8A116"/>
            </a:solidFill>
            <a:ln w="6923" cap="flat">
              <a:noFill/>
              <a:prstDash val="solid"/>
              <a:miter/>
            </a:ln>
          </p:spPr>
          <p:txBody>
            <a:bodyPr rtlCol="0" anchor="ctr"/>
            <a:lstStyle/>
            <a:p>
              <a:endParaRPr lang="en-US"/>
            </a:p>
          </p:txBody>
        </p:sp>
        <p:grpSp>
          <p:nvGrpSpPr>
            <p:cNvPr id="16" name="Group 15">
              <a:extLst>
                <a:ext uri="{FF2B5EF4-FFF2-40B4-BE49-F238E27FC236}">
                  <a16:creationId xmlns:a16="http://schemas.microsoft.com/office/drawing/2014/main" id="{D596C1EB-F6C0-8BF0-9F09-49D70A563E29}"/>
                </a:ext>
              </a:extLst>
            </p:cNvPr>
            <p:cNvGrpSpPr/>
            <p:nvPr/>
          </p:nvGrpSpPr>
          <p:grpSpPr>
            <a:xfrm>
              <a:off x="3153146" y="2544217"/>
              <a:ext cx="1191154" cy="1132133"/>
              <a:chOff x="3153146" y="2544217"/>
              <a:chExt cx="1191154" cy="1132133"/>
            </a:xfrm>
            <a:grpFill/>
          </p:grpSpPr>
          <p:sp>
            <p:nvSpPr>
              <p:cNvPr id="17" name="Freeform 16">
                <a:extLst>
                  <a:ext uri="{FF2B5EF4-FFF2-40B4-BE49-F238E27FC236}">
                    <a16:creationId xmlns:a16="http://schemas.microsoft.com/office/drawing/2014/main" id="{7A932BAA-32FC-7207-3787-BC2F02528D0F}"/>
                  </a:ext>
                </a:extLst>
              </p:cNvPr>
              <p:cNvSpPr/>
              <p:nvPr/>
            </p:nvSpPr>
            <p:spPr>
              <a:xfrm>
                <a:off x="3153146" y="2544217"/>
                <a:ext cx="1191154" cy="1132133"/>
              </a:xfrm>
              <a:custGeom>
                <a:avLst/>
                <a:gdLst>
                  <a:gd name="connsiteX0" fmla="*/ 1190462 w 1191154"/>
                  <a:gd name="connsiteY0" fmla="*/ 1120066 h 1132133"/>
                  <a:gd name="connsiteX1" fmla="*/ 1167601 w 1191154"/>
                  <a:gd name="connsiteY1" fmla="*/ 1131156 h 1132133"/>
                  <a:gd name="connsiteX2" fmla="*/ 1155824 w 1191154"/>
                  <a:gd name="connsiteY2" fmla="*/ 1108283 h 1132133"/>
                  <a:gd name="connsiteX3" fmla="*/ 1155824 w 1191154"/>
                  <a:gd name="connsiteY3" fmla="*/ 950947 h 1132133"/>
                  <a:gd name="connsiteX4" fmla="*/ 1146125 w 1191154"/>
                  <a:gd name="connsiteY4" fmla="*/ 936392 h 1132133"/>
                  <a:gd name="connsiteX5" fmla="*/ 1062302 w 1191154"/>
                  <a:gd name="connsiteY5" fmla="*/ 919064 h 1132133"/>
                  <a:gd name="connsiteX6" fmla="*/ 1026971 w 1191154"/>
                  <a:gd name="connsiteY6" fmla="*/ 929461 h 1132133"/>
                  <a:gd name="connsiteX7" fmla="*/ 887035 w 1191154"/>
                  <a:gd name="connsiteY7" fmla="*/ 929461 h 1132133"/>
                  <a:gd name="connsiteX8" fmla="*/ 784507 w 1191154"/>
                  <a:gd name="connsiteY8" fmla="*/ 929461 h 1132133"/>
                  <a:gd name="connsiteX9" fmla="*/ 643185 w 1191154"/>
                  <a:gd name="connsiteY9" fmla="*/ 929461 h 1132133"/>
                  <a:gd name="connsiteX10" fmla="*/ 545506 w 1191154"/>
                  <a:gd name="connsiteY10" fmla="*/ 928075 h 1132133"/>
                  <a:gd name="connsiteX11" fmla="*/ 400028 w 1191154"/>
                  <a:gd name="connsiteY11" fmla="*/ 928768 h 1132133"/>
                  <a:gd name="connsiteX12" fmla="*/ 390329 w 1191154"/>
                  <a:gd name="connsiteY12" fmla="*/ 925302 h 1132133"/>
                  <a:gd name="connsiteX13" fmla="*/ 390329 w 1191154"/>
                  <a:gd name="connsiteY13" fmla="*/ 971047 h 1132133"/>
                  <a:gd name="connsiteX14" fmla="*/ 372318 w 1191154"/>
                  <a:gd name="connsiteY14" fmla="*/ 993227 h 1132133"/>
                  <a:gd name="connsiteX15" fmla="*/ 354999 w 1191154"/>
                  <a:gd name="connsiteY15" fmla="*/ 971047 h 1132133"/>
                  <a:gd name="connsiteX16" fmla="*/ 354999 w 1191154"/>
                  <a:gd name="connsiteY16" fmla="*/ 918371 h 1132133"/>
                  <a:gd name="connsiteX17" fmla="*/ 302349 w 1191154"/>
                  <a:gd name="connsiteY17" fmla="*/ 927382 h 1132133"/>
                  <a:gd name="connsiteX18" fmla="*/ 224068 w 1191154"/>
                  <a:gd name="connsiteY18" fmla="*/ 944709 h 1132133"/>
                  <a:gd name="connsiteX19" fmla="*/ 164491 w 1191154"/>
                  <a:gd name="connsiteY19" fmla="*/ 930847 h 1132133"/>
                  <a:gd name="connsiteX20" fmla="*/ 39102 w 1191154"/>
                  <a:gd name="connsiteY20" fmla="*/ 936392 h 1132133"/>
                  <a:gd name="connsiteX21" fmla="*/ 34253 w 1191154"/>
                  <a:gd name="connsiteY21" fmla="*/ 947482 h 1132133"/>
                  <a:gd name="connsiteX22" fmla="*/ 34253 w 1191154"/>
                  <a:gd name="connsiteY22" fmla="*/ 1104818 h 1132133"/>
                  <a:gd name="connsiteX23" fmla="*/ 34253 w 1191154"/>
                  <a:gd name="connsiteY23" fmla="*/ 1115214 h 1132133"/>
                  <a:gd name="connsiteX24" fmla="*/ 16934 w 1191154"/>
                  <a:gd name="connsiteY24" fmla="*/ 1130463 h 1132133"/>
                  <a:gd name="connsiteX25" fmla="*/ 308 w 1191154"/>
                  <a:gd name="connsiteY25" fmla="*/ 1115908 h 1132133"/>
                  <a:gd name="connsiteX26" fmla="*/ 308 w 1191154"/>
                  <a:gd name="connsiteY26" fmla="*/ 1108977 h 1132133"/>
                  <a:gd name="connsiteX27" fmla="*/ 308 w 1191154"/>
                  <a:gd name="connsiteY27" fmla="*/ 670931 h 1132133"/>
                  <a:gd name="connsiteX28" fmla="*/ 79975 w 1191154"/>
                  <a:gd name="connsiteY28" fmla="*/ 593302 h 1132133"/>
                  <a:gd name="connsiteX29" fmla="*/ 128468 w 1191154"/>
                  <a:gd name="connsiteY29" fmla="*/ 600927 h 1132133"/>
                  <a:gd name="connsiteX30" fmla="*/ 317590 w 1191154"/>
                  <a:gd name="connsiteY30" fmla="*/ 634196 h 1132133"/>
                  <a:gd name="connsiteX31" fmla="*/ 325210 w 1191154"/>
                  <a:gd name="connsiteY31" fmla="*/ 634889 h 1132133"/>
                  <a:gd name="connsiteX32" fmla="*/ 325903 w 1191154"/>
                  <a:gd name="connsiteY32" fmla="*/ 624492 h 1132133"/>
                  <a:gd name="connsiteX33" fmla="*/ 325903 w 1191154"/>
                  <a:gd name="connsiteY33" fmla="*/ 473394 h 1132133"/>
                  <a:gd name="connsiteX34" fmla="*/ 317590 w 1191154"/>
                  <a:gd name="connsiteY34" fmla="*/ 457453 h 1132133"/>
                  <a:gd name="connsiteX35" fmla="*/ 235152 w 1191154"/>
                  <a:gd name="connsiteY35" fmla="*/ 399231 h 1132133"/>
                  <a:gd name="connsiteX36" fmla="*/ 185966 w 1191154"/>
                  <a:gd name="connsiteY36" fmla="*/ 305662 h 1132133"/>
                  <a:gd name="connsiteX37" fmla="*/ 185966 w 1191154"/>
                  <a:gd name="connsiteY37" fmla="*/ 81094 h 1132133"/>
                  <a:gd name="connsiteX38" fmla="*/ 267712 w 1191154"/>
                  <a:gd name="connsiteY38" fmla="*/ 0 h 1132133"/>
                  <a:gd name="connsiteX39" fmla="*/ 483158 w 1191154"/>
                  <a:gd name="connsiteY39" fmla="*/ 0 h 1132133"/>
                  <a:gd name="connsiteX40" fmla="*/ 564211 w 1191154"/>
                  <a:gd name="connsiteY40" fmla="*/ 81094 h 1132133"/>
                  <a:gd name="connsiteX41" fmla="*/ 564211 w 1191154"/>
                  <a:gd name="connsiteY41" fmla="*/ 305662 h 1132133"/>
                  <a:gd name="connsiteX42" fmla="*/ 517103 w 1191154"/>
                  <a:gd name="connsiteY42" fmla="*/ 397845 h 1132133"/>
                  <a:gd name="connsiteX43" fmla="*/ 432587 w 1191154"/>
                  <a:gd name="connsiteY43" fmla="*/ 457453 h 1132133"/>
                  <a:gd name="connsiteX44" fmla="*/ 424274 w 1191154"/>
                  <a:gd name="connsiteY44" fmla="*/ 473394 h 1132133"/>
                  <a:gd name="connsiteX45" fmla="*/ 424274 w 1191154"/>
                  <a:gd name="connsiteY45" fmla="*/ 721528 h 1132133"/>
                  <a:gd name="connsiteX46" fmla="*/ 396564 w 1191154"/>
                  <a:gd name="connsiteY46" fmla="*/ 774897 h 1132133"/>
                  <a:gd name="connsiteX47" fmla="*/ 392407 w 1191154"/>
                  <a:gd name="connsiteY47" fmla="*/ 783215 h 1132133"/>
                  <a:gd name="connsiteX48" fmla="*/ 392407 w 1191154"/>
                  <a:gd name="connsiteY48" fmla="*/ 880943 h 1132133"/>
                  <a:gd name="connsiteX49" fmla="*/ 395871 w 1191154"/>
                  <a:gd name="connsiteY49" fmla="*/ 888568 h 1132133"/>
                  <a:gd name="connsiteX50" fmla="*/ 476924 w 1191154"/>
                  <a:gd name="connsiteY50" fmla="*/ 910747 h 1132133"/>
                  <a:gd name="connsiteX51" fmla="*/ 530266 w 1191154"/>
                  <a:gd name="connsiteY51" fmla="*/ 896885 h 1132133"/>
                  <a:gd name="connsiteX52" fmla="*/ 658425 w 1191154"/>
                  <a:gd name="connsiteY52" fmla="*/ 896885 h 1132133"/>
                  <a:gd name="connsiteX53" fmla="*/ 773423 w 1191154"/>
                  <a:gd name="connsiteY53" fmla="*/ 896885 h 1132133"/>
                  <a:gd name="connsiteX54" fmla="*/ 899504 w 1191154"/>
                  <a:gd name="connsiteY54" fmla="*/ 896192 h 1132133"/>
                  <a:gd name="connsiteX55" fmla="*/ 1016580 w 1191154"/>
                  <a:gd name="connsiteY55" fmla="*/ 896192 h 1132133"/>
                  <a:gd name="connsiteX56" fmla="*/ 1139890 w 1191154"/>
                  <a:gd name="connsiteY56" fmla="*/ 894805 h 1132133"/>
                  <a:gd name="connsiteX57" fmla="*/ 1157209 w 1191154"/>
                  <a:gd name="connsiteY57" fmla="*/ 901736 h 1132133"/>
                  <a:gd name="connsiteX58" fmla="*/ 1157209 w 1191154"/>
                  <a:gd name="connsiteY58" fmla="*/ 889260 h 1132133"/>
                  <a:gd name="connsiteX59" fmla="*/ 1157209 w 1191154"/>
                  <a:gd name="connsiteY59" fmla="*/ 664693 h 1132133"/>
                  <a:gd name="connsiteX60" fmla="*/ 1108024 w 1191154"/>
                  <a:gd name="connsiteY60" fmla="*/ 616175 h 1132133"/>
                  <a:gd name="connsiteX61" fmla="*/ 875258 w 1191154"/>
                  <a:gd name="connsiteY61" fmla="*/ 616175 h 1132133"/>
                  <a:gd name="connsiteX62" fmla="*/ 850319 w 1191154"/>
                  <a:gd name="connsiteY62" fmla="*/ 611323 h 1132133"/>
                  <a:gd name="connsiteX63" fmla="*/ 759568 w 1191154"/>
                  <a:gd name="connsiteY63" fmla="*/ 575975 h 1132133"/>
                  <a:gd name="connsiteX64" fmla="*/ 638336 w 1191154"/>
                  <a:gd name="connsiteY64" fmla="*/ 575282 h 1132133"/>
                  <a:gd name="connsiteX65" fmla="*/ 497706 w 1191154"/>
                  <a:gd name="connsiteY65" fmla="*/ 629344 h 1132133"/>
                  <a:gd name="connsiteX66" fmla="*/ 491471 w 1191154"/>
                  <a:gd name="connsiteY66" fmla="*/ 632117 h 1132133"/>
                  <a:gd name="connsiteX67" fmla="*/ 467225 w 1191154"/>
                  <a:gd name="connsiteY67" fmla="*/ 622413 h 1132133"/>
                  <a:gd name="connsiteX68" fmla="*/ 479002 w 1191154"/>
                  <a:gd name="connsiteY68" fmla="*/ 599540 h 1132133"/>
                  <a:gd name="connsiteX69" fmla="*/ 587072 w 1191154"/>
                  <a:gd name="connsiteY69" fmla="*/ 557954 h 1132133"/>
                  <a:gd name="connsiteX70" fmla="*/ 644570 w 1191154"/>
                  <a:gd name="connsiteY70" fmla="*/ 536467 h 1132133"/>
                  <a:gd name="connsiteX71" fmla="*/ 764417 w 1191154"/>
                  <a:gd name="connsiteY71" fmla="*/ 540626 h 1132133"/>
                  <a:gd name="connsiteX72" fmla="*/ 858632 w 1191154"/>
                  <a:gd name="connsiteY72" fmla="*/ 577361 h 1132133"/>
                  <a:gd name="connsiteX73" fmla="*/ 880107 w 1191154"/>
                  <a:gd name="connsiteY73" fmla="*/ 581519 h 1132133"/>
                  <a:gd name="connsiteX74" fmla="*/ 1096247 w 1191154"/>
                  <a:gd name="connsiteY74" fmla="*/ 581519 h 1132133"/>
                  <a:gd name="connsiteX75" fmla="*/ 1191154 w 1191154"/>
                  <a:gd name="connsiteY75" fmla="*/ 646672 h 1132133"/>
                  <a:gd name="connsiteX76" fmla="*/ 1190462 w 1191154"/>
                  <a:gd name="connsiteY76" fmla="*/ 1120066 h 1132133"/>
                  <a:gd name="connsiteX77" fmla="*/ 33560 w 1191154"/>
                  <a:gd name="connsiteY77" fmla="*/ 901043 h 1132133"/>
                  <a:gd name="connsiteX78" fmla="*/ 62656 w 1191154"/>
                  <a:gd name="connsiteY78" fmla="*/ 889953 h 1132133"/>
                  <a:gd name="connsiteX79" fmla="*/ 176961 w 1191154"/>
                  <a:gd name="connsiteY79" fmla="*/ 899657 h 1132133"/>
                  <a:gd name="connsiteX80" fmla="*/ 268404 w 1191154"/>
                  <a:gd name="connsiteY80" fmla="*/ 904509 h 1132133"/>
                  <a:gd name="connsiteX81" fmla="*/ 354999 w 1191154"/>
                  <a:gd name="connsiteY81" fmla="*/ 883716 h 1132133"/>
                  <a:gd name="connsiteX82" fmla="*/ 354999 w 1191154"/>
                  <a:gd name="connsiteY82" fmla="*/ 781828 h 1132133"/>
                  <a:gd name="connsiteX83" fmla="*/ 350149 w 1191154"/>
                  <a:gd name="connsiteY83" fmla="*/ 775590 h 1132133"/>
                  <a:gd name="connsiteX84" fmla="*/ 324517 w 1191154"/>
                  <a:gd name="connsiteY84" fmla="*/ 728459 h 1132133"/>
                  <a:gd name="connsiteX85" fmla="*/ 324517 w 1191154"/>
                  <a:gd name="connsiteY85" fmla="*/ 680634 h 1132133"/>
                  <a:gd name="connsiteX86" fmla="*/ 317590 w 1191154"/>
                  <a:gd name="connsiteY86" fmla="*/ 671624 h 1132133"/>
                  <a:gd name="connsiteX87" fmla="*/ 89673 w 1191154"/>
                  <a:gd name="connsiteY87" fmla="*/ 631423 h 1132133"/>
                  <a:gd name="connsiteX88" fmla="*/ 34946 w 1191154"/>
                  <a:gd name="connsiteY88" fmla="*/ 678555 h 1132133"/>
                  <a:gd name="connsiteX89" fmla="*/ 34946 w 1191154"/>
                  <a:gd name="connsiteY89" fmla="*/ 870546 h 1132133"/>
                  <a:gd name="connsiteX90" fmla="*/ 33560 w 1191154"/>
                  <a:gd name="connsiteY90" fmla="*/ 901043 h 1132133"/>
                  <a:gd name="connsiteX91" fmla="*/ 218526 w 1191154"/>
                  <a:gd name="connsiteY91" fmla="*/ 194071 h 1132133"/>
                  <a:gd name="connsiteX92" fmla="*/ 218526 w 1191154"/>
                  <a:gd name="connsiteY92" fmla="*/ 303582 h 1132133"/>
                  <a:gd name="connsiteX93" fmla="*/ 253856 w 1191154"/>
                  <a:gd name="connsiteY93" fmla="*/ 371507 h 1132133"/>
                  <a:gd name="connsiteX94" fmla="*/ 314126 w 1191154"/>
                  <a:gd name="connsiteY94" fmla="*/ 415173 h 1132133"/>
                  <a:gd name="connsiteX95" fmla="*/ 386173 w 1191154"/>
                  <a:gd name="connsiteY95" fmla="*/ 438046 h 1132133"/>
                  <a:gd name="connsiteX96" fmla="*/ 407648 w 1191154"/>
                  <a:gd name="connsiteY96" fmla="*/ 431115 h 1132133"/>
                  <a:gd name="connsiteX97" fmla="*/ 492164 w 1191154"/>
                  <a:gd name="connsiteY97" fmla="*/ 371507 h 1132133"/>
                  <a:gd name="connsiteX98" fmla="*/ 526802 w 1191154"/>
                  <a:gd name="connsiteY98" fmla="*/ 304275 h 1132133"/>
                  <a:gd name="connsiteX99" fmla="*/ 526802 w 1191154"/>
                  <a:gd name="connsiteY99" fmla="*/ 81787 h 1132133"/>
                  <a:gd name="connsiteX100" fmla="*/ 479695 w 1191154"/>
                  <a:gd name="connsiteY100" fmla="*/ 35348 h 1132133"/>
                  <a:gd name="connsiteX101" fmla="*/ 265633 w 1191154"/>
                  <a:gd name="connsiteY101" fmla="*/ 35348 h 1132133"/>
                  <a:gd name="connsiteX102" fmla="*/ 218526 w 1191154"/>
                  <a:gd name="connsiteY102" fmla="*/ 82480 h 1132133"/>
                  <a:gd name="connsiteX103" fmla="*/ 218526 w 1191154"/>
                  <a:gd name="connsiteY103" fmla="*/ 194071 h 1132133"/>
                  <a:gd name="connsiteX104" fmla="*/ 359848 w 1191154"/>
                  <a:gd name="connsiteY104" fmla="*/ 637662 h 1132133"/>
                  <a:gd name="connsiteX105" fmla="*/ 386173 w 1191154"/>
                  <a:gd name="connsiteY105" fmla="*/ 632810 h 1132133"/>
                  <a:gd name="connsiteX106" fmla="*/ 386173 w 1191154"/>
                  <a:gd name="connsiteY106" fmla="*/ 472701 h 1132133"/>
                  <a:gd name="connsiteX107" fmla="*/ 359848 w 1191154"/>
                  <a:gd name="connsiteY107" fmla="*/ 472701 h 1132133"/>
                  <a:gd name="connsiteX108" fmla="*/ 359848 w 1191154"/>
                  <a:gd name="connsiteY108" fmla="*/ 637662 h 1132133"/>
                  <a:gd name="connsiteX109" fmla="*/ 359155 w 1191154"/>
                  <a:gd name="connsiteY109" fmla="*/ 673010 h 1132133"/>
                  <a:gd name="connsiteX110" fmla="*/ 359155 w 1191154"/>
                  <a:gd name="connsiteY110" fmla="*/ 731231 h 1132133"/>
                  <a:gd name="connsiteX111" fmla="*/ 373010 w 1191154"/>
                  <a:gd name="connsiteY111" fmla="*/ 745094 h 1132133"/>
                  <a:gd name="connsiteX112" fmla="*/ 386865 w 1191154"/>
                  <a:gd name="connsiteY112" fmla="*/ 732618 h 1132133"/>
                  <a:gd name="connsiteX113" fmla="*/ 386865 w 1191154"/>
                  <a:gd name="connsiteY113" fmla="*/ 670238 h 1132133"/>
                  <a:gd name="connsiteX114" fmla="*/ 359155 w 1191154"/>
                  <a:gd name="connsiteY114" fmla="*/ 673010 h 113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191154" h="1132133">
                    <a:moveTo>
                      <a:pt x="1190462" y="1120066"/>
                    </a:moveTo>
                    <a:cubicBezTo>
                      <a:pt x="1184920" y="1128384"/>
                      <a:pt x="1177992" y="1134622"/>
                      <a:pt x="1167601" y="1131156"/>
                    </a:cubicBezTo>
                    <a:cubicBezTo>
                      <a:pt x="1157209" y="1127691"/>
                      <a:pt x="1155824" y="1118680"/>
                      <a:pt x="1155824" y="1108283"/>
                    </a:cubicBezTo>
                    <a:cubicBezTo>
                      <a:pt x="1155824" y="1055607"/>
                      <a:pt x="1155824" y="1003624"/>
                      <a:pt x="1155824" y="950947"/>
                    </a:cubicBezTo>
                    <a:cubicBezTo>
                      <a:pt x="1155824" y="943323"/>
                      <a:pt x="1153053" y="939857"/>
                      <a:pt x="1146125" y="936392"/>
                    </a:cubicBezTo>
                    <a:cubicBezTo>
                      <a:pt x="1119108" y="924609"/>
                      <a:pt x="1092090" y="914212"/>
                      <a:pt x="1062302" y="919064"/>
                    </a:cubicBezTo>
                    <a:cubicBezTo>
                      <a:pt x="1050525" y="921143"/>
                      <a:pt x="1038055" y="924609"/>
                      <a:pt x="1026971" y="929461"/>
                    </a:cubicBezTo>
                    <a:cubicBezTo>
                      <a:pt x="979864" y="950947"/>
                      <a:pt x="933449" y="951640"/>
                      <a:pt x="887035" y="929461"/>
                    </a:cubicBezTo>
                    <a:cubicBezTo>
                      <a:pt x="853090" y="913519"/>
                      <a:pt x="818452" y="913519"/>
                      <a:pt x="784507" y="929461"/>
                    </a:cubicBezTo>
                    <a:cubicBezTo>
                      <a:pt x="737400" y="951640"/>
                      <a:pt x="690292" y="951640"/>
                      <a:pt x="643185" y="929461"/>
                    </a:cubicBezTo>
                    <a:cubicBezTo>
                      <a:pt x="610625" y="914212"/>
                      <a:pt x="577373" y="913519"/>
                      <a:pt x="545506" y="928075"/>
                    </a:cubicBezTo>
                    <a:cubicBezTo>
                      <a:pt x="497013" y="950947"/>
                      <a:pt x="448521" y="952333"/>
                      <a:pt x="400028" y="928768"/>
                    </a:cubicBezTo>
                    <a:cubicBezTo>
                      <a:pt x="397949" y="927382"/>
                      <a:pt x="395178" y="926689"/>
                      <a:pt x="390329" y="925302"/>
                    </a:cubicBezTo>
                    <a:cubicBezTo>
                      <a:pt x="390329" y="941244"/>
                      <a:pt x="390329" y="956492"/>
                      <a:pt x="390329" y="971047"/>
                    </a:cubicBezTo>
                    <a:cubicBezTo>
                      <a:pt x="390329" y="985603"/>
                      <a:pt x="383402" y="993920"/>
                      <a:pt x="372318" y="993227"/>
                    </a:cubicBezTo>
                    <a:cubicBezTo>
                      <a:pt x="361926" y="992534"/>
                      <a:pt x="355691" y="984910"/>
                      <a:pt x="354999" y="971047"/>
                    </a:cubicBezTo>
                    <a:cubicBezTo>
                      <a:pt x="354999" y="953720"/>
                      <a:pt x="354999" y="937085"/>
                      <a:pt x="354999" y="918371"/>
                    </a:cubicBezTo>
                    <a:cubicBezTo>
                      <a:pt x="336294" y="916292"/>
                      <a:pt x="318283" y="919758"/>
                      <a:pt x="302349" y="927382"/>
                    </a:cubicBezTo>
                    <a:cubicBezTo>
                      <a:pt x="277410" y="939165"/>
                      <a:pt x="251778" y="946096"/>
                      <a:pt x="224068" y="944709"/>
                    </a:cubicBezTo>
                    <a:cubicBezTo>
                      <a:pt x="203285" y="944016"/>
                      <a:pt x="183195" y="940551"/>
                      <a:pt x="164491" y="930847"/>
                    </a:cubicBezTo>
                    <a:cubicBezTo>
                      <a:pt x="121540" y="908668"/>
                      <a:pt x="79975" y="914906"/>
                      <a:pt x="39102" y="936392"/>
                    </a:cubicBezTo>
                    <a:cubicBezTo>
                      <a:pt x="36331" y="937778"/>
                      <a:pt x="34253" y="944016"/>
                      <a:pt x="34253" y="947482"/>
                    </a:cubicBezTo>
                    <a:cubicBezTo>
                      <a:pt x="34253" y="1000158"/>
                      <a:pt x="34253" y="1052141"/>
                      <a:pt x="34253" y="1104818"/>
                    </a:cubicBezTo>
                    <a:cubicBezTo>
                      <a:pt x="34253" y="1108283"/>
                      <a:pt x="34946" y="1111749"/>
                      <a:pt x="34253" y="1115214"/>
                    </a:cubicBezTo>
                    <a:cubicBezTo>
                      <a:pt x="32175" y="1124918"/>
                      <a:pt x="26633" y="1130463"/>
                      <a:pt x="16934" y="1130463"/>
                    </a:cubicBezTo>
                    <a:cubicBezTo>
                      <a:pt x="7235" y="1130463"/>
                      <a:pt x="2386" y="1124918"/>
                      <a:pt x="308" y="1115908"/>
                    </a:cubicBezTo>
                    <a:cubicBezTo>
                      <a:pt x="-385" y="1113828"/>
                      <a:pt x="308" y="1111056"/>
                      <a:pt x="308" y="1108977"/>
                    </a:cubicBezTo>
                    <a:cubicBezTo>
                      <a:pt x="308" y="962730"/>
                      <a:pt x="308" y="817177"/>
                      <a:pt x="308" y="670931"/>
                    </a:cubicBezTo>
                    <a:cubicBezTo>
                      <a:pt x="308" y="625879"/>
                      <a:pt x="36331" y="590530"/>
                      <a:pt x="79975" y="593302"/>
                    </a:cubicBezTo>
                    <a:cubicBezTo>
                      <a:pt x="95908" y="593996"/>
                      <a:pt x="111841" y="598154"/>
                      <a:pt x="128468" y="600927"/>
                    </a:cubicBezTo>
                    <a:cubicBezTo>
                      <a:pt x="191508" y="612016"/>
                      <a:pt x="254549" y="623106"/>
                      <a:pt x="317590" y="634196"/>
                    </a:cubicBezTo>
                    <a:cubicBezTo>
                      <a:pt x="319668" y="634889"/>
                      <a:pt x="322439" y="634196"/>
                      <a:pt x="325210" y="634889"/>
                    </a:cubicBezTo>
                    <a:cubicBezTo>
                      <a:pt x="325210" y="631423"/>
                      <a:pt x="325903" y="627958"/>
                      <a:pt x="325903" y="624492"/>
                    </a:cubicBezTo>
                    <a:cubicBezTo>
                      <a:pt x="325903" y="573895"/>
                      <a:pt x="325903" y="523298"/>
                      <a:pt x="325903" y="473394"/>
                    </a:cubicBezTo>
                    <a:cubicBezTo>
                      <a:pt x="325903" y="465770"/>
                      <a:pt x="323825" y="461611"/>
                      <a:pt x="317590" y="457453"/>
                    </a:cubicBezTo>
                    <a:cubicBezTo>
                      <a:pt x="289880" y="438046"/>
                      <a:pt x="262862" y="417945"/>
                      <a:pt x="235152" y="399231"/>
                    </a:cubicBezTo>
                    <a:cubicBezTo>
                      <a:pt x="202592" y="376359"/>
                      <a:pt x="185966" y="345169"/>
                      <a:pt x="185966" y="305662"/>
                    </a:cubicBezTo>
                    <a:cubicBezTo>
                      <a:pt x="185966" y="230806"/>
                      <a:pt x="185966" y="155950"/>
                      <a:pt x="185966" y="81094"/>
                    </a:cubicBezTo>
                    <a:cubicBezTo>
                      <a:pt x="185966" y="31190"/>
                      <a:pt x="217833" y="0"/>
                      <a:pt x="267712" y="0"/>
                    </a:cubicBezTo>
                    <a:cubicBezTo>
                      <a:pt x="339758" y="0"/>
                      <a:pt x="411112" y="0"/>
                      <a:pt x="483158" y="0"/>
                    </a:cubicBezTo>
                    <a:cubicBezTo>
                      <a:pt x="531651" y="0"/>
                      <a:pt x="564211" y="31883"/>
                      <a:pt x="564211" y="81094"/>
                    </a:cubicBezTo>
                    <a:cubicBezTo>
                      <a:pt x="564211" y="155950"/>
                      <a:pt x="564211" y="230806"/>
                      <a:pt x="564211" y="305662"/>
                    </a:cubicBezTo>
                    <a:cubicBezTo>
                      <a:pt x="564211" y="344476"/>
                      <a:pt x="548970" y="375666"/>
                      <a:pt x="517103" y="397845"/>
                    </a:cubicBezTo>
                    <a:cubicBezTo>
                      <a:pt x="488700" y="417945"/>
                      <a:pt x="460990" y="438046"/>
                      <a:pt x="432587" y="457453"/>
                    </a:cubicBezTo>
                    <a:cubicBezTo>
                      <a:pt x="426352" y="461611"/>
                      <a:pt x="424274" y="466463"/>
                      <a:pt x="424274" y="473394"/>
                    </a:cubicBezTo>
                    <a:cubicBezTo>
                      <a:pt x="424274" y="555875"/>
                      <a:pt x="424274" y="639048"/>
                      <a:pt x="424274" y="721528"/>
                    </a:cubicBezTo>
                    <a:cubicBezTo>
                      <a:pt x="424274" y="744400"/>
                      <a:pt x="418039" y="763114"/>
                      <a:pt x="396564" y="774897"/>
                    </a:cubicBezTo>
                    <a:cubicBezTo>
                      <a:pt x="394486" y="776284"/>
                      <a:pt x="392407" y="780442"/>
                      <a:pt x="392407" y="783215"/>
                    </a:cubicBezTo>
                    <a:cubicBezTo>
                      <a:pt x="392407" y="815791"/>
                      <a:pt x="392407" y="848367"/>
                      <a:pt x="392407" y="880943"/>
                    </a:cubicBezTo>
                    <a:cubicBezTo>
                      <a:pt x="392407" y="883716"/>
                      <a:pt x="393793" y="887874"/>
                      <a:pt x="395871" y="888568"/>
                    </a:cubicBezTo>
                    <a:cubicBezTo>
                      <a:pt x="422196" y="898271"/>
                      <a:pt x="447135" y="912826"/>
                      <a:pt x="476924" y="910747"/>
                    </a:cubicBezTo>
                    <a:cubicBezTo>
                      <a:pt x="495628" y="909361"/>
                      <a:pt x="513640" y="904509"/>
                      <a:pt x="530266" y="896885"/>
                    </a:cubicBezTo>
                    <a:cubicBezTo>
                      <a:pt x="573217" y="877478"/>
                      <a:pt x="616167" y="876785"/>
                      <a:pt x="658425" y="896885"/>
                    </a:cubicBezTo>
                    <a:cubicBezTo>
                      <a:pt x="697220" y="914906"/>
                      <a:pt x="734629" y="914906"/>
                      <a:pt x="773423" y="896885"/>
                    </a:cubicBezTo>
                    <a:cubicBezTo>
                      <a:pt x="814988" y="877478"/>
                      <a:pt x="857939" y="877478"/>
                      <a:pt x="899504" y="896192"/>
                    </a:cubicBezTo>
                    <a:cubicBezTo>
                      <a:pt x="938991" y="914906"/>
                      <a:pt x="977093" y="914906"/>
                      <a:pt x="1016580" y="896192"/>
                    </a:cubicBezTo>
                    <a:cubicBezTo>
                      <a:pt x="1056760" y="877478"/>
                      <a:pt x="1098325" y="878171"/>
                      <a:pt x="1139890" y="894805"/>
                    </a:cubicBezTo>
                    <a:cubicBezTo>
                      <a:pt x="1145432" y="896885"/>
                      <a:pt x="1150282" y="898964"/>
                      <a:pt x="1157209" y="901736"/>
                    </a:cubicBezTo>
                    <a:cubicBezTo>
                      <a:pt x="1157209" y="896885"/>
                      <a:pt x="1157209" y="892726"/>
                      <a:pt x="1157209" y="889260"/>
                    </a:cubicBezTo>
                    <a:cubicBezTo>
                      <a:pt x="1157209" y="814405"/>
                      <a:pt x="1157209" y="739549"/>
                      <a:pt x="1157209" y="664693"/>
                    </a:cubicBezTo>
                    <a:cubicBezTo>
                      <a:pt x="1157209" y="632810"/>
                      <a:pt x="1140583" y="616175"/>
                      <a:pt x="1108024" y="616175"/>
                    </a:cubicBezTo>
                    <a:cubicBezTo>
                      <a:pt x="1030435" y="616175"/>
                      <a:pt x="952847" y="616175"/>
                      <a:pt x="875258" y="616175"/>
                    </a:cubicBezTo>
                    <a:cubicBezTo>
                      <a:pt x="866945" y="616175"/>
                      <a:pt x="858632" y="614096"/>
                      <a:pt x="850319" y="611323"/>
                    </a:cubicBezTo>
                    <a:cubicBezTo>
                      <a:pt x="819838" y="599540"/>
                      <a:pt x="789356" y="587758"/>
                      <a:pt x="759568" y="575975"/>
                    </a:cubicBezTo>
                    <a:cubicBezTo>
                      <a:pt x="719388" y="559340"/>
                      <a:pt x="679208" y="559340"/>
                      <a:pt x="638336" y="575282"/>
                    </a:cubicBezTo>
                    <a:cubicBezTo>
                      <a:pt x="591228" y="593996"/>
                      <a:pt x="544121" y="611323"/>
                      <a:pt x="497706" y="629344"/>
                    </a:cubicBezTo>
                    <a:cubicBezTo>
                      <a:pt x="495628" y="630037"/>
                      <a:pt x="493550" y="631423"/>
                      <a:pt x="491471" y="632117"/>
                    </a:cubicBezTo>
                    <a:cubicBezTo>
                      <a:pt x="480387" y="635582"/>
                      <a:pt x="471382" y="632117"/>
                      <a:pt x="467225" y="622413"/>
                    </a:cubicBezTo>
                    <a:cubicBezTo>
                      <a:pt x="463761" y="612709"/>
                      <a:pt x="467918" y="604392"/>
                      <a:pt x="479002" y="599540"/>
                    </a:cubicBezTo>
                    <a:cubicBezTo>
                      <a:pt x="515025" y="585678"/>
                      <a:pt x="551048" y="571816"/>
                      <a:pt x="587072" y="557954"/>
                    </a:cubicBezTo>
                    <a:cubicBezTo>
                      <a:pt x="606469" y="550329"/>
                      <a:pt x="625173" y="542705"/>
                      <a:pt x="644570" y="536467"/>
                    </a:cubicBezTo>
                    <a:cubicBezTo>
                      <a:pt x="684750" y="523991"/>
                      <a:pt x="724930" y="525378"/>
                      <a:pt x="764417" y="540626"/>
                    </a:cubicBezTo>
                    <a:cubicBezTo>
                      <a:pt x="795591" y="552409"/>
                      <a:pt x="826765" y="565578"/>
                      <a:pt x="858632" y="577361"/>
                    </a:cubicBezTo>
                    <a:cubicBezTo>
                      <a:pt x="865559" y="580133"/>
                      <a:pt x="872487" y="581519"/>
                      <a:pt x="880107" y="581519"/>
                    </a:cubicBezTo>
                    <a:cubicBezTo>
                      <a:pt x="952154" y="581519"/>
                      <a:pt x="1024200" y="581519"/>
                      <a:pt x="1096247" y="581519"/>
                    </a:cubicBezTo>
                    <a:cubicBezTo>
                      <a:pt x="1152360" y="581519"/>
                      <a:pt x="1171757" y="594689"/>
                      <a:pt x="1191154" y="646672"/>
                    </a:cubicBezTo>
                    <a:cubicBezTo>
                      <a:pt x="1190462" y="804701"/>
                      <a:pt x="1190462" y="962037"/>
                      <a:pt x="1190462" y="1120066"/>
                    </a:cubicBezTo>
                    <a:close/>
                    <a:moveTo>
                      <a:pt x="33560" y="901043"/>
                    </a:moveTo>
                    <a:cubicBezTo>
                      <a:pt x="43951" y="896885"/>
                      <a:pt x="52957" y="892726"/>
                      <a:pt x="62656" y="889953"/>
                    </a:cubicBezTo>
                    <a:cubicBezTo>
                      <a:pt x="102143" y="879557"/>
                      <a:pt x="140244" y="881636"/>
                      <a:pt x="176961" y="899657"/>
                    </a:cubicBezTo>
                    <a:cubicBezTo>
                      <a:pt x="206749" y="914212"/>
                      <a:pt x="237923" y="916292"/>
                      <a:pt x="268404" y="904509"/>
                    </a:cubicBezTo>
                    <a:cubicBezTo>
                      <a:pt x="296114" y="893419"/>
                      <a:pt x="323825" y="883022"/>
                      <a:pt x="354999" y="883716"/>
                    </a:cubicBezTo>
                    <a:cubicBezTo>
                      <a:pt x="354999" y="849060"/>
                      <a:pt x="354999" y="815098"/>
                      <a:pt x="354999" y="781828"/>
                    </a:cubicBezTo>
                    <a:cubicBezTo>
                      <a:pt x="354999" y="779749"/>
                      <a:pt x="352228" y="776284"/>
                      <a:pt x="350149" y="775590"/>
                    </a:cubicBezTo>
                    <a:cubicBezTo>
                      <a:pt x="332138" y="765194"/>
                      <a:pt x="323825" y="749252"/>
                      <a:pt x="324517" y="728459"/>
                    </a:cubicBezTo>
                    <a:cubicBezTo>
                      <a:pt x="324517" y="712517"/>
                      <a:pt x="325210" y="696576"/>
                      <a:pt x="324517" y="680634"/>
                    </a:cubicBezTo>
                    <a:cubicBezTo>
                      <a:pt x="324517" y="677862"/>
                      <a:pt x="320361" y="672317"/>
                      <a:pt x="317590" y="671624"/>
                    </a:cubicBezTo>
                    <a:cubicBezTo>
                      <a:pt x="242079" y="657761"/>
                      <a:pt x="165876" y="644593"/>
                      <a:pt x="89673" y="631423"/>
                    </a:cubicBezTo>
                    <a:cubicBezTo>
                      <a:pt x="55036" y="625186"/>
                      <a:pt x="34946" y="643206"/>
                      <a:pt x="34946" y="678555"/>
                    </a:cubicBezTo>
                    <a:cubicBezTo>
                      <a:pt x="34946" y="742321"/>
                      <a:pt x="34946" y="806780"/>
                      <a:pt x="34946" y="870546"/>
                    </a:cubicBezTo>
                    <a:cubicBezTo>
                      <a:pt x="33560" y="879557"/>
                      <a:pt x="33560" y="889953"/>
                      <a:pt x="33560" y="901043"/>
                    </a:cubicBezTo>
                    <a:close/>
                    <a:moveTo>
                      <a:pt x="218526" y="194071"/>
                    </a:moveTo>
                    <a:cubicBezTo>
                      <a:pt x="218526" y="230806"/>
                      <a:pt x="218526" y="266847"/>
                      <a:pt x="218526" y="303582"/>
                    </a:cubicBezTo>
                    <a:cubicBezTo>
                      <a:pt x="218526" y="332693"/>
                      <a:pt x="229610" y="354872"/>
                      <a:pt x="253856" y="371507"/>
                    </a:cubicBezTo>
                    <a:cubicBezTo>
                      <a:pt x="274639" y="385369"/>
                      <a:pt x="295422" y="399231"/>
                      <a:pt x="314126" y="415173"/>
                    </a:cubicBezTo>
                    <a:cubicBezTo>
                      <a:pt x="335601" y="433194"/>
                      <a:pt x="358462" y="442204"/>
                      <a:pt x="386173" y="438046"/>
                    </a:cubicBezTo>
                    <a:cubicBezTo>
                      <a:pt x="393793" y="436660"/>
                      <a:pt x="401413" y="435273"/>
                      <a:pt x="407648" y="431115"/>
                    </a:cubicBezTo>
                    <a:cubicBezTo>
                      <a:pt x="436051" y="411707"/>
                      <a:pt x="463761" y="390914"/>
                      <a:pt x="492164" y="371507"/>
                    </a:cubicBezTo>
                    <a:cubicBezTo>
                      <a:pt x="515718" y="354872"/>
                      <a:pt x="526802" y="332693"/>
                      <a:pt x="526802" y="304275"/>
                    </a:cubicBezTo>
                    <a:cubicBezTo>
                      <a:pt x="526802" y="230113"/>
                      <a:pt x="526802" y="155950"/>
                      <a:pt x="526802" y="81787"/>
                    </a:cubicBezTo>
                    <a:cubicBezTo>
                      <a:pt x="526802" y="51290"/>
                      <a:pt x="510176" y="35348"/>
                      <a:pt x="479695" y="35348"/>
                    </a:cubicBezTo>
                    <a:cubicBezTo>
                      <a:pt x="408341" y="35348"/>
                      <a:pt x="336987" y="35348"/>
                      <a:pt x="265633" y="35348"/>
                    </a:cubicBezTo>
                    <a:cubicBezTo>
                      <a:pt x="234459" y="35348"/>
                      <a:pt x="218526" y="51290"/>
                      <a:pt x="218526" y="82480"/>
                    </a:cubicBezTo>
                    <a:cubicBezTo>
                      <a:pt x="218526" y="119215"/>
                      <a:pt x="218526" y="156643"/>
                      <a:pt x="218526" y="194071"/>
                    </a:cubicBezTo>
                    <a:close/>
                    <a:moveTo>
                      <a:pt x="359848" y="637662"/>
                    </a:moveTo>
                    <a:cubicBezTo>
                      <a:pt x="369547" y="636275"/>
                      <a:pt x="377860" y="634196"/>
                      <a:pt x="386173" y="632810"/>
                    </a:cubicBezTo>
                    <a:cubicBezTo>
                      <a:pt x="386173" y="578747"/>
                      <a:pt x="386173" y="526071"/>
                      <a:pt x="386173" y="472701"/>
                    </a:cubicBezTo>
                    <a:cubicBezTo>
                      <a:pt x="377167" y="472701"/>
                      <a:pt x="368161" y="472701"/>
                      <a:pt x="359848" y="472701"/>
                    </a:cubicBezTo>
                    <a:cubicBezTo>
                      <a:pt x="359848" y="528150"/>
                      <a:pt x="359848" y="582213"/>
                      <a:pt x="359848" y="637662"/>
                    </a:cubicBezTo>
                    <a:close/>
                    <a:moveTo>
                      <a:pt x="359155" y="673010"/>
                    </a:moveTo>
                    <a:cubicBezTo>
                      <a:pt x="359155" y="693110"/>
                      <a:pt x="359155" y="712517"/>
                      <a:pt x="359155" y="731231"/>
                    </a:cubicBezTo>
                    <a:cubicBezTo>
                      <a:pt x="359155" y="739549"/>
                      <a:pt x="364004" y="745094"/>
                      <a:pt x="373010" y="745094"/>
                    </a:cubicBezTo>
                    <a:cubicBezTo>
                      <a:pt x="381323" y="745094"/>
                      <a:pt x="386865" y="740242"/>
                      <a:pt x="386865" y="732618"/>
                    </a:cubicBezTo>
                    <a:cubicBezTo>
                      <a:pt x="387558" y="712517"/>
                      <a:pt x="386865" y="691724"/>
                      <a:pt x="386865" y="670238"/>
                    </a:cubicBezTo>
                    <a:cubicBezTo>
                      <a:pt x="377167" y="670931"/>
                      <a:pt x="368854" y="671624"/>
                      <a:pt x="359155" y="673010"/>
                    </a:cubicBezTo>
                    <a:close/>
                  </a:path>
                </a:pathLst>
              </a:custGeom>
              <a:grpFill/>
              <a:ln w="6923"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A929476D-94F8-60FF-7D1E-C7D889801FEE}"/>
                  </a:ext>
                </a:extLst>
              </p:cNvPr>
              <p:cNvSpPr/>
              <p:nvPr/>
            </p:nvSpPr>
            <p:spPr>
              <a:xfrm>
                <a:off x="3780595" y="2544271"/>
                <a:ext cx="425556" cy="429065"/>
              </a:xfrm>
              <a:custGeom>
                <a:avLst/>
                <a:gdLst>
                  <a:gd name="connsiteX0" fmla="*/ 40675 w 425556"/>
                  <a:gd name="connsiteY0" fmla="*/ 388781 h 429065"/>
                  <a:gd name="connsiteX1" fmla="*/ 100252 w 425556"/>
                  <a:gd name="connsiteY1" fmla="*/ 358284 h 429065"/>
                  <a:gd name="connsiteX2" fmla="*/ 127269 w 425556"/>
                  <a:gd name="connsiteY2" fmla="*/ 358977 h 429065"/>
                  <a:gd name="connsiteX3" fmla="*/ 387052 w 425556"/>
                  <a:gd name="connsiteY3" fmla="*/ 255011 h 429065"/>
                  <a:gd name="connsiteX4" fmla="*/ 410606 w 425556"/>
                  <a:gd name="connsiteY4" fmla="*/ 238376 h 429065"/>
                  <a:gd name="connsiteX5" fmla="*/ 420997 w 425556"/>
                  <a:gd name="connsiteY5" fmla="*/ 265407 h 429065"/>
                  <a:gd name="connsiteX6" fmla="*/ 123805 w 425556"/>
                  <a:gd name="connsiteY6" fmla="*/ 397098 h 429065"/>
                  <a:gd name="connsiteX7" fmla="*/ 101637 w 425556"/>
                  <a:gd name="connsiteY7" fmla="*/ 397098 h 429065"/>
                  <a:gd name="connsiteX8" fmla="*/ 51066 w 425556"/>
                  <a:gd name="connsiteY8" fmla="*/ 423436 h 429065"/>
                  <a:gd name="connsiteX9" fmla="*/ 9501 w 425556"/>
                  <a:gd name="connsiteY9" fmla="*/ 419971 h 429065"/>
                  <a:gd name="connsiteX10" fmla="*/ 5344 w 425556"/>
                  <a:gd name="connsiteY10" fmla="*/ 378384 h 429065"/>
                  <a:gd name="connsiteX11" fmla="*/ 33054 w 425556"/>
                  <a:gd name="connsiteY11" fmla="*/ 324322 h 429065"/>
                  <a:gd name="connsiteX12" fmla="*/ 33054 w 425556"/>
                  <a:gd name="connsiteY12" fmla="*/ 306994 h 429065"/>
                  <a:gd name="connsiteX13" fmla="*/ 44831 w 425556"/>
                  <a:gd name="connsiteY13" fmla="*/ 93516 h 429065"/>
                  <a:gd name="connsiteX14" fmla="*/ 237417 w 425556"/>
                  <a:gd name="connsiteY14" fmla="*/ 639 h 429065"/>
                  <a:gd name="connsiteX15" fmla="*/ 424461 w 425556"/>
                  <a:gd name="connsiteY15" fmla="*/ 164213 h 429065"/>
                  <a:gd name="connsiteX16" fmla="*/ 411299 w 425556"/>
                  <a:gd name="connsiteY16" fmla="*/ 190552 h 429065"/>
                  <a:gd name="connsiteX17" fmla="*/ 389823 w 425556"/>
                  <a:gd name="connsiteY17" fmla="*/ 171144 h 429065"/>
                  <a:gd name="connsiteX18" fmla="*/ 329554 w 425556"/>
                  <a:gd name="connsiteY18" fmla="*/ 74109 h 429065"/>
                  <a:gd name="connsiteX19" fmla="*/ 105794 w 425556"/>
                  <a:gd name="connsiteY19" fmla="*/ 76188 h 429065"/>
                  <a:gd name="connsiteX20" fmla="*/ 67692 w 425556"/>
                  <a:gd name="connsiteY20" fmla="*/ 296597 h 429065"/>
                  <a:gd name="connsiteX21" fmla="*/ 68385 w 425556"/>
                  <a:gd name="connsiteY21" fmla="*/ 331946 h 429065"/>
                  <a:gd name="connsiteX22" fmla="*/ 39982 w 425556"/>
                  <a:gd name="connsiteY22" fmla="*/ 387395 h 429065"/>
                  <a:gd name="connsiteX23" fmla="*/ 40675 w 425556"/>
                  <a:gd name="connsiteY23" fmla="*/ 388781 h 42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25556" h="429065">
                    <a:moveTo>
                      <a:pt x="40675" y="388781"/>
                    </a:moveTo>
                    <a:cubicBezTo>
                      <a:pt x="60765" y="378384"/>
                      <a:pt x="80854" y="368681"/>
                      <a:pt x="100252" y="358284"/>
                    </a:cubicBezTo>
                    <a:cubicBezTo>
                      <a:pt x="109950" y="352739"/>
                      <a:pt x="118263" y="353432"/>
                      <a:pt x="127269" y="358977"/>
                    </a:cubicBezTo>
                    <a:cubicBezTo>
                      <a:pt x="230490" y="418585"/>
                      <a:pt x="352414" y="369374"/>
                      <a:pt x="387052" y="255011"/>
                    </a:cubicBezTo>
                    <a:cubicBezTo>
                      <a:pt x="391209" y="241149"/>
                      <a:pt x="400215" y="234911"/>
                      <a:pt x="410606" y="238376"/>
                    </a:cubicBezTo>
                    <a:cubicBezTo>
                      <a:pt x="420997" y="241842"/>
                      <a:pt x="424461" y="250852"/>
                      <a:pt x="420997" y="265407"/>
                    </a:cubicBezTo>
                    <a:cubicBezTo>
                      <a:pt x="386360" y="392940"/>
                      <a:pt x="240881" y="457399"/>
                      <a:pt x="123805" y="397098"/>
                    </a:cubicBezTo>
                    <a:cubicBezTo>
                      <a:pt x="115492" y="392940"/>
                      <a:pt x="109257" y="392940"/>
                      <a:pt x="101637" y="397098"/>
                    </a:cubicBezTo>
                    <a:cubicBezTo>
                      <a:pt x="85011" y="406109"/>
                      <a:pt x="67692" y="414426"/>
                      <a:pt x="51066" y="423436"/>
                    </a:cubicBezTo>
                    <a:cubicBezTo>
                      <a:pt x="34440" y="431754"/>
                      <a:pt x="20585" y="431061"/>
                      <a:pt x="9501" y="419971"/>
                    </a:cubicBezTo>
                    <a:cubicBezTo>
                      <a:pt x="-1583" y="409574"/>
                      <a:pt x="-2969" y="395019"/>
                      <a:pt x="5344" y="378384"/>
                    </a:cubicBezTo>
                    <a:cubicBezTo>
                      <a:pt x="14350" y="360364"/>
                      <a:pt x="23356" y="342343"/>
                      <a:pt x="33054" y="324322"/>
                    </a:cubicBezTo>
                    <a:cubicBezTo>
                      <a:pt x="36518" y="318084"/>
                      <a:pt x="36518" y="313232"/>
                      <a:pt x="33054" y="306994"/>
                    </a:cubicBezTo>
                    <a:cubicBezTo>
                      <a:pt x="-2969" y="233524"/>
                      <a:pt x="-198" y="161441"/>
                      <a:pt x="44831" y="93516"/>
                    </a:cubicBezTo>
                    <a:cubicBezTo>
                      <a:pt x="89860" y="25591"/>
                      <a:pt x="156365" y="-4906"/>
                      <a:pt x="237417" y="639"/>
                    </a:cubicBezTo>
                    <a:cubicBezTo>
                      <a:pt x="327475" y="6184"/>
                      <a:pt x="405757" y="75495"/>
                      <a:pt x="424461" y="164213"/>
                    </a:cubicBezTo>
                    <a:cubicBezTo>
                      <a:pt x="427925" y="178769"/>
                      <a:pt x="423076" y="188472"/>
                      <a:pt x="411299" y="190552"/>
                    </a:cubicBezTo>
                    <a:cubicBezTo>
                      <a:pt x="400907" y="192631"/>
                      <a:pt x="393287" y="185700"/>
                      <a:pt x="389823" y="171144"/>
                    </a:cubicBezTo>
                    <a:cubicBezTo>
                      <a:pt x="380817" y="131637"/>
                      <a:pt x="360728" y="99754"/>
                      <a:pt x="329554" y="74109"/>
                    </a:cubicBezTo>
                    <a:cubicBezTo>
                      <a:pt x="265127" y="20740"/>
                      <a:pt x="168834" y="22126"/>
                      <a:pt x="105794" y="76188"/>
                    </a:cubicBezTo>
                    <a:cubicBezTo>
                      <a:pt x="41367" y="130944"/>
                      <a:pt x="24741" y="224514"/>
                      <a:pt x="67692" y="296597"/>
                    </a:cubicBezTo>
                    <a:cubicBezTo>
                      <a:pt x="75312" y="309073"/>
                      <a:pt x="76005" y="319470"/>
                      <a:pt x="68385" y="331946"/>
                    </a:cubicBezTo>
                    <a:cubicBezTo>
                      <a:pt x="57993" y="349967"/>
                      <a:pt x="49680" y="368681"/>
                      <a:pt x="39982" y="387395"/>
                    </a:cubicBezTo>
                    <a:cubicBezTo>
                      <a:pt x="39289" y="387395"/>
                      <a:pt x="39982" y="388088"/>
                      <a:pt x="40675" y="388781"/>
                    </a:cubicBezTo>
                    <a:close/>
                  </a:path>
                </a:pathLst>
              </a:custGeom>
              <a:grpFill/>
              <a:ln w="6923"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B3B2F10C-7DCD-FCD6-0F87-447581C07179}"/>
                  </a:ext>
                </a:extLst>
              </p:cNvPr>
              <p:cNvSpPr/>
              <p:nvPr/>
            </p:nvSpPr>
            <p:spPr>
              <a:xfrm>
                <a:off x="3894702" y="2793044"/>
                <a:ext cx="212023" cy="35348"/>
              </a:xfrm>
              <a:custGeom>
                <a:avLst/>
                <a:gdLst>
                  <a:gd name="connsiteX0" fmla="*/ 105299 w 212023"/>
                  <a:gd name="connsiteY0" fmla="*/ 35349 h 35348"/>
                  <a:gd name="connsiteX1" fmla="*/ 21475 w 212023"/>
                  <a:gd name="connsiteY1" fmla="*/ 35349 h 35348"/>
                  <a:gd name="connsiteX2" fmla="*/ 0 w 212023"/>
                  <a:gd name="connsiteY2" fmla="*/ 18021 h 35348"/>
                  <a:gd name="connsiteX3" fmla="*/ 21475 w 212023"/>
                  <a:gd name="connsiteY3" fmla="*/ 0 h 35348"/>
                  <a:gd name="connsiteX4" fmla="*/ 191201 w 212023"/>
                  <a:gd name="connsiteY4" fmla="*/ 0 h 35348"/>
                  <a:gd name="connsiteX5" fmla="*/ 211983 w 212023"/>
                  <a:gd name="connsiteY5" fmla="*/ 18021 h 35348"/>
                  <a:gd name="connsiteX6" fmla="*/ 191201 w 212023"/>
                  <a:gd name="connsiteY6" fmla="*/ 34656 h 35348"/>
                  <a:gd name="connsiteX7" fmla="*/ 105299 w 212023"/>
                  <a:gd name="connsiteY7" fmla="*/ 35349 h 35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023" h="35348">
                    <a:moveTo>
                      <a:pt x="105299" y="35349"/>
                    </a:moveTo>
                    <a:cubicBezTo>
                      <a:pt x="77589" y="35349"/>
                      <a:pt x="49186" y="35349"/>
                      <a:pt x="21475" y="35349"/>
                    </a:cubicBezTo>
                    <a:cubicBezTo>
                      <a:pt x="7620" y="35349"/>
                      <a:pt x="0" y="29111"/>
                      <a:pt x="0" y="18021"/>
                    </a:cubicBezTo>
                    <a:cubicBezTo>
                      <a:pt x="0" y="7624"/>
                      <a:pt x="8313" y="0"/>
                      <a:pt x="21475" y="0"/>
                    </a:cubicBezTo>
                    <a:cubicBezTo>
                      <a:pt x="78281" y="0"/>
                      <a:pt x="134395" y="0"/>
                      <a:pt x="191201" y="0"/>
                    </a:cubicBezTo>
                    <a:cubicBezTo>
                      <a:pt x="204363" y="0"/>
                      <a:pt x="212676" y="6931"/>
                      <a:pt x="211983" y="18021"/>
                    </a:cubicBezTo>
                    <a:cubicBezTo>
                      <a:pt x="211983" y="28418"/>
                      <a:pt x="204363" y="34656"/>
                      <a:pt x="191201" y="34656"/>
                    </a:cubicBezTo>
                    <a:cubicBezTo>
                      <a:pt x="162798" y="35349"/>
                      <a:pt x="134395" y="35349"/>
                      <a:pt x="105299" y="35349"/>
                    </a:cubicBezTo>
                    <a:close/>
                  </a:path>
                </a:pathLst>
              </a:custGeom>
              <a:grpFill/>
              <a:ln w="6923"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0BE4668-8140-9919-1249-426BF5E21603}"/>
                  </a:ext>
                </a:extLst>
              </p:cNvPr>
              <p:cNvSpPr/>
              <p:nvPr/>
            </p:nvSpPr>
            <p:spPr>
              <a:xfrm>
                <a:off x="3894009" y="2725812"/>
                <a:ext cx="211983" cy="35348"/>
              </a:xfrm>
              <a:custGeom>
                <a:avLst/>
                <a:gdLst>
                  <a:gd name="connsiteX0" fmla="*/ 106684 w 211983"/>
                  <a:gd name="connsiteY0" fmla="*/ 34656 h 35348"/>
                  <a:gd name="connsiteX1" fmla="*/ 21475 w 211983"/>
                  <a:gd name="connsiteY1" fmla="*/ 34656 h 35348"/>
                  <a:gd name="connsiteX2" fmla="*/ 0 w 211983"/>
                  <a:gd name="connsiteY2" fmla="*/ 17328 h 35348"/>
                  <a:gd name="connsiteX3" fmla="*/ 22168 w 211983"/>
                  <a:gd name="connsiteY3" fmla="*/ 0 h 35348"/>
                  <a:gd name="connsiteX4" fmla="*/ 190508 w 211983"/>
                  <a:gd name="connsiteY4" fmla="*/ 0 h 35348"/>
                  <a:gd name="connsiteX5" fmla="*/ 211983 w 211983"/>
                  <a:gd name="connsiteY5" fmla="*/ 17328 h 35348"/>
                  <a:gd name="connsiteX6" fmla="*/ 189815 w 211983"/>
                  <a:gd name="connsiteY6" fmla="*/ 35349 h 35348"/>
                  <a:gd name="connsiteX7" fmla="*/ 106684 w 211983"/>
                  <a:gd name="connsiteY7" fmla="*/ 34656 h 35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983" h="35348">
                    <a:moveTo>
                      <a:pt x="106684" y="34656"/>
                    </a:moveTo>
                    <a:cubicBezTo>
                      <a:pt x="78281" y="34656"/>
                      <a:pt x="49878" y="34656"/>
                      <a:pt x="21475" y="34656"/>
                    </a:cubicBezTo>
                    <a:cubicBezTo>
                      <a:pt x="8313" y="34656"/>
                      <a:pt x="0" y="27724"/>
                      <a:pt x="0" y="17328"/>
                    </a:cubicBezTo>
                    <a:cubicBezTo>
                      <a:pt x="0" y="6931"/>
                      <a:pt x="8313" y="0"/>
                      <a:pt x="22168" y="0"/>
                    </a:cubicBezTo>
                    <a:cubicBezTo>
                      <a:pt x="78281" y="0"/>
                      <a:pt x="134395" y="0"/>
                      <a:pt x="190508" y="0"/>
                    </a:cubicBezTo>
                    <a:cubicBezTo>
                      <a:pt x="204363" y="0"/>
                      <a:pt x="211983" y="6238"/>
                      <a:pt x="211983" y="17328"/>
                    </a:cubicBezTo>
                    <a:cubicBezTo>
                      <a:pt x="211983" y="28418"/>
                      <a:pt x="204363" y="35349"/>
                      <a:pt x="189815" y="35349"/>
                    </a:cubicBezTo>
                    <a:cubicBezTo>
                      <a:pt x="162798" y="34656"/>
                      <a:pt x="135087" y="34656"/>
                      <a:pt x="106684" y="34656"/>
                    </a:cubicBezTo>
                    <a:close/>
                  </a:path>
                </a:pathLst>
              </a:custGeom>
              <a:grpFill/>
              <a:ln w="6923"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1F37FD70-A0A6-D994-08BE-6FAFDBF0DB38}"/>
                  </a:ext>
                </a:extLst>
              </p:cNvPr>
              <p:cNvSpPr/>
              <p:nvPr/>
            </p:nvSpPr>
            <p:spPr>
              <a:xfrm>
                <a:off x="3948044" y="2658581"/>
                <a:ext cx="105298" cy="34655"/>
              </a:xfrm>
              <a:custGeom>
                <a:avLst/>
                <a:gdLst>
                  <a:gd name="connsiteX0" fmla="*/ 53342 w 105298"/>
                  <a:gd name="connsiteY0" fmla="*/ 34656 h 34655"/>
                  <a:gd name="connsiteX1" fmla="*/ 19397 w 105298"/>
                  <a:gd name="connsiteY1" fmla="*/ 34656 h 34655"/>
                  <a:gd name="connsiteX2" fmla="*/ 0 w 105298"/>
                  <a:gd name="connsiteY2" fmla="*/ 17328 h 34655"/>
                  <a:gd name="connsiteX3" fmla="*/ 18704 w 105298"/>
                  <a:gd name="connsiteY3" fmla="*/ 0 h 34655"/>
                  <a:gd name="connsiteX4" fmla="*/ 85902 w 105298"/>
                  <a:gd name="connsiteY4" fmla="*/ 0 h 34655"/>
                  <a:gd name="connsiteX5" fmla="*/ 105299 w 105298"/>
                  <a:gd name="connsiteY5" fmla="*/ 17328 h 34655"/>
                  <a:gd name="connsiteX6" fmla="*/ 86594 w 105298"/>
                  <a:gd name="connsiteY6" fmla="*/ 34656 h 34655"/>
                  <a:gd name="connsiteX7" fmla="*/ 53342 w 105298"/>
                  <a:gd name="connsiteY7" fmla="*/ 34656 h 3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298" h="34655">
                    <a:moveTo>
                      <a:pt x="53342" y="34656"/>
                    </a:moveTo>
                    <a:cubicBezTo>
                      <a:pt x="42258" y="34656"/>
                      <a:pt x="31174" y="34656"/>
                      <a:pt x="19397" y="34656"/>
                    </a:cubicBezTo>
                    <a:cubicBezTo>
                      <a:pt x="7620" y="34656"/>
                      <a:pt x="0" y="27724"/>
                      <a:pt x="0" y="17328"/>
                    </a:cubicBezTo>
                    <a:cubicBezTo>
                      <a:pt x="0" y="7624"/>
                      <a:pt x="7620" y="0"/>
                      <a:pt x="18704" y="0"/>
                    </a:cubicBezTo>
                    <a:cubicBezTo>
                      <a:pt x="40873" y="0"/>
                      <a:pt x="63733" y="0"/>
                      <a:pt x="85902" y="0"/>
                    </a:cubicBezTo>
                    <a:cubicBezTo>
                      <a:pt x="97679" y="0"/>
                      <a:pt x="105299" y="6931"/>
                      <a:pt x="105299" y="17328"/>
                    </a:cubicBezTo>
                    <a:cubicBezTo>
                      <a:pt x="105299" y="27724"/>
                      <a:pt x="98371" y="34656"/>
                      <a:pt x="86594" y="34656"/>
                    </a:cubicBezTo>
                    <a:cubicBezTo>
                      <a:pt x="75510" y="34656"/>
                      <a:pt x="64426" y="34656"/>
                      <a:pt x="53342" y="34656"/>
                    </a:cubicBezTo>
                    <a:close/>
                  </a:path>
                </a:pathLst>
              </a:custGeom>
              <a:grpFill/>
              <a:ln w="6923"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FAC0D9E6-3E46-227E-9A05-C07BF411BCD9}"/>
                  </a:ext>
                </a:extLst>
              </p:cNvPr>
              <p:cNvSpPr/>
              <p:nvPr/>
            </p:nvSpPr>
            <p:spPr>
              <a:xfrm>
                <a:off x="4211291" y="3524925"/>
                <a:ext cx="34637" cy="34046"/>
              </a:xfrm>
              <a:custGeom>
                <a:avLst/>
                <a:gdLst>
                  <a:gd name="connsiteX0" fmla="*/ 34638 w 34637"/>
                  <a:gd name="connsiteY0" fmla="*/ 16678 h 34046"/>
                  <a:gd name="connsiteX1" fmla="*/ 16626 w 34637"/>
                  <a:gd name="connsiteY1" fmla="*/ 34006 h 34046"/>
                  <a:gd name="connsiteX2" fmla="*/ 0 w 34637"/>
                  <a:gd name="connsiteY2" fmla="*/ 16678 h 34046"/>
                  <a:gd name="connsiteX3" fmla="*/ 18012 w 34637"/>
                  <a:gd name="connsiteY3" fmla="*/ 44 h 34046"/>
                  <a:gd name="connsiteX4" fmla="*/ 34638 w 34637"/>
                  <a:gd name="connsiteY4" fmla="*/ 16678 h 34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37" h="34046">
                    <a:moveTo>
                      <a:pt x="34638" y="16678"/>
                    </a:moveTo>
                    <a:cubicBezTo>
                      <a:pt x="34638" y="26382"/>
                      <a:pt x="26325" y="34699"/>
                      <a:pt x="16626" y="34006"/>
                    </a:cubicBezTo>
                    <a:cubicBezTo>
                      <a:pt x="7620" y="33313"/>
                      <a:pt x="0" y="25689"/>
                      <a:pt x="0" y="16678"/>
                    </a:cubicBezTo>
                    <a:cubicBezTo>
                      <a:pt x="0" y="6975"/>
                      <a:pt x="8313" y="-650"/>
                      <a:pt x="18012" y="44"/>
                    </a:cubicBezTo>
                    <a:cubicBezTo>
                      <a:pt x="27710" y="-650"/>
                      <a:pt x="34638" y="7668"/>
                      <a:pt x="34638" y="16678"/>
                    </a:cubicBezTo>
                    <a:close/>
                  </a:path>
                </a:pathLst>
              </a:custGeom>
              <a:grpFill/>
              <a:ln w="6923"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5998CD5-3782-EFA1-7536-A57EA6977600}"/>
                  </a:ext>
                </a:extLst>
              </p:cNvPr>
              <p:cNvSpPr/>
              <p:nvPr/>
            </p:nvSpPr>
            <p:spPr>
              <a:xfrm>
                <a:off x="3261523" y="3524275"/>
                <a:ext cx="34681" cy="34655"/>
              </a:xfrm>
              <a:custGeom>
                <a:avLst/>
                <a:gdLst>
                  <a:gd name="connsiteX0" fmla="*/ 18012 w 34681"/>
                  <a:gd name="connsiteY0" fmla="*/ 34656 h 34655"/>
                  <a:gd name="connsiteX1" fmla="*/ 0 w 34681"/>
                  <a:gd name="connsiteY1" fmla="*/ 17328 h 34655"/>
                  <a:gd name="connsiteX2" fmla="*/ 17319 w 34681"/>
                  <a:gd name="connsiteY2" fmla="*/ 0 h 34655"/>
                  <a:gd name="connsiteX3" fmla="*/ 34638 w 34681"/>
                  <a:gd name="connsiteY3" fmla="*/ 15942 h 34655"/>
                  <a:gd name="connsiteX4" fmla="*/ 18012 w 34681"/>
                  <a:gd name="connsiteY4" fmla="*/ 34656 h 34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81" h="34655">
                    <a:moveTo>
                      <a:pt x="18012" y="34656"/>
                    </a:moveTo>
                    <a:cubicBezTo>
                      <a:pt x="8313" y="34656"/>
                      <a:pt x="0" y="26339"/>
                      <a:pt x="0" y="17328"/>
                    </a:cubicBezTo>
                    <a:cubicBezTo>
                      <a:pt x="0" y="8317"/>
                      <a:pt x="7620" y="693"/>
                      <a:pt x="17319" y="0"/>
                    </a:cubicBezTo>
                    <a:cubicBezTo>
                      <a:pt x="27017" y="0"/>
                      <a:pt x="34638" y="6931"/>
                      <a:pt x="34638" y="15942"/>
                    </a:cubicBezTo>
                    <a:cubicBezTo>
                      <a:pt x="35331" y="25645"/>
                      <a:pt x="27710" y="33963"/>
                      <a:pt x="18012" y="34656"/>
                    </a:cubicBezTo>
                    <a:close/>
                  </a:path>
                </a:pathLst>
              </a:custGeom>
              <a:grpFill/>
              <a:ln w="6923"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4087CA56-7B81-8D68-610A-7174B025E214}"/>
                  </a:ext>
                </a:extLst>
              </p:cNvPr>
              <p:cNvSpPr/>
              <p:nvPr/>
            </p:nvSpPr>
            <p:spPr>
              <a:xfrm>
                <a:off x="3939038" y="3524275"/>
                <a:ext cx="34637" cy="34655"/>
              </a:xfrm>
              <a:custGeom>
                <a:avLst/>
                <a:gdLst>
                  <a:gd name="connsiteX0" fmla="*/ 18012 w 34637"/>
                  <a:gd name="connsiteY0" fmla="*/ 0 h 34655"/>
                  <a:gd name="connsiteX1" fmla="*/ 34638 w 34637"/>
                  <a:gd name="connsiteY1" fmla="*/ 16635 h 34655"/>
                  <a:gd name="connsiteX2" fmla="*/ 17319 w 34637"/>
                  <a:gd name="connsiteY2" fmla="*/ 34656 h 34655"/>
                  <a:gd name="connsiteX3" fmla="*/ 0 w 34637"/>
                  <a:gd name="connsiteY3" fmla="*/ 17328 h 34655"/>
                  <a:gd name="connsiteX4" fmla="*/ 18012 w 34637"/>
                  <a:gd name="connsiteY4" fmla="*/ 0 h 34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37" h="34655">
                    <a:moveTo>
                      <a:pt x="18012" y="0"/>
                    </a:moveTo>
                    <a:cubicBezTo>
                      <a:pt x="27710" y="0"/>
                      <a:pt x="34638" y="7624"/>
                      <a:pt x="34638" y="16635"/>
                    </a:cubicBezTo>
                    <a:cubicBezTo>
                      <a:pt x="34638" y="26339"/>
                      <a:pt x="27018" y="34656"/>
                      <a:pt x="17319" y="34656"/>
                    </a:cubicBezTo>
                    <a:cubicBezTo>
                      <a:pt x="8313" y="34656"/>
                      <a:pt x="693" y="26339"/>
                      <a:pt x="0" y="17328"/>
                    </a:cubicBezTo>
                    <a:cubicBezTo>
                      <a:pt x="693" y="7624"/>
                      <a:pt x="8313" y="0"/>
                      <a:pt x="18012" y="0"/>
                    </a:cubicBezTo>
                    <a:close/>
                  </a:path>
                </a:pathLst>
              </a:custGeom>
              <a:grpFill/>
              <a:ln w="6923"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858DC8A-2937-1167-7E4A-CA8037B5E908}"/>
                  </a:ext>
                </a:extLst>
              </p:cNvPr>
              <p:cNvSpPr/>
              <p:nvPr/>
            </p:nvSpPr>
            <p:spPr>
              <a:xfrm>
                <a:off x="3729133" y="3563046"/>
                <a:ext cx="33944" cy="34053"/>
              </a:xfrm>
              <a:custGeom>
                <a:avLst/>
                <a:gdLst>
                  <a:gd name="connsiteX0" fmla="*/ 33945 w 33944"/>
                  <a:gd name="connsiteY0" fmla="*/ 16678 h 34053"/>
                  <a:gd name="connsiteX1" fmla="*/ 18012 w 33944"/>
                  <a:gd name="connsiteY1" fmla="*/ 34006 h 34053"/>
                  <a:gd name="connsiteX2" fmla="*/ 0 w 33944"/>
                  <a:gd name="connsiteY2" fmla="*/ 17372 h 34053"/>
                  <a:gd name="connsiteX3" fmla="*/ 15933 w 33944"/>
                  <a:gd name="connsiteY3" fmla="*/ 44 h 34053"/>
                  <a:gd name="connsiteX4" fmla="*/ 33945 w 33944"/>
                  <a:gd name="connsiteY4" fmla="*/ 16678 h 34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4" h="34053">
                    <a:moveTo>
                      <a:pt x="33945" y="16678"/>
                    </a:moveTo>
                    <a:cubicBezTo>
                      <a:pt x="33945" y="25689"/>
                      <a:pt x="27017" y="34006"/>
                      <a:pt x="18012" y="34006"/>
                    </a:cubicBezTo>
                    <a:cubicBezTo>
                      <a:pt x="7620" y="34699"/>
                      <a:pt x="0" y="27768"/>
                      <a:pt x="0" y="17372"/>
                    </a:cubicBezTo>
                    <a:cubicBezTo>
                      <a:pt x="0" y="7668"/>
                      <a:pt x="6235" y="44"/>
                      <a:pt x="15933" y="44"/>
                    </a:cubicBezTo>
                    <a:cubicBezTo>
                      <a:pt x="24939" y="-650"/>
                      <a:pt x="33252" y="6975"/>
                      <a:pt x="33945" y="16678"/>
                    </a:cubicBezTo>
                    <a:close/>
                  </a:path>
                </a:pathLst>
              </a:custGeom>
              <a:grpFill/>
              <a:ln w="6923"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9537B717-7DF2-0CA3-6B9F-F50D2C80BD9E}"/>
                  </a:ext>
                </a:extLst>
              </p:cNvPr>
              <p:cNvSpPr/>
              <p:nvPr/>
            </p:nvSpPr>
            <p:spPr>
              <a:xfrm>
                <a:off x="4156563" y="3562396"/>
                <a:ext cx="33944" cy="34655"/>
              </a:xfrm>
              <a:custGeom>
                <a:avLst/>
                <a:gdLst>
                  <a:gd name="connsiteX0" fmla="*/ 33945 w 33944"/>
                  <a:gd name="connsiteY0" fmla="*/ 17328 h 34655"/>
                  <a:gd name="connsiteX1" fmla="*/ 16626 w 33944"/>
                  <a:gd name="connsiteY1" fmla="*/ 34656 h 34655"/>
                  <a:gd name="connsiteX2" fmla="*/ 0 w 33944"/>
                  <a:gd name="connsiteY2" fmla="*/ 17328 h 34655"/>
                  <a:gd name="connsiteX3" fmla="*/ 18012 w 33944"/>
                  <a:gd name="connsiteY3" fmla="*/ 0 h 34655"/>
                  <a:gd name="connsiteX4" fmla="*/ 33945 w 33944"/>
                  <a:gd name="connsiteY4" fmla="*/ 17328 h 34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4" h="34655">
                    <a:moveTo>
                      <a:pt x="33945" y="17328"/>
                    </a:moveTo>
                    <a:cubicBezTo>
                      <a:pt x="33945" y="27031"/>
                      <a:pt x="26325" y="34656"/>
                      <a:pt x="16626" y="34656"/>
                    </a:cubicBezTo>
                    <a:cubicBezTo>
                      <a:pt x="7620" y="34656"/>
                      <a:pt x="0" y="27031"/>
                      <a:pt x="0" y="17328"/>
                    </a:cubicBezTo>
                    <a:cubicBezTo>
                      <a:pt x="0" y="7624"/>
                      <a:pt x="8313" y="0"/>
                      <a:pt x="18012" y="0"/>
                    </a:cubicBezTo>
                    <a:cubicBezTo>
                      <a:pt x="26325" y="693"/>
                      <a:pt x="33252" y="8317"/>
                      <a:pt x="33945" y="17328"/>
                    </a:cubicBezTo>
                    <a:close/>
                  </a:path>
                </a:pathLst>
              </a:custGeom>
              <a:grpFill/>
              <a:ln w="6923"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CFC66A8F-34EA-7E92-4411-F8A1ED8F5542}"/>
                  </a:ext>
                </a:extLst>
              </p:cNvPr>
              <p:cNvSpPr/>
              <p:nvPr/>
            </p:nvSpPr>
            <p:spPr>
              <a:xfrm>
                <a:off x="3426399" y="3562396"/>
                <a:ext cx="34678" cy="34655"/>
              </a:xfrm>
              <a:custGeom>
                <a:avLst/>
                <a:gdLst>
                  <a:gd name="connsiteX0" fmla="*/ 17319 w 34678"/>
                  <a:gd name="connsiteY0" fmla="*/ 34656 h 34655"/>
                  <a:gd name="connsiteX1" fmla="*/ 0 w 34678"/>
                  <a:gd name="connsiteY1" fmla="*/ 16635 h 34655"/>
                  <a:gd name="connsiteX2" fmla="*/ 17319 w 34678"/>
                  <a:gd name="connsiteY2" fmla="*/ 0 h 34655"/>
                  <a:gd name="connsiteX3" fmla="*/ 34638 w 34678"/>
                  <a:gd name="connsiteY3" fmla="*/ 18021 h 34655"/>
                  <a:gd name="connsiteX4" fmla="*/ 17319 w 34678"/>
                  <a:gd name="connsiteY4" fmla="*/ 34656 h 34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78" h="34655">
                    <a:moveTo>
                      <a:pt x="17319" y="34656"/>
                    </a:moveTo>
                    <a:cubicBezTo>
                      <a:pt x="7620" y="34656"/>
                      <a:pt x="0" y="27031"/>
                      <a:pt x="0" y="16635"/>
                    </a:cubicBezTo>
                    <a:cubicBezTo>
                      <a:pt x="693" y="6931"/>
                      <a:pt x="7620" y="0"/>
                      <a:pt x="17319" y="0"/>
                    </a:cubicBezTo>
                    <a:cubicBezTo>
                      <a:pt x="27018" y="0"/>
                      <a:pt x="35331" y="8317"/>
                      <a:pt x="34638" y="18021"/>
                    </a:cubicBezTo>
                    <a:cubicBezTo>
                      <a:pt x="33945" y="27724"/>
                      <a:pt x="26325" y="34656"/>
                      <a:pt x="17319" y="34656"/>
                    </a:cubicBezTo>
                    <a:close/>
                  </a:path>
                </a:pathLst>
              </a:custGeom>
              <a:grpFill/>
              <a:ln w="6923"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59FF504E-F10A-815F-E954-84343CB4C992}"/>
                  </a:ext>
                </a:extLst>
              </p:cNvPr>
              <p:cNvSpPr/>
              <p:nvPr/>
            </p:nvSpPr>
            <p:spPr>
              <a:xfrm>
                <a:off x="3400074" y="2606597"/>
                <a:ext cx="252162" cy="191298"/>
              </a:xfrm>
              <a:custGeom>
                <a:avLst/>
                <a:gdLst>
                  <a:gd name="connsiteX0" fmla="*/ 126774 w 252162"/>
                  <a:gd name="connsiteY0" fmla="*/ 0 h 191298"/>
                  <a:gd name="connsiteX1" fmla="*/ 229995 w 252162"/>
                  <a:gd name="connsiteY1" fmla="*/ 0 h 191298"/>
                  <a:gd name="connsiteX2" fmla="*/ 252163 w 252162"/>
                  <a:gd name="connsiteY2" fmla="*/ 22179 h 191298"/>
                  <a:gd name="connsiteX3" fmla="*/ 252163 w 252162"/>
                  <a:gd name="connsiteY3" fmla="*/ 169119 h 191298"/>
                  <a:gd name="connsiteX4" fmla="*/ 229302 w 252162"/>
                  <a:gd name="connsiteY4" fmla="*/ 191298 h 191298"/>
                  <a:gd name="connsiteX5" fmla="*/ 22168 w 252162"/>
                  <a:gd name="connsiteY5" fmla="*/ 191298 h 191298"/>
                  <a:gd name="connsiteX6" fmla="*/ 0 w 252162"/>
                  <a:gd name="connsiteY6" fmla="*/ 169812 h 191298"/>
                  <a:gd name="connsiteX7" fmla="*/ 0 w 252162"/>
                  <a:gd name="connsiteY7" fmla="*/ 22179 h 191298"/>
                  <a:gd name="connsiteX8" fmla="*/ 22168 w 252162"/>
                  <a:gd name="connsiteY8" fmla="*/ 693 h 191298"/>
                  <a:gd name="connsiteX9" fmla="*/ 126774 w 252162"/>
                  <a:gd name="connsiteY9" fmla="*/ 0 h 191298"/>
                  <a:gd name="connsiteX10" fmla="*/ 216140 w 252162"/>
                  <a:gd name="connsiteY10" fmla="*/ 155257 h 191298"/>
                  <a:gd name="connsiteX11" fmla="*/ 216140 w 252162"/>
                  <a:gd name="connsiteY11" fmla="*/ 36042 h 191298"/>
                  <a:gd name="connsiteX12" fmla="*/ 35330 w 252162"/>
                  <a:gd name="connsiteY12" fmla="*/ 36042 h 191298"/>
                  <a:gd name="connsiteX13" fmla="*/ 35330 w 252162"/>
                  <a:gd name="connsiteY13" fmla="*/ 155257 h 191298"/>
                  <a:gd name="connsiteX14" fmla="*/ 216140 w 252162"/>
                  <a:gd name="connsiteY14" fmla="*/ 155257 h 19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2162" h="191298">
                    <a:moveTo>
                      <a:pt x="126774" y="0"/>
                    </a:moveTo>
                    <a:cubicBezTo>
                      <a:pt x="161412" y="0"/>
                      <a:pt x="196050" y="0"/>
                      <a:pt x="229995" y="0"/>
                    </a:cubicBezTo>
                    <a:cubicBezTo>
                      <a:pt x="245928" y="0"/>
                      <a:pt x="251470" y="6238"/>
                      <a:pt x="252163" y="22179"/>
                    </a:cubicBezTo>
                    <a:cubicBezTo>
                      <a:pt x="252163" y="71390"/>
                      <a:pt x="252163" y="119908"/>
                      <a:pt x="252163" y="169119"/>
                    </a:cubicBezTo>
                    <a:cubicBezTo>
                      <a:pt x="252163" y="185060"/>
                      <a:pt x="245928" y="191298"/>
                      <a:pt x="229302" y="191298"/>
                    </a:cubicBezTo>
                    <a:cubicBezTo>
                      <a:pt x="160026" y="191298"/>
                      <a:pt x="91444" y="191298"/>
                      <a:pt x="22168" y="191298"/>
                    </a:cubicBezTo>
                    <a:cubicBezTo>
                      <a:pt x="6235" y="191298"/>
                      <a:pt x="0" y="185060"/>
                      <a:pt x="0" y="169812"/>
                    </a:cubicBezTo>
                    <a:cubicBezTo>
                      <a:pt x="0" y="120601"/>
                      <a:pt x="0" y="71390"/>
                      <a:pt x="0" y="22179"/>
                    </a:cubicBezTo>
                    <a:cubicBezTo>
                      <a:pt x="0" y="6238"/>
                      <a:pt x="6235" y="693"/>
                      <a:pt x="22168" y="693"/>
                    </a:cubicBezTo>
                    <a:cubicBezTo>
                      <a:pt x="56806" y="0"/>
                      <a:pt x="91444" y="0"/>
                      <a:pt x="126774" y="0"/>
                    </a:cubicBezTo>
                    <a:close/>
                    <a:moveTo>
                      <a:pt x="216140" y="155257"/>
                    </a:moveTo>
                    <a:cubicBezTo>
                      <a:pt x="216140" y="115056"/>
                      <a:pt x="216140" y="75549"/>
                      <a:pt x="216140" y="36042"/>
                    </a:cubicBezTo>
                    <a:cubicBezTo>
                      <a:pt x="155177" y="36042"/>
                      <a:pt x="95600" y="36042"/>
                      <a:pt x="35330" y="36042"/>
                    </a:cubicBezTo>
                    <a:cubicBezTo>
                      <a:pt x="35330" y="76242"/>
                      <a:pt x="35330" y="115749"/>
                      <a:pt x="35330" y="155257"/>
                    </a:cubicBezTo>
                    <a:cubicBezTo>
                      <a:pt x="95600" y="155257"/>
                      <a:pt x="155870" y="155257"/>
                      <a:pt x="216140" y="155257"/>
                    </a:cubicBezTo>
                    <a:close/>
                  </a:path>
                </a:pathLst>
              </a:custGeom>
              <a:grpFill/>
              <a:ln w="6923"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20059E1B-E733-1FD6-4426-7F3CED4C7451}"/>
                  </a:ext>
                </a:extLst>
              </p:cNvPr>
              <p:cNvSpPr/>
              <p:nvPr/>
            </p:nvSpPr>
            <p:spPr>
              <a:xfrm>
                <a:off x="3454802" y="2839482"/>
                <a:ext cx="142014" cy="34655"/>
              </a:xfrm>
              <a:custGeom>
                <a:avLst/>
                <a:gdLst>
                  <a:gd name="connsiteX0" fmla="*/ 71354 w 142014"/>
                  <a:gd name="connsiteY0" fmla="*/ 0 h 34655"/>
                  <a:gd name="connsiteX1" fmla="*/ 122618 w 142014"/>
                  <a:gd name="connsiteY1" fmla="*/ 0 h 34655"/>
                  <a:gd name="connsiteX2" fmla="*/ 142015 w 142014"/>
                  <a:gd name="connsiteY2" fmla="*/ 16635 h 34655"/>
                  <a:gd name="connsiteX3" fmla="*/ 122618 w 142014"/>
                  <a:gd name="connsiteY3" fmla="*/ 34656 h 34655"/>
                  <a:gd name="connsiteX4" fmla="*/ 19397 w 142014"/>
                  <a:gd name="connsiteY4" fmla="*/ 34656 h 34655"/>
                  <a:gd name="connsiteX5" fmla="*/ 0 w 142014"/>
                  <a:gd name="connsiteY5" fmla="*/ 17328 h 34655"/>
                  <a:gd name="connsiteX6" fmla="*/ 20090 w 142014"/>
                  <a:gd name="connsiteY6" fmla="*/ 0 h 34655"/>
                  <a:gd name="connsiteX7" fmla="*/ 71354 w 142014"/>
                  <a:gd name="connsiteY7" fmla="*/ 0 h 3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014" h="34655">
                    <a:moveTo>
                      <a:pt x="71354" y="0"/>
                    </a:moveTo>
                    <a:cubicBezTo>
                      <a:pt x="88673" y="0"/>
                      <a:pt x="105299" y="0"/>
                      <a:pt x="122618" y="0"/>
                    </a:cubicBezTo>
                    <a:cubicBezTo>
                      <a:pt x="135087" y="0"/>
                      <a:pt x="142015" y="6238"/>
                      <a:pt x="142015" y="16635"/>
                    </a:cubicBezTo>
                    <a:cubicBezTo>
                      <a:pt x="142015" y="27724"/>
                      <a:pt x="135087" y="34656"/>
                      <a:pt x="122618" y="34656"/>
                    </a:cubicBezTo>
                    <a:cubicBezTo>
                      <a:pt x="87980" y="34656"/>
                      <a:pt x="54035" y="34656"/>
                      <a:pt x="19397" y="34656"/>
                    </a:cubicBezTo>
                    <a:cubicBezTo>
                      <a:pt x="7620" y="34656"/>
                      <a:pt x="0" y="27031"/>
                      <a:pt x="0" y="17328"/>
                    </a:cubicBezTo>
                    <a:cubicBezTo>
                      <a:pt x="0" y="6931"/>
                      <a:pt x="7620" y="0"/>
                      <a:pt x="20090" y="0"/>
                    </a:cubicBezTo>
                    <a:cubicBezTo>
                      <a:pt x="37409" y="0"/>
                      <a:pt x="54035" y="0"/>
                      <a:pt x="71354" y="0"/>
                    </a:cubicBezTo>
                    <a:close/>
                  </a:path>
                </a:pathLst>
              </a:custGeom>
              <a:grpFill/>
              <a:ln w="6923"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3C2BEB4F-E63D-C97A-2C44-4403373248E9}"/>
                  </a:ext>
                </a:extLst>
              </p:cNvPr>
              <p:cNvSpPr/>
              <p:nvPr/>
            </p:nvSpPr>
            <p:spPr>
              <a:xfrm>
                <a:off x="3435405" y="2642639"/>
                <a:ext cx="180809" cy="119215"/>
              </a:xfrm>
              <a:custGeom>
                <a:avLst/>
                <a:gdLst>
                  <a:gd name="connsiteX0" fmla="*/ 180809 w 180809"/>
                  <a:gd name="connsiteY0" fmla="*/ 119215 h 119215"/>
                  <a:gd name="connsiteX1" fmla="*/ 0 w 180809"/>
                  <a:gd name="connsiteY1" fmla="*/ 119215 h 119215"/>
                  <a:gd name="connsiteX2" fmla="*/ 0 w 180809"/>
                  <a:gd name="connsiteY2" fmla="*/ 0 h 119215"/>
                  <a:gd name="connsiteX3" fmla="*/ 180809 w 180809"/>
                  <a:gd name="connsiteY3" fmla="*/ 0 h 119215"/>
                  <a:gd name="connsiteX4" fmla="*/ 180809 w 180809"/>
                  <a:gd name="connsiteY4" fmla="*/ 119215 h 119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09" h="119215">
                    <a:moveTo>
                      <a:pt x="180809" y="119215"/>
                    </a:moveTo>
                    <a:cubicBezTo>
                      <a:pt x="120539" y="119215"/>
                      <a:pt x="60270" y="119215"/>
                      <a:pt x="0" y="119215"/>
                    </a:cubicBezTo>
                    <a:cubicBezTo>
                      <a:pt x="0" y="79015"/>
                      <a:pt x="0" y="40201"/>
                      <a:pt x="0" y="0"/>
                    </a:cubicBezTo>
                    <a:cubicBezTo>
                      <a:pt x="60270" y="0"/>
                      <a:pt x="119847" y="0"/>
                      <a:pt x="180809" y="0"/>
                    </a:cubicBezTo>
                    <a:cubicBezTo>
                      <a:pt x="180809" y="39507"/>
                      <a:pt x="180809" y="79015"/>
                      <a:pt x="180809" y="119215"/>
                    </a:cubicBezTo>
                    <a:close/>
                  </a:path>
                </a:pathLst>
              </a:custGeom>
              <a:solidFill>
                <a:schemeClr val="bg1"/>
              </a:solidFill>
              <a:ln w="6923"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24338504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E7D3ABA1-FC56-4C70-1A49-E4AF6FC089C7}"/>
              </a:ext>
            </a:extLst>
          </p:cNvPr>
          <p:cNvSpPr/>
          <p:nvPr/>
        </p:nvSpPr>
        <p:spPr>
          <a:xfrm>
            <a:off x="0" y="0"/>
            <a:ext cx="2969683" cy="896588"/>
          </a:xfrm>
          <a:custGeom>
            <a:avLst/>
            <a:gdLst>
              <a:gd name="connsiteX0" fmla="*/ 0 w 2969683"/>
              <a:gd name="connsiteY0" fmla="*/ 0 h 896588"/>
              <a:gd name="connsiteX1" fmla="*/ 2969683 w 2969683"/>
              <a:gd name="connsiteY1" fmla="*/ 0 h 896588"/>
              <a:gd name="connsiteX2" fmla="*/ 2969683 w 2969683"/>
              <a:gd name="connsiteY2" fmla="*/ 411449 h 896588"/>
              <a:gd name="connsiteX3" fmla="*/ 2424358 w 2969683"/>
              <a:gd name="connsiteY3" fmla="*/ 896588 h 896588"/>
              <a:gd name="connsiteX4" fmla="*/ 0 w 2969683"/>
              <a:gd name="connsiteY4" fmla="*/ 896588 h 896588"/>
              <a:gd name="connsiteX5" fmla="*/ 0 w 2969683"/>
              <a:gd name="connsiteY5" fmla="*/ 0 h 89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9683" h="896588">
                <a:moveTo>
                  <a:pt x="0" y="0"/>
                </a:moveTo>
                <a:lnTo>
                  <a:pt x="2969683" y="0"/>
                </a:lnTo>
                <a:lnTo>
                  <a:pt x="2969683" y="411449"/>
                </a:lnTo>
                <a:cubicBezTo>
                  <a:pt x="2969683" y="678582"/>
                  <a:pt x="2724633" y="896588"/>
                  <a:pt x="2424358" y="896588"/>
                </a:cubicBezTo>
                <a:lnTo>
                  <a:pt x="0" y="896588"/>
                </a:lnTo>
                <a:lnTo>
                  <a:pt x="0" y="0"/>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8"/>
          </p:nvPr>
        </p:nvSpPr>
        <p:spPr>
          <a:xfrm>
            <a:off x="582130" y="1475921"/>
            <a:ext cx="11027739" cy="4995245"/>
          </a:xfrm>
        </p:spPr>
        <p:txBody>
          <a:bodyPr/>
          <a:lstStyle/>
          <a:p>
            <a:pPr marL="1209675" indent="-1209675"/>
            <a:r>
              <a:rPr lang="en-IE" sz="1800" b="1" dirty="0"/>
              <a:t>Exercise:	</a:t>
            </a:r>
            <a:r>
              <a:rPr lang="en-IE" sz="1800" dirty="0"/>
              <a:t>Discuss characteristics that cannot be changed by farmers e.g. mineral composition, texture (proportions of sand, silt, clay), depth, slope, versus those that can be changed (organic matter content, biological diversity, colour of soil, compaction, smell).</a:t>
            </a:r>
          </a:p>
          <a:p>
            <a:pPr marL="1209675" indent="-1209675"/>
            <a:endParaRPr lang="en-IE" sz="1800" b="1" dirty="0"/>
          </a:p>
          <a:p>
            <a:pPr marL="1209675" indent="-1209675"/>
            <a:r>
              <a:rPr lang="en-IE" sz="1800" b="1" dirty="0"/>
              <a:t>Website</a:t>
            </a:r>
            <a:r>
              <a:rPr lang="en-IE" sz="1800" dirty="0"/>
              <a:t>: 	Testing Soil Health on Your Farm: 10 Key Methods: </a:t>
            </a:r>
            <a:r>
              <a:rPr lang="en-IE" sz="1800" dirty="0">
                <a:solidFill>
                  <a:srgbClr val="87AF3F"/>
                </a:solidFill>
                <a:hlinkClick r:id="rId2">
                  <a:extLst>
                    <a:ext uri="{A12FA001-AC4F-418D-AE19-62706E023703}">
                      <ahyp:hlinkClr xmlns:ahyp="http://schemas.microsoft.com/office/drawing/2018/hyperlinkcolor" val="tx"/>
                    </a:ext>
                  </a:extLst>
                </a:hlinkClick>
              </a:rPr>
              <a:t>https://cropscience.bayer.co.uk/blog/articles/2020/02/test-soil-health</a:t>
            </a:r>
            <a:r>
              <a:rPr lang="en-IE" sz="1800" dirty="0">
                <a:solidFill>
                  <a:srgbClr val="87AF3F"/>
                </a:solidFill>
              </a:rPr>
              <a:t>.  </a:t>
            </a:r>
            <a:r>
              <a:rPr lang="en-IE" sz="1800" dirty="0"/>
              <a:t>How do you Measure Soil Health? </a:t>
            </a:r>
            <a:r>
              <a:rPr lang="en-IE" sz="1800" dirty="0">
                <a:solidFill>
                  <a:srgbClr val="87AF3F"/>
                </a:solidFill>
                <a:hlinkClick r:id="rId3">
                  <a:extLst>
                    <a:ext uri="{A12FA001-AC4F-418D-AE19-62706E023703}">
                      <ahyp:hlinkClr xmlns:ahyp="http://schemas.microsoft.com/office/drawing/2018/hyperlinkcolor" val="tx"/>
                    </a:ext>
                  </a:extLst>
                </a:hlinkClick>
              </a:rPr>
              <a:t>https://www.holganix.com/blog/how-do-you-measure-soil-health-21-methods-to-consider</a:t>
            </a:r>
            <a:r>
              <a:rPr lang="en-IE" sz="1800" dirty="0">
                <a:solidFill>
                  <a:srgbClr val="87AF3F"/>
                </a:solidFill>
              </a:rPr>
              <a:t>. </a:t>
            </a:r>
            <a:r>
              <a:rPr lang="en-IE" sz="1800" dirty="0"/>
              <a:t>John Hopkins University: </a:t>
            </a:r>
            <a:r>
              <a:rPr lang="en-IE" sz="1800" dirty="0">
                <a:solidFill>
                  <a:srgbClr val="87AF3F"/>
                </a:solidFill>
                <a:hlinkClick r:id="rId4">
                  <a:extLst>
                    <a:ext uri="{A12FA001-AC4F-418D-AE19-62706E023703}">
                      <ahyp:hlinkClr xmlns:ahyp="http://schemas.microsoft.com/office/drawing/2018/hyperlinkcolor" val="tx"/>
                    </a:ext>
                  </a:extLst>
                </a:hlinkClick>
              </a:rPr>
              <a:t>https://hub.jhu.edu/2021/06/08/livable-future-study-urban-farms-metals/</a:t>
            </a:r>
            <a:endParaRPr lang="en-IE" sz="1800" dirty="0">
              <a:solidFill>
                <a:srgbClr val="87AF3F"/>
              </a:solidFill>
            </a:endParaRPr>
          </a:p>
          <a:p>
            <a:pPr marL="1209675" indent="-1209675"/>
            <a:r>
              <a:rPr lang="en-IE" sz="1800" b="1" dirty="0"/>
              <a:t>YouTube: </a:t>
            </a:r>
            <a:r>
              <a:rPr lang="en-IE" sz="1800" dirty="0"/>
              <a:t>	The Science of Soil Health: </a:t>
            </a:r>
            <a:r>
              <a:rPr lang="en-IE" sz="1800" dirty="0">
                <a:solidFill>
                  <a:srgbClr val="87AF3F"/>
                </a:solidFill>
                <a:hlinkClick r:id="rId5">
                  <a:extLst>
                    <a:ext uri="{A12FA001-AC4F-418D-AE19-62706E023703}">
                      <ahyp:hlinkClr xmlns:ahyp="http://schemas.microsoft.com/office/drawing/2018/hyperlinkcolor" val="tx"/>
                    </a:ext>
                  </a:extLst>
                </a:hlinkClick>
              </a:rPr>
              <a:t>https://www.youtube.com/watch?v=XzfFFNG5mnQ</a:t>
            </a:r>
            <a:r>
              <a:rPr lang="en-IE" sz="1800" dirty="0">
                <a:solidFill>
                  <a:srgbClr val="87AF3F"/>
                </a:solidFill>
              </a:rPr>
              <a:t> </a:t>
            </a:r>
            <a:r>
              <a:rPr lang="en-IE" sz="1800" dirty="0"/>
              <a:t>. Best Practices for Growing Safely in Urban Soils: </a:t>
            </a:r>
            <a:r>
              <a:rPr lang="en-IE" sz="1800" dirty="0">
                <a:solidFill>
                  <a:srgbClr val="87AF3F"/>
                </a:solidFill>
                <a:hlinkClick r:id="rId6">
                  <a:extLst>
                    <a:ext uri="{A12FA001-AC4F-418D-AE19-62706E023703}">
                      <ahyp:hlinkClr xmlns:ahyp="http://schemas.microsoft.com/office/drawing/2018/hyperlinkcolor" val="tx"/>
                    </a:ext>
                  </a:extLst>
                </a:hlinkClick>
              </a:rPr>
              <a:t>https://www.youtube.com/watch?v=BcNMteh1t14</a:t>
            </a:r>
            <a:r>
              <a:rPr lang="en-IE" sz="1800" dirty="0">
                <a:solidFill>
                  <a:srgbClr val="87AF3F"/>
                </a:solidFill>
              </a:rPr>
              <a:t>. </a:t>
            </a:r>
            <a:r>
              <a:rPr lang="en-IE" sz="1800" dirty="0"/>
              <a:t>3 Ways to Build Soil Health: </a:t>
            </a:r>
            <a:r>
              <a:rPr lang="en-IE" sz="1800" dirty="0">
                <a:solidFill>
                  <a:srgbClr val="87AF3F"/>
                </a:solidFill>
                <a:hlinkClick r:id="rId7">
                  <a:extLst>
                    <a:ext uri="{A12FA001-AC4F-418D-AE19-62706E023703}">
                      <ahyp:hlinkClr xmlns:ahyp="http://schemas.microsoft.com/office/drawing/2018/hyperlinkcolor" val="tx"/>
                    </a:ext>
                  </a:extLst>
                </a:hlinkClick>
              </a:rPr>
              <a:t>https://www.youtube.com/watch?v=L14woJZEJnk</a:t>
            </a:r>
            <a:r>
              <a:rPr lang="en-IE" sz="1800" dirty="0">
                <a:solidFill>
                  <a:srgbClr val="87AF3F"/>
                </a:solidFill>
              </a:rPr>
              <a:t>. </a:t>
            </a:r>
            <a:r>
              <a:rPr lang="en-IE" sz="1800" dirty="0"/>
              <a:t>The secret to a Healthy Soil </a:t>
            </a:r>
            <a:r>
              <a:rPr lang="en-IE" sz="1800" dirty="0">
                <a:solidFill>
                  <a:srgbClr val="87AF3F"/>
                </a:solidFill>
                <a:hlinkClick r:id="rId8">
                  <a:extLst>
                    <a:ext uri="{A12FA001-AC4F-418D-AE19-62706E023703}">
                      <ahyp:hlinkClr xmlns:ahyp="http://schemas.microsoft.com/office/drawing/2018/hyperlinkcolor" val="tx"/>
                    </a:ext>
                  </a:extLst>
                </a:hlinkClick>
              </a:rPr>
              <a:t>https://www.youtube.com/watch?v=_51j5nL4H5s</a:t>
            </a:r>
            <a:r>
              <a:rPr lang="en-IE" sz="1800" dirty="0"/>
              <a:t>. Basic Soil Sciene101 in 5 minutes: </a:t>
            </a:r>
            <a:r>
              <a:rPr lang="en-IE" sz="1800" dirty="0">
                <a:solidFill>
                  <a:srgbClr val="87AF3F"/>
                </a:solidFill>
                <a:hlinkClick r:id="rId9">
                  <a:extLst>
                    <a:ext uri="{A12FA001-AC4F-418D-AE19-62706E023703}">
                      <ahyp:hlinkClr xmlns:ahyp="http://schemas.microsoft.com/office/drawing/2018/hyperlinkcolor" val="tx"/>
                    </a:ext>
                  </a:extLst>
                </a:hlinkClick>
              </a:rPr>
              <a:t>https://www.youtube.com/watch?v=-SjjhG1Pz7I</a:t>
            </a:r>
            <a:endParaRPr lang="en-IE" sz="1800" dirty="0">
              <a:solidFill>
                <a:srgbClr val="87AF3F"/>
              </a:solidFill>
            </a:endParaRPr>
          </a:p>
          <a:p>
            <a:pPr marL="1209675" indent="-1209675"/>
            <a:r>
              <a:rPr lang="en-IE" sz="1800" b="1" dirty="0"/>
              <a:t>Publication: </a:t>
            </a:r>
            <a:r>
              <a:rPr lang="en-IE" sz="1800" dirty="0" err="1"/>
              <a:t>Lupolt</a:t>
            </a:r>
            <a:r>
              <a:rPr lang="en-IE" sz="1800" dirty="0"/>
              <a:t>, S.N. et al 2021. The Safe Urban Harvests Study: A Community-Driven Cross-Sectional Assessment of Metals in Soil, Irrigation Water, and Produce from Urban Farms and Gardens in Baltimore, Maryland. Available at: </a:t>
            </a:r>
            <a:r>
              <a:rPr lang="en-IE" sz="1800" dirty="0">
                <a:solidFill>
                  <a:srgbClr val="87AF3F"/>
                </a:solidFill>
                <a:hlinkClick r:id="rId10">
                  <a:extLst>
                    <a:ext uri="{A12FA001-AC4F-418D-AE19-62706E023703}">
                      <ahyp:hlinkClr xmlns:ahyp="http://schemas.microsoft.com/office/drawing/2018/hyperlinkcolor" val="tx"/>
                    </a:ext>
                  </a:extLst>
                </a:hlinkClick>
              </a:rPr>
              <a:t>https://doi.org/10.1289/EHP9431</a:t>
            </a:r>
            <a:endParaRPr lang="en-IE" sz="1800" dirty="0">
              <a:solidFill>
                <a:srgbClr val="87AF3F"/>
              </a:solidFill>
            </a:endParaRPr>
          </a:p>
          <a:p>
            <a:pPr marL="1209675" indent="-1209675"/>
            <a:endParaRPr lang="en-IE" sz="1800" dirty="0">
              <a:solidFill>
                <a:srgbClr val="87AF3F"/>
              </a:solidFill>
            </a:endParaRPr>
          </a:p>
          <a:p>
            <a:pPr marL="1209675" indent="-1209675"/>
            <a:endParaRPr lang="en-US" sz="1800" dirty="0"/>
          </a:p>
        </p:txBody>
      </p:sp>
      <p:sp>
        <p:nvSpPr>
          <p:cNvPr id="32" name="TextBox 31">
            <a:extLst>
              <a:ext uri="{FF2B5EF4-FFF2-40B4-BE49-F238E27FC236}">
                <a16:creationId xmlns:a16="http://schemas.microsoft.com/office/drawing/2014/main" id="{8A4B001A-4BFF-4CA9-D25C-F9386520CA41}"/>
              </a:ext>
            </a:extLst>
          </p:cNvPr>
          <p:cNvSpPr txBox="1"/>
          <p:nvPr/>
        </p:nvSpPr>
        <p:spPr>
          <a:xfrm>
            <a:off x="487985" y="212376"/>
            <a:ext cx="2481698" cy="615553"/>
          </a:xfrm>
          <a:prstGeom prst="rect">
            <a:avLst/>
          </a:prstGeom>
          <a:noFill/>
        </p:spPr>
        <p:txBody>
          <a:bodyPr wrap="square">
            <a:spAutoFit/>
          </a:bodyPr>
          <a:lstStyle/>
          <a:p>
            <a:pPr marL="15875" indent="-15875">
              <a:spcBef>
                <a:spcPts val="400"/>
              </a:spcBef>
              <a:buNone/>
            </a:pPr>
            <a:r>
              <a:rPr lang="en-IE" sz="3400" b="1" dirty="0">
                <a:solidFill>
                  <a:schemeClr val="bg1"/>
                </a:solidFill>
              </a:rPr>
              <a:t>Resources</a:t>
            </a:r>
          </a:p>
        </p:txBody>
      </p:sp>
      <p:cxnSp>
        <p:nvCxnSpPr>
          <p:cNvPr id="2" name="Straight Connector 1">
            <a:extLst>
              <a:ext uri="{FF2B5EF4-FFF2-40B4-BE49-F238E27FC236}">
                <a16:creationId xmlns:a16="http://schemas.microsoft.com/office/drawing/2014/main" id="{BEC89A37-10BA-F189-2E7F-B2A2BB4BC3FB}"/>
              </a:ext>
            </a:extLst>
          </p:cNvPr>
          <p:cNvCxnSpPr>
            <a:cxnSpLocks/>
          </p:cNvCxnSpPr>
          <p:nvPr/>
        </p:nvCxnSpPr>
        <p:spPr>
          <a:xfrm>
            <a:off x="321861" y="0"/>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30095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52463" y="1907138"/>
            <a:ext cx="11034711" cy="3981513"/>
          </a:xfrm>
        </p:spPr>
        <p:txBody>
          <a:bodyPr/>
          <a:lstStyle/>
          <a:p>
            <a:pPr marL="0" indent="0" algn="just">
              <a:buClr>
                <a:srgbClr val="E8A116"/>
              </a:buClr>
            </a:pPr>
            <a:r>
              <a:rPr lang="en-IE" sz="2200" b="1" dirty="0">
                <a:solidFill>
                  <a:srgbClr val="454545"/>
                </a:solidFill>
                <a:latin typeface="Calibri" panose="020F0502020204030204" pitchFamily="34" charset="0"/>
                <a:cs typeface="Calibri" panose="020F0502020204030204" pitchFamily="34" charset="0"/>
              </a:rPr>
              <a:t>Europe</a:t>
            </a:r>
            <a:r>
              <a:rPr lang="en-IE" sz="2200" dirty="0">
                <a:solidFill>
                  <a:srgbClr val="454545"/>
                </a:solidFill>
                <a:latin typeface="Calibri" panose="020F0502020204030204" pitchFamily="34" charset="0"/>
                <a:cs typeface="Calibri" panose="020F0502020204030204" pitchFamily="34" charset="0"/>
              </a:rPr>
              <a:t> enjoys a mild and temperate climate. Unique wind patterns and ocean currents keep Europe warmer than other landmasses at similar latitudes. This mild climate allows Europe to produce a variety of agricultural products including crops, fruits, vegetables, as well as and ornamental plants and flowers. Europe’s climate falls under two categories: Marine West Coast and Mediterranean. Each of these climates supports a variety of plant life. </a:t>
            </a:r>
          </a:p>
          <a:p>
            <a:pPr marL="0" indent="0" algn="just">
              <a:buClr>
                <a:srgbClr val="E8A116"/>
              </a:buClr>
            </a:pPr>
            <a:r>
              <a:rPr lang="en-IE" sz="2200" dirty="0">
                <a:solidFill>
                  <a:srgbClr val="454545"/>
                </a:solidFill>
                <a:latin typeface="Calibri" panose="020F0502020204030204" pitchFamily="34" charset="0"/>
                <a:cs typeface="Calibri" panose="020F0502020204030204" pitchFamily="34" charset="0"/>
              </a:rPr>
              <a:t>The </a:t>
            </a:r>
            <a:r>
              <a:rPr lang="en-IE" sz="2200" b="1" dirty="0">
                <a:solidFill>
                  <a:srgbClr val="454545"/>
                </a:solidFill>
                <a:latin typeface="Calibri" panose="020F0502020204030204" pitchFamily="34" charset="0"/>
                <a:cs typeface="Calibri" panose="020F0502020204030204" pitchFamily="34" charset="0"/>
              </a:rPr>
              <a:t>marine west coast </a:t>
            </a:r>
            <a:r>
              <a:rPr lang="en-IE" sz="2200" dirty="0">
                <a:solidFill>
                  <a:srgbClr val="454545"/>
                </a:solidFill>
                <a:latin typeface="Calibri" panose="020F0502020204030204" pitchFamily="34" charset="0"/>
                <a:cs typeface="Calibri" panose="020F0502020204030204" pitchFamily="34" charset="0"/>
              </a:rPr>
              <a:t>climate covers much of north-western Europe except for Scandinavia and the mountainous regions of Eastern Germany, Poland, and Switzerland. Mild summer and winter temperatures and consistent rainfall and cloud cover characterize this climate. Principal crops include wheat, rapeseed, potatoes, orchard fruits and soft fruits. Pasture and farm crops include grasses, clover and rye grass and are </a:t>
            </a:r>
            <a:r>
              <a:rPr lang="en-IE" sz="2200" b="1" dirty="0">
                <a:solidFill>
                  <a:srgbClr val="454545"/>
                </a:solidFill>
                <a:latin typeface="Calibri" panose="020F0502020204030204" pitchFamily="34" charset="0"/>
                <a:cs typeface="Calibri" panose="020F0502020204030204" pitchFamily="34" charset="0"/>
              </a:rPr>
              <a:t>absorbers of atmospheric carbon</a:t>
            </a:r>
            <a:r>
              <a:rPr lang="en-IE" sz="2200" dirty="0">
                <a:solidFill>
                  <a:srgbClr val="454545"/>
                </a:solidFill>
                <a:latin typeface="Calibri" panose="020F0502020204030204" pitchFamily="34" charset="0"/>
                <a:cs typeface="Calibri" panose="020F0502020204030204" pitchFamily="34" charset="0"/>
              </a:rPr>
              <a:t>. Plantation of trees for Christmas trees, holly and wreath production can be a profitable seasonal winter business.</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2" y="761603"/>
            <a:ext cx="9627601" cy="803654"/>
          </a:xfrm>
        </p:spPr>
        <p:txBody>
          <a:bodyPr/>
          <a:lstStyle/>
          <a:p>
            <a:r>
              <a:rPr lang="en-US" b="1" dirty="0">
                <a:solidFill>
                  <a:srgbClr val="E8A116"/>
                </a:solidFill>
              </a:rPr>
              <a:t>2.6 Horticulture &amp; Temperate Climate Conditions</a:t>
            </a:r>
          </a:p>
        </p:txBody>
      </p:sp>
      <p:cxnSp>
        <p:nvCxnSpPr>
          <p:cNvPr id="3" name="Straight Connector 2">
            <a:extLst>
              <a:ext uri="{FF2B5EF4-FFF2-40B4-BE49-F238E27FC236}">
                <a16:creationId xmlns:a16="http://schemas.microsoft.com/office/drawing/2014/main" id="{C9C8A2EF-5C39-6557-EFD6-6056E304B467}"/>
              </a:ext>
            </a:extLst>
          </p:cNvPr>
          <p:cNvCxnSpPr>
            <a:cxnSpLocks/>
          </p:cNvCxnSpPr>
          <p:nvPr/>
        </p:nvCxnSpPr>
        <p:spPr>
          <a:xfrm>
            <a:off x="415131" y="1439972"/>
            <a:ext cx="9218944" cy="0"/>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25" name="Graphic 3">
            <a:extLst>
              <a:ext uri="{FF2B5EF4-FFF2-40B4-BE49-F238E27FC236}">
                <a16:creationId xmlns:a16="http://schemas.microsoft.com/office/drawing/2014/main" id="{CA62DF0C-287A-3F73-76AC-594D188BED43}"/>
              </a:ext>
            </a:extLst>
          </p:cNvPr>
          <p:cNvGrpSpPr/>
          <p:nvPr/>
        </p:nvGrpSpPr>
        <p:grpSpPr>
          <a:xfrm>
            <a:off x="10209884" y="593986"/>
            <a:ext cx="885933" cy="845986"/>
            <a:chOff x="10407709" y="5371716"/>
            <a:chExt cx="1086136" cy="1037162"/>
          </a:xfrm>
          <a:solidFill>
            <a:srgbClr val="296B5F"/>
          </a:solidFill>
        </p:grpSpPr>
        <p:sp>
          <p:nvSpPr>
            <p:cNvPr id="26" name="Freeform 25">
              <a:extLst>
                <a:ext uri="{FF2B5EF4-FFF2-40B4-BE49-F238E27FC236}">
                  <a16:creationId xmlns:a16="http://schemas.microsoft.com/office/drawing/2014/main" id="{7EBC0AEF-18E0-BEF3-20F3-4DFEBB88790C}"/>
                </a:ext>
              </a:extLst>
            </p:cNvPr>
            <p:cNvSpPr/>
            <p:nvPr/>
          </p:nvSpPr>
          <p:spPr>
            <a:xfrm>
              <a:off x="11016927" y="5621447"/>
              <a:ext cx="177956" cy="194120"/>
            </a:xfrm>
            <a:custGeom>
              <a:avLst/>
              <a:gdLst>
                <a:gd name="connsiteX0" fmla="*/ 7905 w 177956"/>
                <a:gd name="connsiteY0" fmla="*/ 175795 h 194120"/>
                <a:gd name="connsiteX1" fmla="*/ 117615 w 177956"/>
                <a:gd name="connsiteY1" fmla="*/ 181281 h 194120"/>
                <a:gd name="connsiteX2" fmla="*/ 177956 w 177956"/>
                <a:gd name="connsiteY2" fmla="*/ 259 h 194120"/>
                <a:gd name="connsiteX3" fmla="*/ 18875 w 177956"/>
                <a:gd name="connsiteY3" fmla="*/ 52371 h 194120"/>
                <a:gd name="connsiteX4" fmla="*/ 7905 w 177956"/>
                <a:gd name="connsiteY4" fmla="*/ 175795 h 194120"/>
                <a:gd name="connsiteX5" fmla="*/ 7905 w 177956"/>
                <a:gd name="connsiteY5" fmla="*/ 175795 h 19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956" h="194120">
                  <a:moveTo>
                    <a:pt x="7905" y="175795"/>
                  </a:moveTo>
                  <a:cubicBezTo>
                    <a:pt x="54532" y="197738"/>
                    <a:pt x="92930" y="200480"/>
                    <a:pt x="117615" y="181281"/>
                  </a:cubicBezTo>
                  <a:cubicBezTo>
                    <a:pt x="166986" y="148368"/>
                    <a:pt x="177956" y="49628"/>
                    <a:pt x="177956" y="259"/>
                  </a:cubicBezTo>
                  <a:cubicBezTo>
                    <a:pt x="101158" y="-2484"/>
                    <a:pt x="46303" y="16715"/>
                    <a:pt x="18875" y="52371"/>
                  </a:cubicBezTo>
                  <a:cubicBezTo>
                    <a:pt x="-11294" y="96255"/>
                    <a:pt x="2419" y="156596"/>
                    <a:pt x="7905" y="175795"/>
                  </a:cubicBezTo>
                  <a:lnTo>
                    <a:pt x="7905" y="175795"/>
                  </a:lnTo>
                  <a:close/>
                </a:path>
              </a:pathLst>
            </a:custGeom>
            <a:solidFill>
              <a:srgbClr val="E8A116"/>
            </a:solidFill>
            <a:ln w="27426"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96B5EEAE-C41E-227B-B959-395F16C2CD6C}"/>
                </a:ext>
              </a:extLst>
            </p:cNvPr>
            <p:cNvSpPr/>
            <p:nvPr/>
          </p:nvSpPr>
          <p:spPr>
            <a:xfrm>
              <a:off x="10684499" y="5383085"/>
              <a:ext cx="218072" cy="198850"/>
            </a:xfrm>
            <a:custGeom>
              <a:avLst/>
              <a:gdLst>
                <a:gd name="connsiteX0" fmla="*/ 230 w 218072"/>
                <a:gd name="connsiteY0" fmla="*/ 0 h 198850"/>
                <a:gd name="connsiteX1" fmla="*/ 60571 w 218072"/>
                <a:gd name="connsiteY1" fmla="*/ 175537 h 198850"/>
                <a:gd name="connsiteX2" fmla="*/ 197709 w 218072"/>
                <a:gd name="connsiteY2" fmla="*/ 189251 h 198850"/>
                <a:gd name="connsiteX3" fmla="*/ 203194 w 218072"/>
                <a:gd name="connsiteY3" fmla="*/ 65827 h 198850"/>
                <a:gd name="connsiteX4" fmla="*/ 230 w 218072"/>
                <a:gd name="connsiteY4" fmla="*/ 0 h 198850"/>
                <a:gd name="connsiteX5" fmla="*/ 230 w 218072"/>
                <a:gd name="connsiteY5" fmla="*/ 0 h 19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072" h="198850">
                  <a:moveTo>
                    <a:pt x="230" y="0"/>
                  </a:moveTo>
                  <a:cubicBezTo>
                    <a:pt x="-2513" y="87769"/>
                    <a:pt x="19429" y="145367"/>
                    <a:pt x="60571" y="175537"/>
                  </a:cubicBezTo>
                  <a:cubicBezTo>
                    <a:pt x="109940" y="211193"/>
                    <a:pt x="175766" y="197479"/>
                    <a:pt x="197709" y="189251"/>
                  </a:cubicBezTo>
                  <a:cubicBezTo>
                    <a:pt x="222394" y="137138"/>
                    <a:pt x="225137" y="95997"/>
                    <a:pt x="203194" y="65827"/>
                  </a:cubicBezTo>
                  <a:cubicBezTo>
                    <a:pt x="164796" y="10972"/>
                    <a:pt x="55085" y="0"/>
                    <a:pt x="230" y="0"/>
                  </a:cubicBezTo>
                  <a:lnTo>
                    <a:pt x="230" y="0"/>
                  </a:lnTo>
                  <a:close/>
                </a:path>
              </a:pathLst>
            </a:custGeom>
            <a:solidFill>
              <a:srgbClr val="E8A116"/>
            </a:solidFill>
            <a:ln w="27426" cap="flat">
              <a:noFill/>
              <a:prstDash val="solid"/>
              <a:miter/>
            </a:ln>
          </p:spPr>
          <p:txBody>
            <a:bodyPr rtlCol="0" anchor="ctr"/>
            <a:lstStyle/>
            <a:p>
              <a:endParaRPr lang="en-US"/>
            </a:p>
          </p:txBody>
        </p:sp>
        <p:grpSp>
          <p:nvGrpSpPr>
            <p:cNvPr id="28" name="Graphic 3">
              <a:extLst>
                <a:ext uri="{FF2B5EF4-FFF2-40B4-BE49-F238E27FC236}">
                  <a16:creationId xmlns:a16="http://schemas.microsoft.com/office/drawing/2014/main" id="{1F5C1F80-7EBD-FD1A-CA63-4081ACDFD9EE}"/>
                </a:ext>
              </a:extLst>
            </p:cNvPr>
            <p:cNvGrpSpPr/>
            <p:nvPr/>
          </p:nvGrpSpPr>
          <p:grpSpPr>
            <a:xfrm>
              <a:off x="10407709" y="5371716"/>
              <a:ext cx="1086136" cy="1037162"/>
              <a:chOff x="10407709" y="5371716"/>
              <a:chExt cx="1086136" cy="1037162"/>
            </a:xfrm>
            <a:grpFill/>
          </p:grpSpPr>
          <p:grpSp>
            <p:nvGrpSpPr>
              <p:cNvPr id="29" name="Graphic 3">
                <a:extLst>
                  <a:ext uri="{FF2B5EF4-FFF2-40B4-BE49-F238E27FC236}">
                    <a16:creationId xmlns:a16="http://schemas.microsoft.com/office/drawing/2014/main" id="{A5A3DAFF-0EB6-3AA8-FD33-00A20CA3E790}"/>
                  </a:ext>
                </a:extLst>
              </p:cNvPr>
              <p:cNvGrpSpPr/>
              <p:nvPr/>
            </p:nvGrpSpPr>
            <p:grpSpPr>
              <a:xfrm>
                <a:off x="10407709" y="5371716"/>
                <a:ext cx="1086136" cy="1037162"/>
                <a:chOff x="10407709" y="5371716"/>
                <a:chExt cx="1086136" cy="1037162"/>
              </a:xfrm>
              <a:grpFill/>
            </p:grpSpPr>
            <p:sp>
              <p:nvSpPr>
                <p:cNvPr id="31" name="Freeform 30">
                  <a:extLst>
                    <a:ext uri="{FF2B5EF4-FFF2-40B4-BE49-F238E27FC236}">
                      <a16:creationId xmlns:a16="http://schemas.microsoft.com/office/drawing/2014/main" id="{0D414DFD-B208-E005-8241-DD406EC0A4B1}"/>
                    </a:ext>
                  </a:extLst>
                </p:cNvPr>
                <p:cNvSpPr/>
                <p:nvPr/>
              </p:nvSpPr>
              <p:spPr>
                <a:xfrm>
                  <a:off x="10407709" y="5876782"/>
                  <a:ext cx="1086136" cy="532096"/>
                </a:xfrm>
                <a:custGeom>
                  <a:avLst/>
                  <a:gdLst>
                    <a:gd name="connsiteX0" fmla="*/ 540326 w 1086136"/>
                    <a:gd name="connsiteY0" fmla="*/ 532097 h 532096"/>
                    <a:gd name="connsiteX1" fmla="*/ 430615 w 1086136"/>
                    <a:gd name="connsiteY1" fmla="*/ 510154 h 532096"/>
                    <a:gd name="connsiteX2" fmla="*/ 263306 w 1086136"/>
                    <a:gd name="connsiteY2" fmla="*/ 436100 h 532096"/>
                    <a:gd name="connsiteX3" fmla="*/ 71312 w 1086136"/>
                    <a:gd name="connsiteY3" fmla="*/ 386730 h 532096"/>
                    <a:gd name="connsiteX4" fmla="*/ 16457 w 1086136"/>
                    <a:gd name="connsiteY4" fmla="*/ 381245 h 532096"/>
                    <a:gd name="connsiteX5" fmla="*/ 0 w 1086136"/>
                    <a:gd name="connsiteY5" fmla="*/ 364788 h 532096"/>
                    <a:gd name="connsiteX6" fmla="*/ 0 w 1086136"/>
                    <a:gd name="connsiteY6" fmla="*/ 191993 h 532096"/>
                    <a:gd name="connsiteX7" fmla="*/ 2743 w 1086136"/>
                    <a:gd name="connsiteY7" fmla="*/ 181022 h 532096"/>
                    <a:gd name="connsiteX8" fmla="*/ 257820 w 1086136"/>
                    <a:gd name="connsiteY8" fmla="*/ 79541 h 532096"/>
                    <a:gd name="connsiteX9" fmla="*/ 452557 w 1086136"/>
                    <a:gd name="connsiteY9" fmla="*/ 159081 h 532096"/>
                    <a:gd name="connsiteX10" fmla="*/ 556782 w 1086136"/>
                    <a:gd name="connsiteY10" fmla="*/ 189251 h 532096"/>
                    <a:gd name="connsiteX11" fmla="*/ 724090 w 1086136"/>
                    <a:gd name="connsiteY11" fmla="*/ 189251 h 532096"/>
                    <a:gd name="connsiteX12" fmla="*/ 792660 w 1086136"/>
                    <a:gd name="connsiteY12" fmla="*/ 227650 h 532096"/>
                    <a:gd name="connsiteX13" fmla="*/ 938027 w 1086136"/>
                    <a:gd name="connsiteY13" fmla="*/ 60341 h 532096"/>
                    <a:gd name="connsiteX14" fmla="*/ 1058708 w 1086136"/>
                    <a:gd name="connsiteY14" fmla="*/ 0 h 532096"/>
                    <a:gd name="connsiteX15" fmla="*/ 1069679 w 1086136"/>
                    <a:gd name="connsiteY15" fmla="*/ 0 h 532096"/>
                    <a:gd name="connsiteX16" fmla="*/ 1083393 w 1086136"/>
                    <a:gd name="connsiteY16" fmla="*/ 8229 h 532096"/>
                    <a:gd name="connsiteX17" fmla="*/ 1086136 w 1086136"/>
                    <a:gd name="connsiteY17" fmla="*/ 24686 h 532096"/>
                    <a:gd name="connsiteX18" fmla="*/ 954484 w 1086136"/>
                    <a:gd name="connsiteY18" fmla="*/ 320904 h 532096"/>
                    <a:gd name="connsiteX19" fmla="*/ 798145 w 1086136"/>
                    <a:gd name="connsiteY19" fmla="*/ 452556 h 532096"/>
                    <a:gd name="connsiteX20" fmla="*/ 776204 w 1086136"/>
                    <a:gd name="connsiteY20" fmla="*/ 458042 h 532096"/>
                    <a:gd name="connsiteX21" fmla="*/ 641807 w 1086136"/>
                    <a:gd name="connsiteY21" fmla="*/ 512897 h 532096"/>
                    <a:gd name="connsiteX22" fmla="*/ 540326 w 1086136"/>
                    <a:gd name="connsiteY22" fmla="*/ 532097 h 532096"/>
                    <a:gd name="connsiteX23" fmla="*/ 540326 w 1086136"/>
                    <a:gd name="connsiteY23" fmla="*/ 532097 h 532096"/>
                    <a:gd name="connsiteX24" fmla="*/ 35656 w 1086136"/>
                    <a:gd name="connsiteY24" fmla="*/ 348331 h 532096"/>
                    <a:gd name="connsiteX25" fmla="*/ 74055 w 1086136"/>
                    <a:gd name="connsiteY25" fmla="*/ 351074 h 532096"/>
                    <a:gd name="connsiteX26" fmla="*/ 274277 w 1086136"/>
                    <a:gd name="connsiteY26" fmla="*/ 403186 h 532096"/>
                    <a:gd name="connsiteX27" fmla="*/ 441586 w 1086136"/>
                    <a:gd name="connsiteY27" fmla="*/ 477241 h 532096"/>
                    <a:gd name="connsiteX28" fmla="*/ 628094 w 1086136"/>
                    <a:gd name="connsiteY28" fmla="*/ 479983 h 532096"/>
                    <a:gd name="connsiteX29" fmla="*/ 762490 w 1086136"/>
                    <a:gd name="connsiteY29" fmla="*/ 425128 h 532096"/>
                    <a:gd name="connsiteX30" fmla="*/ 765232 w 1086136"/>
                    <a:gd name="connsiteY30" fmla="*/ 425128 h 532096"/>
                    <a:gd name="connsiteX31" fmla="*/ 789918 w 1086136"/>
                    <a:gd name="connsiteY31" fmla="*/ 419643 h 532096"/>
                    <a:gd name="connsiteX32" fmla="*/ 921570 w 1086136"/>
                    <a:gd name="connsiteY32" fmla="*/ 307190 h 532096"/>
                    <a:gd name="connsiteX33" fmla="*/ 1039509 w 1086136"/>
                    <a:gd name="connsiteY33" fmla="*/ 35656 h 532096"/>
                    <a:gd name="connsiteX34" fmla="*/ 962712 w 1086136"/>
                    <a:gd name="connsiteY34" fmla="*/ 82283 h 532096"/>
                    <a:gd name="connsiteX35" fmla="*/ 803631 w 1086136"/>
                    <a:gd name="connsiteY35" fmla="*/ 266048 h 532096"/>
                    <a:gd name="connsiteX36" fmla="*/ 803631 w 1086136"/>
                    <a:gd name="connsiteY36" fmla="*/ 268791 h 532096"/>
                    <a:gd name="connsiteX37" fmla="*/ 724090 w 1086136"/>
                    <a:gd name="connsiteY37" fmla="*/ 348331 h 532096"/>
                    <a:gd name="connsiteX38" fmla="*/ 490955 w 1086136"/>
                    <a:gd name="connsiteY38" fmla="*/ 348331 h 532096"/>
                    <a:gd name="connsiteX39" fmla="*/ 400444 w 1086136"/>
                    <a:gd name="connsiteY39" fmla="*/ 362045 h 532096"/>
                    <a:gd name="connsiteX40" fmla="*/ 394958 w 1086136"/>
                    <a:gd name="connsiteY40" fmla="*/ 345588 h 532096"/>
                    <a:gd name="connsiteX41" fmla="*/ 389473 w 1086136"/>
                    <a:gd name="connsiteY41" fmla="*/ 329131 h 532096"/>
                    <a:gd name="connsiteX42" fmla="*/ 389473 w 1086136"/>
                    <a:gd name="connsiteY42" fmla="*/ 329131 h 532096"/>
                    <a:gd name="connsiteX43" fmla="*/ 490955 w 1086136"/>
                    <a:gd name="connsiteY43" fmla="*/ 312676 h 532096"/>
                    <a:gd name="connsiteX44" fmla="*/ 724090 w 1086136"/>
                    <a:gd name="connsiteY44" fmla="*/ 312676 h 532096"/>
                    <a:gd name="connsiteX45" fmla="*/ 767975 w 1086136"/>
                    <a:gd name="connsiteY45" fmla="*/ 268791 h 532096"/>
                    <a:gd name="connsiteX46" fmla="*/ 724090 w 1086136"/>
                    <a:gd name="connsiteY46" fmla="*/ 224907 h 532096"/>
                    <a:gd name="connsiteX47" fmla="*/ 556782 w 1086136"/>
                    <a:gd name="connsiteY47" fmla="*/ 224907 h 532096"/>
                    <a:gd name="connsiteX48" fmla="*/ 433358 w 1086136"/>
                    <a:gd name="connsiteY48" fmla="*/ 189251 h 532096"/>
                    <a:gd name="connsiteX49" fmla="*/ 249592 w 1086136"/>
                    <a:gd name="connsiteY49" fmla="*/ 112453 h 532096"/>
                    <a:gd name="connsiteX50" fmla="*/ 35656 w 1086136"/>
                    <a:gd name="connsiteY50" fmla="*/ 194736 h 532096"/>
                    <a:gd name="connsiteX51" fmla="*/ 35656 w 1086136"/>
                    <a:gd name="connsiteY51" fmla="*/ 348331 h 532096"/>
                    <a:gd name="connsiteX52" fmla="*/ 35656 w 1086136"/>
                    <a:gd name="connsiteY52" fmla="*/ 348331 h 53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86136" h="532096">
                      <a:moveTo>
                        <a:pt x="540326" y="532097"/>
                      </a:moveTo>
                      <a:cubicBezTo>
                        <a:pt x="501927" y="532097"/>
                        <a:pt x="463528" y="523868"/>
                        <a:pt x="430615" y="510154"/>
                      </a:cubicBezTo>
                      <a:lnTo>
                        <a:pt x="263306" y="436100"/>
                      </a:lnTo>
                      <a:cubicBezTo>
                        <a:pt x="202965" y="408672"/>
                        <a:pt x="137138" y="392216"/>
                        <a:pt x="71312" y="386730"/>
                      </a:cubicBezTo>
                      <a:lnTo>
                        <a:pt x="16457" y="381245"/>
                      </a:lnTo>
                      <a:cubicBezTo>
                        <a:pt x="8229" y="381245"/>
                        <a:pt x="0" y="373016"/>
                        <a:pt x="0" y="364788"/>
                      </a:cubicBezTo>
                      <a:lnTo>
                        <a:pt x="0" y="191993"/>
                      </a:lnTo>
                      <a:cubicBezTo>
                        <a:pt x="0" y="189251"/>
                        <a:pt x="0" y="183765"/>
                        <a:pt x="2743" y="181022"/>
                      </a:cubicBezTo>
                      <a:cubicBezTo>
                        <a:pt x="8229" y="175537"/>
                        <a:pt x="106968" y="46627"/>
                        <a:pt x="257820" y="79541"/>
                      </a:cubicBezTo>
                      <a:cubicBezTo>
                        <a:pt x="342846" y="98740"/>
                        <a:pt x="411415" y="134396"/>
                        <a:pt x="452557" y="159081"/>
                      </a:cubicBezTo>
                      <a:cubicBezTo>
                        <a:pt x="482727" y="178280"/>
                        <a:pt x="518383" y="189251"/>
                        <a:pt x="556782" y="189251"/>
                      </a:cubicBezTo>
                      <a:lnTo>
                        <a:pt x="724090" y="189251"/>
                      </a:lnTo>
                      <a:cubicBezTo>
                        <a:pt x="754261" y="189251"/>
                        <a:pt x="778946" y="205707"/>
                        <a:pt x="792660" y="227650"/>
                      </a:cubicBezTo>
                      <a:lnTo>
                        <a:pt x="938027" y="60341"/>
                      </a:lnTo>
                      <a:cubicBezTo>
                        <a:pt x="965454" y="21943"/>
                        <a:pt x="1012081" y="0"/>
                        <a:pt x="1058708" y="0"/>
                      </a:cubicBezTo>
                      <a:lnTo>
                        <a:pt x="1069679" y="0"/>
                      </a:lnTo>
                      <a:cubicBezTo>
                        <a:pt x="1075165" y="0"/>
                        <a:pt x="1080650" y="2743"/>
                        <a:pt x="1083393" y="8229"/>
                      </a:cubicBezTo>
                      <a:cubicBezTo>
                        <a:pt x="1086136" y="13714"/>
                        <a:pt x="1086136" y="19200"/>
                        <a:pt x="1086136" y="24686"/>
                      </a:cubicBezTo>
                      <a:lnTo>
                        <a:pt x="954484" y="320904"/>
                      </a:lnTo>
                      <a:cubicBezTo>
                        <a:pt x="927056" y="386730"/>
                        <a:pt x="866715" y="436100"/>
                        <a:pt x="798145" y="452556"/>
                      </a:cubicBezTo>
                      <a:lnTo>
                        <a:pt x="776204" y="458042"/>
                      </a:lnTo>
                      <a:lnTo>
                        <a:pt x="641807" y="512897"/>
                      </a:lnTo>
                      <a:cubicBezTo>
                        <a:pt x="608895" y="526611"/>
                        <a:pt x="575981" y="532097"/>
                        <a:pt x="540326" y="532097"/>
                      </a:cubicBezTo>
                      <a:lnTo>
                        <a:pt x="540326" y="532097"/>
                      </a:lnTo>
                      <a:close/>
                      <a:moveTo>
                        <a:pt x="35656" y="348331"/>
                      </a:moveTo>
                      <a:lnTo>
                        <a:pt x="74055" y="351074"/>
                      </a:lnTo>
                      <a:cubicBezTo>
                        <a:pt x="142624" y="359302"/>
                        <a:pt x="211193" y="375759"/>
                        <a:pt x="274277" y="403186"/>
                      </a:cubicBezTo>
                      <a:lnTo>
                        <a:pt x="441586" y="477241"/>
                      </a:lnTo>
                      <a:cubicBezTo>
                        <a:pt x="501927" y="501926"/>
                        <a:pt x="567753" y="504669"/>
                        <a:pt x="628094" y="479983"/>
                      </a:cubicBezTo>
                      <a:lnTo>
                        <a:pt x="762490" y="425128"/>
                      </a:lnTo>
                      <a:cubicBezTo>
                        <a:pt x="762490" y="425128"/>
                        <a:pt x="765232" y="425128"/>
                        <a:pt x="765232" y="425128"/>
                      </a:cubicBezTo>
                      <a:lnTo>
                        <a:pt x="789918" y="419643"/>
                      </a:lnTo>
                      <a:cubicBezTo>
                        <a:pt x="847515" y="405929"/>
                        <a:pt x="896885" y="364788"/>
                        <a:pt x="921570" y="307190"/>
                      </a:cubicBezTo>
                      <a:lnTo>
                        <a:pt x="1039509" y="35656"/>
                      </a:lnTo>
                      <a:cubicBezTo>
                        <a:pt x="1009339" y="41141"/>
                        <a:pt x="981911" y="57598"/>
                        <a:pt x="962712" y="82283"/>
                      </a:cubicBezTo>
                      <a:lnTo>
                        <a:pt x="803631" y="266048"/>
                      </a:lnTo>
                      <a:cubicBezTo>
                        <a:pt x="803631" y="266048"/>
                        <a:pt x="803631" y="268791"/>
                        <a:pt x="803631" y="268791"/>
                      </a:cubicBezTo>
                      <a:cubicBezTo>
                        <a:pt x="803631" y="312676"/>
                        <a:pt x="767975" y="348331"/>
                        <a:pt x="724090" y="348331"/>
                      </a:cubicBezTo>
                      <a:lnTo>
                        <a:pt x="490955" y="348331"/>
                      </a:lnTo>
                      <a:cubicBezTo>
                        <a:pt x="460785" y="348331"/>
                        <a:pt x="430615" y="353817"/>
                        <a:pt x="400444" y="362045"/>
                      </a:cubicBezTo>
                      <a:lnTo>
                        <a:pt x="394958" y="345588"/>
                      </a:lnTo>
                      <a:lnTo>
                        <a:pt x="389473" y="329131"/>
                      </a:lnTo>
                      <a:lnTo>
                        <a:pt x="389473" y="329131"/>
                      </a:lnTo>
                      <a:cubicBezTo>
                        <a:pt x="422386" y="318161"/>
                        <a:pt x="455300" y="312676"/>
                        <a:pt x="490955" y="312676"/>
                      </a:cubicBezTo>
                      <a:lnTo>
                        <a:pt x="724090" y="312676"/>
                      </a:lnTo>
                      <a:cubicBezTo>
                        <a:pt x="748776" y="312676"/>
                        <a:pt x="767975" y="293476"/>
                        <a:pt x="767975" y="268791"/>
                      </a:cubicBezTo>
                      <a:cubicBezTo>
                        <a:pt x="767975" y="244107"/>
                        <a:pt x="748776" y="224907"/>
                        <a:pt x="724090" y="224907"/>
                      </a:cubicBezTo>
                      <a:lnTo>
                        <a:pt x="556782" y="224907"/>
                      </a:lnTo>
                      <a:cubicBezTo>
                        <a:pt x="512898" y="224907"/>
                        <a:pt x="469013" y="213936"/>
                        <a:pt x="433358" y="189251"/>
                      </a:cubicBezTo>
                      <a:cubicBezTo>
                        <a:pt x="392216" y="164566"/>
                        <a:pt x="329132" y="131653"/>
                        <a:pt x="249592" y="112453"/>
                      </a:cubicBezTo>
                      <a:cubicBezTo>
                        <a:pt x="134395" y="87769"/>
                        <a:pt x="52112" y="175537"/>
                        <a:pt x="35656" y="194736"/>
                      </a:cubicBezTo>
                      <a:lnTo>
                        <a:pt x="35656" y="348331"/>
                      </a:lnTo>
                      <a:lnTo>
                        <a:pt x="35656" y="348331"/>
                      </a:lnTo>
                      <a:close/>
                    </a:path>
                  </a:pathLst>
                </a:custGeom>
                <a:grpFill/>
                <a:ln w="27426"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19A33B7B-AB5C-4E4D-7BBC-518AC3620575}"/>
                    </a:ext>
                  </a:extLst>
                </p:cNvPr>
                <p:cNvSpPr/>
                <p:nvPr/>
              </p:nvSpPr>
              <p:spPr>
                <a:xfrm>
                  <a:off x="10994886" y="5609912"/>
                  <a:ext cx="249584" cy="264128"/>
                </a:xfrm>
                <a:custGeom>
                  <a:avLst/>
                  <a:gdLst>
                    <a:gd name="connsiteX0" fmla="*/ 109486 w 249584"/>
                    <a:gd name="connsiteY0" fmla="*/ 264128 h 264128"/>
                    <a:gd name="connsiteX1" fmla="*/ 18975 w 249584"/>
                    <a:gd name="connsiteY1" fmla="*/ 239443 h 264128"/>
                    <a:gd name="connsiteX2" fmla="*/ 10747 w 249584"/>
                    <a:gd name="connsiteY2" fmla="*/ 228472 h 264128"/>
                    <a:gd name="connsiteX3" fmla="*/ 27203 w 249584"/>
                    <a:gd name="connsiteY3" fmla="*/ 66649 h 264128"/>
                    <a:gd name="connsiteX4" fmla="*/ 232911 w 249584"/>
                    <a:gd name="connsiteY4" fmla="*/ 823 h 264128"/>
                    <a:gd name="connsiteX5" fmla="*/ 249368 w 249584"/>
                    <a:gd name="connsiteY5" fmla="*/ 17280 h 264128"/>
                    <a:gd name="connsiteX6" fmla="*/ 172571 w 249584"/>
                    <a:gd name="connsiteY6" fmla="*/ 244929 h 264128"/>
                    <a:gd name="connsiteX7" fmla="*/ 109486 w 249584"/>
                    <a:gd name="connsiteY7" fmla="*/ 264128 h 264128"/>
                    <a:gd name="connsiteX8" fmla="*/ 109486 w 249584"/>
                    <a:gd name="connsiteY8" fmla="*/ 264128 h 264128"/>
                    <a:gd name="connsiteX9" fmla="*/ 40917 w 249584"/>
                    <a:gd name="connsiteY9" fmla="*/ 209273 h 264128"/>
                    <a:gd name="connsiteX10" fmla="*/ 150628 w 249584"/>
                    <a:gd name="connsiteY10" fmla="*/ 214758 h 264128"/>
                    <a:gd name="connsiteX11" fmla="*/ 210969 w 249584"/>
                    <a:gd name="connsiteY11" fmla="*/ 33736 h 264128"/>
                    <a:gd name="connsiteX12" fmla="*/ 51889 w 249584"/>
                    <a:gd name="connsiteY12" fmla="*/ 85849 h 264128"/>
                    <a:gd name="connsiteX13" fmla="*/ 40917 w 249584"/>
                    <a:gd name="connsiteY13" fmla="*/ 209273 h 264128"/>
                    <a:gd name="connsiteX14" fmla="*/ 40917 w 249584"/>
                    <a:gd name="connsiteY14" fmla="*/ 209273 h 26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9584" h="264128">
                      <a:moveTo>
                        <a:pt x="109486" y="264128"/>
                      </a:moveTo>
                      <a:cubicBezTo>
                        <a:pt x="82059" y="264128"/>
                        <a:pt x="51889" y="255899"/>
                        <a:pt x="18975" y="239443"/>
                      </a:cubicBezTo>
                      <a:cubicBezTo>
                        <a:pt x="16232" y="236701"/>
                        <a:pt x="10747" y="233958"/>
                        <a:pt x="10747" y="228472"/>
                      </a:cubicBezTo>
                      <a:cubicBezTo>
                        <a:pt x="10747" y="225729"/>
                        <a:pt x="-22166" y="132475"/>
                        <a:pt x="27203" y="66649"/>
                      </a:cubicBezTo>
                      <a:cubicBezTo>
                        <a:pt x="62860" y="17280"/>
                        <a:pt x="131429" y="-4663"/>
                        <a:pt x="232911" y="823"/>
                      </a:cubicBezTo>
                      <a:cubicBezTo>
                        <a:pt x="241140" y="823"/>
                        <a:pt x="249368" y="9051"/>
                        <a:pt x="249368" y="17280"/>
                      </a:cubicBezTo>
                      <a:cubicBezTo>
                        <a:pt x="249368" y="25508"/>
                        <a:pt x="257597" y="190073"/>
                        <a:pt x="172571" y="244929"/>
                      </a:cubicBezTo>
                      <a:cubicBezTo>
                        <a:pt x="153371" y="258642"/>
                        <a:pt x="134172" y="264128"/>
                        <a:pt x="109486" y="264128"/>
                      </a:cubicBezTo>
                      <a:lnTo>
                        <a:pt x="109486" y="264128"/>
                      </a:lnTo>
                      <a:close/>
                      <a:moveTo>
                        <a:pt x="40917" y="209273"/>
                      </a:moveTo>
                      <a:cubicBezTo>
                        <a:pt x="87545" y="231215"/>
                        <a:pt x="125943" y="233958"/>
                        <a:pt x="150628" y="214758"/>
                      </a:cubicBezTo>
                      <a:cubicBezTo>
                        <a:pt x="199998" y="181845"/>
                        <a:pt x="210969" y="83106"/>
                        <a:pt x="210969" y="33736"/>
                      </a:cubicBezTo>
                      <a:cubicBezTo>
                        <a:pt x="134172" y="30993"/>
                        <a:pt x="79317" y="50192"/>
                        <a:pt x="51889" y="85849"/>
                      </a:cubicBezTo>
                      <a:cubicBezTo>
                        <a:pt x="24461" y="129732"/>
                        <a:pt x="35432" y="190073"/>
                        <a:pt x="40917" y="209273"/>
                      </a:cubicBezTo>
                      <a:lnTo>
                        <a:pt x="40917" y="209273"/>
                      </a:lnTo>
                      <a:close/>
                    </a:path>
                  </a:pathLst>
                </a:custGeom>
                <a:grpFill/>
                <a:ln w="27426"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966D0D72-A52B-602D-C4C1-9D8190ACAA93}"/>
                    </a:ext>
                  </a:extLst>
                </p:cNvPr>
                <p:cNvSpPr/>
                <p:nvPr/>
              </p:nvSpPr>
              <p:spPr>
                <a:xfrm>
                  <a:off x="10659296" y="5371716"/>
                  <a:ext cx="286439" cy="269189"/>
                </a:xfrm>
                <a:custGeom>
                  <a:avLst/>
                  <a:gdLst>
                    <a:gd name="connsiteX0" fmla="*/ 173542 w 286439"/>
                    <a:gd name="connsiteY0" fmla="*/ 269189 h 269189"/>
                    <a:gd name="connsiteX1" fmla="*/ 74802 w 286439"/>
                    <a:gd name="connsiteY1" fmla="*/ 239019 h 269189"/>
                    <a:gd name="connsiteX2" fmla="*/ 748 w 286439"/>
                    <a:gd name="connsiteY2" fmla="*/ 16855 h 269189"/>
                    <a:gd name="connsiteX3" fmla="*/ 17205 w 286439"/>
                    <a:gd name="connsiteY3" fmla="*/ 398 h 269189"/>
                    <a:gd name="connsiteX4" fmla="*/ 266796 w 286439"/>
                    <a:gd name="connsiteY4" fmla="*/ 82681 h 269189"/>
                    <a:gd name="connsiteX5" fmla="*/ 258568 w 286439"/>
                    <a:gd name="connsiteY5" fmla="*/ 249990 h 269189"/>
                    <a:gd name="connsiteX6" fmla="*/ 247597 w 286439"/>
                    <a:gd name="connsiteY6" fmla="*/ 258218 h 269189"/>
                    <a:gd name="connsiteX7" fmla="*/ 173542 w 286439"/>
                    <a:gd name="connsiteY7" fmla="*/ 269189 h 269189"/>
                    <a:gd name="connsiteX8" fmla="*/ 173542 w 286439"/>
                    <a:gd name="connsiteY8" fmla="*/ 269189 h 269189"/>
                    <a:gd name="connsiteX9" fmla="*/ 244854 w 286439"/>
                    <a:gd name="connsiteY9" fmla="*/ 239019 h 269189"/>
                    <a:gd name="connsiteX10" fmla="*/ 244854 w 286439"/>
                    <a:gd name="connsiteY10" fmla="*/ 239019 h 269189"/>
                    <a:gd name="connsiteX11" fmla="*/ 244854 w 286439"/>
                    <a:gd name="connsiteY11" fmla="*/ 239019 h 269189"/>
                    <a:gd name="connsiteX12" fmla="*/ 36404 w 286439"/>
                    <a:gd name="connsiteY12" fmla="*/ 36054 h 269189"/>
                    <a:gd name="connsiteX13" fmla="*/ 96745 w 286439"/>
                    <a:gd name="connsiteY13" fmla="*/ 211591 h 269189"/>
                    <a:gd name="connsiteX14" fmla="*/ 233883 w 286439"/>
                    <a:gd name="connsiteY14" fmla="*/ 225305 h 269189"/>
                    <a:gd name="connsiteX15" fmla="*/ 239368 w 286439"/>
                    <a:gd name="connsiteY15" fmla="*/ 101881 h 269189"/>
                    <a:gd name="connsiteX16" fmla="*/ 36404 w 286439"/>
                    <a:gd name="connsiteY16" fmla="*/ 36054 h 269189"/>
                    <a:gd name="connsiteX17" fmla="*/ 36404 w 286439"/>
                    <a:gd name="connsiteY17" fmla="*/ 36054 h 26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439" h="269189">
                      <a:moveTo>
                        <a:pt x="173542" y="269189"/>
                      </a:moveTo>
                      <a:cubicBezTo>
                        <a:pt x="143372" y="269189"/>
                        <a:pt x="104973" y="263703"/>
                        <a:pt x="74802" y="239019"/>
                      </a:cubicBezTo>
                      <a:cubicBezTo>
                        <a:pt x="19947" y="200620"/>
                        <a:pt x="-4738" y="123822"/>
                        <a:pt x="748" y="16855"/>
                      </a:cubicBezTo>
                      <a:cubicBezTo>
                        <a:pt x="748" y="8627"/>
                        <a:pt x="8976" y="398"/>
                        <a:pt x="17205" y="398"/>
                      </a:cubicBezTo>
                      <a:cubicBezTo>
                        <a:pt x="25433" y="398"/>
                        <a:pt x="206456" y="-10573"/>
                        <a:pt x="266796" y="82681"/>
                      </a:cubicBezTo>
                      <a:cubicBezTo>
                        <a:pt x="294224" y="126565"/>
                        <a:pt x="294224" y="181421"/>
                        <a:pt x="258568" y="249990"/>
                      </a:cubicBezTo>
                      <a:cubicBezTo>
                        <a:pt x="255825" y="252732"/>
                        <a:pt x="253082" y="258218"/>
                        <a:pt x="247597" y="258218"/>
                      </a:cubicBezTo>
                      <a:cubicBezTo>
                        <a:pt x="250340" y="258218"/>
                        <a:pt x="217427" y="269189"/>
                        <a:pt x="173542" y="269189"/>
                      </a:cubicBezTo>
                      <a:lnTo>
                        <a:pt x="173542" y="269189"/>
                      </a:lnTo>
                      <a:close/>
                      <a:moveTo>
                        <a:pt x="244854" y="239019"/>
                      </a:moveTo>
                      <a:lnTo>
                        <a:pt x="244854" y="239019"/>
                      </a:lnTo>
                      <a:lnTo>
                        <a:pt x="244854" y="239019"/>
                      </a:lnTo>
                      <a:close/>
                      <a:moveTo>
                        <a:pt x="36404" y="36054"/>
                      </a:moveTo>
                      <a:cubicBezTo>
                        <a:pt x="33661" y="123822"/>
                        <a:pt x="55603" y="181421"/>
                        <a:pt x="96745" y="211591"/>
                      </a:cubicBezTo>
                      <a:cubicBezTo>
                        <a:pt x="146114" y="247247"/>
                        <a:pt x="211941" y="233533"/>
                        <a:pt x="233883" y="225305"/>
                      </a:cubicBezTo>
                      <a:cubicBezTo>
                        <a:pt x="258568" y="173193"/>
                        <a:pt x="261311" y="132051"/>
                        <a:pt x="239368" y="101881"/>
                      </a:cubicBezTo>
                      <a:cubicBezTo>
                        <a:pt x="200970" y="44282"/>
                        <a:pt x="94002" y="33312"/>
                        <a:pt x="36404" y="36054"/>
                      </a:cubicBezTo>
                      <a:lnTo>
                        <a:pt x="36404" y="36054"/>
                      </a:lnTo>
                      <a:close/>
                    </a:path>
                  </a:pathLst>
                </a:custGeom>
                <a:grpFill/>
                <a:ln w="27426" cap="flat">
                  <a:noFill/>
                  <a:prstDash val="solid"/>
                  <a:miter/>
                </a:ln>
              </p:spPr>
              <p:txBody>
                <a:bodyPr rtlCol="0" anchor="ctr"/>
                <a:lstStyle/>
                <a:p>
                  <a:endParaRPr lang="en-US"/>
                </a:p>
              </p:txBody>
            </p:sp>
          </p:grpSp>
          <p:sp>
            <p:nvSpPr>
              <p:cNvPr id="30" name="Freeform 29">
                <a:extLst>
                  <a:ext uri="{FF2B5EF4-FFF2-40B4-BE49-F238E27FC236}">
                    <a16:creationId xmlns:a16="http://schemas.microsoft.com/office/drawing/2014/main" id="{A7284C29-C205-CDBC-C8C1-8B2B9D88AA83}"/>
                  </a:ext>
                </a:extLst>
              </p:cNvPr>
              <p:cNvSpPr/>
              <p:nvPr/>
            </p:nvSpPr>
            <p:spPr>
              <a:xfrm>
                <a:off x="10770290" y="5482359"/>
                <a:ext cx="386306" cy="613843"/>
              </a:xfrm>
              <a:custGeom>
                <a:avLst/>
                <a:gdLst>
                  <a:gd name="connsiteX0" fmla="*/ 202430 w 386306"/>
                  <a:gd name="connsiteY0" fmla="*/ 613844 h 613843"/>
                  <a:gd name="connsiteX1" fmla="*/ 202430 w 386306"/>
                  <a:gd name="connsiteY1" fmla="*/ 613844 h 613843"/>
                  <a:gd name="connsiteX2" fmla="*/ 185973 w 386306"/>
                  <a:gd name="connsiteY2" fmla="*/ 594645 h 613843"/>
                  <a:gd name="connsiteX3" fmla="*/ 191459 w 386306"/>
                  <a:gd name="connsiteY3" fmla="*/ 534304 h 613843"/>
                  <a:gd name="connsiteX4" fmla="*/ 10436 w 386306"/>
                  <a:gd name="connsiteY4" fmla="*/ 35122 h 613843"/>
                  <a:gd name="connsiteX5" fmla="*/ 2208 w 386306"/>
                  <a:gd name="connsiteY5" fmla="*/ 10436 h 613843"/>
                  <a:gd name="connsiteX6" fmla="*/ 26893 w 386306"/>
                  <a:gd name="connsiteY6" fmla="*/ 2208 h 613843"/>
                  <a:gd name="connsiteX7" fmla="*/ 224372 w 386306"/>
                  <a:gd name="connsiteY7" fmla="*/ 345054 h 613843"/>
                  <a:gd name="connsiteX8" fmla="*/ 229858 w 386306"/>
                  <a:gd name="connsiteY8" fmla="*/ 391681 h 613843"/>
                  <a:gd name="connsiteX9" fmla="*/ 358768 w 386306"/>
                  <a:gd name="connsiteY9" fmla="*/ 221629 h 613843"/>
                  <a:gd name="connsiteX10" fmla="*/ 383453 w 386306"/>
                  <a:gd name="connsiteY10" fmla="*/ 227115 h 613843"/>
                  <a:gd name="connsiteX11" fmla="*/ 377967 w 386306"/>
                  <a:gd name="connsiteY11" fmla="*/ 251800 h 613843"/>
                  <a:gd name="connsiteX12" fmla="*/ 232601 w 386306"/>
                  <a:gd name="connsiteY12" fmla="*/ 531561 h 613843"/>
                  <a:gd name="connsiteX13" fmla="*/ 227115 w 386306"/>
                  <a:gd name="connsiteY13" fmla="*/ 591902 h 613843"/>
                  <a:gd name="connsiteX14" fmla="*/ 202430 w 386306"/>
                  <a:gd name="connsiteY14" fmla="*/ 613844 h 613843"/>
                  <a:gd name="connsiteX15" fmla="*/ 202430 w 386306"/>
                  <a:gd name="connsiteY15" fmla="*/ 613844 h 61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6306" h="613843">
                    <a:moveTo>
                      <a:pt x="202430" y="613844"/>
                    </a:moveTo>
                    <a:cubicBezTo>
                      <a:pt x="202430" y="613844"/>
                      <a:pt x="202430" y="613844"/>
                      <a:pt x="202430" y="613844"/>
                    </a:cubicBezTo>
                    <a:cubicBezTo>
                      <a:pt x="191459" y="613844"/>
                      <a:pt x="183230" y="605616"/>
                      <a:pt x="185973" y="594645"/>
                    </a:cubicBezTo>
                    <a:cubicBezTo>
                      <a:pt x="185973" y="572702"/>
                      <a:pt x="188716" y="553504"/>
                      <a:pt x="191459" y="534304"/>
                    </a:cubicBezTo>
                    <a:cubicBezTo>
                      <a:pt x="199687" y="408137"/>
                      <a:pt x="194202" y="117405"/>
                      <a:pt x="10436" y="35122"/>
                    </a:cubicBezTo>
                    <a:cubicBezTo>
                      <a:pt x="2208" y="32379"/>
                      <a:pt x="-3278" y="21408"/>
                      <a:pt x="2208" y="10436"/>
                    </a:cubicBezTo>
                    <a:cubicBezTo>
                      <a:pt x="4950" y="2208"/>
                      <a:pt x="15922" y="-3278"/>
                      <a:pt x="26893" y="2208"/>
                    </a:cubicBezTo>
                    <a:cubicBezTo>
                      <a:pt x="136604" y="48836"/>
                      <a:pt x="205173" y="169517"/>
                      <a:pt x="224372" y="345054"/>
                    </a:cubicBezTo>
                    <a:cubicBezTo>
                      <a:pt x="227115" y="361510"/>
                      <a:pt x="227115" y="375224"/>
                      <a:pt x="229858" y="391681"/>
                    </a:cubicBezTo>
                    <a:cubicBezTo>
                      <a:pt x="279227" y="268257"/>
                      <a:pt x="353282" y="224372"/>
                      <a:pt x="358768" y="221629"/>
                    </a:cubicBezTo>
                    <a:cubicBezTo>
                      <a:pt x="366996" y="216143"/>
                      <a:pt x="377967" y="218886"/>
                      <a:pt x="383453" y="227115"/>
                    </a:cubicBezTo>
                    <a:cubicBezTo>
                      <a:pt x="388938" y="235343"/>
                      <a:pt x="386196" y="246314"/>
                      <a:pt x="377967" y="251800"/>
                    </a:cubicBezTo>
                    <a:cubicBezTo>
                      <a:pt x="375224" y="251800"/>
                      <a:pt x="262771" y="320369"/>
                      <a:pt x="232601" y="531561"/>
                    </a:cubicBezTo>
                    <a:cubicBezTo>
                      <a:pt x="229858" y="567217"/>
                      <a:pt x="227115" y="591902"/>
                      <a:pt x="227115" y="591902"/>
                    </a:cubicBezTo>
                    <a:cubicBezTo>
                      <a:pt x="218887" y="605616"/>
                      <a:pt x="210658" y="613844"/>
                      <a:pt x="202430" y="613844"/>
                    </a:cubicBezTo>
                    <a:lnTo>
                      <a:pt x="202430" y="613844"/>
                    </a:lnTo>
                    <a:close/>
                  </a:path>
                </a:pathLst>
              </a:custGeom>
              <a:grp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8326546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67904" y="1683729"/>
            <a:ext cx="10850387" cy="4453600"/>
          </a:xfrm>
        </p:spPr>
        <p:txBody>
          <a:bodyPr/>
          <a:lstStyle/>
          <a:p>
            <a:pPr marL="0" indent="0" algn="just">
              <a:buClr>
                <a:srgbClr val="E8A116"/>
              </a:buClr>
            </a:pPr>
            <a:r>
              <a:rPr lang="en-IE" sz="2200" dirty="0">
                <a:solidFill>
                  <a:srgbClr val="454545"/>
                </a:solidFill>
                <a:latin typeface="Calibri" panose="020F0502020204030204" pitchFamily="34" charset="0"/>
                <a:cs typeface="Calibri" panose="020F0502020204030204" pitchFamily="34" charset="0"/>
              </a:rPr>
              <a:t>The </a:t>
            </a:r>
            <a:r>
              <a:rPr lang="en-IE" sz="2200" b="1" dirty="0">
                <a:solidFill>
                  <a:srgbClr val="454545"/>
                </a:solidFill>
                <a:latin typeface="Calibri" panose="020F0502020204030204" pitchFamily="34" charset="0"/>
                <a:cs typeface="Calibri" panose="020F0502020204030204" pitchFamily="34" charset="0"/>
              </a:rPr>
              <a:t>Mediterranean</a:t>
            </a:r>
            <a:r>
              <a:rPr lang="en-IE" sz="2200" dirty="0">
                <a:solidFill>
                  <a:srgbClr val="454545"/>
                </a:solidFill>
                <a:latin typeface="Calibri" panose="020F0502020204030204" pitchFamily="34" charset="0"/>
                <a:cs typeface="Calibri" panose="020F0502020204030204" pitchFamily="34" charset="0"/>
              </a:rPr>
              <a:t> climate covers the majority of Southern Europe, including Spain, Portugal, southern France, southern Italy, and Greece. Hot, nearly rainless summers and mild, rainy winters characterize this climate. Olives and grapes are two important crops that have thrived in this climate for more than a thousand years. Europe has a thriving forestry and non-wood forestry sector. Non forestry includes mushroom and truffle gathering, fruit and berry collection, and cultivation of medicinal plants, honey, and cork. Europe accounts for 80 percent of total cork production worldwide.</a:t>
            </a:r>
          </a:p>
          <a:p>
            <a:pPr marL="0" indent="0" algn="just">
              <a:buClr>
                <a:srgbClr val="E8A116"/>
              </a:buClr>
            </a:pPr>
            <a:r>
              <a:rPr lang="en-IE" sz="2200" b="1" dirty="0">
                <a:solidFill>
                  <a:srgbClr val="454545"/>
                </a:solidFill>
                <a:latin typeface="Calibri" panose="020F0502020204030204" pitchFamily="34" charset="0"/>
                <a:cs typeface="Calibri" panose="020F0502020204030204" pitchFamily="34" charset="0"/>
              </a:rPr>
              <a:t>Floriculture</a:t>
            </a:r>
            <a:r>
              <a:rPr lang="en-IE" sz="2200" dirty="0">
                <a:solidFill>
                  <a:srgbClr val="454545"/>
                </a:solidFill>
                <a:latin typeface="Calibri" panose="020F0502020204030204" pitchFamily="34" charset="0"/>
                <a:cs typeface="Calibri" panose="020F0502020204030204" pitchFamily="34" charset="0"/>
              </a:rPr>
              <a:t> is a branch of ornamental horticulture concerned with growing and marketing flowers and ornamental plants. Because flowers and potted plants are largely produced in plant-growing structures in temperate climates, floriculture is largely thought of as a greenhouse industry, though many flowers are cultivated outdoors in nurseries or crop fields. </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2" y="761603"/>
            <a:ext cx="9422388" cy="803654"/>
          </a:xfrm>
        </p:spPr>
        <p:txBody>
          <a:bodyPr/>
          <a:lstStyle/>
          <a:p>
            <a:r>
              <a:rPr lang="en-US" b="1" dirty="0">
                <a:solidFill>
                  <a:srgbClr val="E8A116"/>
                </a:solidFill>
              </a:rPr>
              <a:t>2.6 Horticulture &amp; Temperate Climate Conditions</a:t>
            </a: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a:off x="415131" y="1439972"/>
            <a:ext cx="9218944" cy="0"/>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24" name="Graphic 3">
            <a:extLst>
              <a:ext uri="{FF2B5EF4-FFF2-40B4-BE49-F238E27FC236}">
                <a16:creationId xmlns:a16="http://schemas.microsoft.com/office/drawing/2014/main" id="{CA62DF0C-287A-3F73-76AC-594D188BED43}"/>
              </a:ext>
            </a:extLst>
          </p:cNvPr>
          <p:cNvGrpSpPr/>
          <p:nvPr/>
        </p:nvGrpSpPr>
        <p:grpSpPr>
          <a:xfrm>
            <a:off x="10209884" y="593986"/>
            <a:ext cx="885933" cy="845986"/>
            <a:chOff x="10407709" y="5371716"/>
            <a:chExt cx="1086136" cy="1037162"/>
          </a:xfrm>
          <a:solidFill>
            <a:srgbClr val="296B5F"/>
          </a:solidFill>
        </p:grpSpPr>
        <p:sp>
          <p:nvSpPr>
            <p:cNvPr id="25" name="Freeform 24">
              <a:extLst>
                <a:ext uri="{FF2B5EF4-FFF2-40B4-BE49-F238E27FC236}">
                  <a16:creationId xmlns:a16="http://schemas.microsoft.com/office/drawing/2014/main" id="{7EBC0AEF-18E0-BEF3-20F3-4DFEBB88790C}"/>
                </a:ext>
              </a:extLst>
            </p:cNvPr>
            <p:cNvSpPr/>
            <p:nvPr/>
          </p:nvSpPr>
          <p:spPr>
            <a:xfrm>
              <a:off x="11016927" y="5621447"/>
              <a:ext cx="177956" cy="194120"/>
            </a:xfrm>
            <a:custGeom>
              <a:avLst/>
              <a:gdLst>
                <a:gd name="connsiteX0" fmla="*/ 7905 w 177956"/>
                <a:gd name="connsiteY0" fmla="*/ 175795 h 194120"/>
                <a:gd name="connsiteX1" fmla="*/ 117615 w 177956"/>
                <a:gd name="connsiteY1" fmla="*/ 181281 h 194120"/>
                <a:gd name="connsiteX2" fmla="*/ 177956 w 177956"/>
                <a:gd name="connsiteY2" fmla="*/ 259 h 194120"/>
                <a:gd name="connsiteX3" fmla="*/ 18875 w 177956"/>
                <a:gd name="connsiteY3" fmla="*/ 52371 h 194120"/>
                <a:gd name="connsiteX4" fmla="*/ 7905 w 177956"/>
                <a:gd name="connsiteY4" fmla="*/ 175795 h 194120"/>
                <a:gd name="connsiteX5" fmla="*/ 7905 w 177956"/>
                <a:gd name="connsiteY5" fmla="*/ 175795 h 19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956" h="194120">
                  <a:moveTo>
                    <a:pt x="7905" y="175795"/>
                  </a:moveTo>
                  <a:cubicBezTo>
                    <a:pt x="54532" y="197738"/>
                    <a:pt x="92930" y="200480"/>
                    <a:pt x="117615" y="181281"/>
                  </a:cubicBezTo>
                  <a:cubicBezTo>
                    <a:pt x="166986" y="148368"/>
                    <a:pt x="177956" y="49628"/>
                    <a:pt x="177956" y="259"/>
                  </a:cubicBezTo>
                  <a:cubicBezTo>
                    <a:pt x="101158" y="-2484"/>
                    <a:pt x="46303" y="16715"/>
                    <a:pt x="18875" y="52371"/>
                  </a:cubicBezTo>
                  <a:cubicBezTo>
                    <a:pt x="-11294" y="96255"/>
                    <a:pt x="2419" y="156596"/>
                    <a:pt x="7905" y="175795"/>
                  </a:cubicBezTo>
                  <a:lnTo>
                    <a:pt x="7905" y="175795"/>
                  </a:lnTo>
                  <a:close/>
                </a:path>
              </a:pathLst>
            </a:custGeom>
            <a:solidFill>
              <a:srgbClr val="E8A116"/>
            </a:solidFill>
            <a:ln w="27426"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96B5EEAE-C41E-227B-B959-395F16C2CD6C}"/>
                </a:ext>
              </a:extLst>
            </p:cNvPr>
            <p:cNvSpPr/>
            <p:nvPr/>
          </p:nvSpPr>
          <p:spPr>
            <a:xfrm>
              <a:off x="10684499" y="5383085"/>
              <a:ext cx="218072" cy="198850"/>
            </a:xfrm>
            <a:custGeom>
              <a:avLst/>
              <a:gdLst>
                <a:gd name="connsiteX0" fmla="*/ 230 w 218072"/>
                <a:gd name="connsiteY0" fmla="*/ 0 h 198850"/>
                <a:gd name="connsiteX1" fmla="*/ 60571 w 218072"/>
                <a:gd name="connsiteY1" fmla="*/ 175537 h 198850"/>
                <a:gd name="connsiteX2" fmla="*/ 197709 w 218072"/>
                <a:gd name="connsiteY2" fmla="*/ 189251 h 198850"/>
                <a:gd name="connsiteX3" fmla="*/ 203194 w 218072"/>
                <a:gd name="connsiteY3" fmla="*/ 65827 h 198850"/>
                <a:gd name="connsiteX4" fmla="*/ 230 w 218072"/>
                <a:gd name="connsiteY4" fmla="*/ 0 h 198850"/>
                <a:gd name="connsiteX5" fmla="*/ 230 w 218072"/>
                <a:gd name="connsiteY5" fmla="*/ 0 h 19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072" h="198850">
                  <a:moveTo>
                    <a:pt x="230" y="0"/>
                  </a:moveTo>
                  <a:cubicBezTo>
                    <a:pt x="-2513" y="87769"/>
                    <a:pt x="19429" y="145367"/>
                    <a:pt x="60571" y="175537"/>
                  </a:cubicBezTo>
                  <a:cubicBezTo>
                    <a:pt x="109940" y="211193"/>
                    <a:pt x="175766" y="197479"/>
                    <a:pt x="197709" y="189251"/>
                  </a:cubicBezTo>
                  <a:cubicBezTo>
                    <a:pt x="222394" y="137138"/>
                    <a:pt x="225137" y="95997"/>
                    <a:pt x="203194" y="65827"/>
                  </a:cubicBezTo>
                  <a:cubicBezTo>
                    <a:pt x="164796" y="10972"/>
                    <a:pt x="55085" y="0"/>
                    <a:pt x="230" y="0"/>
                  </a:cubicBezTo>
                  <a:lnTo>
                    <a:pt x="230" y="0"/>
                  </a:lnTo>
                  <a:close/>
                </a:path>
              </a:pathLst>
            </a:custGeom>
            <a:solidFill>
              <a:srgbClr val="E8A116"/>
            </a:solidFill>
            <a:ln w="27426" cap="flat">
              <a:noFill/>
              <a:prstDash val="solid"/>
              <a:miter/>
            </a:ln>
          </p:spPr>
          <p:txBody>
            <a:bodyPr rtlCol="0" anchor="ctr"/>
            <a:lstStyle/>
            <a:p>
              <a:endParaRPr lang="en-US"/>
            </a:p>
          </p:txBody>
        </p:sp>
        <p:grpSp>
          <p:nvGrpSpPr>
            <p:cNvPr id="27" name="Graphic 3">
              <a:extLst>
                <a:ext uri="{FF2B5EF4-FFF2-40B4-BE49-F238E27FC236}">
                  <a16:creationId xmlns:a16="http://schemas.microsoft.com/office/drawing/2014/main" id="{1F5C1F80-7EBD-FD1A-CA63-4081ACDFD9EE}"/>
                </a:ext>
              </a:extLst>
            </p:cNvPr>
            <p:cNvGrpSpPr/>
            <p:nvPr/>
          </p:nvGrpSpPr>
          <p:grpSpPr>
            <a:xfrm>
              <a:off x="10407709" y="5371716"/>
              <a:ext cx="1086136" cy="1037162"/>
              <a:chOff x="10407709" y="5371716"/>
              <a:chExt cx="1086136" cy="1037162"/>
            </a:xfrm>
            <a:grpFill/>
          </p:grpSpPr>
          <p:grpSp>
            <p:nvGrpSpPr>
              <p:cNvPr id="28" name="Graphic 3">
                <a:extLst>
                  <a:ext uri="{FF2B5EF4-FFF2-40B4-BE49-F238E27FC236}">
                    <a16:creationId xmlns:a16="http://schemas.microsoft.com/office/drawing/2014/main" id="{A5A3DAFF-0EB6-3AA8-FD33-00A20CA3E790}"/>
                  </a:ext>
                </a:extLst>
              </p:cNvPr>
              <p:cNvGrpSpPr/>
              <p:nvPr/>
            </p:nvGrpSpPr>
            <p:grpSpPr>
              <a:xfrm>
                <a:off x="10407709" y="5371716"/>
                <a:ext cx="1086136" cy="1037162"/>
                <a:chOff x="10407709" y="5371716"/>
                <a:chExt cx="1086136" cy="1037162"/>
              </a:xfrm>
              <a:grpFill/>
            </p:grpSpPr>
            <p:sp>
              <p:nvSpPr>
                <p:cNvPr id="30" name="Freeform 29">
                  <a:extLst>
                    <a:ext uri="{FF2B5EF4-FFF2-40B4-BE49-F238E27FC236}">
                      <a16:creationId xmlns:a16="http://schemas.microsoft.com/office/drawing/2014/main" id="{0D414DFD-B208-E005-8241-DD406EC0A4B1}"/>
                    </a:ext>
                  </a:extLst>
                </p:cNvPr>
                <p:cNvSpPr/>
                <p:nvPr/>
              </p:nvSpPr>
              <p:spPr>
                <a:xfrm>
                  <a:off x="10407709" y="5876782"/>
                  <a:ext cx="1086136" cy="532096"/>
                </a:xfrm>
                <a:custGeom>
                  <a:avLst/>
                  <a:gdLst>
                    <a:gd name="connsiteX0" fmla="*/ 540326 w 1086136"/>
                    <a:gd name="connsiteY0" fmla="*/ 532097 h 532096"/>
                    <a:gd name="connsiteX1" fmla="*/ 430615 w 1086136"/>
                    <a:gd name="connsiteY1" fmla="*/ 510154 h 532096"/>
                    <a:gd name="connsiteX2" fmla="*/ 263306 w 1086136"/>
                    <a:gd name="connsiteY2" fmla="*/ 436100 h 532096"/>
                    <a:gd name="connsiteX3" fmla="*/ 71312 w 1086136"/>
                    <a:gd name="connsiteY3" fmla="*/ 386730 h 532096"/>
                    <a:gd name="connsiteX4" fmla="*/ 16457 w 1086136"/>
                    <a:gd name="connsiteY4" fmla="*/ 381245 h 532096"/>
                    <a:gd name="connsiteX5" fmla="*/ 0 w 1086136"/>
                    <a:gd name="connsiteY5" fmla="*/ 364788 h 532096"/>
                    <a:gd name="connsiteX6" fmla="*/ 0 w 1086136"/>
                    <a:gd name="connsiteY6" fmla="*/ 191993 h 532096"/>
                    <a:gd name="connsiteX7" fmla="*/ 2743 w 1086136"/>
                    <a:gd name="connsiteY7" fmla="*/ 181022 h 532096"/>
                    <a:gd name="connsiteX8" fmla="*/ 257820 w 1086136"/>
                    <a:gd name="connsiteY8" fmla="*/ 79541 h 532096"/>
                    <a:gd name="connsiteX9" fmla="*/ 452557 w 1086136"/>
                    <a:gd name="connsiteY9" fmla="*/ 159081 h 532096"/>
                    <a:gd name="connsiteX10" fmla="*/ 556782 w 1086136"/>
                    <a:gd name="connsiteY10" fmla="*/ 189251 h 532096"/>
                    <a:gd name="connsiteX11" fmla="*/ 724090 w 1086136"/>
                    <a:gd name="connsiteY11" fmla="*/ 189251 h 532096"/>
                    <a:gd name="connsiteX12" fmla="*/ 792660 w 1086136"/>
                    <a:gd name="connsiteY12" fmla="*/ 227650 h 532096"/>
                    <a:gd name="connsiteX13" fmla="*/ 938027 w 1086136"/>
                    <a:gd name="connsiteY13" fmla="*/ 60341 h 532096"/>
                    <a:gd name="connsiteX14" fmla="*/ 1058708 w 1086136"/>
                    <a:gd name="connsiteY14" fmla="*/ 0 h 532096"/>
                    <a:gd name="connsiteX15" fmla="*/ 1069679 w 1086136"/>
                    <a:gd name="connsiteY15" fmla="*/ 0 h 532096"/>
                    <a:gd name="connsiteX16" fmla="*/ 1083393 w 1086136"/>
                    <a:gd name="connsiteY16" fmla="*/ 8229 h 532096"/>
                    <a:gd name="connsiteX17" fmla="*/ 1086136 w 1086136"/>
                    <a:gd name="connsiteY17" fmla="*/ 24686 h 532096"/>
                    <a:gd name="connsiteX18" fmla="*/ 954484 w 1086136"/>
                    <a:gd name="connsiteY18" fmla="*/ 320904 h 532096"/>
                    <a:gd name="connsiteX19" fmla="*/ 798145 w 1086136"/>
                    <a:gd name="connsiteY19" fmla="*/ 452556 h 532096"/>
                    <a:gd name="connsiteX20" fmla="*/ 776204 w 1086136"/>
                    <a:gd name="connsiteY20" fmla="*/ 458042 h 532096"/>
                    <a:gd name="connsiteX21" fmla="*/ 641807 w 1086136"/>
                    <a:gd name="connsiteY21" fmla="*/ 512897 h 532096"/>
                    <a:gd name="connsiteX22" fmla="*/ 540326 w 1086136"/>
                    <a:gd name="connsiteY22" fmla="*/ 532097 h 532096"/>
                    <a:gd name="connsiteX23" fmla="*/ 540326 w 1086136"/>
                    <a:gd name="connsiteY23" fmla="*/ 532097 h 532096"/>
                    <a:gd name="connsiteX24" fmla="*/ 35656 w 1086136"/>
                    <a:gd name="connsiteY24" fmla="*/ 348331 h 532096"/>
                    <a:gd name="connsiteX25" fmla="*/ 74055 w 1086136"/>
                    <a:gd name="connsiteY25" fmla="*/ 351074 h 532096"/>
                    <a:gd name="connsiteX26" fmla="*/ 274277 w 1086136"/>
                    <a:gd name="connsiteY26" fmla="*/ 403186 h 532096"/>
                    <a:gd name="connsiteX27" fmla="*/ 441586 w 1086136"/>
                    <a:gd name="connsiteY27" fmla="*/ 477241 h 532096"/>
                    <a:gd name="connsiteX28" fmla="*/ 628094 w 1086136"/>
                    <a:gd name="connsiteY28" fmla="*/ 479983 h 532096"/>
                    <a:gd name="connsiteX29" fmla="*/ 762490 w 1086136"/>
                    <a:gd name="connsiteY29" fmla="*/ 425128 h 532096"/>
                    <a:gd name="connsiteX30" fmla="*/ 765232 w 1086136"/>
                    <a:gd name="connsiteY30" fmla="*/ 425128 h 532096"/>
                    <a:gd name="connsiteX31" fmla="*/ 789918 w 1086136"/>
                    <a:gd name="connsiteY31" fmla="*/ 419643 h 532096"/>
                    <a:gd name="connsiteX32" fmla="*/ 921570 w 1086136"/>
                    <a:gd name="connsiteY32" fmla="*/ 307190 h 532096"/>
                    <a:gd name="connsiteX33" fmla="*/ 1039509 w 1086136"/>
                    <a:gd name="connsiteY33" fmla="*/ 35656 h 532096"/>
                    <a:gd name="connsiteX34" fmla="*/ 962712 w 1086136"/>
                    <a:gd name="connsiteY34" fmla="*/ 82283 h 532096"/>
                    <a:gd name="connsiteX35" fmla="*/ 803631 w 1086136"/>
                    <a:gd name="connsiteY35" fmla="*/ 266048 h 532096"/>
                    <a:gd name="connsiteX36" fmla="*/ 803631 w 1086136"/>
                    <a:gd name="connsiteY36" fmla="*/ 268791 h 532096"/>
                    <a:gd name="connsiteX37" fmla="*/ 724090 w 1086136"/>
                    <a:gd name="connsiteY37" fmla="*/ 348331 h 532096"/>
                    <a:gd name="connsiteX38" fmla="*/ 490955 w 1086136"/>
                    <a:gd name="connsiteY38" fmla="*/ 348331 h 532096"/>
                    <a:gd name="connsiteX39" fmla="*/ 400444 w 1086136"/>
                    <a:gd name="connsiteY39" fmla="*/ 362045 h 532096"/>
                    <a:gd name="connsiteX40" fmla="*/ 394958 w 1086136"/>
                    <a:gd name="connsiteY40" fmla="*/ 345588 h 532096"/>
                    <a:gd name="connsiteX41" fmla="*/ 389473 w 1086136"/>
                    <a:gd name="connsiteY41" fmla="*/ 329131 h 532096"/>
                    <a:gd name="connsiteX42" fmla="*/ 389473 w 1086136"/>
                    <a:gd name="connsiteY42" fmla="*/ 329131 h 532096"/>
                    <a:gd name="connsiteX43" fmla="*/ 490955 w 1086136"/>
                    <a:gd name="connsiteY43" fmla="*/ 312676 h 532096"/>
                    <a:gd name="connsiteX44" fmla="*/ 724090 w 1086136"/>
                    <a:gd name="connsiteY44" fmla="*/ 312676 h 532096"/>
                    <a:gd name="connsiteX45" fmla="*/ 767975 w 1086136"/>
                    <a:gd name="connsiteY45" fmla="*/ 268791 h 532096"/>
                    <a:gd name="connsiteX46" fmla="*/ 724090 w 1086136"/>
                    <a:gd name="connsiteY46" fmla="*/ 224907 h 532096"/>
                    <a:gd name="connsiteX47" fmla="*/ 556782 w 1086136"/>
                    <a:gd name="connsiteY47" fmla="*/ 224907 h 532096"/>
                    <a:gd name="connsiteX48" fmla="*/ 433358 w 1086136"/>
                    <a:gd name="connsiteY48" fmla="*/ 189251 h 532096"/>
                    <a:gd name="connsiteX49" fmla="*/ 249592 w 1086136"/>
                    <a:gd name="connsiteY49" fmla="*/ 112453 h 532096"/>
                    <a:gd name="connsiteX50" fmla="*/ 35656 w 1086136"/>
                    <a:gd name="connsiteY50" fmla="*/ 194736 h 532096"/>
                    <a:gd name="connsiteX51" fmla="*/ 35656 w 1086136"/>
                    <a:gd name="connsiteY51" fmla="*/ 348331 h 532096"/>
                    <a:gd name="connsiteX52" fmla="*/ 35656 w 1086136"/>
                    <a:gd name="connsiteY52" fmla="*/ 348331 h 53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86136" h="532096">
                      <a:moveTo>
                        <a:pt x="540326" y="532097"/>
                      </a:moveTo>
                      <a:cubicBezTo>
                        <a:pt x="501927" y="532097"/>
                        <a:pt x="463528" y="523868"/>
                        <a:pt x="430615" y="510154"/>
                      </a:cubicBezTo>
                      <a:lnTo>
                        <a:pt x="263306" y="436100"/>
                      </a:lnTo>
                      <a:cubicBezTo>
                        <a:pt x="202965" y="408672"/>
                        <a:pt x="137138" y="392216"/>
                        <a:pt x="71312" y="386730"/>
                      </a:cubicBezTo>
                      <a:lnTo>
                        <a:pt x="16457" y="381245"/>
                      </a:lnTo>
                      <a:cubicBezTo>
                        <a:pt x="8229" y="381245"/>
                        <a:pt x="0" y="373016"/>
                        <a:pt x="0" y="364788"/>
                      </a:cubicBezTo>
                      <a:lnTo>
                        <a:pt x="0" y="191993"/>
                      </a:lnTo>
                      <a:cubicBezTo>
                        <a:pt x="0" y="189251"/>
                        <a:pt x="0" y="183765"/>
                        <a:pt x="2743" y="181022"/>
                      </a:cubicBezTo>
                      <a:cubicBezTo>
                        <a:pt x="8229" y="175537"/>
                        <a:pt x="106968" y="46627"/>
                        <a:pt x="257820" y="79541"/>
                      </a:cubicBezTo>
                      <a:cubicBezTo>
                        <a:pt x="342846" y="98740"/>
                        <a:pt x="411415" y="134396"/>
                        <a:pt x="452557" y="159081"/>
                      </a:cubicBezTo>
                      <a:cubicBezTo>
                        <a:pt x="482727" y="178280"/>
                        <a:pt x="518383" y="189251"/>
                        <a:pt x="556782" y="189251"/>
                      </a:cubicBezTo>
                      <a:lnTo>
                        <a:pt x="724090" y="189251"/>
                      </a:lnTo>
                      <a:cubicBezTo>
                        <a:pt x="754261" y="189251"/>
                        <a:pt x="778946" y="205707"/>
                        <a:pt x="792660" y="227650"/>
                      </a:cubicBezTo>
                      <a:lnTo>
                        <a:pt x="938027" y="60341"/>
                      </a:lnTo>
                      <a:cubicBezTo>
                        <a:pt x="965454" y="21943"/>
                        <a:pt x="1012081" y="0"/>
                        <a:pt x="1058708" y="0"/>
                      </a:cubicBezTo>
                      <a:lnTo>
                        <a:pt x="1069679" y="0"/>
                      </a:lnTo>
                      <a:cubicBezTo>
                        <a:pt x="1075165" y="0"/>
                        <a:pt x="1080650" y="2743"/>
                        <a:pt x="1083393" y="8229"/>
                      </a:cubicBezTo>
                      <a:cubicBezTo>
                        <a:pt x="1086136" y="13714"/>
                        <a:pt x="1086136" y="19200"/>
                        <a:pt x="1086136" y="24686"/>
                      </a:cubicBezTo>
                      <a:lnTo>
                        <a:pt x="954484" y="320904"/>
                      </a:lnTo>
                      <a:cubicBezTo>
                        <a:pt x="927056" y="386730"/>
                        <a:pt x="866715" y="436100"/>
                        <a:pt x="798145" y="452556"/>
                      </a:cubicBezTo>
                      <a:lnTo>
                        <a:pt x="776204" y="458042"/>
                      </a:lnTo>
                      <a:lnTo>
                        <a:pt x="641807" y="512897"/>
                      </a:lnTo>
                      <a:cubicBezTo>
                        <a:pt x="608895" y="526611"/>
                        <a:pt x="575981" y="532097"/>
                        <a:pt x="540326" y="532097"/>
                      </a:cubicBezTo>
                      <a:lnTo>
                        <a:pt x="540326" y="532097"/>
                      </a:lnTo>
                      <a:close/>
                      <a:moveTo>
                        <a:pt x="35656" y="348331"/>
                      </a:moveTo>
                      <a:lnTo>
                        <a:pt x="74055" y="351074"/>
                      </a:lnTo>
                      <a:cubicBezTo>
                        <a:pt x="142624" y="359302"/>
                        <a:pt x="211193" y="375759"/>
                        <a:pt x="274277" y="403186"/>
                      </a:cubicBezTo>
                      <a:lnTo>
                        <a:pt x="441586" y="477241"/>
                      </a:lnTo>
                      <a:cubicBezTo>
                        <a:pt x="501927" y="501926"/>
                        <a:pt x="567753" y="504669"/>
                        <a:pt x="628094" y="479983"/>
                      </a:cubicBezTo>
                      <a:lnTo>
                        <a:pt x="762490" y="425128"/>
                      </a:lnTo>
                      <a:cubicBezTo>
                        <a:pt x="762490" y="425128"/>
                        <a:pt x="765232" y="425128"/>
                        <a:pt x="765232" y="425128"/>
                      </a:cubicBezTo>
                      <a:lnTo>
                        <a:pt x="789918" y="419643"/>
                      </a:lnTo>
                      <a:cubicBezTo>
                        <a:pt x="847515" y="405929"/>
                        <a:pt x="896885" y="364788"/>
                        <a:pt x="921570" y="307190"/>
                      </a:cubicBezTo>
                      <a:lnTo>
                        <a:pt x="1039509" y="35656"/>
                      </a:lnTo>
                      <a:cubicBezTo>
                        <a:pt x="1009339" y="41141"/>
                        <a:pt x="981911" y="57598"/>
                        <a:pt x="962712" y="82283"/>
                      </a:cubicBezTo>
                      <a:lnTo>
                        <a:pt x="803631" y="266048"/>
                      </a:lnTo>
                      <a:cubicBezTo>
                        <a:pt x="803631" y="266048"/>
                        <a:pt x="803631" y="268791"/>
                        <a:pt x="803631" y="268791"/>
                      </a:cubicBezTo>
                      <a:cubicBezTo>
                        <a:pt x="803631" y="312676"/>
                        <a:pt x="767975" y="348331"/>
                        <a:pt x="724090" y="348331"/>
                      </a:cubicBezTo>
                      <a:lnTo>
                        <a:pt x="490955" y="348331"/>
                      </a:lnTo>
                      <a:cubicBezTo>
                        <a:pt x="460785" y="348331"/>
                        <a:pt x="430615" y="353817"/>
                        <a:pt x="400444" y="362045"/>
                      </a:cubicBezTo>
                      <a:lnTo>
                        <a:pt x="394958" y="345588"/>
                      </a:lnTo>
                      <a:lnTo>
                        <a:pt x="389473" y="329131"/>
                      </a:lnTo>
                      <a:lnTo>
                        <a:pt x="389473" y="329131"/>
                      </a:lnTo>
                      <a:cubicBezTo>
                        <a:pt x="422386" y="318161"/>
                        <a:pt x="455300" y="312676"/>
                        <a:pt x="490955" y="312676"/>
                      </a:cubicBezTo>
                      <a:lnTo>
                        <a:pt x="724090" y="312676"/>
                      </a:lnTo>
                      <a:cubicBezTo>
                        <a:pt x="748776" y="312676"/>
                        <a:pt x="767975" y="293476"/>
                        <a:pt x="767975" y="268791"/>
                      </a:cubicBezTo>
                      <a:cubicBezTo>
                        <a:pt x="767975" y="244107"/>
                        <a:pt x="748776" y="224907"/>
                        <a:pt x="724090" y="224907"/>
                      </a:cubicBezTo>
                      <a:lnTo>
                        <a:pt x="556782" y="224907"/>
                      </a:lnTo>
                      <a:cubicBezTo>
                        <a:pt x="512898" y="224907"/>
                        <a:pt x="469013" y="213936"/>
                        <a:pt x="433358" y="189251"/>
                      </a:cubicBezTo>
                      <a:cubicBezTo>
                        <a:pt x="392216" y="164566"/>
                        <a:pt x="329132" y="131653"/>
                        <a:pt x="249592" y="112453"/>
                      </a:cubicBezTo>
                      <a:cubicBezTo>
                        <a:pt x="134395" y="87769"/>
                        <a:pt x="52112" y="175537"/>
                        <a:pt x="35656" y="194736"/>
                      </a:cubicBezTo>
                      <a:lnTo>
                        <a:pt x="35656" y="348331"/>
                      </a:lnTo>
                      <a:lnTo>
                        <a:pt x="35656" y="348331"/>
                      </a:lnTo>
                      <a:close/>
                    </a:path>
                  </a:pathLst>
                </a:custGeom>
                <a:grpFill/>
                <a:ln w="27426"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19A33B7B-AB5C-4E4D-7BBC-518AC3620575}"/>
                    </a:ext>
                  </a:extLst>
                </p:cNvPr>
                <p:cNvSpPr/>
                <p:nvPr/>
              </p:nvSpPr>
              <p:spPr>
                <a:xfrm>
                  <a:off x="10994886" y="5609912"/>
                  <a:ext cx="249584" cy="264128"/>
                </a:xfrm>
                <a:custGeom>
                  <a:avLst/>
                  <a:gdLst>
                    <a:gd name="connsiteX0" fmla="*/ 109486 w 249584"/>
                    <a:gd name="connsiteY0" fmla="*/ 264128 h 264128"/>
                    <a:gd name="connsiteX1" fmla="*/ 18975 w 249584"/>
                    <a:gd name="connsiteY1" fmla="*/ 239443 h 264128"/>
                    <a:gd name="connsiteX2" fmla="*/ 10747 w 249584"/>
                    <a:gd name="connsiteY2" fmla="*/ 228472 h 264128"/>
                    <a:gd name="connsiteX3" fmla="*/ 27203 w 249584"/>
                    <a:gd name="connsiteY3" fmla="*/ 66649 h 264128"/>
                    <a:gd name="connsiteX4" fmla="*/ 232911 w 249584"/>
                    <a:gd name="connsiteY4" fmla="*/ 823 h 264128"/>
                    <a:gd name="connsiteX5" fmla="*/ 249368 w 249584"/>
                    <a:gd name="connsiteY5" fmla="*/ 17280 h 264128"/>
                    <a:gd name="connsiteX6" fmla="*/ 172571 w 249584"/>
                    <a:gd name="connsiteY6" fmla="*/ 244929 h 264128"/>
                    <a:gd name="connsiteX7" fmla="*/ 109486 w 249584"/>
                    <a:gd name="connsiteY7" fmla="*/ 264128 h 264128"/>
                    <a:gd name="connsiteX8" fmla="*/ 109486 w 249584"/>
                    <a:gd name="connsiteY8" fmla="*/ 264128 h 264128"/>
                    <a:gd name="connsiteX9" fmla="*/ 40917 w 249584"/>
                    <a:gd name="connsiteY9" fmla="*/ 209273 h 264128"/>
                    <a:gd name="connsiteX10" fmla="*/ 150628 w 249584"/>
                    <a:gd name="connsiteY10" fmla="*/ 214758 h 264128"/>
                    <a:gd name="connsiteX11" fmla="*/ 210969 w 249584"/>
                    <a:gd name="connsiteY11" fmla="*/ 33736 h 264128"/>
                    <a:gd name="connsiteX12" fmla="*/ 51889 w 249584"/>
                    <a:gd name="connsiteY12" fmla="*/ 85849 h 264128"/>
                    <a:gd name="connsiteX13" fmla="*/ 40917 w 249584"/>
                    <a:gd name="connsiteY13" fmla="*/ 209273 h 264128"/>
                    <a:gd name="connsiteX14" fmla="*/ 40917 w 249584"/>
                    <a:gd name="connsiteY14" fmla="*/ 209273 h 26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9584" h="264128">
                      <a:moveTo>
                        <a:pt x="109486" y="264128"/>
                      </a:moveTo>
                      <a:cubicBezTo>
                        <a:pt x="82059" y="264128"/>
                        <a:pt x="51889" y="255899"/>
                        <a:pt x="18975" y="239443"/>
                      </a:cubicBezTo>
                      <a:cubicBezTo>
                        <a:pt x="16232" y="236701"/>
                        <a:pt x="10747" y="233958"/>
                        <a:pt x="10747" y="228472"/>
                      </a:cubicBezTo>
                      <a:cubicBezTo>
                        <a:pt x="10747" y="225729"/>
                        <a:pt x="-22166" y="132475"/>
                        <a:pt x="27203" y="66649"/>
                      </a:cubicBezTo>
                      <a:cubicBezTo>
                        <a:pt x="62860" y="17280"/>
                        <a:pt x="131429" y="-4663"/>
                        <a:pt x="232911" y="823"/>
                      </a:cubicBezTo>
                      <a:cubicBezTo>
                        <a:pt x="241140" y="823"/>
                        <a:pt x="249368" y="9051"/>
                        <a:pt x="249368" y="17280"/>
                      </a:cubicBezTo>
                      <a:cubicBezTo>
                        <a:pt x="249368" y="25508"/>
                        <a:pt x="257597" y="190073"/>
                        <a:pt x="172571" y="244929"/>
                      </a:cubicBezTo>
                      <a:cubicBezTo>
                        <a:pt x="153371" y="258642"/>
                        <a:pt x="134172" y="264128"/>
                        <a:pt x="109486" y="264128"/>
                      </a:cubicBezTo>
                      <a:lnTo>
                        <a:pt x="109486" y="264128"/>
                      </a:lnTo>
                      <a:close/>
                      <a:moveTo>
                        <a:pt x="40917" y="209273"/>
                      </a:moveTo>
                      <a:cubicBezTo>
                        <a:pt x="87545" y="231215"/>
                        <a:pt x="125943" y="233958"/>
                        <a:pt x="150628" y="214758"/>
                      </a:cubicBezTo>
                      <a:cubicBezTo>
                        <a:pt x="199998" y="181845"/>
                        <a:pt x="210969" y="83106"/>
                        <a:pt x="210969" y="33736"/>
                      </a:cubicBezTo>
                      <a:cubicBezTo>
                        <a:pt x="134172" y="30993"/>
                        <a:pt x="79317" y="50192"/>
                        <a:pt x="51889" y="85849"/>
                      </a:cubicBezTo>
                      <a:cubicBezTo>
                        <a:pt x="24461" y="129732"/>
                        <a:pt x="35432" y="190073"/>
                        <a:pt x="40917" y="209273"/>
                      </a:cubicBezTo>
                      <a:lnTo>
                        <a:pt x="40917" y="209273"/>
                      </a:lnTo>
                      <a:close/>
                    </a:path>
                  </a:pathLst>
                </a:custGeom>
                <a:grpFill/>
                <a:ln w="27426"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966D0D72-A52B-602D-C4C1-9D8190ACAA93}"/>
                    </a:ext>
                  </a:extLst>
                </p:cNvPr>
                <p:cNvSpPr/>
                <p:nvPr/>
              </p:nvSpPr>
              <p:spPr>
                <a:xfrm>
                  <a:off x="10659296" y="5371716"/>
                  <a:ext cx="286439" cy="269189"/>
                </a:xfrm>
                <a:custGeom>
                  <a:avLst/>
                  <a:gdLst>
                    <a:gd name="connsiteX0" fmla="*/ 173542 w 286439"/>
                    <a:gd name="connsiteY0" fmla="*/ 269189 h 269189"/>
                    <a:gd name="connsiteX1" fmla="*/ 74802 w 286439"/>
                    <a:gd name="connsiteY1" fmla="*/ 239019 h 269189"/>
                    <a:gd name="connsiteX2" fmla="*/ 748 w 286439"/>
                    <a:gd name="connsiteY2" fmla="*/ 16855 h 269189"/>
                    <a:gd name="connsiteX3" fmla="*/ 17205 w 286439"/>
                    <a:gd name="connsiteY3" fmla="*/ 398 h 269189"/>
                    <a:gd name="connsiteX4" fmla="*/ 266796 w 286439"/>
                    <a:gd name="connsiteY4" fmla="*/ 82681 h 269189"/>
                    <a:gd name="connsiteX5" fmla="*/ 258568 w 286439"/>
                    <a:gd name="connsiteY5" fmla="*/ 249990 h 269189"/>
                    <a:gd name="connsiteX6" fmla="*/ 247597 w 286439"/>
                    <a:gd name="connsiteY6" fmla="*/ 258218 h 269189"/>
                    <a:gd name="connsiteX7" fmla="*/ 173542 w 286439"/>
                    <a:gd name="connsiteY7" fmla="*/ 269189 h 269189"/>
                    <a:gd name="connsiteX8" fmla="*/ 173542 w 286439"/>
                    <a:gd name="connsiteY8" fmla="*/ 269189 h 269189"/>
                    <a:gd name="connsiteX9" fmla="*/ 244854 w 286439"/>
                    <a:gd name="connsiteY9" fmla="*/ 239019 h 269189"/>
                    <a:gd name="connsiteX10" fmla="*/ 244854 w 286439"/>
                    <a:gd name="connsiteY10" fmla="*/ 239019 h 269189"/>
                    <a:gd name="connsiteX11" fmla="*/ 244854 w 286439"/>
                    <a:gd name="connsiteY11" fmla="*/ 239019 h 269189"/>
                    <a:gd name="connsiteX12" fmla="*/ 36404 w 286439"/>
                    <a:gd name="connsiteY12" fmla="*/ 36054 h 269189"/>
                    <a:gd name="connsiteX13" fmla="*/ 96745 w 286439"/>
                    <a:gd name="connsiteY13" fmla="*/ 211591 h 269189"/>
                    <a:gd name="connsiteX14" fmla="*/ 233883 w 286439"/>
                    <a:gd name="connsiteY14" fmla="*/ 225305 h 269189"/>
                    <a:gd name="connsiteX15" fmla="*/ 239368 w 286439"/>
                    <a:gd name="connsiteY15" fmla="*/ 101881 h 269189"/>
                    <a:gd name="connsiteX16" fmla="*/ 36404 w 286439"/>
                    <a:gd name="connsiteY16" fmla="*/ 36054 h 269189"/>
                    <a:gd name="connsiteX17" fmla="*/ 36404 w 286439"/>
                    <a:gd name="connsiteY17" fmla="*/ 36054 h 26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439" h="269189">
                      <a:moveTo>
                        <a:pt x="173542" y="269189"/>
                      </a:moveTo>
                      <a:cubicBezTo>
                        <a:pt x="143372" y="269189"/>
                        <a:pt x="104973" y="263703"/>
                        <a:pt x="74802" y="239019"/>
                      </a:cubicBezTo>
                      <a:cubicBezTo>
                        <a:pt x="19947" y="200620"/>
                        <a:pt x="-4738" y="123822"/>
                        <a:pt x="748" y="16855"/>
                      </a:cubicBezTo>
                      <a:cubicBezTo>
                        <a:pt x="748" y="8627"/>
                        <a:pt x="8976" y="398"/>
                        <a:pt x="17205" y="398"/>
                      </a:cubicBezTo>
                      <a:cubicBezTo>
                        <a:pt x="25433" y="398"/>
                        <a:pt x="206456" y="-10573"/>
                        <a:pt x="266796" y="82681"/>
                      </a:cubicBezTo>
                      <a:cubicBezTo>
                        <a:pt x="294224" y="126565"/>
                        <a:pt x="294224" y="181421"/>
                        <a:pt x="258568" y="249990"/>
                      </a:cubicBezTo>
                      <a:cubicBezTo>
                        <a:pt x="255825" y="252732"/>
                        <a:pt x="253082" y="258218"/>
                        <a:pt x="247597" y="258218"/>
                      </a:cubicBezTo>
                      <a:cubicBezTo>
                        <a:pt x="250340" y="258218"/>
                        <a:pt x="217427" y="269189"/>
                        <a:pt x="173542" y="269189"/>
                      </a:cubicBezTo>
                      <a:lnTo>
                        <a:pt x="173542" y="269189"/>
                      </a:lnTo>
                      <a:close/>
                      <a:moveTo>
                        <a:pt x="244854" y="239019"/>
                      </a:moveTo>
                      <a:lnTo>
                        <a:pt x="244854" y="239019"/>
                      </a:lnTo>
                      <a:lnTo>
                        <a:pt x="244854" y="239019"/>
                      </a:lnTo>
                      <a:close/>
                      <a:moveTo>
                        <a:pt x="36404" y="36054"/>
                      </a:moveTo>
                      <a:cubicBezTo>
                        <a:pt x="33661" y="123822"/>
                        <a:pt x="55603" y="181421"/>
                        <a:pt x="96745" y="211591"/>
                      </a:cubicBezTo>
                      <a:cubicBezTo>
                        <a:pt x="146114" y="247247"/>
                        <a:pt x="211941" y="233533"/>
                        <a:pt x="233883" y="225305"/>
                      </a:cubicBezTo>
                      <a:cubicBezTo>
                        <a:pt x="258568" y="173193"/>
                        <a:pt x="261311" y="132051"/>
                        <a:pt x="239368" y="101881"/>
                      </a:cubicBezTo>
                      <a:cubicBezTo>
                        <a:pt x="200970" y="44282"/>
                        <a:pt x="94002" y="33312"/>
                        <a:pt x="36404" y="36054"/>
                      </a:cubicBezTo>
                      <a:lnTo>
                        <a:pt x="36404" y="36054"/>
                      </a:lnTo>
                      <a:close/>
                    </a:path>
                  </a:pathLst>
                </a:custGeom>
                <a:grpFill/>
                <a:ln w="27426" cap="flat">
                  <a:noFill/>
                  <a:prstDash val="solid"/>
                  <a:miter/>
                </a:ln>
              </p:spPr>
              <p:txBody>
                <a:bodyPr rtlCol="0" anchor="ctr"/>
                <a:lstStyle/>
                <a:p>
                  <a:endParaRPr lang="en-US"/>
                </a:p>
              </p:txBody>
            </p:sp>
          </p:grpSp>
          <p:sp>
            <p:nvSpPr>
              <p:cNvPr id="29" name="Freeform 28">
                <a:extLst>
                  <a:ext uri="{FF2B5EF4-FFF2-40B4-BE49-F238E27FC236}">
                    <a16:creationId xmlns:a16="http://schemas.microsoft.com/office/drawing/2014/main" id="{A7284C29-C205-CDBC-C8C1-8B2B9D88AA83}"/>
                  </a:ext>
                </a:extLst>
              </p:cNvPr>
              <p:cNvSpPr/>
              <p:nvPr/>
            </p:nvSpPr>
            <p:spPr>
              <a:xfrm>
                <a:off x="10770290" y="5482359"/>
                <a:ext cx="386306" cy="613843"/>
              </a:xfrm>
              <a:custGeom>
                <a:avLst/>
                <a:gdLst>
                  <a:gd name="connsiteX0" fmla="*/ 202430 w 386306"/>
                  <a:gd name="connsiteY0" fmla="*/ 613844 h 613843"/>
                  <a:gd name="connsiteX1" fmla="*/ 202430 w 386306"/>
                  <a:gd name="connsiteY1" fmla="*/ 613844 h 613843"/>
                  <a:gd name="connsiteX2" fmla="*/ 185973 w 386306"/>
                  <a:gd name="connsiteY2" fmla="*/ 594645 h 613843"/>
                  <a:gd name="connsiteX3" fmla="*/ 191459 w 386306"/>
                  <a:gd name="connsiteY3" fmla="*/ 534304 h 613843"/>
                  <a:gd name="connsiteX4" fmla="*/ 10436 w 386306"/>
                  <a:gd name="connsiteY4" fmla="*/ 35122 h 613843"/>
                  <a:gd name="connsiteX5" fmla="*/ 2208 w 386306"/>
                  <a:gd name="connsiteY5" fmla="*/ 10436 h 613843"/>
                  <a:gd name="connsiteX6" fmla="*/ 26893 w 386306"/>
                  <a:gd name="connsiteY6" fmla="*/ 2208 h 613843"/>
                  <a:gd name="connsiteX7" fmla="*/ 224372 w 386306"/>
                  <a:gd name="connsiteY7" fmla="*/ 345054 h 613843"/>
                  <a:gd name="connsiteX8" fmla="*/ 229858 w 386306"/>
                  <a:gd name="connsiteY8" fmla="*/ 391681 h 613843"/>
                  <a:gd name="connsiteX9" fmla="*/ 358768 w 386306"/>
                  <a:gd name="connsiteY9" fmla="*/ 221629 h 613843"/>
                  <a:gd name="connsiteX10" fmla="*/ 383453 w 386306"/>
                  <a:gd name="connsiteY10" fmla="*/ 227115 h 613843"/>
                  <a:gd name="connsiteX11" fmla="*/ 377967 w 386306"/>
                  <a:gd name="connsiteY11" fmla="*/ 251800 h 613843"/>
                  <a:gd name="connsiteX12" fmla="*/ 232601 w 386306"/>
                  <a:gd name="connsiteY12" fmla="*/ 531561 h 613843"/>
                  <a:gd name="connsiteX13" fmla="*/ 227115 w 386306"/>
                  <a:gd name="connsiteY13" fmla="*/ 591902 h 613843"/>
                  <a:gd name="connsiteX14" fmla="*/ 202430 w 386306"/>
                  <a:gd name="connsiteY14" fmla="*/ 613844 h 613843"/>
                  <a:gd name="connsiteX15" fmla="*/ 202430 w 386306"/>
                  <a:gd name="connsiteY15" fmla="*/ 613844 h 61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6306" h="613843">
                    <a:moveTo>
                      <a:pt x="202430" y="613844"/>
                    </a:moveTo>
                    <a:cubicBezTo>
                      <a:pt x="202430" y="613844"/>
                      <a:pt x="202430" y="613844"/>
                      <a:pt x="202430" y="613844"/>
                    </a:cubicBezTo>
                    <a:cubicBezTo>
                      <a:pt x="191459" y="613844"/>
                      <a:pt x="183230" y="605616"/>
                      <a:pt x="185973" y="594645"/>
                    </a:cubicBezTo>
                    <a:cubicBezTo>
                      <a:pt x="185973" y="572702"/>
                      <a:pt x="188716" y="553504"/>
                      <a:pt x="191459" y="534304"/>
                    </a:cubicBezTo>
                    <a:cubicBezTo>
                      <a:pt x="199687" y="408137"/>
                      <a:pt x="194202" y="117405"/>
                      <a:pt x="10436" y="35122"/>
                    </a:cubicBezTo>
                    <a:cubicBezTo>
                      <a:pt x="2208" y="32379"/>
                      <a:pt x="-3278" y="21408"/>
                      <a:pt x="2208" y="10436"/>
                    </a:cubicBezTo>
                    <a:cubicBezTo>
                      <a:pt x="4950" y="2208"/>
                      <a:pt x="15922" y="-3278"/>
                      <a:pt x="26893" y="2208"/>
                    </a:cubicBezTo>
                    <a:cubicBezTo>
                      <a:pt x="136604" y="48836"/>
                      <a:pt x="205173" y="169517"/>
                      <a:pt x="224372" y="345054"/>
                    </a:cubicBezTo>
                    <a:cubicBezTo>
                      <a:pt x="227115" y="361510"/>
                      <a:pt x="227115" y="375224"/>
                      <a:pt x="229858" y="391681"/>
                    </a:cubicBezTo>
                    <a:cubicBezTo>
                      <a:pt x="279227" y="268257"/>
                      <a:pt x="353282" y="224372"/>
                      <a:pt x="358768" y="221629"/>
                    </a:cubicBezTo>
                    <a:cubicBezTo>
                      <a:pt x="366996" y="216143"/>
                      <a:pt x="377967" y="218886"/>
                      <a:pt x="383453" y="227115"/>
                    </a:cubicBezTo>
                    <a:cubicBezTo>
                      <a:pt x="388938" y="235343"/>
                      <a:pt x="386196" y="246314"/>
                      <a:pt x="377967" y="251800"/>
                    </a:cubicBezTo>
                    <a:cubicBezTo>
                      <a:pt x="375224" y="251800"/>
                      <a:pt x="262771" y="320369"/>
                      <a:pt x="232601" y="531561"/>
                    </a:cubicBezTo>
                    <a:cubicBezTo>
                      <a:pt x="229858" y="567217"/>
                      <a:pt x="227115" y="591902"/>
                      <a:pt x="227115" y="591902"/>
                    </a:cubicBezTo>
                    <a:cubicBezTo>
                      <a:pt x="218887" y="605616"/>
                      <a:pt x="210658" y="613844"/>
                      <a:pt x="202430" y="613844"/>
                    </a:cubicBezTo>
                    <a:lnTo>
                      <a:pt x="202430" y="613844"/>
                    </a:lnTo>
                    <a:close/>
                  </a:path>
                </a:pathLst>
              </a:custGeom>
              <a:grp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892653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15502" y="1683729"/>
            <a:ext cx="11102790" cy="4004234"/>
          </a:xfrm>
        </p:spPr>
        <p:txBody>
          <a:bodyPr/>
          <a:lstStyle/>
          <a:p>
            <a:pPr marL="0" indent="0" algn="just">
              <a:buClr>
                <a:srgbClr val="E8A116"/>
              </a:buClr>
            </a:pPr>
            <a:r>
              <a:rPr lang="en-IE" sz="2200" dirty="0">
                <a:solidFill>
                  <a:srgbClr val="454545"/>
                </a:solidFill>
                <a:latin typeface="Calibri" panose="020F0502020204030204" pitchFamily="34" charset="0"/>
                <a:cs typeface="Calibri" panose="020F0502020204030204" pitchFamily="34" charset="0"/>
              </a:rPr>
              <a:t>Both the production of bedding plants and the production of cuttings to be grown in greenhouses or for indoor use as houseplants are usually considered part of floriculture.</a:t>
            </a:r>
          </a:p>
          <a:p>
            <a:pPr marL="0" indent="0" algn="just">
              <a:buClr>
                <a:srgbClr val="E8A116"/>
              </a:buClr>
            </a:pPr>
            <a:r>
              <a:rPr lang="en-IE" sz="2200" dirty="0">
                <a:solidFill>
                  <a:srgbClr val="454545"/>
                </a:solidFill>
                <a:latin typeface="Calibri" panose="020F0502020204030204" pitchFamily="34" charset="0"/>
                <a:cs typeface="Calibri" panose="020F0502020204030204" pitchFamily="34" charset="0"/>
              </a:rPr>
              <a:t>As flowers are not grown for human consumption, they are ideally suited to be grown on </a:t>
            </a:r>
            <a:r>
              <a:rPr lang="en-IE" sz="2200" b="1" dirty="0">
                <a:solidFill>
                  <a:srgbClr val="454545"/>
                </a:solidFill>
                <a:latin typeface="Calibri" panose="020F0502020204030204" pitchFamily="34" charset="0"/>
                <a:cs typeface="Calibri" panose="020F0502020204030204" pitchFamily="34" charset="0"/>
              </a:rPr>
              <a:t>brownfield</a:t>
            </a:r>
            <a:r>
              <a:rPr lang="en-IE" sz="2200" dirty="0">
                <a:solidFill>
                  <a:srgbClr val="454545"/>
                </a:solidFill>
                <a:latin typeface="Calibri" panose="020F0502020204030204" pitchFamily="34" charset="0"/>
                <a:cs typeface="Calibri" panose="020F0502020204030204" pitchFamily="34" charset="0"/>
              </a:rPr>
              <a:t> sites (land which has previously been contaminated). Care should be taken when working in greenhouses on brownfield sites as the vapours arising from dangerous gases in the soil could accumulate in the greenhouse and cause and </a:t>
            </a:r>
            <a:r>
              <a:rPr lang="en-IE" sz="2200" b="1" dirty="0">
                <a:solidFill>
                  <a:srgbClr val="454545"/>
                </a:solidFill>
                <a:latin typeface="Calibri" panose="020F0502020204030204" pitchFamily="34" charset="0"/>
                <a:cs typeface="Calibri" panose="020F0502020204030204" pitchFamily="34" charset="0"/>
              </a:rPr>
              <a:t>health and safety </a:t>
            </a:r>
            <a:r>
              <a:rPr lang="en-IE" sz="2200" dirty="0">
                <a:solidFill>
                  <a:srgbClr val="454545"/>
                </a:solidFill>
                <a:latin typeface="Calibri" panose="020F0502020204030204" pitchFamily="34" charset="0"/>
                <a:cs typeface="Calibri" panose="020F0502020204030204" pitchFamily="34" charset="0"/>
              </a:rPr>
              <a:t>issue for workers.</a:t>
            </a:r>
          </a:p>
          <a:p>
            <a:pPr marL="0" indent="0" algn="just">
              <a:buClr>
                <a:srgbClr val="E8A116"/>
              </a:buClr>
            </a:pPr>
            <a:endParaRPr lang="en-IE" sz="2200" dirty="0">
              <a:solidFill>
                <a:srgbClr val="454545"/>
              </a:solidFill>
              <a:latin typeface="Calibri" panose="020F0502020204030204" pitchFamily="34" charset="0"/>
              <a:cs typeface="Calibri" panose="020F0502020204030204" pitchFamily="34" charset="0"/>
            </a:endParaRPr>
          </a:p>
          <a:p>
            <a:pPr marL="0" indent="0" algn="just">
              <a:buClr>
                <a:srgbClr val="E8A116"/>
              </a:buClr>
            </a:pPr>
            <a:r>
              <a:rPr lang="en-IE" sz="2200" b="1" dirty="0">
                <a:solidFill>
                  <a:srgbClr val="454545"/>
                </a:solidFill>
                <a:latin typeface="Calibri" panose="020F0502020204030204" pitchFamily="34" charset="0"/>
                <a:cs typeface="Calibri" panose="020F0502020204030204" pitchFamily="34" charset="0"/>
              </a:rPr>
              <a:t>Climate change </a:t>
            </a:r>
            <a:r>
              <a:rPr lang="en-IE" sz="2200" dirty="0">
                <a:solidFill>
                  <a:srgbClr val="454545"/>
                </a:solidFill>
                <a:latin typeface="Calibri" panose="020F0502020204030204" pitchFamily="34" charset="0"/>
                <a:cs typeface="Calibri" panose="020F0502020204030204" pitchFamily="34" charset="0"/>
              </a:rPr>
              <a:t>is considered one of the most impactful phenomena on the production of temperate crops. Climate change causing warmer winters may produce challenges of dormancy and chilling requirements for temperate fruit trees and deciduous plants. </a:t>
            </a:r>
          </a:p>
          <a:p>
            <a:pPr marL="0" indent="0" algn="just">
              <a:buClr>
                <a:srgbClr val="E8A116"/>
              </a:buClr>
            </a:pPr>
            <a:endParaRPr lang="en-IE" sz="2200" dirty="0">
              <a:solidFill>
                <a:srgbClr val="454545"/>
              </a:solidFill>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2" y="761603"/>
            <a:ext cx="9422388" cy="803654"/>
          </a:xfrm>
        </p:spPr>
        <p:txBody>
          <a:bodyPr/>
          <a:lstStyle/>
          <a:p>
            <a:r>
              <a:rPr lang="en-US" b="1" dirty="0">
                <a:solidFill>
                  <a:srgbClr val="E8A116"/>
                </a:solidFill>
              </a:rPr>
              <a:t>2.6 Horticulture &amp; Temperate Climate Conditions</a:t>
            </a: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a:off x="415131" y="1439972"/>
            <a:ext cx="9218944" cy="0"/>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24" name="Graphic 3">
            <a:extLst>
              <a:ext uri="{FF2B5EF4-FFF2-40B4-BE49-F238E27FC236}">
                <a16:creationId xmlns:a16="http://schemas.microsoft.com/office/drawing/2014/main" id="{CA62DF0C-287A-3F73-76AC-594D188BED43}"/>
              </a:ext>
            </a:extLst>
          </p:cNvPr>
          <p:cNvGrpSpPr/>
          <p:nvPr/>
        </p:nvGrpSpPr>
        <p:grpSpPr>
          <a:xfrm>
            <a:off x="10209884" y="593986"/>
            <a:ext cx="885933" cy="845986"/>
            <a:chOff x="10407709" y="5371716"/>
            <a:chExt cx="1086136" cy="1037162"/>
          </a:xfrm>
          <a:solidFill>
            <a:srgbClr val="296B5F"/>
          </a:solidFill>
        </p:grpSpPr>
        <p:sp>
          <p:nvSpPr>
            <p:cNvPr id="25" name="Freeform 24">
              <a:extLst>
                <a:ext uri="{FF2B5EF4-FFF2-40B4-BE49-F238E27FC236}">
                  <a16:creationId xmlns:a16="http://schemas.microsoft.com/office/drawing/2014/main" id="{7EBC0AEF-18E0-BEF3-20F3-4DFEBB88790C}"/>
                </a:ext>
              </a:extLst>
            </p:cNvPr>
            <p:cNvSpPr/>
            <p:nvPr/>
          </p:nvSpPr>
          <p:spPr>
            <a:xfrm>
              <a:off x="11016927" y="5621447"/>
              <a:ext cx="177956" cy="194120"/>
            </a:xfrm>
            <a:custGeom>
              <a:avLst/>
              <a:gdLst>
                <a:gd name="connsiteX0" fmla="*/ 7905 w 177956"/>
                <a:gd name="connsiteY0" fmla="*/ 175795 h 194120"/>
                <a:gd name="connsiteX1" fmla="*/ 117615 w 177956"/>
                <a:gd name="connsiteY1" fmla="*/ 181281 h 194120"/>
                <a:gd name="connsiteX2" fmla="*/ 177956 w 177956"/>
                <a:gd name="connsiteY2" fmla="*/ 259 h 194120"/>
                <a:gd name="connsiteX3" fmla="*/ 18875 w 177956"/>
                <a:gd name="connsiteY3" fmla="*/ 52371 h 194120"/>
                <a:gd name="connsiteX4" fmla="*/ 7905 w 177956"/>
                <a:gd name="connsiteY4" fmla="*/ 175795 h 194120"/>
                <a:gd name="connsiteX5" fmla="*/ 7905 w 177956"/>
                <a:gd name="connsiteY5" fmla="*/ 175795 h 19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956" h="194120">
                  <a:moveTo>
                    <a:pt x="7905" y="175795"/>
                  </a:moveTo>
                  <a:cubicBezTo>
                    <a:pt x="54532" y="197738"/>
                    <a:pt x="92930" y="200480"/>
                    <a:pt x="117615" y="181281"/>
                  </a:cubicBezTo>
                  <a:cubicBezTo>
                    <a:pt x="166986" y="148368"/>
                    <a:pt x="177956" y="49628"/>
                    <a:pt x="177956" y="259"/>
                  </a:cubicBezTo>
                  <a:cubicBezTo>
                    <a:pt x="101158" y="-2484"/>
                    <a:pt x="46303" y="16715"/>
                    <a:pt x="18875" y="52371"/>
                  </a:cubicBezTo>
                  <a:cubicBezTo>
                    <a:pt x="-11294" y="96255"/>
                    <a:pt x="2419" y="156596"/>
                    <a:pt x="7905" y="175795"/>
                  </a:cubicBezTo>
                  <a:lnTo>
                    <a:pt x="7905" y="175795"/>
                  </a:lnTo>
                  <a:close/>
                </a:path>
              </a:pathLst>
            </a:custGeom>
            <a:solidFill>
              <a:srgbClr val="E8A116"/>
            </a:solidFill>
            <a:ln w="27426"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96B5EEAE-C41E-227B-B959-395F16C2CD6C}"/>
                </a:ext>
              </a:extLst>
            </p:cNvPr>
            <p:cNvSpPr/>
            <p:nvPr/>
          </p:nvSpPr>
          <p:spPr>
            <a:xfrm>
              <a:off x="10684499" y="5383085"/>
              <a:ext cx="218072" cy="198850"/>
            </a:xfrm>
            <a:custGeom>
              <a:avLst/>
              <a:gdLst>
                <a:gd name="connsiteX0" fmla="*/ 230 w 218072"/>
                <a:gd name="connsiteY0" fmla="*/ 0 h 198850"/>
                <a:gd name="connsiteX1" fmla="*/ 60571 w 218072"/>
                <a:gd name="connsiteY1" fmla="*/ 175537 h 198850"/>
                <a:gd name="connsiteX2" fmla="*/ 197709 w 218072"/>
                <a:gd name="connsiteY2" fmla="*/ 189251 h 198850"/>
                <a:gd name="connsiteX3" fmla="*/ 203194 w 218072"/>
                <a:gd name="connsiteY3" fmla="*/ 65827 h 198850"/>
                <a:gd name="connsiteX4" fmla="*/ 230 w 218072"/>
                <a:gd name="connsiteY4" fmla="*/ 0 h 198850"/>
                <a:gd name="connsiteX5" fmla="*/ 230 w 218072"/>
                <a:gd name="connsiteY5" fmla="*/ 0 h 19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072" h="198850">
                  <a:moveTo>
                    <a:pt x="230" y="0"/>
                  </a:moveTo>
                  <a:cubicBezTo>
                    <a:pt x="-2513" y="87769"/>
                    <a:pt x="19429" y="145367"/>
                    <a:pt x="60571" y="175537"/>
                  </a:cubicBezTo>
                  <a:cubicBezTo>
                    <a:pt x="109940" y="211193"/>
                    <a:pt x="175766" y="197479"/>
                    <a:pt x="197709" y="189251"/>
                  </a:cubicBezTo>
                  <a:cubicBezTo>
                    <a:pt x="222394" y="137138"/>
                    <a:pt x="225137" y="95997"/>
                    <a:pt x="203194" y="65827"/>
                  </a:cubicBezTo>
                  <a:cubicBezTo>
                    <a:pt x="164796" y="10972"/>
                    <a:pt x="55085" y="0"/>
                    <a:pt x="230" y="0"/>
                  </a:cubicBezTo>
                  <a:lnTo>
                    <a:pt x="230" y="0"/>
                  </a:lnTo>
                  <a:close/>
                </a:path>
              </a:pathLst>
            </a:custGeom>
            <a:solidFill>
              <a:srgbClr val="E8A116"/>
            </a:solidFill>
            <a:ln w="27426" cap="flat">
              <a:noFill/>
              <a:prstDash val="solid"/>
              <a:miter/>
            </a:ln>
          </p:spPr>
          <p:txBody>
            <a:bodyPr rtlCol="0" anchor="ctr"/>
            <a:lstStyle/>
            <a:p>
              <a:endParaRPr lang="en-US"/>
            </a:p>
          </p:txBody>
        </p:sp>
        <p:grpSp>
          <p:nvGrpSpPr>
            <p:cNvPr id="27" name="Graphic 3">
              <a:extLst>
                <a:ext uri="{FF2B5EF4-FFF2-40B4-BE49-F238E27FC236}">
                  <a16:creationId xmlns:a16="http://schemas.microsoft.com/office/drawing/2014/main" id="{1F5C1F80-7EBD-FD1A-CA63-4081ACDFD9EE}"/>
                </a:ext>
              </a:extLst>
            </p:cNvPr>
            <p:cNvGrpSpPr/>
            <p:nvPr/>
          </p:nvGrpSpPr>
          <p:grpSpPr>
            <a:xfrm>
              <a:off x="10407709" y="5371716"/>
              <a:ext cx="1086136" cy="1037162"/>
              <a:chOff x="10407709" y="5371716"/>
              <a:chExt cx="1086136" cy="1037162"/>
            </a:xfrm>
            <a:grpFill/>
          </p:grpSpPr>
          <p:grpSp>
            <p:nvGrpSpPr>
              <p:cNvPr id="28" name="Graphic 3">
                <a:extLst>
                  <a:ext uri="{FF2B5EF4-FFF2-40B4-BE49-F238E27FC236}">
                    <a16:creationId xmlns:a16="http://schemas.microsoft.com/office/drawing/2014/main" id="{A5A3DAFF-0EB6-3AA8-FD33-00A20CA3E790}"/>
                  </a:ext>
                </a:extLst>
              </p:cNvPr>
              <p:cNvGrpSpPr/>
              <p:nvPr/>
            </p:nvGrpSpPr>
            <p:grpSpPr>
              <a:xfrm>
                <a:off x="10407709" y="5371716"/>
                <a:ext cx="1086136" cy="1037162"/>
                <a:chOff x="10407709" y="5371716"/>
                <a:chExt cx="1086136" cy="1037162"/>
              </a:xfrm>
              <a:grpFill/>
            </p:grpSpPr>
            <p:sp>
              <p:nvSpPr>
                <p:cNvPr id="30" name="Freeform 29">
                  <a:extLst>
                    <a:ext uri="{FF2B5EF4-FFF2-40B4-BE49-F238E27FC236}">
                      <a16:creationId xmlns:a16="http://schemas.microsoft.com/office/drawing/2014/main" id="{0D414DFD-B208-E005-8241-DD406EC0A4B1}"/>
                    </a:ext>
                  </a:extLst>
                </p:cNvPr>
                <p:cNvSpPr/>
                <p:nvPr/>
              </p:nvSpPr>
              <p:spPr>
                <a:xfrm>
                  <a:off x="10407709" y="5876782"/>
                  <a:ext cx="1086136" cy="532096"/>
                </a:xfrm>
                <a:custGeom>
                  <a:avLst/>
                  <a:gdLst>
                    <a:gd name="connsiteX0" fmla="*/ 540326 w 1086136"/>
                    <a:gd name="connsiteY0" fmla="*/ 532097 h 532096"/>
                    <a:gd name="connsiteX1" fmla="*/ 430615 w 1086136"/>
                    <a:gd name="connsiteY1" fmla="*/ 510154 h 532096"/>
                    <a:gd name="connsiteX2" fmla="*/ 263306 w 1086136"/>
                    <a:gd name="connsiteY2" fmla="*/ 436100 h 532096"/>
                    <a:gd name="connsiteX3" fmla="*/ 71312 w 1086136"/>
                    <a:gd name="connsiteY3" fmla="*/ 386730 h 532096"/>
                    <a:gd name="connsiteX4" fmla="*/ 16457 w 1086136"/>
                    <a:gd name="connsiteY4" fmla="*/ 381245 h 532096"/>
                    <a:gd name="connsiteX5" fmla="*/ 0 w 1086136"/>
                    <a:gd name="connsiteY5" fmla="*/ 364788 h 532096"/>
                    <a:gd name="connsiteX6" fmla="*/ 0 w 1086136"/>
                    <a:gd name="connsiteY6" fmla="*/ 191993 h 532096"/>
                    <a:gd name="connsiteX7" fmla="*/ 2743 w 1086136"/>
                    <a:gd name="connsiteY7" fmla="*/ 181022 h 532096"/>
                    <a:gd name="connsiteX8" fmla="*/ 257820 w 1086136"/>
                    <a:gd name="connsiteY8" fmla="*/ 79541 h 532096"/>
                    <a:gd name="connsiteX9" fmla="*/ 452557 w 1086136"/>
                    <a:gd name="connsiteY9" fmla="*/ 159081 h 532096"/>
                    <a:gd name="connsiteX10" fmla="*/ 556782 w 1086136"/>
                    <a:gd name="connsiteY10" fmla="*/ 189251 h 532096"/>
                    <a:gd name="connsiteX11" fmla="*/ 724090 w 1086136"/>
                    <a:gd name="connsiteY11" fmla="*/ 189251 h 532096"/>
                    <a:gd name="connsiteX12" fmla="*/ 792660 w 1086136"/>
                    <a:gd name="connsiteY12" fmla="*/ 227650 h 532096"/>
                    <a:gd name="connsiteX13" fmla="*/ 938027 w 1086136"/>
                    <a:gd name="connsiteY13" fmla="*/ 60341 h 532096"/>
                    <a:gd name="connsiteX14" fmla="*/ 1058708 w 1086136"/>
                    <a:gd name="connsiteY14" fmla="*/ 0 h 532096"/>
                    <a:gd name="connsiteX15" fmla="*/ 1069679 w 1086136"/>
                    <a:gd name="connsiteY15" fmla="*/ 0 h 532096"/>
                    <a:gd name="connsiteX16" fmla="*/ 1083393 w 1086136"/>
                    <a:gd name="connsiteY16" fmla="*/ 8229 h 532096"/>
                    <a:gd name="connsiteX17" fmla="*/ 1086136 w 1086136"/>
                    <a:gd name="connsiteY17" fmla="*/ 24686 h 532096"/>
                    <a:gd name="connsiteX18" fmla="*/ 954484 w 1086136"/>
                    <a:gd name="connsiteY18" fmla="*/ 320904 h 532096"/>
                    <a:gd name="connsiteX19" fmla="*/ 798145 w 1086136"/>
                    <a:gd name="connsiteY19" fmla="*/ 452556 h 532096"/>
                    <a:gd name="connsiteX20" fmla="*/ 776204 w 1086136"/>
                    <a:gd name="connsiteY20" fmla="*/ 458042 h 532096"/>
                    <a:gd name="connsiteX21" fmla="*/ 641807 w 1086136"/>
                    <a:gd name="connsiteY21" fmla="*/ 512897 h 532096"/>
                    <a:gd name="connsiteX22" fmla="*/ 540326 w 1086136"/>
                    <a:gd name="connsiteY22" fmla="*/ 532097 h 532096"/>
                    <a:gd name="connsiteX23" fmla="*/ 540326 w 1086136"/>
                    <a:gd name="connsiteY23" fmla="*/ 532097 h 532096"/>
                    <a:gd name="connsiteX24" fmla="*/ 35656 w 1086136"/>
                    <a:gd name="connsiteY24" fmla="*/ 348331 h 532096"/>
                    <a:gd name="connsiteX25" fmla="*/ 74055 w 1086136"/>
                    <a:gd name="connsiteY25" fmla="*/ 351074 h 532096"/>
                    <a:gd name="connsiteX26" fmla="*/ 274277 w 1086136"/>
                    <a:gd name="connsiteY26" fmla="*/ 403186 h 532096"/>
                    <a:gd name="connsiteX27" fmla="*/ 441586 w 1086136"/>
                    <a:gd name="connsiteY27" fmla="*/ 477241 h 532096"/>
                    <a:gd name="connsiteX28" fmla="*/ 628094 w 1086136"/>
                    <a:gd name="connsiteY28" fmla="*/ 479983 h 532096"/>
                    <a:gd name="connsiteX29" fmla="*/ 762490 w 1086136"/>
                    <a:gd name="connsiteY29" fmla="*/ 425128 h 532096"/>
                    <a:gd name="connsiteX30" fmla="*/ 765232 w 1086136"/>
                    <a:gd name="connsiteY30" fmla="*/ 425128 h 532096"/>
                    <a:gd name="connsiteX31" fmla="*/ 789918 w 1086136"/>
                    <a:gd name="connsiteY31" fmla="*/ 419643 h 532096"/>
                    <a:gd name="connsiteX32" fmla="*/ 921570 w 1086136"/>
                    <a:gd name="connsiteY32" fmla="*/ 307190 h 532096"/>
                    <a:gd name="connsiteX33" fmla="*/ 1039509 w 1086136"/>
                    <a:gd name="connsiteY33" fmla="*/ 35656 h 532096"/>
                    <a:gd name="connsiteX34" fmla="*/ 962712 w 1086136"/>
                    <a:gd name="connsiteY34" fmla="*/ 82283 h 532096"/>
                    <a:gd name="connsiteX35" fmla="*/ 803631 w 1086136"/>
                    <a:gd name="connsiteY35" fmla="*/ 266048 h 532096"/>
                    <a:gd name="connsiteX36" fmla="*/ 803631 w 1086136"/>
                    <a:gd name="connsiteY36" fmla="*/ 268791 h 532096"/>
                    <a:gd name="connsiteX37" fmla="*/ 724090 w 1086136"/>
                    <a:gd name="connsiteY37" fmla="*/ 348331 h 532096"/>
                    <a:gd name="connsiteX38" fmla="*/ 490955 w 1086136"/>
                    <a:gd name="connsiteY38" fmla="*/ 348331 h 532096"/>
                    <a:gd name="connsiteX39" fmla="*/ 400444 w 1086136"/>
                    <a:gd name="connsiteY39" fmla="*/ 362045 h 532096"/>
                    <a:gd name="connsiteX40" fmla="*/ 394958 w 1086136"/>
                    <a:gd name="connsiteY40" fmla="*/ 345588 h 532096"/>
                    <a:gd name="connsiteX41" fmla="*/ 389473 w 1086136"/>
                    <a:gd name="connsiteY41" fmla="*/ 329131 h 532096"/>
                    <a:gd name="connsiteX42" fmla="*/ 389473 w 1086136"/>
                    <a:gd name="connsiteY42" fmla="*/ 329131 h 532096"/>
                    <a:gd name="connsiteX43" fmla="*/ 490955 w 1086136"/>
                    <a:gd name="connsiteY43" fmla="*/ 312676 h 532096"/>
                    <a:gd name="connsiteX44" fmla="*/ 724090 w 1086136"/>
                    <a:gd name="connsiteY44" fmla="*/ 312676 h 532096"/>
                    <a:gd name="connsiteX45" fmla="*/ 767975 w 1086136"/>
                    <a:gd name="connsiteY45" fmla="*/ 268791 h 532096"/>
                    <a:gd name="connsiteX46" fmla="*/ 724090 w 1086136"/>
                    <a:gd name="connsiteY46" fmla="*/ 224907 h 532096"/>
                    <a:gd name="connsiteX47" fmla="*/ 556782 w 1086136"/>
                    <a:gd name="connsiteY47" fmla="*/ 224907 h 532096"/>
                    <a:gd name="connsiteX48" fmla="*/ 433358 w 1086136"/>
                    <a:gd name="connsiteY48" fmla="*/ 189251 h 532096"/>
                    <a:gd name="connsiteX49" fmla="*/ 249592 w 1086136"/>
                    <a:gd name="connsiteY49" fmla="*/ 112453 h 532096"/>
                    <a:gd name="connsiteX50" fmla="*/ 35656 w 1086136"/>
                    <a:gd name="connsiteY50" fmla="*/ 194736 h 532096"/>
                    <a:gd name="connsiteX51" fmla="*/ 35656 w 1086136"/>
                    <a:gd name="connsiteY51" fmla="*/ 348331 h 532096"/>
                    <a:gd name="connsiteX52" fmla="*/ 35656 w 1086136"/>
                    <a:gd name="connsiteY52" fmla="*/ 348331 h 53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86136" h="532096">
                      <a:moveTo>
                        <a:pt x="540326" y="532097"/>
                      </a:moveTo>
                      <a:cubicBezTo>
                        <a:pt x="501927" y="532097"/>
                        <a:pt x="463528" y="523868"/>
                        <a:pt x="430615" y="510154"/>
                      </a:cubicBezTo>
                      <a:lnTo>
                        <a:pt x="263306" y="436100"/>
                      </a:lnTo>
                      <a:cubicBezTo>
                        <a:pt x="202965" y="408672"/>
                        <a:pt x="137138" y="392216"/>
                        <a:pt x="71312" y="386730"/>
                      </a:cubicBezTo>
                      <a:lnTo>
                        <a:pt x="16457" y="381245"/>
                      </a:lnTo>
                      <a:cubicBezTo>
                        <a:pt x="8229" y="381245"/>
                        <a:pt x="0" y="373016"/>
                        <a:pt x="0" y="364788"/>
                      </a:cubicBezTo>
                      <a:lnTo>
                        <a:pt x="0" y="191993"/>
                      </a:lnTo>
                      <a:cubicBezTo>
                        <a:pt x="0" y="189251"/>
                        <a:pt x="0" y="183765"/>
                        <a:pt x="2743" y="181022"/>
                      </a:cubicBezTo>
                      <a:cubicBezTo>
                        <a:pt x="8229" y="175537"/>
                        <a:pt x="106968" y="46627"/>
                        <a:pt x="257820" y="79541"/>
                      </a:cubicBezTo>
                      <a:cubicBezTo>
                        <a:pt x="342846" y="98740"/>
                        <a:pt x="411415" y="134396"/>
                        <a:pt x="452557" y="159081"/>
                      </a:cubicBezTo>
                      <a:cubicBezTo>
                        <a:pt x="482727" y="178280"/>
                        <a:pt x="518383" y="189251"/>
                        <a:pt x="556782" y="189251"/>
                      </a:cubicBezTo>
                      <a:lnTo>
                        <a:pt x="724090" y="189251"/>
                      </a:lnTo>
                      <a:cubicBezTo>
                        <a:pt x="754261" y="189251"/>
                        <a:pt x="778946" y="205707"/>
                        <a:pt x="792660" y="227650"/>
                      </a:cubicBezTo>
                      <a:lnTo>
                        <a:pt x="938027" y="60341"/>
                      </a:lnTo>
                      <a:cubicBezTo>
                        <a:pt x="965454" y="21943"/>
                        <a:pt x="1012081" y="0"/>
                        <a:pt x="1058708" y="0"/>
                      </a:cubicBezTo>
                      <a:lnTo>
                        <a:pt x="1069679" y="0"/>
                      </a:lnTo>
                      <a:cubicBezTo>
                        <a:pt x="1075165" y="0"/>
                        <a:pt x="1080650" y="2743"/>
                        <a:pt x="1083393" y="8229"/>
                      </a:cubicBezTo>
                      <a:cubicBezTo>
                        <a:pt x="1086136" y="13714"/>
                        <a:pt x="1086136" y="19200"/>
                        <a:pt x="1086136" y="24686"/>
                      </a:cubicBezTo>
                      <a:lnTo>
                        <a:pt x="954484" y="320904"/>
                      </a:lnTo>
                      <a:cubicBezTo>
                        <a:pt x="927056" y="386730"/>
                        <a:pt x="866715" y="436100"/>
                        <a:pt x="798145" y="452556"/>
                      </a:cubicBezTo>
                      <a:lnTo>
                        <a:pt x="776204" y="458042"/>
                      </a:lnTo>
                      <a:lnTo>
                        <a:pt x="641807" y="512897"/>
                      </a:lnTo>
                      <a:cubicBezTo>
                        <a:pt x="608895" y="526611"/>
                        <a:pt x="575981" y="532097"/>
                        <a:pt x="540326" y="532097"/>
                      </a:cubicBezTo>
                      <a:lnTo>
                        <a:pt x="540326" y="532097"/>
                      </a:lnTo>
                      <a:close/>
                      <a:moveTo>
                        <a:pt x="35656" y="348331"/>
                      </a:moveTo>
                      <a:lnTo>
                        <a:pt x="74055" y="351074"/>
                      </a:lnTo>
                      <a:cubicBezTo>
                        <a:pt x="142624" y="359302"/>
                        <a:pt x="211193" y="375759"/>
                        <a:pt x="274277" y="403186"/>
                      </a:cubicBezTo>
                      <a:lnTo>
                        <a:pt x="441586" y="477241"/>
                      </a:lnTo>
                      <a:cubicBezTo>
                        <a:pt x="501927" y="501926"/>
                        <a:pt x="567753" y="504669"/>
                        <a:pt x="628094" y="479983"/>
                      </a:cubicBezTo>
                      <a:lnTo>
                        <a:pt x="762490" y="425128"/>
                      </a:lnTo>
                      <a:cubicBezTo>
                        <a:pt x="762490" y="425128"/>
                        <a:pt x="765232" y="425128"/>
                        <a:pt x="765232" y="425128"/>
                      </a:cubicBezTo>
                      <a:lnTo>
                        <a:pt x="789918" y="419643"/>
                      </a:lnTo>
                      <a:cubicBezTo>
                        <a:pt x="847515" y="405929"/>
                        <a:pt x="896885" y="364788"/>
                        <a:pt x="921570" y="307190"/>
                      </a:cubicBezTo>
                      <a:lnTo>
                        <a:pt x="1039509" y="35656"/>
                      </a:lnTo>
                      <a:cubicBezTo>
                        <a:pt x="1009339" y="41141"/>
                        <a:pt x="981911" y="57598"/>
                        <a:pt x="962712" y="82283"/>
                      </a:cubicBezTo>
                      <a:lnTo>
                        <a:pt x="803631" y="266048"/>
                      </a:lnTo>
                      <a:cubicBezTo>
                        <a:pt x="803631" y="266048"/>
                        <a:pt x="803631" y="268791"/>
                        <a:pt x="803631" y="268791"/>
                      </a:cubicBezTo>
                      <a:cubicBezTo>
                        <a:pt x="803631" y="312676"/>
                        <a:pt x="767975" y="348331"/>
                        <a:pt x="724090" y="348331"/>
                      </a:cubicBezTo>
                      <a:lnTo>
                        <a:pt x="490955" y="348331"/>
                      </a:lnTo>
                      <a:cubicBezTo>
                        <a:pt x="460785" y="348331"/>
                        <a:pt x="430615" y="353817"/>
                        <a:pt x="400444" y="362045"/>
                      </a:cubicBezTo>
                      <a:lnTo>
                        <a:pt x="394958" y="345588"/>
                      </a:lnTo>
                      <a:lnTo>
                        <a:pt x="389473" y="329131"/>
                      </a:lnTo>
                      <a:lnTo>
                        <a:pt x="389473" y="329131"/>
                      </a:lnTo>
                      <a:cubicBezTo>
                        <a:pt x="422386" y="318161"/>
                        <a:pt x="455300" y="312676"/>
                        <a:pt x="490955" y="312676"/>
                      </a:cubicBezTo>
                      <a:lnTo>
                        <a:pt x="724090" y="312676"/>
                      </a:lnTo>
                      <a:cubicBezTo>
                        <a:pt x="748776" y="312676"/>
                        <a:pt x="767975" y="293476"/>
                        <a:pt x="767975" y="268791"/>
                      </a:cubicBezTo>
                      <a:cubicBezTo>
                        <a:pt x="767975" y="244107"/>
                        <a:pt x="748776" y="224907"/>
                        <a:pt x="724090" y="224907"/>
                      </a:cubicBezTo>
                      <a:lnTo>
                        <a:pt x="556782" y="224907"/>
                      </a:lnTo>
                      <a:cubicBezTo>
                        <a:pt x="512898" y="224907"/>
                        <a:pt x="469013" y="213936"/>
                        <a:pt x="433358" y="189251"/>
                      </a:cubicBezTo>
                      <a:cubicBezTo>
                        <a:pt x="392216" y="164566"/>
                        <a:pt x="329132" y="131653"/>
                        <a:pt x="249592" y="112453"/>
                      </a:cubicBezTo>
                      <a:cubicBezTo>
                        <a:pt x="134395" y="87769"/>
                        <a:pt x="52112" y="175537"/>
                        <a:pt x="35656" y="194736"/>
                      </a:cubicBezTo>
                      <a:lnTo>
                        <a:pt x="35656" y="348331"/>
                      </a:lnTo>
                      <a:lnTo>
                        <a:pt x="35656" y="348331"/>
                      </a:lnTo>
                      <a:close/>
                    </a:path>
                  </a:pathLst>
                </a:custGeom>
                <a:grpFill/>
                <a:ln w="27426"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19A33B7B-AB5C-4E4D-7BBC-518AC3620575}"/>
                    </a:ext>
                  </a:extLst>
                </p:cNvPr>
                <p:cNvSpPr/>
                <p:nvPr/>
              </p:nvSpPr>
              <p:spPr>
                <a:xfrm>
                  <a:off x="10994886" y="5609912"/>
                  <a:ext cx="249584" cy="264128"/>
                </a:xfrm>
                <a:custGeom>
                  <a:avLst/>
                  <a:gdLst>
                    <a:gd name="connsiteX0" fmla="*/ 109486 w 249584"/>
                    <a:gd name="connsiteY0" fmla="*/ 264128 h 264128"/>
                    <a:gd name="connsiteX1" fmla="*/ 18975 w 249584"/>
                    <a:gd name="connsiteY1" fmla="*/ 239443 h 264128"/>
                    <a:gd name="connsiteX2" fmla="*/ 10747 w 249584"/>
                    <a:gd name="connsiteY2" fmla="*/ 228472 h 264128"/>
                    <a:gd name="connsiteX3" fmla="*/ 27203 w 249584"/>
                    <a:gd name="connsiteY3" fmla="*/ 66649 h 264128"/>
                    <a:gd name="connsiteX4" fmla="*/ 232911 w 249584"/>
                    <a:gd name="connsiteY4" fmla="*/ 823 h 264128"/>
                    <a:gd name="connsiteX5" fmla="*/ 249368 w 249584"/>
                    <a:gd name="connsiteY5" fmla="*/ 17280 h 264128"/>
                    <a:gd name="connsiteX6" fmla="*/ 172571 w 249584"/>
                    <a:gd name="connsiteY6" fmla="*/ 244929 h 264128"/>
                    <a:gd name="connsiteX7" fmla="*/ 109486 w 249584"/>
                    <a:gd name="connsiteY7" fmla="*/ 264128 h 264128"/>
                    <a:gd name="connsiteX8" fmla="*/ 109486 w 249584"/>
                    <a:gd name="connsiteY8" fmla="*/ 264128 h 264128"/>
                    <a:gd name="connsiteX9" fmla="*/ 40917 w 249584"/>
                    <a:gd name="connsiteY9" fmla="*/ 209273 h 264128"/>
                    <a:gd name="connsiteX10" fmla="*/ 150628 w 249584"/>
                    <a:gd name="connsiteY10" fmla="*/ 214758 h 264128"/>
                    <a:gd name="connsiteX11" fmla="*/ 210969 w 249584"/>
                    <a:gd name="connsiteY11" fmla="*/ 33736 h 264128"/>
                    <a:gd name="connsiteX12" fmla="*/ 51889 w 249584"/>
                    <a:gd name="connsiteY12" fmla="*/ 85849 h 264128"/>
                    <a:gd name="connsiteX13" fmla="*/ 40917 w 249584"/>
                    <a:gd name="connsiteY13" fmla="*/ 209273 h 264128"/>
                    <a:gd name="connsiteX14" fmla="*/ 40917 w 249584"/>
                    <a:gd name="connsiteY14" fmla="*/ 209273 h 26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9584" h="264128">
                      <a:moveTo>
                        <a:pt x="109486" y="264128"/>
                      </a:moveTo>
                      <a:cubicBezTo>
                        <a:pt x="82059" y="264128"/>
                        <a:pt x="51889" y="255899"/>
                        <a:pt x="18975" y="239443"/>
                      </a:cubicBezTo>
                      <a:cubicBezTo>
                        <a:pt x="16232" y="236701"/>
                        <a:pt x="10747" y="233958"/>
                        <a:pt x="10747" y="228472"/>
                      </a:cubicBezTo>
                      <a:cubicBezTo>
                        <a:pt x="10747" y="225729"/>
                        <a:pt x="-22166" y="132475"/>
                        <a:pt x="27203" y="66649"/>
                      </a:cubicBezTo>
                      <a:cubicBezTo>
                        <a:pt x="62860" y="17280"/>
                        <a:pt x="131429" y="-4663"/>
                        <a:pt x="232911" y="823"/>
                      </a:cubicBezTo>
                      <a:cubicBezTo>
                        <a:pt x="241140" y="823"/>
                        <a:pt x="249368" y="9051"/>
                        <a:pt x="249368" y="17280"/>
                      </a:cubicBezTo>
                      <a:cubicBezTo>
                        <a:pt x="249368" y="25508"/>
                        <a:pt x="257597" y="190073"/>
                        <a:pt x="172571" y="244929"/>
                      </a:cubicBezTo>
                      <a:cubicBezTo>
                        <a:pt x="153371" y="258642"/>
                        <a:pt x="134172" y="264128"/>
                        <a:pt x="109486" y="264128"/>
                      </a:cubicBezTo>
                      <a:lnTo>
                        <a:pt x="109486" y="264128"/>
                      </a:lnTo>
                      <a:close/>
                      <a:moveTo>
                        <a:pt x="40917" y="209273"/>
                      </a:moveTo>
                      <a:cubicBezTo>
                        <a:pt x="87545" y="231215"/>
                        <a:pt x="125943" y="233958"/>
                        <a:pt x="150628" y="214758"/>
                      </a:cubicBezTo>
                      <a:cubicBezTo>
                        <a:pt x="199998" y="181845"/>
                        <a:pt x="210969" y="83106"/>
                        <a:pt x="210969" y="33736"/>
                      </a:cubicBezTo>
                      <a:cubicBezTo>
                        <a:pt x="134172" y="30993"/>
                        <a:pt x="79317" y="50192"/>
                        <a:pt x="51889" y="85849"/>
                      </a:cubicBezTo>
                      <a:cubicBezTo>
                        <a:pt x="24461" y="129732"/>
                        <a:pt x="35432" y="190073"/>
                        <a:pt x="40917" y="209273"/>
                      </a:cubicBezTo>
                      <a:lnTo>
                        <a:pt x="40917" y="209273"/>
                      </a:lnTo>
                      <a:close/>
                    </a:path>
                  </a:pathLst>
                </a:custGeom>
                <a:grpFill/>
                <a:ln w="27426"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966D0D72-A52B-602D-C4C1-9D8190ACAA93}"/>
                    </a:ext>
                  </a:extLst>
                </p:cNvPr>
                <p:cNvSpPr/>
                <p:nvPr/>
              </p:nvSpPr>
              <p:spPr>
                <a:xfrm>
                  <a:off x="10659296" y="5371716"/>
                  <a:ext cx="286439" cy="269189"/>
                </a:xfrm>
                <a:custGeom>
                  <a:avLst/>
                  <a:gdLst>
                    <a:gd name="connsiteX0" fmla="*/ 173542 w 286439"/>
                    <a:gd name="connsiteY0" fmla="*/ 269189 h 269189"/>
                    <a:gd name="connsiteX1" fmla="*/ 74802 w 286439"/>
                    <a:gd name="connsiteY1" fmla="*/ 239019 h 269189"/>
                    <a:gd name="connsiteX2" fmla="*/ 748 w 286439"/>
                    <a:gd name="connsiteY2" fmla="*/ 16855 h 269189"/>
                    <a:gd name="connsiteX3" fmla="*/ 17205 w 286439"/>
                    <a:gd name="connsiteY3" fmla="*/ 398 h 269189"/>
                    <a:gd name="connsiteX4" fmla="*/ 266796 w 286439"/>
                    <a:gd name="connsiteY4" fmla="*/ 82681 h 269189"/>
                    <a:gd name="connsiteX5" fmla="*/ 258568 w 286439"/>
                    <a:gd name="connsiteY5" fmla="*/ 249990 h 269189"/>
                    <a:gd name="connsiteX6" fmla="*/ 247597 w 286439"/>
                    <a:gd name="connsiteY6" fmla="*/ 258218 h 269189"/>
                    <a:gd name="connsiteX7" fmla="*/ 173542 w 286439"/>
                    <a:gd name="connsiteY7" fmla="*/ 269189 h 269189"/>
                    <a:gd name="connsiteX8" fmla="*/ 173542 w 286439"/>
                    <a:gd name="connsiteY8" fmla="*/ 269189 h 269189"/>
                    <a:gd name="connsiteX9" fmla="*/ 244854 w 286439"/>
                    <a:gd name="connsiteY9" fmla="*/ 239019 h 269189"/>
                    <a:gd name="connsiteX10" fmla="*/ 244854 w 286439"/>
                    <a:gd name="connsiteY10" fmla="*/ 239019 h 269189"/>
                    <a:gd name="connsiteX11" fmla="*/ 244854 w 286439"/>
                    <a:gd name="connsiteY11" fmla="*/ 239019 h 269189"/>
                    <a:gd name="connsiteX12" fmla="*/ 36404 w 286439"/>
                    <a:gd name="connsiteY12" fmla="*/ 36054 h 269189"/>
                    <a:gd name="connsiteX13" fmla="*/ 96745 w 286439"/>
                    <a:gd name="connsiteY13" fmla="*/ 211591 h 269189"/>
                    <a:gd name="connsiteX14" fmla="*/ 233883 w 286439"/>
                    <a:gd name="connsiteY14" fmla="*/ 225305 h 269189"/>
                    <a:gd name="connsiteX15" fmla="*/ 239368 w 286439"/>
                    <a:gd name="connsiteY15" fmla="*/ 101881 h 269189"/>
                    <a:gd name="connsiteX16" fmla="*/ 36404 w 286439"/>
                    <a:gd name="connsiteY16" fmla="*/ 36054 h 269189"/>
                    <a:gd name="connsiteX17" fmla="*/ 36404 w 286439"/>
                    <a:gd name="connsiteY17" fmla="*/ 36054 h 26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439" h="269189">
                      <a:moveTo>
                        <a:pt x="173542" y="269189"/>
                      </a:moveTo>
                      <a:cubicBezTo>
                        <a:pt x="143372" y="269189"/>
                        <a:pt x="104973" y="263703"/>
                        <a:pt x="74802" y="239019"/>
                      </a:cubicBezTo>
                      <a:cubicBezTo>
                        <a:pt x="19947" y="200620"/>
                        <a:pt x="-4738" y="123822"/>
                        <a:pt x="748" y="16855"/>
                      </a:cubicBezTo>
                      <a:cubicBezTo>
                        <a:pt x="748" y="8627"/>
                        <a:pt x="8976" y="398"/>
                        <a:pt x="17205" y="398"/>
                      </a:cubicBezTo>
                      <a:cubicBezTo>
                        <a:pt x="25433" y="398"/>
                        <a:pt x="206456" y="-10573"/>
                        <a:pt x="266796" y="82681"/>
                      </a:cubicBezTo>
                      <a:cubicBezTo>
                        <a:pt x="294224" y="126565"/>
                        <a:pt x="294224" y="181421"/>
                        <a:pt x="258568" y="249990"/>
                      </a:cubicBezTo>
                      <a:cubicBezTo>
                        <a:pt x="255825" y="252732"/>
                        <a:pt x="253082" y="258218"/>
                        <a:pt x="247597" y="258218"/>
                      </a:cubicBezTo>
                      <a:cubicBezTo>
                        <a:pt x="250340" y="258218"/>
                        <a:pt x="217427" y="269189"/>
                        <a:pt x="173542" y="269189"/>
                      </a:cubicBezTo>
                      <a:lnTo>
                        <a:pt x="173542" y="269189"/>
                      </a:lnTo>
                      <a:close/>
                      <a:moveTo>
                        <a:pt x="244854" y="239019"/>
                      </a:moveTo>
                      <a:lnTo>
                        <a:pt x="244854" y="239019"/>
                      </a:lnTo>
                      <a:lnTo>
                        <a:pt x="244854" y="239019"/>
                      </a:lnTo>
                      <a:close/>
                      <a:moveTo>
                        <a:pt x="36404" y="36054"/>
                      </a:moveTo>
                      <a:cubicBezTo>
                        <a:pt x="33661" y="123822"/>
                        <a:pt x="55603" y="181421"/>
                        <a:pt x="96745" y="211591"/>
                      </a:cubicBezTo>
                      <a:cubicBezTo>
                        <a:pt x="146114" y="247247"/>
                        <a:pt x="211941" y="233533"/>
                        <a:pt x="233883" y="225305"/>
                      </a:cubicBezTo>
                      <a:cubicBezTo>
                        <a:pt x="258568" y="173193"/>
                        <a:pt x="261311" y="132051"/>
                        <a:pt x="239368" y="101881"/>
                      </a:cubicBezTo>
                      <a:cubicBezTo>
                        <a:pt x="200970" y="44282"/>
                        <a:pt x="94002" y="33312"/>
                        <a:pt x="36404" y="36054"/>
                      </a:cubicBezTo>
                      <a:lnTo>
                        <a:pt x="36404" y="36054"/>
                      </a:lnTo>
                      <a:close/>
                    </a:path>
                  </a:pathLst>
                </a:custGeom>
                <a:grpFill/>
                <a:ln w="27426" cap="flat">
                  <a:noFill/>
                  <a:prstDash val="solid"/>
                  <a:miter/>
                </a:ln>
              </p:spPr>
              <p:txBody>
                <a:bodyPr rtlCol="0" anchor="ctr"/>
                <a:lstStyle/>
                <a:p>
                  <a:endParaRPr lang="en-US"/>
                </a:p>
              </p:txBody>
            </p:sp>
          </p:grpSp>
          <p:sp>
            <p:nvSpPr>
              <p:cNvPr id="29" name="Freeform 28">
                <a:extLst>
                  <a:ext uri="{FF2B5EF4-FFF2-40B4-BE49-F238E27FC236}">
                    <a16:creationId xmlns:a16="http://schemas.microsoft.com/office/drawing/2014/main" id="{A7284C29-C205-CDBC-C8C1-8B2B9D88AA83}"/>
                  </a:ext>
                </a:extLst>
              </p:cNvPr>
              <p:cNvSpPr/>
              <p:nvPr/>
            </p:nvSpPr>
            <p:spPr>
              <a:xfrm>
                <a:off x="10770290" y="5482359"/>
                <a:ext cx="386306" cy="613843"/>
              </a:xfrm>
              <a:custGeom>
                <a:avLst/>
                <a:gdLst>
                  <a:gd name="connsiteX0" fmla="*/ 202430 w 386306"/>
                  <a:gd name="connsiteY0" fmla="*/ 613844 h 613843"/>
                  <a:gd name="connsiteX1" fmla="*/ 202430 w 386306"/>
                  <a:gd name="connsiteY1" fmla="*/ 613844 h 613843"/>
                  <a:gd name="connsiteX2" fmla="*/ 185973 w 386306"/>
                  <a:gd name="connsiteY2" fmla="*/ 594645 h 613843"/>
                  <a:gd name="connsiteX3" fmla="*/ 191459 w 386306"/>
                  <a:gd name="connsiteY3" fmla="*/ 534304 h 613843"/>
                  <a:gd name="connsiteX4" fmla="*/ 10436 w 386306"/>
                  <a:gd name="connsiteY4" fmla="*/ 35122 h 613843"/>
                  <a:gd name="connsiteX5" fmla="*/ 2208 w 386306"/>
                  <a:gd name="connsiteY5" fmla="*/ 10436 h 613843"/>
                  <a:gd name="connsiteX6" fmla="*/ 26893 w 386306"/>
                  <a:gd name="connsiteY6" fmla="*/ 2208 h 613843"/>
                  <a:gd name="connsiteX7" fmla="*/ 224372 w 386306"/>
                  <a:gd name="connsiteY7" fmla="*/ 345054 h 613843"/>
                  <a:gd name="connsiteX8" fmla="*/ 229858 w 386306"/>
                  <a:gd name="connsiteY8" fmla="*/ 391681 h 613843"/>
                  <a:gd name="connsiteX9" fmla="*/ 358768 w 386306"/>
                  <a:gd name="connsiteY9" fmla="*/ 221629 h 613843"/>
                  <a:gd name="connsiteX10" fmla="*/ 383453 w 386306"/>
                  <a:gd name="connsiteY10" fmla="*/ 227115 h 613843"/>
                  <a:gd name="connsiteX11" fmla="*/ 377967 w 386306"/>
                  <a:gd name="connsiteY11" fmla="*/ 251800 h 613843"/>
                  <a:gd name="connsiteX12" fmla="*/ 232601 w 386306"/>
                  <a:gd name="connsiteY12" fmla="*/ 531561 h 613843"/>
                  <a:gd name="connsiteX13" fmla="*/ 227115 w 386306"/>
                  <a:gd name="connsiteY13" fmla="*/ 591902 h 613843"/>
                  <a:gd name="connsiteX14" fmla="*/ 202430 w 386306"/>
                  <a:gd name="connsiteY14" fmla="*/ 613844 h 613843"/>
                  <a:gd name="connsiteX15" fmla="*/ 202430 w 386306"/>
                  <a:gd name="connsiteY15" fmla="*/ 613844 h 61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6306" h="613843">
                    <a:moveTo>
                      <a:pt x="202430" y="613844"/>
                    </a:moveTo>
                    <a:cubicBezTo>
                      <a:pt x="202430" y="613844"/>
                      <a:pt x="202430" y="613844"/>
                      <a:pt x="202430" y="613844"/>
                    </a:cubicBezTo>
                    <a:cubicBezTo>
                      <a:pt x="191459" y="613844"/>
                      <a:pt x="183230" y="605616"/>
                      <a:pt x="185973" y="594645"/>
                    </a:cubicBezTo>
                    <a:cubicBezTo>
                      <a:pt x="185973" y="572702"/>
                      <a:pt x="188716" y="553504"/>
                      <a:pt x="191459" y="534304"/>
                    </a:cubicBezTo>
                    <a:cubicBezTo>
                      <a:pt x="199687" y="408137"/>
                      <a:pt x="194202" y="117405"/>
                      <a:pt x="10436" y="35122"/>
                    </a:cubicBezTo>
                    <a:cubicBezTo>
                      <a:pt x="2208" y="32379"/>
                      <a:pt x="-3278" y="21408"/>
                      <a:pt x="2208" y="10436"/>
                    </a:cubicBezTo>
                    <a:cubicBezTo>
                      <a:pt x="4950" y="2208"/>
                      <a:pt x="15922" y="-3278"/>
                      <a:pt x="26893" y="2208"/>
                    </a:cubicBezTo>
                    <a:cubicBezTo>
                      <a:pt x="136604" y="48836"/>
                      <a:pt x="205173" y="169517"/>
                      <a:pt x="224372" y="345054"/>
                    </a:cubicBezTo>
                    <a:cubicBezTo>
                      <a:pt x="227115" y="361510"/>
                      <a:pt x="227115" y="375224"/>
                      <a:pt x="229858" y="391681"/>
                    </a:cubicBezTo>
                    <a:cubicBezTo>
                      <a:pt x="279227" y="268257"/>
                      <a:pt x="353282" y="224372"/>
                      <a:pt x="358768" y="221629"/>
                    </a:cubicBezTo>
                    <a:cubicBezTo>
                      <a:pt x="366996" y="216143"/>
                      <a:pt x="377967" y="218886"/>
                      <a:pt x="383453" y="227115"/>
                    </a:cubicBezTo>
                    <a:cubicBezTo>
                      <a:pt x="388938" y="235343"/>
                      <a:pt x="386196" y="246314"/>
                      <a:pt x="377967" y="251800"/>
                    </a:cubicBezTo>
                    <a:cubicBezTo>
                      <a:pt x="375224" y="251800"/>
                      <a:pt x="262771" y="320369"/>
                      <a:pt x="232601" y="531561"/>
                    </a:cubicBezTo>
                    <a:cubicBezTo>
                      <a:pt x="229858" y="567217"/>
                      <a:pt x="227115" y="591902"/>
                      <a:pt x="227115" y="591902"/>
                    </a:cubicBezTo>
                    <a:cubicBezTo>
                      <a:pt x="218887" y="605616"/>
                      <a:pt x="210658" y="613844"/>
                      <a:pt x="202430" y="613844"/>
                    </a:cubicBezTo>
                    <a:lnTo>
                      <a:pt x="202430" y="613844"/>
                    </a:lnTo>
                    <a:close/>
                  </a:path>
                </a:pathLst>
              </a:custGeom>
              <a:grp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0140792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E7D3ABA1-FC56-4C70-1A49-E4AF6FC089C7}"/>
              </a:ext>
            </a:extLst>
          </p:cNvPr>
          <p:cNvSpPr/>
          <p:nvPr/>
        </p:nvSpPr>
        <p:spPr>
          <a:xfrm>
            <a:off x="0" y="0"/>
            <a:ext cx="2969683" cy="896588"/>
          </a:xfrm>
          <a:custGeom>
            <a:avLst/>
            <a:gdLst>
              <a:gd name="connsiteX0" fmla="*/ 0 w 2969683"/>
              <a:gd name="connsiteY0" fmla="*/ 0 h 896588"/>
              <a:gd name="connsiteX1" fmla="*/ 2969683 w 2969683"/>
              <a:gd name="connsiteY1" fmla="*/ 0 h 896588"/>
              <a:gd name="connsiteX2" fmla="*/ 2969683 w 2969683"/>
              <a:gd name="connsiteY2" fmla="*/ 411449 h 896588"/>
              <a:gd name="connsiteX3" fmla="*/ 2424358 w 2969683"/>
              <a:gd name="connsiteY3" fmla="*/ 896588 h 896588"/>
              <a:gd name="connsiteX4" fmla="*/ 0 w 2969683"/>
              <a:gd name="connsiteY4" fmla="*/ 896588 h 896588"/>
              <a:gd name="connsiteX5" fmla="*/ 0 w 2969683"/>
              <a:gd name="connsiteY5" fmla="*/ 0 h 89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9683" h="896588">
                <a:moveTo>
                  <a:pt x="0" y="0"/>
                </a:moveTo>
                <a:lnTo>
                  <a:pt x="2969683" y="0"/>
                </a:lnTo>
                <a:lnTo>
                  <a:pt x="2969683" y="411449"/>
                </a:lnTo>
                <a:cubicBezTo>
                  <a:pt x="2969683" y="678582"/>
                  <a:pt x="2724633" y="896588"/>
                  <a:pt x="2424358" y="896588"/>
                </a:cubicBezTo>
                <a:lnTo>
                  <a:pt x="0" y="896588"/>
                </a:lnTo>
                <a:lnTo>
                  <a:pt x="0" y="0"/>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8"/>
          </p:nvPr>
        </p:nvSpPr>
        <p:spPr>
          <a:xfrm>
            <a:off x="582130" y="1475921"/>
            <a:ext cx="11027739" cy="4995245"/>
          </a:xfrm>
        </p:spPr>
        <p:txBody>
          <a:bodyPr/>
          <a:lstStyle/>
          <a:p>
            <a:pPr marL="1209675" indent="-1209675"/>
            <a:r>
              <a:rPr lang="en-IE" sz="1800" b="1" dirty="0"/>
              <a:t>Exercise:	</a:t>
            </a:r>
            <a:r>
              <a:rPr lang="en-IE" sz="1800" dirty="0"/>
              <a:t>Contact your local garden centre and speak to the horticulturist there, they will advise you on what plants are suited to your environment.</a:t>
            </a:r>
          </a:p>
          <a:p>
            <a:pPr marL="1209675" indent="-1209675"/>
            <a:endParaRPr lang="en-IE" sz="1800" b="1" dirty="0"/>
          </a:p>
          <a:p>
            <a:pPr marL="1209675" indent="-1209675"/>
            <a:r>
              <a:rPr lang="en-IE" sz="1800" b="1" dirty="0"/>
              <a:t>Website</a:t>
            </a:r>
            <a:r>
              <a:rPr lang="en-IE" sz="1800" dirty="0"/>
              <a:t>: 	Agrilearner.com; Europe Resources: </a:t>
            </a:r>
            <a:r>
              <a:rPr lang="en-IE" sz="1800" dirty="0">
                <a:solidFill>
                  <a:srgbClr val="87AF3F"/>
                </a:solidFill>
                <a:hlinkClick r:id="rId2"/>
              </a:rPr>
              <a:t>https://education.nationalgeographic.org/resource/europe-resources/</a:t>
            </a:r>
            <a:endParaRPr lang="en-IE" sz="1800" dirty="0">
              <a:solidFill>
                <a:srgbClr val="87AF3F"/>
              </a:solidFill>
            </a:endParaRPr>
          </a:p>
          <a:p>
            <a:pPr marL="1209675" indent="-1209675"/>
            <a:r>
              <a:rPr lang="en-IE" sz="1800" dirty="0">
                <a:solidFill>
                  <a:srgbClr val="87AF3F"/>
                </a:solidFill>
              </a:rPr>
              <a:t>	</a:t>
            </a:r>
            <a:r>
              <a:rPr lang="en-IE" sz="1800" dirty="0">
                <a:solidFill>
                  <a:schemeClr val="tx1">
                    <a:lumMod val="50000"/>
                  </a:schemeClr>
                </a:solidFill>
              </a:rPr>
              <a:t>Horticulture</a:t>
            </a:r>
            <a:r>
              <a:rPr lang="en-IE" sz="1800" dirty="0">
                <a:solidFill>
                  <a:srgbClr val="87AF3F"/>
                </a:solidFill>
              </a:rPr>
              <a:t> https://www.britannica.com/science/horticulture</a:t>
            </a:r>
          </a:p>
          <a:p>
            <a:pPr marL="1209675" indent="-1209675"/>
            <a:endParaRPr lang="en-IE" sz="1800" dirty="0"/>
          </a:p>
          <a:p>
            <a:pPr marL="1209675" indent="-1209675"/>
            <a:r>
              <a:rPr lang="en-IE" sz="1800" b="1" dirty="0"/>
              <a:t>YouTube: </a:t>
            </a:r>
            <a:r>
              <a:rPr lang="en-IE" sz="1800" dirty="0"/>
              <a:t>	Farm on a Paris rooftop: </a:t>
            </a:r>
            <a:r>
              <a:rPr lang="en-IE" sz="1800" dirty="0">
                <a:solidFill>
                  <a:srgbClr val="87AF3F"/>
                </a:solidFill>
                <a:hlinkClick r:id="rId3">
                  <a:extLst>
                    <a:ext uri="{A12FA001-AC4F-418D-AE19-62706E023703}">
                      <ahyp:hlinkClr xmlns:ahyp="http://schemas.microsoft.com/office/drawing/2018/hyperlinkcolor" val="tx"/>
                    </a:ext>
                  </a:extLst>
                </a:hlinkClick>
              </a:rPr>
              <a:t>https://www.youtube.com/watch?v=IgN4Q8uCYuk</a:t>
            </a:r>
            <a:r>
              <a:rPr lang="en-IE" sz="1800" dirty="0">
                <a:solidFill>
                  <a:srgbClr val="87AF3F"/>
                </a:solidFill>
              </a:rPr>
              <a:t>; </a:t>
            </a:r>
            <a:r>
              <a:rPr lang="en-IE" sz="1800" dirty="0"/>
              <a:t>How Singapore is </a:t>
            </a:r>
            <a:r>
              <a:rPr lang="en-IE" sz="1800" dirty="0" err="1"/>
              <a:t>leaing</a:t>
            </a:r>
            <a:r>
              <a:rPr lang="en-IE" sz="1800" dirty="0"/>
              <a:t> the way in efficient urban farming  </a:t>
            </a:r>
            <a:r>
              <a:rPr lang="en-IE" sz="1800" dirty="0">
                <a:solidFill>
                  <a:srgbClr val="87AF3F"/>
                </a:solidFill>
                <a:hlinkClick r:id="rId4">
                  <a:extLst>
                    <a:ext uri="{A12FA001-AC4F-418D-AE19-62706E023703}">
                      <ahyp:hlinkClr xmlns:ahyp="http://schemas.microsoft.com/office/drawing/2018/hyperlinkcolor" val="tx"/>
                    </a:ext>
                  </a:extLst>
                </a:hlinkClick>
              </a:rPr>
              <a:t>https://www.youtube.com/watch?v=W9tGyNyfDbs</a:t>
            </a:r>
            <a:endParaRPr lang="en-IE" sz="1800" dirty="0">
              <a:solidFill>
                <a:srgbClr val="87AF3F"/>
              </a:solidFill>
            </a:endParaRPr>
          </a:p>
          <a:p>
            <a:pPr marL="1209675" indent="-1209675"/>
            <a:endParaRPr lang="en-IE" sz="1800" dirty="0"/>
          </a:p>
          <a:p>
            <a:pPr marL="1209675" indent="-1209675"/>
            <a:r>
              <a:rPr lang="en-IE" sz="1800" b="1" dirty="0"/>
              <a:t>Case Study:</a:t>
            </a:r>
            <a:r>
              <a:rPr lang="en-IE" sz="1800" dirty="0"/>
              <a:t>	 </a:t>
            </a:r>
            <a:r>
              <a:rPr lang="en-IE" sz="1800" dirty="0" err="1"/>
              <a:t>L’Autre</a:t>
            </a:r>
            <a:r>
              <a:rPr lang="en-IE" sz="1800" dirty="0"/>
              <a:t> Champ, </a:t>
            </a:r>
            <a:r>
              <a:rPr lang="en-IE" sz="1800" dirty="0" err="1"/>
              <a:t>Bioteket</a:t>
            </a:r>
            <a:r>
              <a:rPr lang="en-IE" sz="1800" dirty="0"/>
              <a:t>, Green Connect. </a:t>
            </a:r>
            <a:r>
              <a:rPr lang="en-IE" sz="1800" dirty="0" err="1"/>
              <a:t>L’ilo</a:t>
            </a:r>
            <a:r>
              <a:rPr lang="en-IE" sz="1800" dirty="0"/>
              <a:t>  New Urban Trade Sheet: Urban Floriculturist</a:t>
            </a:r>
          </a:p>
          <a:p>
            <a:pPr marL="1209675" indent="-1209675"/>
            <a:endParaRPr lang="en-IE" sz="1800" dirty="0"/>
          </a:p>
          <a:p>
            <a:pPr marL="1209675" indent="-1209675"/>
            <a:r>
              <a:rPr lang="en-IE" sz="1800" b="1" dirty="0"/>
              <a:t>Publication: </a:t>
            </a:r>
            <a:r>
              <a:rPr lang="en-IE" sz="1800" dirty="0"/>
              <a:t>	Salama, A.M. et al 2021. Temperate Fruit Trees under Climate Change: Challenges for Dormancy and Chilling Requirements in Warm Winter Regions. </a:t>
            </a:r>
            <a:r>
              <a:rPr lang="en-IE" sz="1800" dirty="0" err="1"/>
              <a:t>Horticulturae</a:t>
            </a:r>
            <a:r>
              <a:rPr lang="en-IE" sz="1800" dirty="0"/>
              <a:t>. Vol 7(4). </a:t>
            </a:r>
            <a:r>
              <a:rPr lang="en-IE" sz="1800" dirty="0">
                <a:solidFill>
                  <a:srgbClr val="87AF3F"/>
                </a:solidFill>
                <a:hlinkClick r:id="rId5">
                  <a:extLst>
                    <a:ext uri="{A12FA001-AC4F-418D-AE19-62706E023703}">
                      <ahyp:hlinkClr xmlns:ahyp="http://schemas.microsoft.com/office/drawing/2018/hyperlinkcolor" val="tx"/>
                    </a:ext>
                  </a:extLst>
                </a:hlinkClick>
              </a:rPr>
              <a:t>https://www.mdpi.com/2311-7524/7/4/86</a:t>
            </a:r>
            <a:endParaRPr lang="en-IE" sz="1800" dirty="0">
              <a:solidFill>
                <a:srgbClr val="87AF3F"/>
              </a:solidFill>
            </a:endParaRPr>
          </a:p>
          <a:p>
            <a:pPr marL="1209675" indent="-1209675"/>
            <a:endParaRPr lang="en-IE" sz="1800" dirty="0">
              <a:solidFill>
                <a:srgbClr val="87AF3F"/>
              </a:solidFill>
            </a:endParaRPr>
          </a:p>
          <a:p>
            <a:pPr marL="1209675" indent="-1209675"/>
            <a:endParaRPr lang="en-IE" sz="1800" dirty="0">
              <a:solidFill>
                <a:srgbClr val="87AF3F"/>
              </a:solidFill>
            </a:endParaRPr>
          </a:p>
          <a:p>
            <a:pPr marL="1209675" indent="-1209675"/>
            <a:endParaRPr lang="en-US" sz="1800" dirty="0"/>
          </a:p>
        </p:txBody>
      </p:sp>
      <p:sp>
        <p:nvSpPr>
          <p:cNvPr id="32" name="TextBox 31">
            <a:extLst>
              <a:ext uri="{FF2B5EF4-FFF2-40B4-BE49-F238E27FC236}">
                <a16:creationId xmlns:a16="http://schemas.microsoft.com/office/drawing/2014/main" id="{8A4B001A-4BFF-4CA9-D25C-F9386520CA41}"/>
              </a:ext>
            </a:extLst>
          </p:cNvPr>
          <p:cNvSpPr txBox="1"/>
          <p:nvPr/>
        </p:nvSpPr>
        <p:spPr>
          <a:xfrm>
            <a:off x="487985" y="212376"/>
            <a:ext cx="2481698" cy="615553"/>
          </a:xfrm>
          <a:prstGeom prst="rect">
            <a:avLst/>
          </a:prstGeom>
          <a:noFill/>
        </p:spPr>
        <p:txBody>
          <a:bodyPr wrap="square">
            <a:spAutoFit/>
          </a:bodyPr>
          <a:lstStyle/>
          <a:p>
            <a:pPr marL="15875" indent="-15875">
              <a:spcBef>
                <a:spcPts val="400"/>
              </a:spcBef>
              <a:buNone/>
            </a:pPr>
            <a:r>
              <a:rPr lang="en-IE" sz="3400" b="1" dirty="0">
                <a:solidFill>
                  <a:schemeClr val="bg1"/>
                </a:solidFill>
              </a:rPr>
              <a:t>Resources</a:t>
            </a:r>
          </a:p>
        </p:txBody>
      </p:sp>
      <p:cxnSp>
        <p:nvCxnSpPr>
          <p:cNvPr id="2" name="Straight Connector 1">
            <a:extLst>
              <a:ext uri="{FF2B5EF4-FFF2-40B4-BE49-F238E27FC236}">
                <a16:creationId xmlns:a16="http://schemas.microsoft.com/office/drawing/2014/main" id="{BEC89A37-10BA-F189-2E7F-B2A2BB4BC3FB}"/>
              </a:ext>
            </a:extLst>
          </p:cNvPr>
          <p:cNvCxnSpPr>
            <a:cxnSpLocks/>
          </p:cNvCxnSpPr>
          <p:nvPr/>
        </p:nvCxnSpPr>
        <p:spPr>
          <a:xfrm>
            <a:off x="321861" y="0"/>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6" name="Graphic 3">
            <a:extLst>
              <a:ext uri="{FF2B5EF4-FFF2-40B4-BE49-F238E27FC236}">
                <a16:creationId xmlns:a16="http://schemas.microsoft.com/office/drawing/2014/main" id="{CA62DF0C-287A-3F73-76AC-594D188BED43}"/>
              </a:ext>
            </a:extLst>
          </p:cNvPr>
          <p:cNvGrpSpPr/>
          <p:nvPr/>
        </p:nvGrpSpPr>
        <p:grpSpPr>
          <a:xfrm>
            <a:off x="10209884" y="593986"/>
            <a:ext cx="885933" cy="845986"/>
            <a:chOff x="10407709" y="5371716"/>
            <a:chExt cx="1086136" cy="1037162"/>
          </a:xfrm>
          <a:solidFill>
            <a:srgbClr val="296B5F"/>
          </a:solidFill>
        </p:grpSpPr>
        <p:sp>
          <p:nvSpPr>
            <p:cNvPr id="7" name="Freeform 6">
              <a:extLst>
                <a:ext uri="{FF2B5EF4-FFF2-40B4-BE49-F238E27FC236}">
                  <a16:creationId xmlns:a16="http://schemas.microsoft.com/office/drawing/2014/main" id="{7EBC0AEF-18E0-BEF3-20F3-4DFEBB88790C}"/>
                </a:ext>
              </a:extLst>
            </p:cNvPr>
            <p:cNvSpPr/>
            <p:nvPr/>
          </p:nvSpPr>
          <p:spPr>
            <a:xfrm>
              <a:off x="11016927" y="5621447"/>
              <a:ext cx="177956" cy="194120"/>
            </a:xfrm>
            <a:custGeom>
              <a:avLst/>
              <a:gdLst>
                <a:gd name="connsiteX0" fmla="*/ 7905 w 177956"/>
                <a:gd name="connsiteY0" fmla="*/ 175795 h 194120"/>
                <a:gd name="connsiteX1" fmla="*/ 117615 w 177956"/>
                <a:gd name="connsiteY1" fmla="*/ 181281 h 194120"/>
                <a:gd name="connsiteX2" fmla="*/ 177956 w 177956"/>
                <a:gd name="connsiteY2" fmla="*/ 259 h 194120"/>
                <a:gd name="connsiteX3" fmla="*/ 18875 w 177956"/>
                <a:gd name="connsiteY3" fmla="*/ 52371 h 194120"/>
                <a:gd name="connsiteX4" fmla="*/ 7905 w 177956"/>
                <a:gd name="connsiteY4" fmla="*/ 175795 h 194120"/>
                <a:gd name="connsiteX5" fmla="*/ 7905 w 177956"/>
                <a:gd name="connsiteY5" fmla="*/ 175795 h 19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956" h="194120">
                  <a:moveTo>
                    <a:pt x="7905" y="175795"/>
                  </a:moveTo>
                  <a:cubicBezTo>
                    <a:pt x="54532" y="197738"/>
                    <a:pt x="92930" y="200480"/>
                    <a:pt x="117615" y="181281"/>
                  </a:cubicBezTo>
                  <a:cubicBezTo>
                    <a:pt x="166986" y="148368"/>
                    <a:pt x="177956" y="49628"/>
                    <a:pt x="177956" y="259"/>
                  </a:cubicBezTo>
                  <a:cubicBezTo>
                    <a:pt x="101158" y="-2484"/>
                    <a:pt x="46303" y="16715"/>
                    <a:pt x="18875" y="52371"/>
                  </a:cubicBezTo>
                  <a:cubicBezTo>
                    <a:pt x="-11294" y="96255"/>
                    <a:pt x="2419" y="156596"/>
                    <a:pt x="7905" y="175795"/>
                  </a:cubicBezTo>
                  <a:lnTo>
                    <a:pt x="7905" y="175795"/>
                  </a:lnTo>
                  <a:close/>
                </a:path>
              </a:pathLst>
            </a:custGeom>
            <a:solidFill>
              <a:srgbClr val="E8A116"/>
            </a:solidFill>
            <a:ln w="27426"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6B5EEAE-C41E-227B-B959-395F16C2CD6C}"/>
                </a:ext>
              </a:extLst>
            </p:cNvPr>
            <p:cNvSpPr/>
            <p:nvPr/>
          </p:nvSpPr>
          <p:spPr>
            <a:xfrm>
              <a:off x="10684499" y="5383085"/>
              <a:ext cx="218072" cy="198850"/>
            </a:xfrm>
            <a:custGeom>
              <a:avLst/>
              <a:gdLst>
                <a:gd name="connsiteX0" fmla="*/ 230 w 218072"/>
                <a:gd name="connsiteY0" fmla="*/ 0 h 198850"/>
                <a:gd name="connsiteX1" fmla="*/ 60571 w 218072"/>
                <a:gd name="connsiteY1" fmla="*/ 175537 h 198850"/>
                <a:gd name="connsiteX2" fmla="*/ 197709 w 218072"/>
                <a:gd name="connsiteY2" fmla="*/ 189251 h 198850"/>
                <a:gd name="connsiteX3" fmla="*/ 203194 w 218072"/>
                <a:gd name="connsiteY3" fmla="*/ 65827 h 198850"/>
                <a:gd name="connsiteX4" fmla="*/ 230 w 218072"/>
                <a:gd name="connsiteY4" fmla="*/ 0 h 198850"/>
                <a:gd name="connsiteX5" fmla="*/ 230 w 218072"/>
                <a:gd name="connsiteY5" fmla="*/ 0 h 19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072" h="198850">
                  <a:moveTo>
                    <a:pt x="230" y="0"/>
                  </a:moveTo>
                  <a:cubicBezTo>
                    <a:pt x="-2513" y="87769"/>
                    <a:pt x="19429" y="145367"/>
                    <a:pt x="60571" y="175537"/>
                  </a:cubicBezTo>
                  <a:cubicBezTo>
                    <a:pt x="109940" y="211193"/>
                    <a:pt x="175766" y="197479"/>
                    <a:pt x="197709" y="189251"/>
                  </a:cubicBezTo>
                  <a:cubicBezTo>
                    <a:pt x="222394" y="137138"/>
                    <a:pt x="225137" y="95997"/>
                    <a:pt x="203194" y="65827"/>
                  </a:cubicBezTo>
                  <a:cubicBezTo>
                    <a:pt x="164796" y="10972"/>
                    <a:pt x="55085" y="0"/>
                    <a:pt x="230" y="0"/>
                  </a:cubicBezTo>
                  <a:lnTo>
                    <a:pt x="230" y="0"/>
                  </a:lnTo>
                  <a:close/>
                </a:path>
              </a:pathLst>
            </a:custGeom>
            <a:solidFill>
              <a:srgbClr val="E8A116"/>
            </a:solidFill>
            <a:ln w="27426" cap="flat">
              <a:noFill/>
              <a:prstDash val="solid"/>
              <a:miter/>
            </a:ln>
          </p:spPr>
          <p:txBody>
            <a:bodyPr rtlCol="0" anchor="ctr"/>
            <a:lstStyle/>
            <a:p>
              <a:endParaRPr lang="en-US"/>
            </a:p>
          </p:txBody>
        </p:sp>
        <p:grpSp>
          <p:nvGrpSpPr>
            <p:cNvPr id="9" name="Graphic 3">
              <a:extLst>
                <a:ext uri="{FF2B5EF4-FFF2-40B4-BE49-F238E27FC236}">
                  <a16:creationId xmlns:a16="http://schemas.microsoft.com/office/drawing/2014/main" id="{1F5C1F80-7EBD-FD1A-CA63-4081ACDFD9EE}"/>
                </a:ext>
              </a:extLst>
            </p:cNvPr>
            <p:cNvGrpSpPr/>
            <p:nvPr/>
          </p:nvGrpSpPr>
          <p:grpSpPr>
            <a:xfrm>
              <a:off x="10407709" y="5371716"/>
              <a:ext cx="1086136" cy="1037162"/>
              <a:chOff x="10407709" y="5371716"/>
              <a:chExt cx="1086136" cy="1037162"/>
            </a:xfrm>
            <a:grpFill/>
          </p:grpSpPr>
          <p:grpSp>
            <p:nvGrpSpPr>
              <p:cNvPr id="10" name="Graphic 3">
                <a:extLst>
                  <a:ext uri="{FF2B5EF4-FFF2-40B4-BE49-F238E27FC236}">
                    <a16:creationId xmlns:a16="http://schemas.microsoft.com/office/drawing/2014/main" id="{A5A3DAFF-0EB6-3AA8-FD33-00A20CA3E790}"/>
                  </a:ext>
                </a:extLst>
              </p:cNvPr>
              <p:cNvGrpSpPr/>
              <p:nvPr/>
            </p:nvGrpSpPr>
            <p:grpSpPr>
              <a:xfrm>
                <a:off x="10407709" y="5371716"/>
                <a:ext cx="1086136" cy="1037162"/>
                <a:chOff x="10407709" y="5371716"/>
                <a:chExt cx="1086136" cy="1037162"/>
              </a:xfrm>
              <a:grpFill/>
            </p:grpSpPr>
            <p:sp>
              <p:nvSpPr>
                <p:cNvPr id="12" name="Freeform 11">
                  <a:extLst>
                    <a:ext uri="{FF2B5EF4-FFF2-40B4-BE49-F238E27FC236}">
                      <a16:creationId xmlns:a16="http://schemas.microsoft.com/office/drawing/2014/main" id="{0D414DFD-B208-E005-8241-DD406EC0A4B1}"/>
                    </a:ext>
                  </a:extLst>
                </p:cNvPr>
                <p:cNvSpPr/>
                <p:nvPr/>
              </p:nvSpPr>
              <p:spPr>
                <a:xfrm>
                  <a:off x="10407709" y="5876782"/>
                  <a:ext cx="1086136" cy="532096"/>
                </a:xfrm>
                <a:custGeom>
                  <a:avLst/>
                  <a:gdLst>
                    <a:gd name="connsiteX0" fmla="*/ 540326 w 1086136"/>
                    <a:gd name="connsiteY0" fmla="*/ 532097 h 532096"/>
                    <a:gd name="connsiteX1" fmla="*/ 430615 w 1086136"/>
                    <a:gd name="connsiteY1" fmla="*/ 510154 h 532096"/>
                    <a:gd name="connsiteX2" fmla="*/ 263306 w 1086136"/>
                    <a:gd name="connsiteY2" fmla="*/ 436100 h 532096"/>
                    <a:gd name="connsiteX3" fmla="*/ 71312 w 1086136"/>
                    <a:gd name="connsiteY3" fmla="*/ 386730 h 532096"/>
                    <a:gd name="connsiteX4" fmla="*/ 16457 w 1086136"/>
                    <a:gd name="connsiteY4" fmla="*/ 381245 h 532096"/>
                    <a:gd name="connsiteX5" fmla="*/ 0 w 1086136"/>
                    <a:gd name="connsiteY5" fmla="*/ 364788 h 532096"/>
                    <a:gd name="connsiteX6" fmla="*/ 0 w 1086136"/>
                    <a:gd name="connsiteY6" fmla="*/ 191993 h 532096"/>
                    <a:gd name="connsiteX7" fmla="*/ 2743 w 1086136"/>
                    <a:gd name="connsiteY7" fmla="*/ 181022 h 532096"/>
                    <a:gd name="connsiteX8" fmla="*/ 257820 w 1086136"/>
                    <a:gd name="connsiteY8" fmla="*/ 79541 h 532096"/>
                    <a:gd name="connsiteX9" fmla="*/ 452557 w 1086136"/>
                    <a:gd name="connsiteY9" fmla="*/ 159081 h 532096"/>
                    <a:gd name="connsiteX10" fmla="*/ 556782 w 1086136"/>
                    <a:gd name="connsiteY10" fmla="*/ 189251 h 532096"/>
                    <a:gd name="connsiteX11" fmla="*/ 724090 w 1086136"/>
                    <a:gd name="connsiteY11" fmla="*/ 189251 h 532096"/>
                    <a:gd name="connsiteX12" fmla="*/ 792660 w 1086136"/>
                    <a:gd name="connsiteY12" fmla="*/ 227650 h 532096"/>
                    <a:gd name="connsiteX13" fmla="*/ 938027 w 1086136"/>
                    <a:gd name="connsiteY13" fmla="*/ 60341 h 532096"/>
                    <a:gd name="connsiteX14" fmla="*/ 1058708 w 1086136"/>
                    <a:gd name="connsiteY14" fmla="*/ 0 h 532096"/>
                    <a:gd name="connsiteX15" fmla="*/ 1069679 w 1086136"/>
                    <a:gd name="connsiteY15" fmla="*/ 0 h 532096"/>
                    <a:gd name="connsiteX16" fmla="*/ 1083393 w 1086136"/>
                    <a:gd name="connsiteY16" fmla="*/ 8229 h 532096"/>
                    <a:gd name="connsiteX17" fmla="*/ 1086136 w 1086136"/>
                    <a:gd name="connsiteY17" fmla="*/ 24686 h 532096"/>
                    <a:gd name="connsiteX18" fmla="*/ 954484 w 1086136"/>
                    <a:gd name="connsiteY18" fmla="*/ 320904 h 532096"/>
                    <a:gd name="connsiteX19" fmla="*/ 798145 w 1086136"/>
                    <a:gd name="connsiteY19" fmla="*/ 452556 h 532096"/>
                    <a:gd name="connsiteX20" fmla="*/ 776204 w 1086136"/>
                    <a:gd name="connsiteY20" fmla="*/ 458042 h 532096"/>
                    <a:gd name="connsiteX21" fmla="*/ 641807 w 1086136"/>
                    <a:gd name="connsiteY21" fmla="*/ 512897 h 532096"/>
                    <a:gd name="connsiteX22" fmla="*/ 540326 w 1086136"/>
                    <a:gd name="connsiteY22" fmla="*/ 532097 h 532096"/>
                    <a:gd name="connsiteX23" fmla="*/ 540326 w 1086136"/>
                    <a:gd name="connsiteY23" fmla="*/ 532097 h 532096"/>
                    <a:gd name="connsiteX24" fmla="*/ 35656 w 1086136"/>
                    <a:gd name="connsiteY24" fmla="*/ 348331 h 532096"/>
                    <a:gd name="connsiteX25" fmla="*/ 74055 w 1086136"/>
                    <a:gd name="connsiteY25" fmla="*/ 351074 h 532096"/>
                    <a:gd name="connsiteX26" fmla="*/ 274277 w 1086136"/>
                    <a:gd name="connsiteY26" fmla="*/ 403186 h 532096"/>
                    <a:gd name="connsiteX27" fmla="*/ 441586 w 1086136"/>
                    <a:gd name="connsiteY27" fmla="*/ 477241 h 532096"/>
                    <a:gd name="connsiteX28" fmla="*/ 628094 w 1086136"/>
                    <a:gd name="connsiteY28" fmla="*/ 479983 h 532096"/>
                    <a:gd name="connsiteX29" fmla="*/ 762490 w 1086136"/>
                    <a:gd name="connsiteY29" fmla="*/ 425128 h 532096"/>
                    <a:gd name="connsiteX30" fmla="*/ 765232 w 1086136"/>
                    <a:gd name="connsiteY30" fmla="*/ 425128 h 532096"/>
                    <a:gd name="connsiteX31" fmla="*/ 789918 w 1086136"/>
                    <a:gd name="connsiteY31" fmla="*/ 419643 h 532096"/>
                    <a:gd name="connsiteX32" fmla="*/ 921570 w 1086136"/>
                    <a:gd name="connsiteY32" fmla="*/ 307190 h 532096"/>
                    <a:gd name="connsiteX33" fmla="*/ 1039509 w 1086136"/>
                    <a:gd name="connsiteY33" fmla="*/ 35656 h 532096"/>
                    <a:gd name="connsiteX34" fmla="*/ 962712 w 1086136"/>
                    <a:gd name="connsiteY34" fmla="*/ 82283 h 532096"/>
                    <a:gd name="connsiteX35" fmla="*/ 803631 w 1086136"/>
                    <a:gd name="connsiteY35" fmla="*/ 266048 h 532096"/>
                    <a:gd name="connsiteX36" fmla="*/ 803631 w 1086136"/>
                    <a:gd name="connsiteY36" fmla="*/ 268791 h 532096"/>
                    <a:gd name="connsiteX37" fmla="*/ 724090 w 1086136"/>
                    <a:gd name="connsiteY37" fmla="*/ 348331 h 532096"/>
                    <a:gd name="connsiteX38" fmla="*/ 490955 w 1086136"/>
                    <a:gd name="connsiteY38" fmla="*/ 348331 h 532096"/>
                    <a:gd name="connsiteX39" fmla="*/ 400444 w 1086136"/>
                    <a:gd name="connsiteY39" fmla="*/ 362045 h 532096"/>
                    <a:gd name="connsiteX40" fmla="*/ 394958 w 1086136"/>
                    <a:gd name="connsiteY40" fmla="*/ 345588 h 532096"/>
                    <a:gd name="connsiteX41" fmla="*/ 389473 w 1086136"/>
                    <a:gd name="connsiteY41" fmla="*/ 329131 h 532096"/>
                    <a:gd name="connsiteX42" fmla="*/ 389473 w 1086136"/>
                    <a:gd name="connsiteY42" fmla="*/ 329131 h 532096"/>
                    <a:gd name="connsiteX43" fmla="*/ 490955 w 1086136"/>
                    <a:gd name="connsiteY43" fmla="*/ 312676 h 532096"/>
                    <a:gd name="connsiteX44" fmla="*/ 724090 w 1086136"/>
                    <a:gd name="connsiteY44" fmla="*/ 312676 h 532096"/>
                    <a:gd name="connsiteX45" fmla="*/ 767975 w 1086136"/>
                    <a:gd name="connsiteY45" fmla="*/ 268791 h 532096"/>
                    <a:gd name="connsiteX46" fmla="*/ 724090 w 1086136"/>
                    <a:gd name="connsiteY46" fmla="*/ 224907 h 532096"/>
                    <a:gd name="connsiteX47" fmla="*/ 556782 w 1086136"/>
                    <a:gd name="connsiteY47" fmla="*/ 224907 h 532096"/>
                    <a:gd name="connsiteX48" fmla="*/ 433358 w 1086136"/>
                    <a:gd name="connsiteY48" fmla="*/ 189251 h 532096"/>
                    <a:gd name="connsiteX49" fmla="*/ 249592 w 1086136"/>
                    <a:gd name="connsiteY49" fmla="*/ 112453 h 532096"/>
                    <a:gd name="connsiteX50" fmla="*/ 35656 w 1086136"/>
                    <a:gd name="connsiteY50" fmla="*/ 194736 h 532096"/>
                    <a:gd name="connsiteX51" fmla="*/ 35656 w 1086136"/>
                    <a:gd name="connsiteY51" fmla="*/ 348331 h 532096"/>
                    <a:gd name="connsiteX52" fmla="*/ 35656 w 1086136"/>
                    <a:gd name="connsiteY52" fmla="*/ 348331 h 53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86136" h="532096">
                      <a:moveTo>
                        <a:pt x="540326" y="532097"/>
                      </a:moveTo>
                      <a:cubicBezTo>
                        <a:pt x="501927" y="532097"/>
                        <a:pt x="463528" y="523868"/>
                        <a:pt x="430615" y="510154"/>
                      </a:cubicBezTo>
                      <a:lnTo>
                        <a:pt x="263306" y="436100"/>
                      </a:lnTo>
                      <a:cubicBezTo>
                        <a:pt x="202965" y="408672"/>
                        <a:pt x="137138" y="392216"/>
                        <a:pt x="71312" y="386730"/>
                      </a:cubicBezTo>
                      <a:lnTo>
                        <a:pt x="16457" y="381245"/>
                      </a:lnTo>
                      <a:cubicBezTo>
                        <a:pt x="8229" y="381245"/>
                        <a:pt x="0" y="373016"/>
                        <a:pt x="0" y="364788"/>
                      </a:cubicBezTo>
                      <a:lnTo>
                        <a:pt x="0" y="191993"/>
                      </a:lnTo>
                      <a:cubicBezTo>
                        <a:pt x="0" y="189251"/>
                        <a:pt x="0" y="183765"/>
                        <a:pt x="2743" y="181022"/>
                      </a:cubicBezTo>
                      <a:cubicBezTo>
                        <a:pt x="8229" y="175537"/>
                        <a:pt x="106968" y="46627"/>
                        <a:pt x="257820" y="79541"/>
                      </a:cubicBezTo>
                      <a:cubicBezTo>
                        <a:pt x="342846" y="98740"/>
                        <a:pt x="411415" y="134396"/>
                        <a:pt x="452557" y="159081"/>
                      </a:cubicBezTo>
                      <a:cubicBezTo>
                        <a:pt x="482727" y="178280"/>
                        <a:pt x="518383" y="189251"/>
                        <a:pt x="556782" y="189251"/>
                      </a:cubicBezTo>
                      <a:lnTo>
                        <a:pt x="724090" y="189251"/>
                      </a:lnTo>
                      <a:cubicBezTo>
                        <a:pt x="754261" y="189251"/>
                        <a:pt x="778946" y="205707"/>
                        <a:pt x="792660" y="227650"/>
                      </a:cubicBezTo>
                      <a:lnTo>
                        <a:pt x="938027" y="60341"/>
                      </a:lnTo>
                      <a:cubicBezTo>
                        <a:pt x="965454" y="21943"/>
                        <a:pt x="1012081" y="0"/>
                        <a:pt x="1058708" y="0"/>
                      </a:cubicBezTo>
                      <a:lnTo>
                        <a:pt x="1069679" y="0"/>
                      </a:lnTo>
                      <a:cubicBezTo>
                        <a:pt x="1075165" y="0"/>
                        <a:pt x="1080650" y="2743"/>
                        <a:pt x="1083393" y="8229"/>
                      </a:cubicBezTo>
                      <a:cubicBezTo>
                        <a:pt x="1086136" y="13714"/>
                        <a:pt x="1086136" y="19200"/>
                        <a:pt x="1086136" y="24686"/>
                      </a:cubicBezTo>
                      <a:lnTo>
                        <a:pt x="954484" y="320904"/>
                      </a:lnTo>
                      <a:cubicBezTo>
                        <a:pt x="927056" y="386730"/>
                        <a:pt x="866715" y="436100"/>
                        <a:pt x="798145" y="452556"/>
                      </a:cubicBezTo>
                      <a:lnTo>
                        <a:pt x="776204" y="458042"/>
                      </a:lnTo>
                      <a:lnTo>
                        <a:pt x="641807" y="512897"/>
                      </a:lnTo>
                      <a:cubicBezTo>
                        <a:pt x="608895" y="526611"/>
                        <a:pt x="575981" y="532097"/>
                        <a:pt x="540326" y="532097"/>
                      </a:cubicBezTo>
                      <a:lnTo>
                        <a:pt x="540326" y="532097"/>
                      </a:lnTo>
                      <a:close/>
                      <a:moveTo>
                        <a:pt x="35656" y="348331"/>
                      </a:moveTo>
                      <a:lnTo>
                        <a:pt x="74055" y="351074"/>
                      </a:lnTo>
                      <a:cubicBezTo>
                        <a:pt x="142624" y="359302"/>
                        <a:pt x="211193" y="375759"/>
                        <a:pt x="274277" y="403186"/>
                      </a:cubicBezTo>
                      <a:lnTo>
                        <a:pt x="441586" y="477241"/>
                      </a:lnTo>
                      <a:cubicBezTo>
                        <a:pt x="501927" y="501926"/>
                        <a:pt x="567753" y="504669"/>
                        <a:pt x="628094" y="479983"/>
                      </a:cubicBezTo>
                      <a:lnTo>
                        <a:pt x="762490" y="425128"/>
                      </a:lnTo>
                      <a:cubicBezTo>
                        <a:pt x="762490" y="425128"/>
                        <a:pt x="765232" y="425128"/>
                        <a:pt x="765232" y="425128"/>
                      </a:cubicBezTo>
                      <a:lnTo>
                        <a:pt x="789918" y="419643"/>
                      </a:lnTo>
                      <a:cubicBezTo>
                        <a:pt x="847515" y="405929"/>
                        <a:pt x="896885" y="364788"/>
                        <a:pt x="921570" y="307190"/>
                      </a:cubicBezTo>
                      <a:lnTo>
                        <a:pt x="1039509" y="35656"/>
                      </a:lnTo>
                      <a:cubicBezTo>
                        <a:pt x="1009339" y="41141"/>
                        <a:pt x="981911" y="57598"/>
                        <a:pt x="962712" y="82283"/>
                      </a:cubicBezTo>
                      <a:lnTo>
                        <a:pt x="803631" y="266048"/>
                      </a:lnTo>
                      <a:cubicBezTo>
                        <a:pt x="803631" y="266048"/>
                        <a:pt x="803631" y="268791"/>
                        <a:pt x="803631" y="268791"/>
                      </a:cubicBezTo>
                      <a:cubicBezTo>
                        <a:pt x="803631" y="312676"/>
                        <a:pt x="767975" y="348331"/>
                        <a:pt x="724090" y="348331"/>
                      </a:cubicBezTo>
                      <a:lnTo>
                        <a:pt x="490955" y="348331"/>
                      </a:lnTo>
                      <a:cubicBezTo>
                        <a:pt x="460785" y="348331"/>
                        <a:pt x="430615" y="353817"/>
                        <a:pt x="400444" y="362045"/>
                      </a:cubicBezTo>
                      <a:lnTo>
                        <a:pt x="394958" y="345588"/>
                      </a:lnTo>
                      <a:lnTo>
                        <a:pt x="389473" y="329131"/>
                      </a:lnTo>
                      <a:lnTo>
                        <a:pt x="389473" y="329131"/>
                      </a:lnTo>
                      <a:cubicBezTo>
                        <a:pt x="422386" y="318161"/>
                        <a:pt x="455300" y="312676"/>
                        <a:pt x="490955" y="312676"/>
                      </a:cubicBezTo>
                      <a:lnTo>
                        <a:pt x="724090" y="312676"/>
                      </a:lnTo>
                      <a:cubicBezTo>
                        <a:pt x="748776" y="312676"/>
                        <a:pt x="767975" y="293476"/>
                        <a:pt x="767975" y="268791"/>
                      </a:cubicBezTo>
                      <a:cubicBezTo>
                        <a:pt x="767975" y="244107"/>
                        <a:pt x="748776" y="224907"/>
                        <a:pt x="724090" y="224907"/>
                      </a:cubicBezTo>
                      <a:lnTo>
                        <a:pt x="556782" y="224907"/>
                      </a:lnTo>
                      <a:cubicBezTo>
                        <a:pt x="512898" y="224907"/>
                        <a:pt x="469013" y="213936"/>
                        <a:pt x="433358" y="189251"/>
                      </a:cubicBezTo>
                      <a:cubicBezTo>
                        <a:pt x="392216" y="164566"/>
                        <a:pt x="329132" y="131653"/>
                        <a:pt x="249592" y="112453"/>
                      </a:cubicBezTo>
                      <a:cubicBezTo>
                        <a:pt x="134395" y="87769"/>
                        <a:pt x="52112" y="175537"/>
                        <a:pt x="35656" y="194736"/>
                      </a:cubicBezTo>
                      <a:lnTo>
                        <a:pt x="35656" y="348331"/>
                      </a:lnTo>
                      <a:lnTo>
                        <a:pt x="35656" y="348331"/>
                      </a:lnTo>
                      <a:close/>
                    </a:path>
                  </a:pathLst>
                </a:custGeom>
                <a:grpFill/>
                <a:ln w="27426"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9A33B7B-AB5C-4E4D-7BBC-518AC3620575}"/>
                    </a:ext>
                  </a:extLst>
                </p:cNvPr>
                <p:cNvSpPr/>
                <p:nvPr/>
              </p:nvSpPr>
              <p:spPr>
                <a:xfrm>
                  <a:off x="10994886" y="5609912"/>
                  <a:ext cx="249584" cy="264128"/>
                </a:xfrm>
                <a:custGeom>
                  <a:avLst/>
                  <a:gdLst>
                    <a:gd name="connsiteX0" fmla="*/ 109486 w 249584"/>
                    <a:gd name="connsiteY0" fmla="*/ 264128 h 264128"/>
                    <a:gd name="connsiteX1" fmla="*/ 18975 w 249584"/>
                    <a:gd name="connsiteY1" fmla="*/ 239443 h 264128"/>
                    <a:gd name="connsiteX2" fmla="*/ 10747 w 249584"/>
                    <a:gd name="connsiteY2" fmla="*/ 228472 h 264128"/>
                    <a:gd name="connsiteX3" fmla="*/ 27203 w 249584"/>
                    <a:gd name="connsiteY3" fmla="*/ 66649 h 264128"/>
                    <a:gd name="connsiteX4" fmla="*/ 232911 w 249584"/>
                    <a:gd name="connsiteY4" fmla="*/ 823 h 264128"/>
                    <a:gd name="connsiteX5" fmla="*/ 249368 w 249584"/>
                    <a:gd name="connsiteY5" fmla="*/ 17280 h 264128"/>
                    <a:gd name="connsiteX6" fmla="*/ 172571 w 249584"/>
                    <a:gd name="connsiteY6" fmla="*/ 244929 h 264128"/>
                    <a:gd name="connsiteX7" fmla="*/ 109486 w 249584"/>
                    <a:gd name="connsiteY7" fmla="*/ 264128 h 264128"/>
                    <a:gd name="connsiteX8" fmla="*/ 109486 w 249584"/>
                    <a:gd name="connsiteY8" fmla="*/ 264128 h 264128"/>
                    <a:gd name="connsiteX9" fmla="*/ 40917 w 249584"/>
                    <a:gd name="connsiteY9" fmla="*/ 209273 h 264128"/>
                    <a:gd name="connsiteX10" fmla="*/ 150628 w 249584"/>
                    <a:gd name="connsiteY10" fmla="*/ 214758 h 264128"/>
                    <a:gd name="connsiteX11" fmla="*/ 210969 w 249584"/>
                    <a:gd name="connsiteY11" fmla="*/ 33736 h 264128"/>
                    <a:gd name="connsiteX12" fmla="*/ 51889 w 249584"/>
                    <a:gd name="connsiteY12" fmla="*/ 85849 h 264128"/>
                    <a:gd name="connsiteX13" fmla="*/ 40917 w 249584"/>
                    <a:gd name="connsiteY13" fmla="*/ 209273 h 264128"/>
                    <a:gd name="connsiteX14" fmla="*/ 40917 w 249584"/>
                    <a:gd name="connsiteY14" fmla="*/ 209273 h 26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9584" h="264128">
                      <a:moveTo>
                        <a:pt x="109486" y="264128"/>
                      </a:moveTo>
                      <a:cubicBezTo>
                        <a:pt x="82059" y="264128"/>
                        <a:pt x="51889" y="255899"/>
                        <a:pt x="18975" y="239443"/>
                      </a:cubicBezTo>
                      <a:cubicBezTo>
                        <a:pt x="16232" y="236701"/>
                        <a:pt x="10747" y="233958"/>
                        <a:pt x="10747" y="228472"/>
                      </a:cubicBezTo>
                      <a:cubicBezTo>
                        <a:pt x="10747" y="225729"/>
                        <a:pt x="-22166" y="132475"/>
                        <a:pt x="27203" y="66649"/>
                      </a:cubicBezTo>
                      <a:cubicBezTo>
                        <a:pt x="62860" y="17280"/>
                        <a:pt x="131429" y="-4663"/>
                        <a:pt x="232911" y="823"/>
                      </a:cubicBezTo>
                      <a:cubicBezTo>
                        <a:pt x="241140" y="823"/>
                        <a:pt x="249368" y="9051"/>
                        <a:pt x="249368" y="17280"/>
                      </a:cubicBezTo>
                      <a:cubicBezTo>
                        <a:pt x="249368" y="25508"/>
                        <a:pt x="257597" y="190073"/>
                        <a:pt x="172571" y="244929"/>
                      </a:cubicBezTo>
                      <a:cubicBezTo>
                        <a:pt x="153371" y="258642"/>
                        <a:pt x="134172" y="264128"/>
                        <a:pt x="109486" y="264128"/>
                      </a:cubicBezTo>
                      <a:lnTo>
                        <a:pt x="109486" y="264128"/>
                      </a:lnTo>
                      <a:close/>
                      <a:moveTo>
                        <a:pt x="40917" y="209273"/>
                      </a:moveTo>
                      <a:cubicBezTo>
                        <a:pt x="87545" y="231215"/>
                        <a:pt x="125943" y="233958"/>
                        <a:pt x="150628" y="214758"/>
                      </a:cubicBezTo>
                      <a:cubicBezTo>
                        <a:pt x="199998" y="181845"/>
                        <a:pt x="210969" y="83106"/>
                        <a:pt x="210969" y="33736"/>
                      </a:cubicBezTo>
                      <a:cubicBezTo>
                        <a:pt x="134172" y="30993"/>
                        <a:pt x="79317" y="50192"/>
                        <a:pt x="51889" y="85849"/>
                      </a:cubicBezTo>
                      <a:cubicBezTo>
                        <a:pt x="24461" y="129732"/>
                        <a:pt x="35432" y="190073"/>
                        <a:pt x="40917" y="209273"/>
                      </a:cubicBezTo>
                      <a:lnTo>
                        <a:pt x="40917" y="209273"/>
                      </a:lnTo>
                      <a:close/>
                    </a:path>
                  </a:pathLst>
                </a:custGeom>
                <a:grpFill/>
                <a:ln w="27426"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966D0D72-A52B-602D-C4C1-9D8190ACAA93}"/>
                    </a:ext>
                  </a:extLst>
                </p:cNvPr>
                <p:cNvSpPr/>
                <p:nvPr/>
              </p:nvSpPr>
              <p:spPr>
                <a:xfrm>
                  <a:off x="10659296" y="5371716"/>
                  <a:ext cx="286439" cy="269189"/>
                </a:xfrm>
                <a:custGeom>
                  <a:avLst/>
                  <a:gdLst>
                    <a:gd name="connsiteX0" fmla="*/ 173542 w 286439"/>
                    <a:gd name="connsiteY0" fmla="*/ 269189 h 269189"/>
                    <a:gd name="connsiteX1" fmla="*/ 74802 w 286439"/>
                    <a:gd name="connsiteY1" fmla="*/ 239019 h 269189"/>
                    <a:gd name="connsiteX2" fmla="*/ 748 w 286439"/>
                    <a:gd name="connsiteY2" fmla="*/ 16855 h 269189"/>
                    <a:gd name="connsiteX3" fmla="*/ 17205 w 286439"/>
                    <a:gd name="connsiteY3" fmla="*/ 398 h 269189"/>
                    <a:gd name="connsiteX4" fmla="*/ 266796 w 286439"/>
                    <a:gd name="connsiteY4" fmla="*/ 82681 h 269189"/>
                    <a:gd name="connsiteX5" fmla="*/ 258568 w 286439"/>
                    <a:gd name="connsiteY5" fmla="*/ 249990 h 269189"/>
                    <a:gd name="connsiteX6" fmla="*/ 247597 w 286439"/>
                    <a:gd name="connsiteY6" fmla="*/ 258218 h 269189"/>
                    <a:gd name="connsiteX7" fmla="*/ 173542 w 286439"/>
                    <a:gd name="connsiteY7" fmla="*/ 269189 h 269189"/>
                    <a:gd name="connsiteX8" fmla="*/ 173542 w 286439"/>
                    <a:gd name="connsiteY8" fmla="*/ 269189 h 269189"/>
                    <a:gd name="connsiteX9" fmla="*/ 244854 w 286439"/>
                    <a:gd name="connsiteY9" fmla="*/ 239019 h 269189"/>
                    <a:gd name="connsiteX10" fmla="*/ 244854 w 286439"/>
                    <a:gd name="connsiteY10" fmla="*/ 239019 h 269189"/>
                    <a:gd name="connsiteX11" fmla="*/ 244854 w 286439"/>
                    <a:gd name="connsiteY11" fmla="*/ 239019 h 269189"/>
                    <a:gd name="connsiteX12" fmla="*/ 36404 w 286439"/>
                    <a:gd name="connsiteY12" fmla="*/ 36054 h 269189"/>
                    <a:gd name="connsiteX13" fmla="*/ 96745 w 286439"/>
                    <a:gd name="connsiteY13" fmla="*/ 211591 h 269189"/>
                    <a:gd name="connsiteX14" fmla="*/ 233883 w 286439"/>
                    <a:gd name="connsiteY14" fmla="*/ 225305 h 269189"/>
                    <a:gd name="connsiteX15" fmla="*/ 239368 w 286439"/>
                    <a:gd name="connsiteY15" fmla="*/ 101881 h 269189"/>
                    <a:gd name="connsiteX16" fmla="*/ 36404 w 286439"/>
                    <a:gd name="connsiteY16" fmla="*/ 36054 h 269189"/>
                    <a:gd name="connsiteX17" fmla="*/ 36404 w 286439"/>
                    <a:gd name="connsiteY17" fmla="*/ 36054 h 26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439" h="269189">
                      <a:moveTo>
                        <a:pt x="173542" y="269189"/>
                      </a:moveTo>
                      <a:cubicBezTo>
                        <a:pt x="143372" y="269189"/>
                        <a:pt x="104973" y="263703"/>
                        <a:pt x="74802" y="239019"/>
                      </a:cubicBezTo>
                      <a:cubicBezTo>
                        <a:pt x="19947" y="200620"/>
                        <a:pt x="-4738" y="123822"/>
                        <a:pt x="748" y="16855"/>
                      </a:cubicBezTo>
                      <a:cubicBezTo>
                        <a:pt x="748" y="8627"/>
                        <a:pt x="8976" y="398"/>
                        <a:pt x="17205" y="398"/>
                      </a:cubicBezTo>
                      <a:cubicBezTo>
                        <a:pt x="25433" y="398"/>
                        <a:pt x="206456" y="-10573"/>
                        <a:pt x="266796" y="82681"/>
                      </a:cubicBezTo>
                      <a:cubicBezTo>
                        <a:pt x="294224" y="126565"/>
                        <a:pt x="294224" y="181421"/>
                        <a:pt x="258568" y="249990"/>
                      </a:cubicBezTo>
                      <a:cubicBezTo>
                        <a:pt x="255825" y="252732"/>
                        <a:pt x="253082" y="258218"/>
                        <a:pt x="247597" y="258218"/>
                      </a:cubicBezTo>
                      <a:cubicBezTo>
                        <a:pt x="250340" y="258218"/>
                        <a:pt x="217427" y="269189"/>
                        <a:pt x="173542" y="269189"/>
                      </a:cubicBezTo>
                      <a:lnTo>
                        <a:pt x="173542" y="269189"/>
                      </a:lnTo>
                      <a:close/>
                      <a:moveTo>
                        <a:pt x="244854" y="239019"/>
                      </a:moveTo>
                      <a:lnTo>
                        <a:pt x="244854" y="239019"/>
                      </a:lnTo>
                      <a:lnTo>
                        <a:pt x="244854" y="239019"/>
                      </a:lnTo>
                      <a:close/>
                      <a:moveTo>
                        <a:pt x="36404" y="36054"/>
                      </a:moveTo>
                      <a:cubicBezTo>
                        <a:pt x="33661" y="123822"/>
                        <a:pt x="55603" y="181421"/>
                        <a:pt x="96745" y="211591"/>
                      </a:cubicBezTo>
                      <a:cubicBezTo>
                        <a:pt x="146114" y="247247"/>
                        <a:pt x="211941" y="233533"/>
                        <a:pt x="233883" y="225305"/>
                      </a:cubicBezTo>
                      <a:cubicBezTo>
                        <a:pt x="258568" y="173193"/>
                        <a:pt x="261311" y="132051"/>
                        <a:pt x="239368" y="101881"/>
                      </a:cubicBezTo>
                      <a:cubicBezTo>
                        <a:pt x="200970" y="44282"/>
                        <a:pt x="94002" y="33312"/>
                        <a:pt x="36404" y="36054"/>
                      </a:cubicBezTo>
                      <a:lnTo>
                        <a:pt x="36404" y="36054"/>
                      </a:lnTo>
                      <a:close/>
                    </a:path>
                  </a:pathLst>
                </a:custGeom>
                <a:grpFill/>
                <a:ln w="27426" cap="flat">
                  <a:noFill/>
                  <a:prstDash val="solid"/>
                  <a:miter/>
                </a:ln>
              </p:spPr>
              <p:txBody>
                <a:bodyPr rtlCol="0" anchor="ctr"/>
                <a:lstStyle/>
                <a:p>
                  <a:endParaRPr lang="en-US"/>
                </a:p>
              </p:txBody>
            </p:sp>
          </p:grpSp>
          <p:sp>
            <p:nvSpPr>
              <p:cNvPr id="11" name="Freeform 10">
                <a:extLst>
                  <a:ext uri="{FF2B5EF4-FFF2-40B4-BE49-F238E27FC236}">
                    <a16:creationId xmlns:a16="http://schemas.microsoft.com/office/drawing/2014/main" id="{A7284C29-C205-CDBC-C8C1-8B2B9D88AA83}"/>
                  </a:ext>
                </a:extLst>
              </p:cNvPr>
              <p:cNvSpPr/>
              <p:nvPr/>
            </p:nvSpPr>
            <p:spPr>
              <a:xfrm>
                <a:off x="10770290" y="5482359"/>
                <a:ext cx="386306" cy="613843"/>
              </a:xfrm>
              <a:custGeom>
                <a:avLst/>
                <a:gdLst>
                  <a:gd name="connsiteX0" fmla="*/ 202430 w 386306"/>
                  <a:gd name="connsiteY0" fmla="*/ 613844 h 613843"/>
                  <a:gd name="connsiteX1" fmla="*/ 202430 w 386306"/>
                  <a:gd name="connsiteY1" fmla="*/ 613844 h 613843"/>
                  <a:gd name="connsiteX2" fmla="*/ 185973 w 386306"/>
                  <a:gd name="connsiteY2" fmla="*/ 594645 h 613843"/>
                  <a:gd name="connsiteX3" fmla="*/ 191459 w 386306"/>
                  <a:gd name="connsiteY3" fmla="*/ 534304 h 613843"/>
                  <a:gd name="connsiteX4" fmla="*/ 10436 w 386306"/>
                  <a:gd name="connsiteY4" fmla="*/ 35122 h 613843"/>
                  <a:gd name="connsiteX5" fmla="*/ 2208 w 386306"/>
                  <a:gd name="connsiteY5" fmla="*/ 10436 h 613843"/>
                  <a:gd name="connsiteX6" fmla="*/ 26893 w 386306"/>
                  <a:gd name="connsiteY6" fmla="*/ 2208 h 613843"/>
                  <a:gd name="connsiteX7" fmla="*/ 224372 w 386306"/>
                  <a:gd name="connsiteY7" fmla="*/ 345054 h 613843"/>
                  <a:gd name="connsiteX8" fmla="*/ 229858 w 386306"/>
                  <a:gd name="connsiteY8" fmla="*/ 391681 h 613843"/>
                  <a:gd name="connsiteX9" fmla="*/ 358768 w 386306"/>
                  <a:gd name="connsiteY9" fmla="*/ 221629 h 613843"/>
                  <a:gd name="connsiteX10" fmla="*/ 383453 w 386306"/>
                  <a:gd name="connsiteY10" fmla="*/ 227115 h 613843"/>
                  <a:gd name="connsiteX11" fmla="*/ 377967 w 386306"/>
                  <a:gd name="connsiteY11" fmla="*/ 251800 h 613843"/>
                  <a:gd name="connsiteX12" fmla="*/ 232601 w 386306"/>
                  <a:gd name="connsiteY12" fmla="*/ 531561 h 613843"/>
                  <a:gd name="connsiteX13" fmla="*/ 227115 w 386306"/>
                  <a:gd name="connsiteY13" fmla="*/ 591902 h 613843"/>
                  <a:gd name="connsiteX14" fmla="*/ 202430 w 386306"/>
                  <a:gd name="connsiteY14" fmla="*/ 613844 h 613843"/>
                  <a:gd name="connsiteX15" fmla="*/ 202430 w 386306"/>
                  <a:gd name="connsiteY15" fmla="*/ 613844 h 61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6306" h="613843">
                    <a:moveTo>
                      <a:pt x="202430" y="613844"/>
                    </a:moveTo>
                    <a:cubicBezTo>
                      <a:pt x="202430" y="613844"/>
                      <a:pt x="202430" y="613844"/>
                      <a:pt x="202430" y="613844"/>
                    </a:cubicBezTo>
                    <a:cubicBezTo>
                      <a:pt x="191459" y="613844"/>
                      <a:pt x="183230" y="605616"/>
                      <a:pt x="185973" y="594645"/>
                    </a:cubicBezTo>
                    <a:cubicBezTo>
                      <a:pt x="185973" y="572702"/>
                      <a:pt x="188716" y="553504"/>
                      <a:pt x="191459" y="534304"/>
                    </a:cubicBezTo>
                    <a:cubicBezTo>
                      <a:pt x="199687" y="408137"/>
                      <a:pt x="194202" y="117405"/>
                      <a:pt x="10436" y="35122"/>
                    </a:cubicBezTo>
                    <a:cubicBezTo>
                      <a:pt x="2208" y="32379"/>
                      <a:pt x="-3278" y="21408"/>
                      <a:pt x="2208" y="10436"/>
                    </a:cubicBezTo>
                    <a:cubicBezTo>
                      <a:pt x="4950" y="2208"/>
                      <a:pt x="15922" y="-3278"/>
                      <a:pt x="26893" y="2208"/>
                    </a:cubicBezTo>
                    <a:cubicBezTo>
                      <a:pt x="136604" y="48836"/>
                      <a:pt x="205173" y="169517"/>
                      <a:pt x="224372" y="345054"/>
                    </a:cubicBezTo>
                    <a:cubicBezTo>
                      <a:pt x="227115" y="361510"/>
                      <a:pt x="227115" y="375224"/>
                      <a:pt x="229858" y="391681"/>
                    </a:cubicBezTo>
                    <a:cubicBezTo>
                      <a:pt x="279227" y="268257"/>
                      <a:pt x="353282" y="224372"/>
                      <a:pt x="358768" y="221629"/>
                    </a:cubicBezTo>
                    <a:cubicBezTo>
                      <a:pt x="366996" y="216143"/>
                      <a:pt x="377967" y="218886"/>
                      <a:pt x="383453" y="227115"/>
                    </a:cubicBezTo>
                    <a:cubicBezTo>
                      <a:pt x="388938" y="235343"/>
                      <a:pt x="386196" y="246314"/>
                      <a:pt x="377967" y="251800"/>
                    </a:cubicBezTo>
                    <a:cubicBezTo>
                      <a:pt x="375224" y="251800"/>
                      <a:pt x="262771" y="320369"/>
                      <a:pt x="232601" y="531561"/>
                    </a:cubicBezTo>
                    <a:cubicBezTo>
                      <a:pt x="229858" y="567217"/>
                      <a:pt x="227115" y="591902"/>
                      <a:pt x="227115" y="591902"/>
                    </a:cubicBezTo>
                    <a:cubicBezTo>
                      <a:pt x="218887" y="605616"/>
                      <a:pt x="210658" y="613844"/>
                      <a:pt x="202430" y="613844"/>
                    </a:cubicBezTo>
                    <a:lnTo>
                      <a:pt x="202430" y="613844"/>
                    </a:lnTo>
                    <a:close/>
                  </a:path>
                </a:pathLst>
              </a:custGeom>
              <a:grp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4924489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1" y="761603"/>
            <a:ext cx="2881609" cy="803654"/>
          </a:xfrm>
        </p:spPr>
        <p:txBody>
          <a:bodyPr/>
          <a:lstStyle/>
          <a:p>
            <a:pPr>
              <a:lnSpc>
                <a:spcPts val="3520"/>
              </a:lnSpc>
              <a:spcBef>
                <a:spcPts val="0"/>
              </a:spcBef>
            </a:pPr>
            <a:r>
              <a:rPr lang="en-US" b="1" dirty="0">
                <a:solidFill>
                  <a:srgbClr val="E8A116"/>
                </a:solidFill>
              </a:rPr>
              <a:t>2.7 Animal Husbandry – care and management of animals</a:t>
            </a:r>
          </a:p>
          <a:p>
            <a:pPr>
              <a:lnSpc>
                <a:spcPts val="3520"/>
              </a:lnSpc>
              <a:spcBef>
                <a:spcPts val="0"/>
              </a:spcBef>
            </a:pPr>
            <a:endParaRPr lang="en-US" b="1" dirty="0">
              <a:solidFill>
                <a:srgbClr val="E8A116"/>
              </a:solidFill>
            </a:endParaRP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a:off x="3482822" y="322596"/>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3" name="Graphic 3">
            <a:extLst>
              <a:ext uri="{FF2B5EF4-FFF2-40B4-BE49-F238E27FC236}">
                <a16:creationId xmlns:a16="http://schemas.microsoft.com/office/drawing/2014/main" id="{CA62DF0C-287A-3F73-76AC-594D188BED43}"/>
              </a:ext>
            </a:extLst>
          </p:cNvPr>
          <p:cNvGrpSpPr/>
          <p:nvPr/>
        </p:nvGrpSpPr>
        <p:grpSpPr>
          <a:xfrm>
            <a:off x="2611177" y="4764872"/>
            <a:ext cx="885933" cy="845986"/>
            <a:chOff x="10407709" y="5371716"/>
            <a:chExt cx="1086136" cy="1037162"/>
          </a:xfrm>
          <a:solidFill>
            <a:srgbClr val="296B5F"/>
          </a:solidFill>
        </p:grpSpPr>
        <p:sp>
          <p:nvSpPr>
            <p:cNvPr id="6" name="Freeform 5">
              <a:extLst>
                <a:ext uri="{FF2B5EF4-FFF2-40B4-BE49-F238E27FC236}">
                  <a16:creationId xmlns:a16="http://schemas.microsoft.com/office/drawing/2014/main" id="{7EBC0AEF-18E0-BEF3-20F3-4DFEBB88790C}"/>
                </a:ext>
              </a:extLst>
            </p:cNvPr>
            <p:cNvSpPr/>
            <p:nvPr/>
          </p:nvSpPr>
          <p:spPr>
            <a:xfrm>
              <a:off x="11016927" y="5621447"/>
              <a:ext cx="177956" cy="194120"/>
            </a:xfrm>
            <a:custGeom>
              <a:avLst/>
              <a:gdLst>
                <a:gd name="connsiteX0" fmla="*/ 7905 w 177956"/>
                <a:gd name="connsiteY0" fmla="*/ 175795 h 194120"/>
                <a:gd name="connsiteX1" fmla="*/ 117615 w 177956"/>
                <a:gd name="connsiteY1" fmla="*/ 181281 h 194120"/>
                <a:gd name="connsiteX2" fmla="*/ 177956 w 177956"/>
                <a:gd name="connsiteY2" fmla="*/ 259 h 194120"/>
                <a:gd name="connsiteX3" fmla="*/ 18875 w 177956"/>
                <a:gd name="connsiteY3" fmla="*/ 52371 h 194120"/>
                <a:gd name="connsiteX4" fmla="*/ 7905 w 177956"/>
                <a:gd name="connsiteY4" fmla="*/ 175795 h 194120"/>
                <a:gd name="connsiteX5" fmla="*/ 7905 w 177956"/>
                <a:gd name="connsiteY5" fmla="*/ 175795 h 19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956" h="194120">
                  <a:moveTo>
                    <a:pt x="7905" y="175795"/>
                  </a:moveTo>
                  <a:cubicBezTo>
                    <a:pt x="54532" y="197738"/>
                    <a:pt x="92930" y="200480"/>
                    <a:pt x="117615" y="181281"/>
                  </a:cubicBezTo>
                  <a:cubicBezTo>
                    <a:pt x="166986" y="148368"/>
                    <a:pt x="177956" y="49628"/>
                    <a:pt x="177956" y="259"/>
                  </a:cubicBezTo>
                  <a:cubicBezTo>
                    <a:pt x="101158" y="-2484"/>
                    <a:pt x="46303" y="16715"/>
                    <a:pt x="18875" y="52371"/>
                  </a:cubicBezTo>
                  <a:cubicBezTo>
                    <a:pt x="-11294" y="96255"/>
                    <a:pt x="2419" y="156596"/>
                    <a:pt x="7905" y="175795"/>
                  </a:cubicBezTo>
                  <a:lnTo>
                    <a:pt x="7905" y="175795"/>
                  </a:lnTo>
                  <a:close/>
                </a:path>
              </a:pathLst>
            </a:custGeom>
            <a:solidFill>
              <a:srgbClr val="E8A116"/>
            </a:solidFill>
            <a:ln w="27426"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96B5EEAE-C41E-227B-B959-395F16C2CD6C}"/>
                </a:ext>
              </a:extLst>
            </p:cNvPr>
            <p:cNvSpPr/>
            <p:nvPr/>
          </p:nvSpPr>
          <p:spPr>
            <a:xfrm>
              <a:off x="10684499" y="5383085"/>
              <a:ext cx="218072" cy="198850"/>
            </a:xfrm>
            <a:custGeom>
              <a:avLst/>
              <a:gdLst>
                <a:gd name="connsiteX0" fmla="*/ 230 w 218072"/>
                <a:gd name="connsiteY0" fmla="*/ 0 h 198850"/>
                <a:gd name="connsiteX1" fmla="*/ 60571 w 218072"/>
                <a:gd name="connsiteY1" fmla="*/ 175537 h 198850"/>
                <a:gd name="connsiteX2" fmla="*/ 197709 w 218072"/>
                <a:gd name="connsiteY2" fmla="*/ 189251 h 198850"/>
                <a:gd name="connsiteX3" fmla="*/ 203194 w 218072"/>
                <a:gd name="connsiteY3" fmla="*/ 65827 h 198850"/>
                <a:gd name="connsiteX4" fmla="*/ 230 w 218072"/>
                <a:gd name="connsiteY4" fmla="*/ 0 h 198850"/>
                <a:gd name="connsiteX5" fmla="*/ 230 w 218072"/>
                <a:gd name="connsiteY5" fmla="*/ 0 h 19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072" h="198850">
                  <a:moveTo>
                    <a:pt x="230" y="0"/>
                  </a:moveTo>
                  <a:cubicBezTo>
                    <a:pt x="-2513" y="87769"/>
                    <a:pt x="19429" y="145367"/>
                    <a:pt x="60571" y="175537"/>
                  </a:cubicBezTo>
                  <a:cubicBezTo>
                    <a:pt x="109940" y="211193"/>
                    <a:pt x="175766" y="197479"/>
                    <a:pt x="197709" y="189251"/>
                  </a:cubicBezTo>
                  <a:cubicBezTo>
                    <a:pt x="222394" y="137138"/>
                    <a:pt x="225137" y="95997"/>
                    <a:pt x="203194" y="65827"/>
                  </a:cubicBezTo>
                  <a:cubicBezTo>
                    <a:pt x="164796" y="10972"/>
                    <a:pt x="55085" y="0"/>
                    <a:pt x="230" y="0"/>
                  </a:cubicBezTo>
                  <a:lnTo>
                    <a:pt x="230" y="0"/>
                  </a:lnTo>
                  <a:close/>
                </a:path>
              </a:pathLst>
            </a:custGeom>
            <a:solidFill>
              <a:srgbClr val="E8A116"/>
            </a:solidFill>
            <a:ln w="27426" cap="flat">
              <a:noFill/>
              <a:prstDash val="solid"/>
              <a:miter/>
            </a:ln>
          </p:spPr>
          <p:txBody>
            <a:bodyPr rtlCol="0" anchor="ctr"/>
            <a:lstStyle/>
            <a:p>
              <a:endParaRPr lang="en-US"/>
            </a:p>
          </p:txBody>
        </p:sp>
        <p:grpSp>
          <p:nvGrpSpPr>
            <p:cNvPr id="8" name="Graphic 3">
              <a:extLst>
                <a:ext uri="{FF2B5EF4-FFF2-40B4-BE49-F238E27FC236}">
                  <a16:creationId xmlns:a16="http://schemas.microsoft.com/office/drawing/2014/main" id="{1F5C1F80-7EBD-FD1A-CA63-4081ACDFD9EE}"/>
                </a:ext>
              </a:extLst>
            </p:cNvPr>
            <p:cNvGrpSpPr/>
            <p:nvPr/>
          </p:nvGrpSpPr>
          <p:grpSpPr>
            <a:xfrm>
              <a:off x="10407709" y="5371716"/>
              <a:ext cx="1086136" cy="1037162"/>
              <a:chOff x="10407709" y="5371716"/>
              <a:chExt cx="1086136" cy="1037162"/>
            </a:xfrm>
            <a:grpFill/>
          </p:grpSpPr>
          <p:grpSp>
            <p:nvGrpSpPr>
              <p:cNvPr id="9" name="Graphic 3">
                <a:extLst>
                  <a:ext uri="{FF2B5EF4-FFF2-40B4-BE49-F238E27FC236}">
                    <a16:creationId xmlns:a16="http://schemas.microsoft.com/office/drawing/2014/main" id="{A5A3DAFF-0EB6-3AA8-FD33-00A20CA3E790}"/>
                  </a:ext>
                </a:extLst>
              </p:cNvPr>
              <p:cNvGrpSpPr/>
              <p:nvPr/>
            </p:nvGrpSpPr>
            <p:grpSpPr>
              <a:xfrm>
                <a:off x="10407709" y="5371716"/>
                <a:ext cx="1086136" cy="1037162"/>
                <a:chOff x="10407709" y="5371716"/>
                <a:chExt cx="1086136" cy="1037162"/>
              </a:xfrm>
              <a:grpFill/>
            </p:grpSpPr>
            <p:sp>
              <p:nvSpPr>
                <p:cNvPr id="11" name="Freeform 10">
                  <a:extLst>
                    <a:ext uri="{FF2B5EF4-FFF2-40B4-BE49-F238E27FC236}">
                      <a16:creationId xmlns:a16="http://schemas.microsoft.com/office/drawing/2014/main" id="{0D414DFD-B208-E005-8241-DD406EC0A4B1}"/>
                    </a:ext>
                  </a:extLst>
                </p:cNvPr>
                <p:cNvSpPr/>
                <p:nvPr/>
              </p:nvSpPr>
              <p:spPr>
                <a:xfrm>
                  <a:off x="10407709" y="5876782"/>
                  <a:ext cx="1086136" cy="532096"/>
                </a:xfrm>
                <a:custGeom>
                  <a:avLst/>
                  <a:gdLst>
                    <a:gd name="connsiteX0" fmla="*/ 540326 w 1086136"/>
                    <a:gd name="connsiteY0" fmla="*/ 532097 h 532096"/>
                    <a:gd name="connsiteX1" fmla="*/ 430615 w 1086136"/>
                    <a:gd name="connsiteY1" fmla="*/ 510154 h 532096"/>
                    <a:gd name="connsiteX2" fmla="*/ 263306 w 1086136"/>
                    <a:gd name="connsiteY2" fmla="*/ 436100 h 532096"/>
                    <a:gd name="connsiteX3" fmla="*/ 71312 w 1086136"/>
                    <a:gd name="connsiteY3" fmla="*/ 386730 h 532096"/>
                    <a:gd name="connsiteX4" fmla="*/ 16457 w 1086136"/>
                    <a:gd name="connsiteY4" fmla="*/ 381245 h 532096"/>
                    <a:gd name="connsiteX5" fmla="*/ 0 w 1086136"/>
                    <a:gd name="connsiteY5" fmla="*/ 364788 h 532096"/>
                    <a:gd name="connsiteX6" fmla="*/ 0 w 1086136"/>
                    <a:gd name="connsiteY6" fmla="*/ 191993 h 532096"/>
                    <a:gd name="connsiteX7" fmla="*/ 2743 w 1086136"/>
                    <a:gd name="connsiteY7" fmla="*/ 181022 h 532096"/>
                    <a:gd name="connsiteX8" fmla="*/ 257820 w 1086136"/>
                    <a:gd name="connsiteY8" fmla="*/ 79541 h 532096"/>
                    <a:gd name="connsiteX9" fmla="*/ 452557 w 1086136"/>
                    <a:gd name="connsiteY9" fmla="*/ 159081 h 532096"/>
                    <a:gd name="connsiteX10" fmla="*/ 556782 w 1086136"/>
                    <a:gd name="connsiteY10" fmla="*/ 189251 h 532096"/>
                    <a:gd name="connsiteX11" fmla="*/ 724090 w 1086136"/>
                    <a:gd name="connsiteY11" fmla="*/ 189251 h 532096"/>
                    <a:gd name="connsiteX12" fmla="*/ 792660 w 1086136"/>
                    <a:gd name="connsiteY12" fmla="*/ 227650 h 532096"/>
                    <a:gd name="connsiteX13" fmla="*/ 938027 w 1086136"/>
                    <a:gd name="connsiteY13" fmla="*/ 60341 h 532096"/>
                    <a:gd name="connsiteX14" fmla="*/ 1058708 w 1086136"/>
                    <a:gd name="connsiteY14" fmla="*/ 0 h 532096"/>
                    <a:gd name="connsiteX15" fmla="*/ 1069679 w 1086136"/>
                    <a:gd name="connsiteY15" fmla="*/ 0 h 532096"/>
                    <a:gd name="connsiteX16" fmla="*/ 1083393 w 1086136"/>
                    <a:gd name="connsiteY16" fmla="*/ 8229 h 532096"/>
                    <a:gd name="connsiteX17" fmla="*/ 1086136 w 1086136"/>
                    <a:gd name="connsiteY17" fmla="*/ 24686 h 532096"/>
                    <a:gd name="connsiteX18" fmla="*/ 954484 w 1086136"/>
                    <a:gd name="connsiteY18" fmla="*/ 320904 h 532096"/>
                    <a:gd name="connsiteX19" fmla="*/ 798145 w 1086136"/>
                    <a:gd name="connsiteY19" fmla="*/ 452556 h 532096"/>
                    <a:gd name="connsiteX20" fmla="*/ 776204 w 1086136"/>
                    <a:gd name="connsiteY20" fmla="*/ 458042 h 532096"/>
                    <a:gd name="connsiteX21" fmla="*/ 641807 w 1086136"/>
                    <a:gd name="connsiteY21" fmla="*/ 512897 h 532096"/>
                    <a:gd name="connsiteX22" fmla="*/ 540326 w 1086136"/>
                    <a:gd name="connsiteY22" fmla="*/ 532097 h 532096"/>
                    <a:gd name="connsiteX23" fmla="*/ 540326 w 1086136"/>
                    <a:gd name="connsiteY23" fmla="*/ 532097 h 532096"/>
                    <a:gd name="connsiteX24" fmla="*/ 35656 w 1086136"/>
                    <a:gd name="connsiteY24" fmla="*/ 348331 h 532096"/>
                    <a:gd name="connsiteX25" fmla="*/ 74055 w 1086136"/>
                    <a:gd name="connsiteY25" fmla="*/ 351074 h 532096"/>
                    <a:gd name="connsiteX26" fmla="*/ 274277 w 1086136"/>
                    <a:gd name="connsiteY26" fmla="*/ 403186 h 532096"/>
                    <a:gd name="connsiteX27" fmla="*/ 441586 w 1086136"/>
                    <a:gd name="connsiteY27" fmla="*/ 477241 h 532096"/>
                    <a:gd name="connsiteX28" fmla="*/ 628094 w 1086136"/>
                    <a:gd name="connsiteY28" fmla="*/ 479983 h 532096"/>
                    <a:gd name="connsiteX29" fmla="*/ 762490 w 1086136"/>
                    <a:gd name="connsiteY29" fmla="*/ 425128 h 532096"/>
                    <a:gd name="connsiteX30" fmla="*/ 765232 w 1086136"/>
                    <a:gd name="connsiteY30" fmla="*/ 425128 h 532096"/>
                    <a:gd name="connsiteX31" fmla="*/ 789918 w 1086136"/>
                    <a:gd name="connsiteY31" fmla="*/ 419643 h 532096"/>
                    <a:gd name="connsiteX32" fmla="*/ 921570 w 1086136"/>
                    <a:gd name="connsiteY32" fmla="*/ 307190 h 532096"/>
                    <a:gd name="connsiteX33" fmla="*/ 1039509 w 1086136"/>
                    <a:gd name="connsiteY33" fmla="*/ 35656 h 532096"/>
                    <a:gd name="connsiteX34" fmla="*/ 962712 w 1086136"/>
                    <a:gd name="connsiteY34" fmla="*/ 82283 h 532096"/>
                    <a:gd name="connsiteX35" fmla="*/ 803631 w 1086136"/>
                    <a:gd name="connsiteY35" fmla="*/ 266048 h 532096"/>
                    <a:gd name="connsiteX36" fmla="*/ 803631 w 1086136"/>
                    <a:gd name="connsiteY36" fmla="*/ 268791 h 532096"/>
                    <a:gd name="connsiteX37" fmla="*/ 724090 w 1086136"/>
                    <a:gd name="connsiteY37" fmla="*/ 348331 h 532096"/>
                    <a:gd name="connsiteX38" fmla="*/ 490955 w 1086136"/>
                    <a:gd name="connsiteY38" fmla="*/ 348331 h 532096"/>
                    <a:gd name="connsiteX39" fmla="*/ 400444 w 1086136"/>
                    <a:gd name="connsiteY39" fmla="*/ 362045 h 532096"/>
                    <a:gd name="connsiteX40" fmla="*/ 394958 w 1086136"/>
                    <a:gd name="connsiteY40" fmla="*/ 345588 h 532096"/>
                    <a:gd name="connsiteX41" fmla="*/ 389473 w 1086136"/>
                    <a:gd name="connsiteY41" fmla="*/ 329131 h 532096"/>
                    <a:gd name="connsiteX42" fmla="*/ 389473 w 1086136"/>
                    <a:gd name="connsiteY42" fmla="*/ 329131 h 532096"/>
                    <a:gd name="connsiteX43" fmla="*/ 490955 w 1086136"/>
                    <a:gd name="connsiteY43" fmla="*/ 312676 h 532096"/>
                    <a:gd name="connsiteX44" fmla="*/ 724090 w 1086136"/>
                    <a:gd name="connsiteY44" fmla="*/ 312676 h 532096"/>
                    <a:gd name="connsiteX45" fmla="*/ 767975 w 1086136"/>
                    <a:gd name="connsiteY45" fmla="*/ 268791 h 532096"/>
                    <a:gd name="connsiteX46" fmla="*/ 724090 w 1086136"/>
                    <a:gd name="connsiteY46" fmla="*/ 224907 h 532096"/>
                    <a:gd name="connsiteX47" fmla="*/ 556782 w 1086136"/>
                    <a:gd name="connsiteY47" fmla="*/ 224907 h 532096"/>
                    <a:gd name="connsiteX48" fmla="*/ 433358 w 1086136"/>
                    <a:gd name="connsiteY48" fmla="*/ 189251 h 532096"/>
                    <a:gd name="connsiteX49" fmla="*/ 249592 w 1086136"/>
                    <a:gd name="connsiteY49" fmla="*/ 112453 h 532096"/>
                    <a:gd name="connsiteX50" fmla="*/ 35656 w 1086136"/>
                    <a:gd name="connsiteY50" fmla="*/ 194736 h 532096"/>
                    <a:gd name="connsiteX51" fmla="*/ 35656 w 1086136"/>
                    <a:gd name="connsiteY51" fmla="*/ 348331 h 532096"/>
                    <a:gd name="connsiteX52" fmla="*/ 35656 w 1086136"/>
                    <a:gd name="connsiteY52" fmla="*/ 348331 h 53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86136" h="532096">
                      <a:moveTo>
                        <a:pt x="540326" y="532097"/>
                      </a:moveTo>
                      <a:cubicBezTo>
                        <a:pt x="501927" y="532097"/>
                        <a:pt x="463528" y="523868"/>
                        <a:pt x="430615" y="510154"/>
                      </a:cubicBezTo>
                      <a:lnTo>
                        <a:pt x="263306" y="436100"/>
                      </a:lnTo>
                      <a:cubicBezTo>
                        <a:pt x="202965" y="408672"/>
                        <a:pt x="137138" y="392216"/>
                        <a:pt x="71312" y="386730"/>
                      </a:cubicBezTo>
                      <a:lnTo>
                        <a:pt x="16457" y="381245"/>
                      </a:lnTo>
                      <a:cubicBezTo>
                        <a:pt x="8229" y="381245"/>
                        <a:pt x="0" y="373016"/>
                        <a:pt x="0" y="364788"/>
                      </a:cubicBezTo>
                      <a:lnTo>
                        <a:pt x="0" y="191993"/>
                      </a:lnTo>
                      <a:cubicBezTo>
                        <a:pt x="0" y="189251"/>
                        <a:pt x="0" y="183765"/>
                        <a:pt x="2743" y="181022"/>
                      </a:cubicBezTo>
                      <a:cubicBezTo>
                        <a:pt x="8229" y="175537"/>
                        <a:pt x="106968" y="46627"/>
                        <a:pt x="257820" y="79541"/>
                      </a:cubicBezTo>
                      <a:cubicBezTo>
                        <a:pt x="342846" y="98740"/>
                        <a:pt x="411415" y="134396"/>
                        <a:pt x="452557" y="159081"/>
                      </a:cubicBezTo>
                      <a:cubicBezTo>
                        <a:pt x="482727" y="178280"/>
                        <a:pt x="518383" y="189251"/>
                        <a:pt x="556782" y="189251"/>
                      </a:cubicBezTo>
                      <a:lnTo>
                        <a:pt x="724090" y="189251"/>
                      </a:lnTo>
                      <a:cubicBezTo>
                        <a:pt x="754261" y="189251"/>
                        <a:pt x="778946" y="205707"/>
                        <a:pt x="792660" y="227650"/>
                      </a:cubicBezTo>
                      <a:lnTo>
                        <a:pt x="938027" y="60341"/>
                      </a:lnTo>
                      <a:cubicBezTo>
                        <a:pt x="965454" y="21943"/>
                        <a:pt x="1012081" y="0"/>
                        <a:pt x="1058708" y="0"/>
                      </a:cubicBezTo>
                      <a:lnTo>
                        <a:pt x="1069679" y="0"/>
                      </a:lnTo>
                      <a:cubicBezTo>
                        <a:pt x="1075165" y="0"/>
                        <a:pt x="1080650" y="2743"/>
                        <a:pt x="1083393" y="8229"/>
                      </a:cubicBezTo>
                      <a:cubicBezTo>
                        <a:pt x="1086136" y="13714"/>
                        <a:pt x="1086136" y="19200"/>
                        <a:pt x="1086136" y="24686"/>
                      </a:cubicBezTo>
                      <a:lnTo>
                        <a:pt x="954484" y="320904"/>
                      </a:lnTo>
                      <a:cubicBezTo>
                        <a:pt x="927056" y="386730"/>
                        <a:pt x="866715" y="436100"/>
                        <a:pt x="798145" y="452556"/>
                      </a:cubicBezTo>
                      <a:lnTo>
                        <a:pt x="776204" y="458042"/>
                      </a:lnTo>
                      <a:lnTo>
                        <a:pt x="641807" y="512897"/>
                      </a:lnTo>
                      <a:cubicBezTo>
                        <a:pt x="608895" y="526611"/>
                        <a:pt x="575981" y="532097"/>
                        <a:pt x="540326" y="532097"/>
                      </a:cubicBezTo>
                      <a:lnTo>
                        <a:pt x="540326" y="532097"/>
                      </a:lnTo>
                      <a:close/>
                      <a:moveTo>
                        <a:pt x="35656" y="348331"/>
                      </a:moveTo>
                      <a:lnTo>
                        <a:pt x="74055" y="351074"/>
                      </a:lnTo>
                      <a:cubicBezTo>
                        <a:pt x="142624" y="359302"/>
                        <a:pt x="211193" y="375759"/>
                        <a:pt x="274277" y="403186"/>
                      </a:cubicBezTo>
                      <a:lnTo>
                        <a:pt x="441586" y="477241"/>
                      </a:lnTo>
                      <a:cubicBezTo>
                        <a:pt x="501927" y="501926"/>
                        <a:pt x="567753" y="504669"/>
                        <a:pt x="628094" y="479983"/>
                      </a:cubicBezTo>
                      <a:lnTo>
                        <a:pt x="762490" y="425128"/>
                      </a:lnTo>
                      <a:cubicBezTo>
                        <a:pt x="762490" y="425128"/>
                        <a:pt x="765232" y="425128"/>
                        <a:pt x="765232" y="425128"/>
                      </a:cubicBezTo>
                      <a:lnTo>
                        <a:pt x="789918" y="419643"/>
                      </a:lnTo>
                      <a:cubicBezTo>
                        <a:pt x="847515" y="405929"/>
                        <a:pt x="896885" y="364788"/>
                        <a:pt x="921570" y="307190"/>
                      </a:cubicBezTo>
                      <a:lnTo>
                        <a:pt x="1039509" y="35656"/>
                      </a:lnTo>
                      <a:cubicBezTo>
                        <a:pt x="1009339" y="41141"/>
                        <a:pt x="981911" y="57598"/>
                        <a:pt x="962712" y="82283"/>
                      </a:cubicBezTo>
                      <a:lnTo>
                        <a:pt x="803631" y="266048"/>
                      </a:lnTo>
                      <a:cubicBezTo>
                        <a:pt x="803631" y="266048"/>
                        <a:pt x="803631" y="268791"/>
                        <a:pt x="803631" y="268791"/>
                      </a:cubicBezTo>
                      <a:cubicBezTo>
                        <a:pt x="803631" y="312676"/>
                        <a:pt x="767975" y="348331"/>
                        <a:pt x="724090" y="348331"/>
                      </a:cubicBezTo>
                      <a:lnTo>
                        <a:pt x="490955" y="348331"/>
                      </a:lnTo>
                      <a:cubicBezTo>
                        <a:pt x="460785" y="348331"/>
                        <a:pt x="430615" y="353817"/>
                        <a:pt x="400444" y="362045"/>
                      </a:cubicBezTo>
                      <a:lnTo>
                        <a:pt x="394958" y="345588"/>
                      </a:lnTo>
                      <a:lnTo>
                        <a:pt x="389473" y="329131"/>
                      </a:lnTo>
                      <a:lnTo>
                        <a:pt x="389473" y="329131"/>
                      </a:lnTo>
                      <a:cubicBezTo>
                        <a:pt x="422386" y="318161"/>
                        <a:pt x="455300" y="312676"/>
                        <a:pt x="490955" y="312676"/>
                      </a:cubicBezTo>
                      <a:lnTo>
                        <a:pt x="724090" y="312676"/>
                      </a:lnTo>
                      <a:cubicBezTo>
                        <a:pt x="748776" y="312676"/>
                        <a:pt x="767975" y="293476"/>
                        <a:pt x="767975" y="268791"/>
                      </a:cubicBezTo>
                      <a:cubicBezTo>
                        <a:pt x="767975" y="244107"/>
                        <a:pt x="748776" y="224907"/>
                        <a:pt x="724090" y="224907"/>
                      </a:cubicBezTo>
                      <a:lnTo>
                        <a:pt x="556782" y="224907"/>
                      </a:lnTo>
                      <a:cubicBezTo>
                        <a:pt x="512898" y="224907"/>
                        <a:pt x="469013" y="213936"/>
                        <a:pt x="433358" y="189251"/>
                      </a:cubicBezTo>
                      <a:cubicBezTo>
                        <a:pt x="392216" y="164566"/>
                        <a:pt x="329132" y="131653"/>
                        <a:pt x="249592" y="112453"/>
                      </a:cubicBezTo>
                      <a:cubicBezTo>
                        <a:pt x="134395" y="87769"/>
                        <a:pt x="52112" y="175537"/>
                        <a:pt x="35656" y="194736"/>
                      </a:cubicBezTo>
                      <a:lnTo>
                        <a:pt x="35656" y="348331"/>
                      </a:lnTo>
                      <a:lnTo>
                        <a:pt x="35656" y="348331"/>
                      </a:lnTo>
                      <a:close/>
                    </a:path>
                  </a:pathLst>
                </a:custGeom>
                <a:grpFill/>
                <a:ln w="27426"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19A33B7B-AB5C-4E4D-7BBC-518AC3620575}"/>
                    </a:ext>
                  </a:extLst>
                </p:cNvPr>
                <p:cNvSpPr/>
                <p:nvPr/>
              </p:nvSpPr>
              <p:spPr>
                <a:xfrm>
                  <a:off x="10994886" y="5609912"/>
                  <a:ext cx="249584" cy="264128"/>
                </a:xfrm>
                <a:custGeom>
                  <a:avLst/>
                  <a:gdLst>
                    <a:gd name="connsiteX0" fmla="*/ 109486 w 249584"/>
                    <a:gd name="connsiteY0" fmla="*/ 264128 h 264128"/>
                    <a:gd name="connsiteX1" fmla="*/ 18975 w 249584"/>
                    <a:gd name="connsiteY1" fmla="*/ 239443 h 264128"/>
                    <a:gd name="connsiteX2" fmla="*/ 10747 w 249584"/>
                    <a:gd name="connsiteY2" fmla="*/ 228472 h 264128"/>
                    <a:gd name="connsiteX3" fmla="*/ 27203 w 249584"/>
                    <a:gd name="connsiteY3" fmla="*/ 66649 h 264128"/>
                    <a:gd name="connsiteX4" fmla="*/ 232911 w 249584"/>
                    <a:gd name="connsiteY4" fmla="*/ 823 h 264128"/>
                    <a:gd name="connsiteX5" fmla="*/ 249368 w 249584"/>
                    <a:gd name="connsiteY5" fmla="*/ 17280 h 264128"/>
                    <a:gd name="connsiteX6" fmla="*/ 172571 w 249584"/>
                    <a:gd name="connsiteY6" fmla="*/ 244929 h 264128"/>
                    <a:gd name="connsiteX7" fmla="*/ 109486 w 249584"/>
                    <a:gd name="connsiteY7" fmla="*/ 264128 h 264128"/>
                    <a:gd name="connsiteX8" fmla="*/ 109486 w 249584"/>
                    <a:gd name="connsiteY8" fmla="*/ 264128 h 264128"/>
                    <a:gd name="connsiteX9" fmla="*/ 40917 w 249584"/>
                    <a:gd name="connsiteY9" fmla="*/ 209273 h 264128"/>
                    <a:gd name="connsiteX10" fmla="*/ 150628 w 249584"/>
                    <a:gd name="connsiteY10" fmla="*/ 214758 h 264128"/>
                    <a:gd name="connsiteX11" fmla="*/ 210969 w 249584"/>
                    <a:gd name="connsiteY11" fmla="*/ 33736 h 264128"/>
                    <a:gd name="connsiteX12" fmla="*/ 51889 w 249584"/>
                    <a:gd name="connsiteY12" fmla="*/ 85849 h 264128"/>
                    <a:gd name="connsiteX13" fmla="*/ 40917 w 249584"/>
                    <a:gd name="connsiteY13" fmla="*/ 209273 h 264128"/>
                    <a:gd name="connsiteX14" fmla="*/ 40917 w 249584"/>
                    <a:gd name="connsiteY14" fmla="*/ 209273 h 26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9584" h="264128">
                      <a:moveTo>
                        <a:pt x="109486" y="264128"/>
                      </a:moveTo>
                      <a:cubicBezTo>
                        <a:pt x="82059" y="264128"/>
                        <a:pt x="51889" y="255899"/>
                        <a:pt x="18975" y="239443"/>
                      </a:cubicBezTo>
                      <a:cubicBezTo>
                        <a:pt x="16232" y="236701"/>
                        <a:pt x="10747" y="233958"/>
                        <a:pt x="10747" y="228472"/>
                      </a:cubicBezTo>
                      <a:cubicBezTo>
                        <a:pt x="10747" y="225729"/>
                        <a:pt x="-22166" y="132475"/>
                        <a:pt x="27203" y="66649"/>
                      </a:cubicBezTo>
                      <a:cubicBezTo>
                        <a:pt x="62860" y="17280"/>
                        <a:pt x="131429" y="-4663"/>
                        <a:pt x="232911" y="823"/>
                      </a:cubicBezTo>
                      <a:cubicBezTo>
                        <a:pt x="241140" y="823"/>
                        <a:pt x="249368" y="9051"/>
                        <a:pt x="249368" y="17280"/>
                      </a:cubicBezTo>
                      <a:cubicBezTo>
                        <a:pt x="249368" y="25508"/>
                        <a:pt x="257597" y="190073"/>
                        <a:pt x="172571" y="244929"/>
                      </a:cubicBezTo>
                      <a:cubicBezTo>
                        <a:pt x="153371" y="258642"/>
                        <a:pt x="134172" y="264128"/>
                        <a:pt x="109486" y="264128"/>
                      </a:cubicBezTo>
                      <a:lnTo>
                        <a:pt x="109486" y="264128"/>
                      </a:lnTo>
                      <a:close/>
                      <a:moveTo>
                        <a:pt x="40917" y="209273"/>
                      </a:moveTo>
                      <a:cubicBezTo>
                        <a:pt x="87545" y="231215"/>
                        <a:pt x="125943" y="233958"/>
                        <a:pt x="150628" y="214758"/>
                      </a:cubicBezTo>
                      <a:cubicBezTo>
                        <a:pt x="199998" y="181845"/>
                        <a:pt x="210969" y="83106"/>
                        <a:pt x="210969" y="33736"/>
                      </a:cubicBezTo>
                      <a:cubicBezTo>
                        <a:pt x="134172" y="30993"/>
                        <a:pt x="79317" y="50192"/>
                        <a:pt x="51889" y="85849"/>
                      </a:cubicBezTo>
                      <a:cubicBezTo>
                        <a:pt x="24461" y="129732"/>
                        <a:pt x="35432" y="190073"/>
                        <a:pt x="40917" y="209273"/>
                      </a:cubicBezTo>
                      <a:lnTo>
                        <a:pt x="40917" y="209273"/>
                      </a:lnTo>
                      <a:close/>
                    </a:path>
                  </a:pathLst>
                </a:custGeom>
                <a:grpFill/>
                <a:ln w="27426"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966D0D72-A52B-602D-C4C1-9D8190ACAA93}"/>
                    </a:ext>
                  </a:extLst>
                </p:cNvPr>
                <p:cNvSpPr/>
                <p:nvPr/>
              </p:nvSpPr>
              <p:spPr>
                <a:xfrm>
                  <a:off x="10659296" y="5371716"/>
                  <a:ext cx="286439" cy="269189"/>
                </a:xfrm>
                <a:custGeom>
                  <a:avLst/>
                  <a:gdLst>
                    <a:gd name="connsiteX0" fmla="*/ 173542 w 286439"/>
                    <a:gd name="connsiteY0" fmla="*/ 269189 h 269189"/>
                    <a:gd name="connsiteX1" fmla="*/ 74802 w 286439"/>
                    <a:gd name="connsiteY1" fmla="*/ 239019 h 269189"/>
                    <a:gd name="connsiteX2" fmla="*/ 748 w 286439"/>
                    <a:gd name="connsiteY2" fmla="*/ 16855 h 269189"/>
                    <a:gd name="connsiteX3" fmla="*/ 17205 w 286439"/>
                    <a:gd name="connsiteY3" fmla="*/ 398 h 269189"/>
                    <a:gd name="connsiteX4" fmla="*/ 266796 w 286439"/>
                    <a:gd name="connsiteY4" fmla="*/ 82681 h 269189"/>
                    <a:gd name="connsiteX5" fmla="*/ 258568 w 286439"/>
                    <a:gd name="connsiteY5" fmla="*/ 249990 h 269189"/>
                    <a:gd name="connsiteX6" fmla="*/ 247597 w 286439"/>
                    <a:gd name="connsiteY6" fmla="*/ 258218 h 269189"/>
                    <a:gd name="connsiteX7" fmla="*/ 173542 w 286439"/>
                    <a:gd name="connsiteY7" fmla="*/ 269189 h 269189"/>
                    <a:gd name="connsiteX8" fmla="*/ 173542 w 286439"/>
                    <a:gd name="connsiteY8" fmla="*/ 269189 h 269189"/>
                    <a:gd name="connsiteX9" fmla="*/ 244854 w 286439"/>
                    <a:gd name="connsiteY9" fmla="*/ 239019 h 269189"/>
                    <a:gd name="connsiteX10" fmla="*/ 244854 w 286439"/>
                    <a:gd name="connsiteY10" fmla="*/ 239019 h 269189"/>
                    <a:gd name="connsiteX11" fmla="*/ 244854 w 286439"/>
                    <a:gd name="connsiteY11" fmla="*/ 239019 h 269189"/>
                    <a:gd name="connsiteX12" fmla="*/ 36404 w 286439"/>
                    <a:gd name="connsiteY12" fmla="*/ 36054 h 269189"/>
                    <a:gd name="connsiteX13" fmla="*/ 96745 w 286439"/>
                    <a:gd name="connsiteY13" fmla="*/ 211591 h 269189"/>
                    <a:gd name="connsiteX14" fmla="*/ 233883 w 286439"/>
                    <a:gd name="connsiteY14" fmla="*/ 225305 h 269189"/>
                    <a:gd name="connsiteX15" fmla="*/ 239368 w 286439"/>
                    <a:gd name="connsiteY15" fmla="*/ 101881 h 269189"/>
                    <a:gd name="connsiteX16" fmla="*/ 36404 w 286439"/>
                    <a:gd name="connsiteY16" fmla="*/ 36054 h 269189"/>
                    <a:gd name="connsiteX17" fmla="*/ 36404 w 286439"/>
                    <a:gd name="connsiteY17" fmla="*/ 36054 h 26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439" h="269189">
                      <a:moveTo>
                        <a:pt x="173542" y="269189"/>
                      </a:moveTo>
                      <a:cubicBezTo>
                        <a:pt x="143372" y="269189"/>
                        <a:pt x="104973" y="263703"/>
                        <a:pt x="74802" y="239019"/>
                      </a:cubicBezTo>
                      <a:cubicBezTo>
                        <a:pt x="19947" y="200620"/>
                        <a:pt x="-4738" y="123822"/>
                        <a:pt x="748" y="16855"/>
                      </a:cubicBezTo>
                      <a:cubicBezTo>
                        <a:pt x="748" y="8627"/>
                        <a:pt x="8976" y="398"/>
                        <a:pt x="17205" y="398"/>
                      </a:cubicBezTo>
                      <a:cubicBezTo>
                        <a:pt x="25433" y="398"/>
                        <a:pt x="206456" y="-10573"/>
                        <a:pt x="266796" y="82681"/>
                      </a:cubicBezTo>
                      <a:cubicBezTo>
                        <a:pt x="294224" y="126565"/>
                        <a:pt x="294224" y="181421"/>
                        <a:pt x="258568" y="249990"/>
                      </a:cubicBezTo>
                      <a:cubicBezTo>
                        <a:pt x="255825" y="252732"/>
                        <a:pt x="253082" y="258218"/>
                        <a:pt x="247597" y="258218"/>
                      </a:cubicBezTo>
                      <a:cubicBezTo>
                        <a:pt x="250340" y="258218"/>
                        <a:pt x="217427" y="269189"/>
                        <a:pt x="173542" y="269189"/>
                      </a:cubicBezTo>
                      <a:lnTo>
                        <a:pt x="173542" y="269189"/>
                      </a:lnTo>
                      <a:close/>
                      <a:moveTo>
                        <a:pt x="244854" y="239019"/>
                      </a:moveTo>
                      <a:lnTo>
                        <a:pt x="244854" y="239019"/>
                      </a:lnTo>
                      <a:lnTo>
                        <a:pt x="244854" y="239019"/>
                      </a:lnTo>
                      <a:close/>
                      <a:moveTo>
                        <a:pt x="36404" y="36054"/>
                      </a:moveTo>
                      <a:cubicBezTo>
                        <a:pt x="33661" y="123822"/>
                        <a:pt x="55603" y="181421"/>
                        <a:pt x="96745" y="211591"/>
                      </a:cubicBezTo>
                      <a:cubicBezTo>
                        <a:pt x="146114" y="247247"/>
                        <a:pt x="211941" y="233533"/>
                        <a:pt x="233883" y="225305"/>
                      </a:cubicBezTo>
                      <a:cubicBezTo>
                        <a:pt x="258568" y="173193"/>
                        <a:pt x="261311" y="132051"/>
                        <a:pt x="239368" y="101881"/>
                      </a:cubicBezTo>
                      <a:cubicBezTo>
                        <a:pt x="200970" y="44282"/>
                        <a:pt x="94002" y="33312"/>
                        <a:pt x="36404" y="36054"/>
                      </a:cubicBezTo>
                      <a:lnTo>
                        <a:pt x="36404" y="36054"/>
                      </a:lnTo>
                      <a:close/>
                    </a:path>
                  </a:pathLst>
                </a:custGeom>
                <a:grpFill/>
                <a:ln w="27426" cap="flat">
                  <a:noFill/>
                  <a:prstDash val="solid"/>
                  <a:miter/>
                </a:ln>
              </p:spPr>
              <p:txBody>
                <a:bodyPr rtlCol="0" anchor="ctr"/>
                <a:lstStyle/>
                <a:p>
                  <a:endParaRPr lang="en-US"/>
                </a:p>
              </p:txBody>
            </p:sp>
          </p:grpSp>
          <p:sp>
            <p:nvSpPr>
              <p:cNvPr id="10" name="Freeform 9">
                <a:extLst>
                  <a:ext uri="{FF2B5EF4-FFF2-40B4-BE49-F238E27FC236}">
                    <a16:creationId xmlns:a16="http://schemas.microsoft.com/office/drawing/2014/main" id="{A7284C29-C205-CDBC-C8C1-8B2B9D88AA83}"/>
                  </a:ext>
                </a:extLst>
              </p:cNvPr>
              <p:cNvSpPr/>
              <p:nvPr/>
            </p:nvSpPr>
            <p:spPr>
              <a:xfrm>
                <a:off x="10770290" y="5482359"/>
                <a:ext cx="386306" cy="613843"/>
              </a:xfrm>
              <a:custGeom>
                <a:avLst/>
                <a:gdLst>
                  <a:gd name="connsiteX0" fmla="*/ 202430 w 386306"/>
                  <a:gd name="connsiteY0" fmla="*/ 613844 h 613843"/>
                  <a:gd name="connsiteX1" fmla="*/ 202430 w 386306"/>
                  <a:gd name="connsiteY1" fmla="*/ 613844 h 613843"/>
                  <a:gd name="connsiteX2" fmla="*/ 185973 w 386306"/>
                  <a:gd name="connsiteY2" fmla="*/ 594645 h 613843"/>
                  <a:gd name="connsiteX3" fmla="*/ 191459 w 386306"/>
                  <a:gd name="connsiteY3" fmla="*/ 534304 h 613843"/>
                  <a:gd name="connsiteX4" fmla="*/ 10436 w 386306"/>
                  <a:gd name="connsiteY4" fmla="*/ 35122 h 613843"/>
                  <a:gd name="connsiteX5" fmla="*/ 2208 w 386306"/>
                  <a:gd name="connsiteY5" fmla="*/ 10436 h 613843"/>
                  <a:gd name="connsiteX6" fmla="*/ 26893 w 386306"/>
                  <a:gd name="connsiteY6" fmla="*/ 2208 h 613843"/>
                  <a:gd name="connsiteX7" fmla="*/ 224372 w 386306"/>
                  <a:gd name="connsiteY7" fmla="*/ 345054 h 613843"/>
                  <a:gd name="connsiteX8" fmla="*/ 229858 w 386306"/>
                  <a:gd name="connsiteY8" fmla="*/ 391681 h 613843"/>
                  <a:gd name="connsiteX9" fmla="*/ 358768 w 386306"/>
                  <a:gd name="connsiteY9" fmla="*/ 221629 h 613843"/>
                  <a:gd name="connsiteX10" fmla="*/ 383453 w 386306"/>
                  <a:gd name="connsiteY10" fmla="*/ 227115 h 613843"/>
                  <a:gd name="connsiteX11" fmla="*/ 377967 w 386306"/>
                  <a:gd name="connsiteY11" fmla="*/ 251800 h 613843"/>
                  <a:gd name="connsiteX12" fmla="*/ 232601 w 386306"/>
                  <a:gd name="connsiteY12" fmla="*/ 531561 h 613843"/>
                  <a:gd name="connsiteX13" fmla="*/ 227115 w 386306"/>
                  <a:gd name="connsiteY13" fmla="*/ 591902 h 613843"/>
                  <a:gd name="connsiteX14" fmla="*/ 202430 w 386306"/>
                  <a:gd name="connsiteY14" fmla="*/ 613844 h 613843"/>
                  <a:gd name="connsiteX15" fmla="*/ 202430 w 386306"/>
                  <a:gd name="connsiteY15" fmla="*/ 613844 h 61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6306" h="613843">
                    <a:moveTo>
                      <a:pt x="202430" y="613844"/>
                    </a:moveTo>
                    <a:cubicBezTo>
                      <a:pt x="202430" y="613844"/>
                      <a:pt x="202430" y="613844"/>
                      <a:pt x="202430" y="613844"/>
                    </a:cubicBezTo>
                    <a:cubicBezTo>
                      <a:pt x="191459" y="613844"/>
                      <a:pt x="183230" y="605616"/>
                      <a:pt x="185973" y="594645"/>
                    </a:cubicBezTo>
                    <a:cubicBezTo>
                      <a:pt x="185973" y="572702"/>
                      <a:pt x="188716" y="553504"/>
                      <a:pt x="191459" y="534304"/>
                    </a:cubicBezTo>
                    <a:cubicBezTo>
                      <a:pt x="199687" y="408137"/>
                      <a:pt x="194202" y="117405"/>
                      <a:pt x="10436" y="35122"/>
                    </a:cubicBezTo>
                    <a:cubicBezTo>
                      <a:pt x="2208" y="32379"/>
                      <a:pt x="-3278" y="21408"/>
                      <a:pt x="2208" y="10436"/>
                    </a:cubicBezTo>
                    <a:cubicBezTo>
                      <a:pt x="4950" y="2208"/>
                      <a:pt x="15922" y="-3278"/>
                      <a:pt x="26893" y="2208"/>
                    </a:cubicBezTo>
                    <a:cubicBezTo>
                      <a:pt x="136604" y="48836"/>
                      <a:pt x="205173" y="169517"/>
                      <a:pt x="224372" y="345054"/>
                    </a:cubicBezTo>
                    <a:cubicBezTo>
                      <a:pt x="227115" y="361510"/>
                      <a:pt x="227115" y="375224"/>
                      <a:pt x="229858" y="391681"/>
                    </a:cubicBezTo>
                    <a:cubicBezTo>
                      <a:pt x="279227" y="268257"/>
                      <a:pt x="353282" y="224372"/>
                      <a:pt x="358768" y="221629"/>
                    </a:cubicBezTo>
                    <a:cubicBezTo>
                      <a:pt x="366996" y="216143"/>
                      <a:pt x="377967" y="218886"/>
                      <a:pt x="383453" y="227115"/>
                    </a:cubicBezTo>
                    <a:cubicBezTo>
                      <a:pt x="388938" y="235343"/>
                      <a:pt x="386196" y="246314"/>
                      <a:pt x="377967" y="251800"/>
                    </a:cubicBezTo>
                    <a:cubicBezTo>
                      <a:pt x="375224" y="251800"/>
                      <a:pt x="262771" y="320369"/>
                      <a:pt x="232601" y="531561"/>
                    </a:cubicBezTo>
                    <a:cubicBezTo>
                      <a:pt x="229858" y="567217"/>
                      <a:pt x="227115" y="591902"/>
                      <a:pt x="227115" y="591902"/>
                    </a:cubicBezTo>
                    <a:cubicBezTo>
                      <a:pt x="218887" y="605616"/>
                      <a:pt x="210658" y="613844"/>
                      <a:pt x="202430" y="613844"/>
                    </a:cubicBezTo>
                    <a:lnTo>
                      <a:pt x="202430" y="613844"/>
                    </a:lnTo>
                    <a:close/>
                  </a:path>
                </a:pathLst>
              </a:custGeom>
              <a:grpFill/>
              <a:ln w="27426" cap="flat">
                <a:noFill/>
                <a:prstDash val="solid"/>
                <a:miter/>
              </a:ln>
            </p:spPr>
            <p:txBody>
              <a:bodyPr rtlCol="0" anchor="ctr"/>
              <a:lstStyle/>
              <a:p>
                <a:endParaRPr lang="en-US"/>
              </a:p>
            </p:txBody>
          </p:sp>
        </p:grpSp>
      </p:grpSp>
      <p:pic>
        <p:nvPicPr>
          <p:cNvPr id="16" name="Picture 15">
            <a:extLst>
              <a:ext uri="{FF2B5EF4-FFF2-40B4-BE49-F238E27FC236}">
                <a16:creationId xmlns:a16="http://schemas.microsoft.com/office/drawing/2014/main" id="{D66ED264-CD52-50DA-802E-CCEDE1BB1E92}"/>
              </a:ext>
            </a:extLst>
          </p:cNvPr>
          <p:cNvPicPr>
            <a:picLocks noChangeAspect="1"/>
          </p:cNvPicPr>
          <p:nvPr/>
        </p:nvPicPr>
        <p:blipFill>
          <a:blip r:embed="rId2"/>
          <a:stretch>
            <a:fillRect/>
          </a:stretch>
        </p:blipFill>
        <p:spPr>
          <a:xfrm>
            <a:off x="5000750" y="322596"/>
            <a:ext cx="4464975" cy="5763876"/>
          </a:xfrm>
          <a:prstGeom prst="rect">
            <a:avLst/>
          </a:prstGeom>
        </p:spPr>
      </p:pic>
    </p:spTree>
    <p:extLst>
      <p:ext uri="{BB962C8B-B14F-4D97-AF65-F5344CB8AC3E}">
        <p14:creationId xmlns:p14="http://schemas.microsoft.com/office/powerpoint/2010/main" val="42327022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3792859" y="861990"/>
            <a:ext cx="7783640" cy="5134019"/>
          </a:xfrm>
        </p:spPr>
        <p:txBody>
          <a:bodyPr/>
          <a:lstStyle/>
          <a:p>
            <a:pPr marL="0" indent="0" algn="just">
              <a:buClr>
                <a:srgbClr val="E8A116"/>
              </a:buClr>
            </a:pPr>
            <a:r>
              <a:rPr lang="en-IE" sz="2200" dirty="0">
                <a:solidFill>
                  <a:srgbClr val="454545"/>
                </a:solidFill>
                <a:latin typeface="Calibri" panose="020F0502020204030204" pitchFamily="34" charset="0"/>
                <a:cs typeface="Calibri" panose="020F0502020204030204" pitchFamily="34" charset="0"/>
              </a:rPr>
              <a:t>Animal husbandry is the </a:t>
            </a:r>
            <a:r>
              <a:rPr lang="en-IE" sz="2200" b="1" dirty="0">
                <a:solidFill>
                  <a:srgbClr val="454545"/>
                </a:solidFill>
                <a:latin typeface="Calibri" panose="020F0502020204030204" pitchFamily="34" charset="0"/>
                <a:cs typeface="Calibri" panose="020F0502020204030204" pitchFamily="34" charset="0"/>
              </a:rPr>
              <a:t>controlled cultivation, management, breeding and production </a:t>
            </a:r>
            <a:r>
              <a:rPr lang="en-IE" sz="2200" dirty="0">
                <a:solidFill>
                  <a:srgbClr val="454545"/>
                </a:solidFill>
                <a:latin typeface="Calibri" panose="020F0502020204030204" pitchFamily="34" charset="0"/>
                <a:cs typeface="Calibri" panose="020F0502020204030204" pitchFamily="34" charset="0"/>
              </a:rPr>
              <a:t>of livestock animals for meat, fibre, milk, eggs and other products. The European Union (EU) has, since 1974, established a wide range of legislative provisions concerning animal welfare. In 1998, Council Directive 98/58/EC on the </a:t>
            </a:r>
            <a:r>
              <a:rPr lang="en-IE" sz="2200" b="1" dirty="0">
                <a:solidFill>
                  <a:srgbClr val="454545"/>
                </a:solidFill>
                <a:latin typeface="Calibri" panose="020F0502020204030204" pitchFamily="34" charset="0"/>
                <a:cs typeface="Calibri" panose="020F0502020204030204" pitchFamily="34" charset="0"/>
              </a:rPr>
              <a:t>protection of animals </a:t>
            </a:r>
            <a:r>
              <a:rPr lang="en-IE" sz="2200" dirty="0">
                <a:solidFill>
                  <a:srgbClr val="454545"/>
                </a:solidFill>
                <a:latin typeface="Calibri" panose="020F0502020204030204" pitchFamily="34" charset="0"/>
                <a:cs typeface="Calibri" panose="020F0502020204030204" pitchFamily="34" charset="0"/>
              </a:rPr>
              <a:t>kept for </a:t>
            </a:r>
            <a:r>
              <a:rPr lang="en-IE" sz="2200" b="1" dirty="0">
                <a:solidFill>
                  <a:srgbClr val="454545"/>
                </a:solidFill>
                <a:latin typeface="Calibri" panose="020F0502020204030204" pitchFamily="34" charset="0"/>
                <a:cs typeface="Calibri" panose="020F0502020204030204" pitchFamily="34" charset="0"/>
              </a:rPr>
              <a:t>farming</a:t>
            </a:r>
            <a:r>
              <a:rPr lang="en-IE" sz="2200" dirty="0">
                <a:solidFill>
                  <a:srgbClr val="454545"/>
                </a:solidFill>
                <a:latin typeface="Calibri" panose="020F0502020204030204" pitchFamily="34" charset="0"/>
                <a:cs typeface="Calibri" panose="020F0502020204030204" pitchFamily="34" charset="0"/>
              </a:rPr>
              <a:t> purposes gave general rules for the protection of animals of all species kept for the production of food, wool, skin or fur or for other farming purposes, including fish, reptiles of amphibians. </a:t>
            </a:r>
          </a:p>
          <a:p>
            <a:pPr marL="0" indent="0" algn="just">
              <a:buClr>
                <a:srgbClr val="E8A116"/>
              </a:buClr>
            </a:pPr>
            <a:r>
              <a:rPr lang="en-IE" sz="2200" dirty="0">
                <a:solidFill>
                  <a:srgbClr val="454545"/>
                </a:solidFill>
                <a:latin typeface="Calibri" panose="020F0502020204030204" pitchFamily="34" charset="0"/>
                <a:cs typeface="Calibri" panose="020F0502020204030204" pitchFamily="34" charset="0"/>
              </a:rPr>
              <a:t>Today EU legislation on the welfare of farm animals covers with specific provisions the farming of poultry, calves and pigs as well as, for all species, transport and slaughter operations. </a:t>
            </a:r>
            <a:r>
              <a:rPr lang="en-IE" sz="2200" b="1" dirty="0">
                <a:solidFill>
                  <a:srgbClr val="454545"/>
                </a:solidFill>
                <a:latin typeface="Calibri" panose="020F0502020204030204" pitchFamily="34" charset="0"/>
                <a:cs typeface="Calibri" panose="020F0502020204030204" pitchFamily="34" charset="0"/>
              </a:rPr>
              <a:t>Animal health and welfare </a:t>
            </a:r>
            <a:r>
              <a:rPr lang="en-IE" sz="2200" dirty="0">
                <a:solidFill>
                  <a:srgbClr val="454545"/>
                </a:solidFill>
                <a:latin typeface="Calibri" panose="020F0502020204030204" pitchFamily="34" charset="0"/>
                <a:cs typeface="Calibri" panose="020F0502020204030204" pitchFamily="34" charset="0"/>
              </a:rPr>
              <a:t>are controlled at farm level by provision of suitable housing conditions &amp; bedding, feeding, hygiene, stress management, transport, veterinary care and compliance with the competent authority. </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1" y="761603"/>
            <a:ext cx="2881609" cy="803654"/>
          </a:xfrm>
        </p:spPr>
        <p:txBody>
          <a:bodyPr/>
          <a:lstStyle/>
          <a:p>
            <a:pPr>
              <a:lnSpc>
                <a:spcPts val="3520"/>
              </a:lnSpc>
              <a:spcBef>
                <a:spcPts val="0"/>
              </a:spcBef>
            </a:pPr>
            <a:r>
              <a:rPr lang="en-US" b="1" dirty="0">
                <a:solidFill>
                  <a:srgbClr val="E8A116"/>
                </a:solidFill>
              </a:rPr>
              <a:t>2.7 Animal Husbandry – care and management of animals</a:t>
            </a:r>
          </a:p>
          <a:p>
            <a:pPr>
              <a:lnSpc>
                <a:spcPts val="3520"/>
              </a:lnSpc>
              <a:spcBef>
                <a:spcPts val="0"/>
              </a:spcBef>
            </a:pPr>
            <a:endParaRPr lang="en-US" b="1" dirty="0">
              <a:solidFill>
                <a:srgbClr val="E8A116"/>
              </a:solidFill>
            </a:endParaRP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a:off x="3482822" y="308308"/>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3" name="Graphic 3">
            <a:extLst>
              <a:ext uri="{FF2B5EF4-FFF2-40B4-BE49-F238E27FC236}">
                <a16:creationId xmlns:a16="http://schemas.microsoft.com/office/drawing/2014/main" id="{CA62DF0C-287A-3F73-76AC-594D188BED43}"/>
              </a:ext>
            </a:extLst>
          </p:cNvPr>
          <p:cNvGrpSpPr/>
          <p:nvPr/>
        </p:nvGrpSpPr>
        <p:grpSpPr>
          <a:xfrm>
            <a:off x="2611177" y="4750584"/>
            <a:ext cx="885933" cy="845986"/>
            <a:chOff x="10407709" y="5371716"/>
            <a:chExt cx="1086136" cy="1037162"/>
          </a:xfrm>
          <a:solidFill>
            <a:srgbClr val="296B5F"/>
          </a:solidFill>
        </p:grpSpPr>
        <p:sp>
          <p:nvSpPr>
            <p:cNvPr id="6" name="Freeform 5">
              <a:extLst>
                <a:ext uri="{FF2B5EF4-FFF2-40B4-BE49-F238E27FC236}">
                  <a16:creationId xmlns:a16="http://schemas.microsoft.com/office/drawing/2014/main" id="{7EBC0AEF-18E0-BEF3-20F3-4DFEBB88790C}"/>
                </a:ext>
              </a:extLst>
            </p:cNvPr>
            <p:cNvSpPr/>
            <p:nvPr/>
          </p:nvSpPr>
          <p:spPr>
            <a:xfrm>
              <a:off x="11016927" y="5621447"/>
              <a:ext cx="177956" cy="194120"/>
            </a:xfrm>
            <a:custGeom>
              <a:avLst/>
              <a:gdLst>
                <a:gd name="connsiteX0" fmla="*/ 7905 w 177956"/>
                <a:gd name="connsiteY0" fmla="*/ 175795 h 194120"/>
                <a:gd name="connsiteX1" fmla="*/ 117615 w 177956"/>
                <a:gd name="connsiteY1" fmla="*/ 181281 h 194120"/>
                <a:gd name="connsiteX2" fmla="*/ 177956 w 177956"/>
                <a:gd name="connsiteY2" fmla="*/ 259 h 194120"/>
                <a:gd name="connsiteX3" fmla="*/ 18875 w 177956"/>
                <a:gd name="connsiteY3" fmla="*/ 52371 h 194120"/>
                <a:gd name="connsiteX4" fmla="*/ 7905 w 177956"/>
                <a:gd name="connsiteY4" fmla="*/ 175795 h 194120"/>
                <a:gd name="connsiteX5" fmla="*/ 7905 w 177956"/>
                <a:gd name="connsiteY5" fmla="*/ 175795 h 19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956" h="194120">
                  <a:moveTo>
                    <a:pt x="7905" y="175795"/>
                  </a:moveTo>
                  <a:cubicBezTo>
                    <a:pt x="54532" y="197738"/>
                    <a:pt x="92930" y="200480"/>
                    <a:pt x="117615" y="181281"/>
                  </a:cubicBezTo>
                  <a:cubicBezTo>
                    <a:pt x="166986" y="148368"/>
                    <a:pt x="177956" y="49628"/>
                    <a:pt x="177956" y="259"/>
                  </a:cubicBezTo>
                  <a:cubicBezTo>
                    <a:pt x="101158" y="-2484"/>
                    <a:pt x="46303" y="16715"/>
                    <a:pt x="18875" y="52371"/>
                  </a:cubicBezTo>
                  <a:cubicBezTo>
                    <a:pt x="-11294" y="96255"/>
                    <a:pt x="2419" y="156596"/>
                    <a:pt x="7905" y="175795"/>
                  </a:cubicBezTo>
                  <a:lnTo>
                    <a:pt x="7905" y="175795"/>
                  </a:lnTo>
                  <a:close/>
                </a:path>
              </a:pathLst>
            </a:custGeom>
            <a:solidFill>
              <a:srgbClr val="E8A116"/>
            </a:solidFill>
            <a:ln w="27426"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96B5EEAE-C41E-227B-B959-395F16C2CD6C}"/>
                </a:ext>
              </a:extLst>
            </p:cNvPr>
            <p:cNvSpPr/>
            <p:nvPr/>
          </p:nvSpPr>
          <p:spPr>
            <a:xfrm>
              <a:off x="10684499" y="5383085"/>
              <a:ext cx="218072" cy="198850"/>
            </a:xfrm>
            <a:custGeom>
              <a:avLst/>
              <a:gdLst>
                <a:gd name="connsiteX0" fmla="*/ 230 w 218072"/>
                <a:gd name="connsiteY0" fmla="*/ 0 h 198850"/>
                <a:gd name="connsiteX1" fmla="*/ 60571 w 218072"/>
                <a:gd name="connsiteY1" fmla="*/ 175537 h 198850"/>
                <a:gd name="connsiteX2" fmla="*/ 197709 w 218072"/>
                <a:gd name="connsiteY2" fmla="*/ 189251 h 198850"/>
                <a:gd name="connsiteX3" fmla="*/ 203194 w 218072"/>
                <a:gd name="connsiteY3" fmla="*/ 65827 h 198850"/>
                <a:gd name="connsiteX4" fmla="*/ 230 w 218072"/>
                <a:gd name="connsiteY4" fmla="*/ 0 h 198850"/>
                <a:gd name="connsiteX5" fmla="*/ 230 w 218072"/>
                <a:gd name="connsiteY5" fmla="*/ 0 h 19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072" h="198850">
                  <a:moveTo>
                    <a:pt x="230" y="0"/>
                  </a:moveTo>
                  <a:cubicBezTo>
                    <a:pt x="-2513" y="87769"/>
                    <a:pt x="19429" y="145367"/>
                    <a:pt x="60571" y="175537"/>
                  </a:cubicBezTo>
                  <a:cubicBezTo>
                    <a:pt x="109940" y="211193"/>
                    <a:pt x="175766" y="197479"/>
                    <a:pt x="197709" y="189251"/>
                  </a:cubicBezTo>
                  <a:cubicBezTo>
                    <a:pt x="222394" y="137138"/>
                    <a:pt x="225137" y="95997"/>
                    <a:pt x="203194" y="65827"/>
                  </a:cubicBezTo>
                  <a:cubicBezTo>
                    <a:pt x="164796" y="10972"/>
                    <a:pt x="55085" y="0"/>
                    <a:pt x="230" y="0"/>
                  </a:cubicBezTo>
                  <a:lnTo>
                    <a:pt x="230" y="0"/>
                  </a:lnTo>
                  <a:close/>
                </a:path>
              </a:pathLst>
            </a:custGeom>
            <a:solidFill>
              <a:srgbClr val="E8A116"/>
            </a:solidFill>
            <a:ln w="27426" cap="flat">
              <a:noFill/>
              <a:prstDash val="solid"/>
              <a:miter/>
            </a:ln>
          </p:spPr>
          <p:txBody>
            <a:bodyPr rtlCol="0" anchor="ctr"/>
            <a:lstStyle/>
            <a:p>
              <a:endParaRPr lang="en-US"/>
            </a:p>
          </p:txBody>
        </p:sp>
        <p:grpSp>
          <p:nvGrpSpPr>
            <p:cNvPr id="8" name="Graphic 3">
              <a:extLst>
                <a:ext uri="{FF2B5EF4-FFF2-40B4-BE49-F238E27FC236}">
                  <a16:creationId xmlns:a16="http://schemas.microsoft.com/office/drawing/2014/main" id="{1F5C1F80-7EBD-FD1A-CA63-4081ACDFD9EE}"/>
                </a:ext>
              </a:extLst>
            </p:cNvPr>
            <p:cNvGrpSpPr/>
            <p:nvPr/>
          </p:nvGrpSpPr>
          <p:grpSpPr>
            <a:xfrm>
              <a:off x="10407709" y="5371716"/>
              <a:ext cx="1086136" cy="1037162"/>
              <a:chOff x="10407709" y="5371716"/>
              <a:chExt cx="1086136" cy="1037162"/>
            </a:xfrm>
            <a:grpFill/>
          </p:grpSpPr>
          <p:grpSp>
            <p:nvGrpSpPr>
              <p:cNvPr id="9" name="Graphic 3">
                <a:extLst>
                  <a:ext uri="{FF2B5EF4-FFF2-40B4-BE49-F238E27FC236}">
                    <a16:creationId xmlns:a16="http://schemas.microsoft.com/office/drawing/2014/main" id="{A5A3DAFF-0EB6-3AA8-FD33-00A20CA3E790}"/>
                  </a:ext>
                </a:extLst>
              </p:cNvPr>
              <p:cNvGrpSpPr/>
              <p:nvPr/>
            </p:nvGrpSpPr>
            <p:grpSpPr>
              <a:xfrm>
                <a:off x="10407709" y="5371716"/>
                <a:ext cx="1086136" cy="1037162"/>
                <a:chOff x="10407709" y="5371716"/>
                <a:chExt cx="1086136" cy="1037162"/>
              </a:xfrm>
              <a:grpFill/>
            </p:grpSpPr>
            <p:sp>
              <p:nvSpPr>
                <p:cNvPr id="11" name="Freeform 10">
                  <a:extLst>
                    <a:ext uri="{FF2B5EF4-FFF2-40B4-BE49-F238E27FC236}">
                      <a16:creationId xmlns:a16="http://schemas.microsoft.com/office/drawing/2014/main" id="{0D414DFD-B208-E005-8241-DD406EC0A4B1}"/>
                    </a:ext>
                  </a:extLst>
                </p:cNvPr>
                <p:cNvSpPr/>
                <p:nvPr/>
              </p:nvSpPr>
              <p:spPr>
                <a:xfrm>
                  <a:off x="10407709" y="5876782"/>
                  <a:ext cx="1086136" cy="532096"/>
                </a:xfrm>
                <a:custGeom>
                  <a:avLst/>
                  <a:gdLst>
                    <a:gd name="connsiteX0" fmla="*/ 540326 w 1086136"/>
                    <a:gd name="connsiteY0" fmla="*/ 532097 h 532096"/>
                    <a:gd name="connsiteX1" fmla="*/ 430615 w 1086136"/>
                    <a:gd name="connsiteY1" fmla="*/ 510154 h 532096"/>
                    <a:gd name="connsiteX2" fmla="*/ 263306 w 1086136"/>
                    <a:gd name="connsiteY2" fmla="*/ 436100 h 532096"/>
                    <a:gd name="connsiteX3" fmla="*/ 71312 w 1086136"/>
                    <a:gd name="connsiteY3" fmla="*/ 386730 h 532096"/>
                    <a:gd name="connsiteX4" fmla="*/ 16457 w 1086136"/>
                    <a:gd name="connsiteY4" fmla="*/ 381245 h 532096"/>
                    <a:gd name="connsiteX5" fmla="*/ 0 w 1086136"/>
                    <a:gd name="connsiteY5" fmla="*/ 364788 h 532096"/>
                    <a:gd name="connsiteX6" fmla="*/ 0 w 1086136"/>
                    <a:gd name="connsiteY6" fmla="*/ 191993 h 532096"/>
                    <a:gd name="connsiteX7" fmla="*/ 2743 w 1086136"/>
                    <a:gd name="connsiteY7" fmla="*/ 181022 h 532096"/>
                    <a:gd name="connsiteX8" fmla="*/ 257820 w 1086136"/>
                    <a:gd name="connsiteY8" fmla="*/ 79541 h 532096"/>
                    <a:gd name="connsiteX9" fmla="*/ 452557 w 1086136"/>
                    <a:gd name="connsiteY9" fmla="*/ 159081 h 532096"/>
                    <a:gd name="connsiteX10" fmla="*/ 556782 w 1086136"/>
                    <a:gd name="connsiteY10" fmla="*/ 189251 h 532096"/>
                    <a:gd name="connsiteX11" fmla="*/ 724090 w 1086136"/>
                    <a:gd name="connsiteY11" fmla="*/ 189251 h 532096"/>
                    <a:gd name="connsiteX12" fmla="*/ 792660 w 1086136"/>
                    <a:gd name="connsiteY12" fmla="*/ 227650 h 532096"/>
                    <a:gd name="connsiteX13" fmla="*/ 938027 w 1086136"/>
                    <a:gd name="connsiteY13" fmla="*/ 60341 h 532096"/>
                    <a:gd name="connsiteX14" fmla="*/ 1058708 w 1086136"/>
                    <a:gd name="connsiteY14" fmla="*/ 0 h 532096"/>
                    <a:gd name="connsiteX15" fmla="*/ 1069679 w 1086136"/>
                    <a:gd name="connsiteY15" fmla="*/ 0 h 532096"/>
                    <a:gd name="connsiteX16" fmla="*/ 1083393 w 1086136"/>
                    <a:gd name="connsiteY16" fmla="*/ 8229 h 532096"/>
                    <a:gd name="connsiteX17" fmla="*/ 1086136 w 1086136"/>
                    <a:gd name="connsiteY17" fmla="*/ 24686 h 532096"/>
                    <a:gd name="connsiteX18" fmla="*/ 954484 w 1086136"/>
                    <a:gd name="connsiteY18" fmla="*/ 320904 h 532096"/>
                    <a:gd name="connsiteX19" fmla="*/ 798145 w 1086136"/>
                    <a:gd name="connsiteY19" fmla="*/ 452556 h 532096"/>
                    <a:gd name="connsiteX20" fmla="*/ 776204 w 1086136"/>
                    <a:gd name="connsiteY20" fmla="*/ 458042 h 532096"/>
                    <a:gd name="connsiteX21" fmla="*/ 641807 w 1086136"/>
                    <a:gd name="connsiteY21" fmla="*/ 512897 h 532096"/>
                    <a:gd name="connsiteX22" fmla="*/ 540326 w 1086136"/>
                    <a:gd name="connsiteY22" fmla="*/ 532097 h 532096"/>
                    <a:gd name="connsiteX23" fmla="*/ 540326 w 1086136"/>
                    <a:gd name="connsiteY23" fmla="*/ 532097 h 532096"/>
                    <a:gd name="connsiteX24" fmla="*/ 35656 w 1086136"/>
                    <a:gd name="connsiteY24" fmla="*/ 348331 h 532096"/>
                    <a:gd name="connsiteX25" fmla="*/ 74055 w 1086136"/>
                    <a:gd name="connsiteY25" fmla="*/ 351074 h 532096"/>
                    <a:gd name="connsiteX26" fmla="*/ 274277 w 1086136"/>
                    <a:gd name="connsiteY26" fmla="*/ 403186 h 532096"/>
                    <a:gd name="connsiteX27" fmla="*/ 441586 w 1086136"/>
                    <a:gd name="connsiteY27" fmla="*/ 477241 h 532096"/>
                    <a:gd name="connsiteX28" fmla="*/ 628094 w 1086136"/>
                    <a:gd name="connsiteY28" fmla="*/ 479983 h 532096"/>
                    <a:gd name="connsiteX29" fmla="*/ 762490 w 1086136"/>
                    <a:gd name="connsiteY29" fmla="*/ 425128 h 532096"/>
                    <a:gd name="connsiteX30" fmla="*/ 765232 w 1086136"/>
                    <a:gd name="connsiteY30" fmla="*/ 425128 h 532096"/>
                    <a:gd name="connsiteX31" fmla="*/ 789918 w 1086136"/>
                    <a:gd name="connsiteY31" fmla="*/ 419643 h 532096"/>
                    <a:gd name="connsiteX32" fmla="*/ 921570 w 1086136"/>
                    <a:gd name="connsiteY32" fmla="*/ 307190 h 532096"/>
                    <a:gd name="connsiteX33" fmla="*/ 1039509 w 1086136"/>
                    <a:gd name="connsiteY33" fmla="*/ 35656 h 532096"/>
                    <a:gd name="connsiteX34" fmla="*/ 962712 w 1086136"/>
                    <a:gd name="connsiteY34" fmla="*/ 82283 h 532096"/>
                    <a:gd name="connsiteX35" fmla="*/ 803631 w 1086136"/>
                    <a:gd name="connsiteY35" fmla="*/ 266048 h 532096"/>
                    <a:gd name="connsiteX36" fmla="*/ 803631 w 1086136"/>
                    <a:gd name="connsiteY36" fmla="*/ 268791 h 532096"/>
                    <a:gd name="connsiteX37" fmla="*/ 724090 w 1086136"/>
                    <a:gd name="connsiteY37" fmla="*/ 348331 h 532096"/>
                    <a:gd name="connsiteX38" fmla="*/ 490955 w 1086136"/>
                    <a:gd name="connsiteY38" fmla="*/ 348331 h 532096"/>
                    <a:gd name="connsiteX39" fmla="*/ 400444 w 1086136"/>
                    <a:gd name="connsiteY39" fmla="*/ 362045 h 532096"/>
                    <a:gd name="connsiteX40" fmla="*/ 394958 w 1086136"/>
                    <a:gd name="connsiteY40" fmla="*/ 345588 h 532096"/>
                    <a:gd name="connsiteX41" fmla="*/ 389473 w 1086136"/>
                    <a:gd name="connsiteY41" fmla="*/ 329131 h 532096"/>
                    <a:gd name="connsiteX42" fmla="*/ 389473 w 1086136"/>
                    <a:gd name="connsiteY42" fmla="*/ 329131 h 532096"/>
                    <a:gd name="connsiteX43" fmla="*/ 490955 w 1086136"/>
                    <a:gd name="connsiteY43" fmla="*/ 312676 h 532096"/>
                    <a:gd name="connsiteX44" fmla="*/ 724090 w 1086136"/>
                    <a:gd name="connsiteY44" fmla="*/ 312676 h 532096"/>
                    <a:gd name="connsiteX45" fmla="*/ 767975 w 1086136"/>
                    <a:gd name="connsiteY45" fmla="*/ 268791 h 532096"/>
                    <a:gd name="connsiteX46" fmla="*/ 724090 w 1086136"/>
                    <a:gd name="connsiteY46" fmla="*/ 224907 h 532096"/>
                    <a:gd name="connsiteX47" fmla="*/ 556782 w 1086136"/>
                    <a:gd name="connsiteY47" fmla="*/ 224907 h 532096"/>
                    <a:gd name="connsiteX48" fmla="*/ 433358 w 1086136"/>
                    <a:gd name="connsiteY48" fmla="*/ 189251 h 532096"/>
                    <a:gd name="connsiteX49" fmla="*/ 249592 w 1086136"/>
                    <a:gd name="connsiteY49" fmla="*/ 112453 h 532096"/>
                    <a:gd name="connsiteX50" fmla="*/ 35656 w 1086136"/>
                    <a:gd name="connsiteY50" fmla="*/ 194736 h 532096"/>
                    <a:gd name="connsiteX51" fmla="*/ 35656 w 1086136"/>
                    <a:gd name="connsiteY51" fmla="*/ 348331 h 532096"/>
                    <a:gd name="connsiteX52" fmla="*/ 35656 w 1086136"/>
                    <a:gd name="connsiteY52" fmla="*/ 348331 h 53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86136" h="532096">
                      <a:moveTo>
                        <a:pt x="540326" y="532097"/>
                      </a:moveTo>
                      <a:cubicBezTo>
                        <a:pt x="501927" y="532097"/>
                        <a:pt x="463528" y="523868"/>
                        <a:pt x="430615" y="510154"/>
                      </a:cubicBezTo>
                      <a:lnTo>
                        <a:pt x="263306" y="436100"/>
                      </a:lnTo>
                      <a:cubicBezTo>
                        <a:pt x="202965" y="408672"/>
                        <a:pt x="137138" y="392216"/>
                        <a:pt x="71312" y="386730"/>
                      </a:cubicBezTo>
                      <a:lnTo>
                        <a:pt x="16457" y="381245"/>
                      </a:lnTo>
                      <a:cubicBezTo>
                        <a:pt x="8229" y="381245"/>
                        <a:pt x="0" y="373016"/>
                        <a:pt x="0" y="364788"/>
                      </a:cubicBezTo>
                      <a:lnTo>
                        <a:pt x="0" y="191993"/>
                      </a:lnTo>
                      <a:cubicBezTo>
                        <a:pt x="0" y="189251"/>
                        <a:pt x="0" y="183765"/>
                        <a:pt x="2743" y="181022"/>
                      </a:cubicBezTo>
                      <a:cubicBezTo>
                        <a:pt x="8229" y="175537"/>
                        <a:pt x="106968" y="46627"/>
                        <a:pt x="257820" y="79541"/>
                      </a:cubicBezTo>
                      <a:cubicBezTo>
                        <a:pt x="342846" y="98740"/>
                        <a:pt x="411415" y="134396"/>
                        <a:pt x="452557" y="159081"/>
                      </a:cubicBezTo>
                      <a:cubicBezTo>
                        <a:pt x="482727" y="178280"/>
                        <a:pt x="518383" y="189251"/>
                        <a:pt x="556782" y="189251"/>
                      </a:cubicBezTo>
                      <a:lnTo>
                        <a:pt x="724090" y="189251"/>
                      </a:lnTo>
                      <a:cubicBezTo>
                        <a:pt x="754261" y="189251"/>
                        <a:pt x="778946" y="205707"/>
                        <a:pt x="792660" y="227650"/>
                      </a:cubicBezTo>
                      <a:lnTo>
                        <a:pt x="938027" y="60341"/>
                      </a:lnTo>
                      <a:cubicBezTo>
                        <a:pt x="965454" y="21943"/>
                        <a:pt x="1012081" y="0"/>
                        <a:pt x="1058708" y="0"/>
                      </a:cubicBezTo>
                      <a:lnTo>
                        <a:pt x="1069679" y="0"/>
                      </a:lnTo>
                      <a:cubicBezTo>
                        <a:pt x="1075165" y="0"/>
                        <a:pt x="1080650" y="2743"/>
                        <a:pt x="1083393" y="8229"/>
                      </a:cubicBezTo>
                      <a:cubicBezTo>
                        <a:pt x="1086136" y="13714"/>
                        <a:pt x="1086136" y="19200"/>
                        <a:pt x="1086136" y="24686"/>
                      </a:cubicBezTo>
                      <a:lnTo>
                        <a:pt x="954484" y="320904"/>
                      </a:lnTo>
                      <a:cubicBezTo>
                        <a:pt x="927056" y="386730"/>
                        <a:pt x="866715" y="436100"/>
                        <a:pt x="798145" y="452556"/>
                      </a:cubicBezTo>
                      <a:lnTo>
                        <a:pt x="776204" y="458042"/>
                      </a:lnTo>
                      <a:lnTo>
                        <a:pt x="641807" y="512897"/>
                      </a:lnTo>
                      <a:cubicBezTo>
                        <a:pt x="608895" y="526611"/>
                        <a:pt x="575981" y="532097"/>
                        <a:pt x="540326" y="532097"/>
                      </a:cubicBezTo>
                      <a:lnTo>
                        <a:pt x="540326" y="532097"/>
                      </a:lnTo>
                      <a:close/>
                      <a:moveTo>
                        <a:pt x="35656" y="348331"/>
                      </a:moveTo>
                      <a:lnTo>
                        <a:pt x="74055" y="351074"/>
                      </a:lnTo>
                      <a:cubicBezTo>
                        <a:pt x="142624" y="359302"/>
                        <a:pt x="211193" y="375759"/>
                        <a:pt x="274277" y="403186"/>
                      </a:cubicBezTo>
                      <a:lnTo>
                        <a:pt x="441586" y="477241"/>
                      </a:lnTo>
                      <a:cubicBezTo>
                        <a:pt x="501927" y="501926"/>
                        <a:pt x="567753" y="504669"/>
                        <a:pt x="628094" y="479983"/>
                      </a:cubicBezTo>
                      <a:lnTo>
                        <a:pt x="762490" y="425128"/>
                      </a:lnTo>
                      <a:cubicBezTo>
                        <a:pt x="762490" y="425128"/>
                        <a:pt x="765232" y="425128"/>
                        <a:pt x="765232" y="425128"/>
                      </a:cubicBezTo>
                      <a:lnTo>
                        <a:pt x="789918" y="419643"/>
                      </a:lnTo>
                      <a:cubicBezTo>
                        <a:pt x="847515" y="405929"/>
                        <a:pt x="896885" y="364788"/>
                        <a:pt x="921570" y="307190"/>
                      </a:cubicBezTo>
                      <a:lnTo>
                        <a:pt x="1039509" y="35656"/>
                      </a:lnTo>
                      <a:cubicBezTo>
                        <a:pt x="1009339" y="41141"/>
                        <a:pt x="981911" y="57598"/>
                        <a:pt x="962712" y="82283"/>
                      </a:cubicBezTo>
                      <a:lnTo>
                        <a:pt x="803631" y="266048"/>
                      </a:lnTo>
                      <a:cubicBezTo>
                        <a:pt x="803631" y="266048"/>
                        <a:pt x="803631" y="268791"/>
                        <a:pt x="803631" y="268791"/>
                      </a:cubicBezTo>
                      <a:cubicBezTo>
                        <a:pt x="803631" y="312676"/>
                        <a:pt x="767975" y="348331"/>
                        <a:pt x="724090" y="348331"/>
                      </a:cubicBezTo>
                      <a:lnTo>
                        <a:pt x="490955" y="348331"/>
                      </a:lnTo>
                      <a:cubicBezTo>
                        <a:pt x="460785" y="348331"/>
                        <a:pt x="430615" y="353817"/>
                        <a:pt x="400444" y="362045"/>
                      </a:cubicBezTo>
                      <a:lnTo>
                        <a:pt x="394958" y="345588"/>
                      </a:lnTo>
                      <a:lnTo>
                        <a:pt x="389473" y="329131"/>
                      </a:lnTo>
                      <a:lnTo>
                        <a:pt x="389473" y="329131"/>
                      </a:lnTo>
                      <a:cubicBezTo>
                        <a:pt x="422386" y="318161"/>
                        <a:pt x="455300" y="312676"/>
                        <a:pt x="490955" y="312676"/>
                      </a:cubicBezTo>
                      <a:lnTo>
                        <a:pt x="724090" y="312676"/>
                      </a:lnTo>
                      <a:cubicBezTo>
                        <a:pt x="748776" y="312676"/>
                        <a:pt x="767975" y="293476"/>
                        <a:pt x="767975" y="268791"/>
                      </a:cubicBezTo>
                      <a:cubicBezTo>
                        <a:pt x="767975" y="244107"/>
                        <a:pt x="748776" y="224907"/>
                        <a:pt x="724090" y="224907"/>
                      </a:cubicBezTo>
                      <a:lnTo>
                        <a:pt x="556782" y="224907"/>
                      </a:lnTo>
                      <a:cubicBezTo>
                        <a:pt x="512898" y="224907"/>
                        <a:pt x="469013" y="213936"/>
                        <a:pt x="433358" y="189251"/>
                      </a:cubicBezTo>
                      <a:cubicBezTo>
                        <a:pt x="392216" y="164566"/>
                        <a:pt x="329132" y="131653"/>
                        <a:pt x="249592" y="112453"/>
                      </a:cubicBezTo>
                      <a:cubicBezTo>
                        <a:pt x="134395" y="87769"/>
                        <a:pt x="52112" y="175537"/>
                        <a:pt x="35656" y="194736"/>
                      </a:cubicBezTo>
                      <a:lnTo>
                        <a:pt x="35656" y="348331"/>
                      </a:lnTo>
                      <a:lnTo>
                        <a:pt x="35656" y="348331"/>
                      </a:lnTo>
                      <a:close/>
                    </a:path>
                  </a:pathLst>
                </a:custGeom>
                <a:grpFill/>
                <a:ln w="27426"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19A33B7B-AB5C-4E4D-7BBC-518AC3620575}"/>
                    </a:ext>
                  </a:extLst>
                </p:cNvPr>
                <p:cNvSpPr/>
                <p:nvPr/>
              </p:nvSpPr>
              <p:spPr>
                <a:xfrm>
                  <a:off x="10994886" y="5609912"/>
                  <a:ext cx="249584" cy="264128"/>
                </a:xfrm>
                <a:custGeom>
                  <a:avLst/>
                  <a:gdLst>
                    <a:gd name="connsiteX0" fmla="*/ 109486 w 249584"/>
                    <a:gd name="connsiteY0" fmla="*/ 264128 h 264128"/>
                    <a:gd name="connsiteX1" fmla="*/ 18975 w 249584"/>
                    <a:gd name="connsiteY1" fmla="*/ 239443 h 264128"/>
                    <a:gd name="connsiteX2" fmla="*/ 10747 w 249584"/>
                    <a:gd name="connsiteY2" fmla="*/ 228472 h 264128"/>
                    <a:gd name="connsiteX3" fmla="*/ 27203 w 249584"/>
                    <a:gd name="connsiteY3" fmla="*/ 66649 h 264128"/>
                    <a:gd name="connsiteX4" fmla="*/ 232911 w 249584"/>
                    <a:gd name="connsiteY4" fmla="*/ 823 h 264128"/>
                    <a:gd name="connsiteX5" fmla="*/ 249368 w 249584"/>
                    <a:gd name="connsiteY5" fmla="*/ 17280 h 264128"/>
                    <a:gd name="connsiteX6" fmla="*/ 172571 w 249584"/>
                    <a:gd name="connsiteY6" fmla="*/ 244929 h 264128"/>
                    <a:gd name="connsiteX7" fmla="*/ 109486 w 249584"/>
                    <a:gd name="connsiteY7" fmla="*/ 264128 h 264128"/>
                    <a:gd name="connsiteX8" fmla="*/ 109486 w 249584"/>
                    <a:gd name="connsiteY8" fmla="*/ 264128 h 264128"/>
                    <a:gd name="connsiteX9" fmla="*/ 40917 w 249584"/>
                    <a:gd name="connsiteY9" fmla="*/ 209273 h 264128"/>
                    <a:gd name="connsiteX10" fmla="*/ 150628 w 249584"/>
                    <a:gd name="connsiteY10" fmla="*/ 214758 h 264128"/>
                    <a:gd name="connsiteX11" fmla="*/ 210969 w 249584"/>
                    <a:gd name="connsiteY11" fmla="*/ 33736 h 264128"/>
                    <a:gd name="connsiteX12" fmla="*/ 51889 w 249584"/>
                    <a:gd name="connsiteY12" fmla="*/ 85849 h 264128"/>
                    <a:gd name="connsiteX13" fmla="*/ 40917 w 249584"/>
                    <a:gd name="connsiteY13" fmla="*/ 209273 h 264128"/>
                    <a:gd name="connsiteX14" fmla="*/ 40917 w 249584"/>
                    <a:gd name="connsiteY14" fmla="*/ 209273 h 26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9584" h="264128">
                      <a:moveTo>
                        <a:pt x="109486" y="264128"/>
                      </a:moveTo>
                      <a:cubicBezTo>
                        <a:pt x="82059" y="264128"/>
                        <a:pt x="51889" y="255899"/>
                        <a:pt x="18975" y="239443"/>
                      </a:cubicBezTo>
                      <a:cubicBezTo>
                        <a:pt x="16232" y="236701"/>
                        <a:pt x="10747" y="233958"/>
                        <a:pt x="10747" y="228472"/>
                      </a:cubicBezTo>
                      <a:cubicBezTo>
                        <a:pt x="10747" y="225729"/>
                        <a:pt x="-22166" y="132475"/>
                        <a:pt x="27203" y="66649"/>
                      </a:cubicBezTo>
                      <a:cubicBezTo>
                        <a:pt x="62860" y="17280"/>
                        <a:pt x="131429" y="-4663"/>
                        <a:pt x="232911" y="823"/>
                      </a:cubicBezTo>
                      <a:cubicBezTo>
                        <a:pt x="241140" y="823"/>
                        <a:pt x="249368" y="9051"/>
                        <a:pt x="249368" y="17280"/>
                      </a:cubicBezTo>
                      <a:cubicBezTo>
                        <a:pt x="249368" y="25508"/>
                        <a:pt x="257597" y="190073"/>
                        <a:pt x="172571" y="244929"/>
                      </a:cubicBezTo>
                      <a:cubicBezTo>
                        <a:pt x="153371" y="258642"/>
                        <a:pt x="134172" y="264128"/>
                        <a:pt x="109486" y="264128"/>
                      </a:cubicBezTo>
                      <a:lnTo>
                        <a:pt x="109486" y="264128"/>
                      </a:lnTo>
                      <a:close/>
                      <a:moveTo>
                        <a:pt x="40917" y="209273"/>
                      </a:moveTo>
                      <a:cubicBezTo>
                        <a:pt x="87545" y="231215"/>
                        <a:pt x="125943" y="233958"/>
                        <a:pt x="150628" y="214758"/>
                      </a:cubicBezTo>
                      <a:cubicBezTo>
                        <a:pt x="199998" y="181845"/>
                        <a:pt x="210969" y="83106"/>
                        <a:pt x="210969" y="33736"/>
                      </a:cubicBezTo>
                      <a:cubicBezTo>
                        <a:pt x="134172" y="30993"/>
                        <a:pt x="79317" y="50192"/>
                        <a:pt x="51889" y="85849"/>
                      </a:cubicBezTo>
                      <a:cubicBezTo>
                        <a:pt x="24461" y="129732"/>
                        <a:pt x="35432" y="190073"/>
                        <a:pt x="40917" y="209273"/>
                      </a:cubicBezTo>
                      <a:lnTo>
                        <a:pt x="40917" y="209273"/>
                      </a:lnTo>
                      <a:close/>
                    </a:path>
                  </a:pathLst>
                </a:custGeom>
                <a:grpFill/>
                <a:ln w="27426"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966D0D72-A52B-602D-C4C1-9D8190ACAA93}"/>
                    </a:ext>
                  </a:extLst>
                </p:cNvPr>
                <p:cNvSpPr/>
                <p:nvPr/>
              </p:nvSpPr>
              <p:spPr>
                <a:xfrm>
                  <a:off x="10659296" y="5371716"/>
                  <a:ext cx="286439" cy="269189"/>
                </a:xfrm>
                <a:custGeom>
                  <a:avLst/>
                  <a:gdLst>
                    <a:gd name="connsiteX0" fmla="*/ 173542 w 286439"/>
                    <a:gd name="connsiteY0" fmla="*/ 269189 h 269189"/>
                    <a:gd name="connsiteX1" fmla="*/ 74802 w 286439"/>
                    <a:gd name="connsiteY1" fmla="*/ 239019 h 269189"/>
                    <a:gd name="connsiteX2" fmla="*/ 748 w 286439"/>
                    <a:gd name="connsiteY2" fmla="*/ 16855 h 269189"/>
                    <a:gd name="connsiteX3" fmla="*/ 17205 w 286439"/>
                    <a:gd name="connsiteY3" fmla="*/ 398 h 269189"/>
                    <a:gd name="connsiteX4" fmla="*/ 266796 w 286439"/>
                    <a:gd name="connsiteY4" fmla="*/ 82681 h 269189"/>
                    <a:gd name="connsiteX5" fmla="*/ 258568 w 286439"/>
                    <a:gd name="connsiteY5" fmla="*/ 249990 h 269189"/>
                    <a:gd name="connsiteX6" fmla="*/ 247597 w 286439"/>
                    <a:gd name="connsiteY6" fmla="*/ 258218 h 269189"/>
                    <a:gd name="connsiteX7" fmla="*/ 173542 w 286439"/>
                    <a:gd name="connsiteY7" fmla="*/ 269189 h 269189"/>
                    <a:gd name="connsiteX8" fmla="*/ 173542 w 286439"/>
                    <a:gd name="connsiteY8" fmla="*/ 269189 h 269189"/>
                    <a:gd name="connsiteX9" fmla="*/ 244854 w 286439"/>
                    <a:gd name="connsiteY9" fmla="*/ 239019 h 269189"/>
                    <a:gd name="connsiteX10" fmla="*/ 244854 w 286439"/>
                    <a:gd name="connsiteY10" fmla="*/ 239019 h 269189"/>
                    <a:gd name="connsiteX11" fmla="*/ 244854 w 286439"/>
                    <a:gd name="connsiteY11" fmla="*/ 239019 h 269189"/>
                    <a:gd name="connsiteX12" fmla="*/ 36404 w 286439"/>
                    <a:gd name="connsiteY12" fmla="*/ 36054 h 269189"/>
                    <a:gd name="connsiteX13" fmla="*/ 96745 w 286439"/>
                    <a:gd name="connsiteY13" fmla="*/ 211591 h 269189"/>
                    <a:gd name="connsiteX14" fmla="*/ 233883 w 286439"/>
                    <a:gd name="connsiteY14" fmla="*/ 225305 h 269189"/>
                    <a:gd name="connsiteX15" fmla="*/ 239368 w 286439"/>
                    <a:gd name="connsiteY15" fmla="*/ 101881 h 269189"/>
                    <a:gd name="connsiteX16" fmla="*/ 36404 w 286439"/>
                    <a:gd name="connsiteY16" fmla="*/ 36054 h 269189"/>
                    <a:gd name="connsiteX17" fmla="*/ 36404 w 286439"/>
                    <a:gd name="connsiteY17" fmla="*/ 36054 h 26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439" h="269189">
                      <a:moveTo>
                        <a:pt x="173542" y="269189"/>
                      </a:moveTo>
                      <a:cubicBezTo>
                        <a:pt x="143372" y="269189"/>
                        <a:pt x="104973" y="263703"/>
                        <a:pt x="74802" y="239019"/>
                      </a:cubicBezTo>
                      <a:cubicBezTo>
                        <a:pt x="19947" y="200620"/>
                        <a:pt x="-4738" y="123822"/>
                        <a:pt x="748" y="16855"/>
                      </a:cubicBezTo>
                      <a:cubicBezTo>
                        <a:pt x="748" y="8627"/>
                        <a:pt x="8976" y="398"/>
                        <a:pt x="17205" y="398"/>
                      </a:cubicBezTo>
                      <a:cubicBezTo>
                        <a:pt x="25433" y="398"/>
                        <a:pt x="206456" y="-10573"/>
                        <a:pt x="266796" y="82681"/>
                      </a:cubicBezTo>
                      <a:cubicBezTo>
                        <a:pt x="294224" y="126565"/>
                        <a:pt x="294224" y="181421"/>
                        <a:pt x="258568" y="249990"/>
                      </a:cubicBezTo>
                      <a:cubicBezTo>
                        <a:pt x="255825" y="252732"/>
                        <a:pt x="253082" y="258218"/>
                        <a:pt x="247597" y="258218"/>
                      </a:cubicBezTo>
                      <a:cubicBezTo>
                        <a:pt x="250340" y="258218"/>
                        <a:pt x="217427" y="269189"/>
                        <a:pt x="173542" y="269189"/>
                      </a:cubicBezTo>
                      <a:lnTo>
                        <a:pt x="173542" y="269189"/>
                      </a:lnTo>
                      <a:close/>
                      <a:moveTo>
                        <a:pt x="244854" y="239019"/>
                      </a:moveTo>
                      <a:lnTo>
                        <a:pt x="244854" y="239019"/>
                      </a:lnTo>
                      <a:lnTo>
                        <a:pt x="244854" y="239019"/>
                      </a:lnTo>
                      <a:close/>
                      <a:moveTo>
                        <a:pt x="36404" y="36054"/>
                      </a:moveTo>
                      <a:cubicBezTo>
                        <a:pt x="33661" y="123822"/>
                        <a:pt x="55603" y="181421"/>
                        <a:pt x="96745" y="211591"/>
                      </a:cubicBezTo>
                      <a:cubicBezTo>
                        <a:pt x="146114" y="247247"/>
                        <a:pt x="211941" y="233533"/>
                        <a:pt x="233883" y="225305"/>
                      </a:cubicBezTo>
                      <a:cubicBezTo>
                        <a:pt x="258568" y="173193"/>
                        <a:pt x="261311" y="132051"/>
                        <a:pt x="239368" y="101881"/>
                      </a:cubicBezTo>
                      <a:cubicBezTo>
                        <a:pt x="200970" y="44282"/>
                        <a:pt x="94002" y="33312"/>
                        <a:pt x="36404" y="36054"/>
                      </a:cubicBezTo>
                      <a:lnTo>
                        <a:pt x="36404" y="36054"/>
                      </a:lnTo>
                      <a:close/>
                    </a:path>
                  </a:pathLst>
                </a:custGeom>
                <a:grpFill/>
                <a:ln w="27426" cap="flat">
                  <a:noFill/>
                  <a:prstDash val="solid"/>
                  <a:miter/>
                </a:ln>
              </p:spPr>
              <p:txBody>
                <a:bodyPr rtlCol="0" anchor="ctr"/>
                <a:lstStyle/>
                <a:p>
                  <a:endParaRPr lang="en-US"/>
                </a:p>
              </p:txBody>
            </p:sp>
          </p:grpSp>
          <p:sp>
            <p:nvSpPr>
              <p:cNvPr id="10" name="Freeform 9">
                <a:extLst>
                  <a:ext uri="{FF2B5EF4-FFF2-40B4-BE49-F238E27FC236}">
                    <a16:creationId xmlns:a16="http://schemas.microsoft.com/office/drawing/2014/main" id="{A7284C29-C205-CDBC-C8C1-8B2B9D88AA83}"/>
                  </a:ext>
                </a:extLst>
              </p:cNvPr>
              <p:cNvSpPr/>
              <p:nvPr/>
            </p:nvSpPr>
            <p:spPr>
              <a:xfrm>
                <a:off x="10770290" y="5482359"/>
                <a:ext cx="386306" cy="613843"/>
              </a:xfrm>
              <a:custGeom>
                <a:avLst/>
                <a:gdLst>
                  <a:gd name="connsiteX0" fmla="*/ 202430 w 386306"/>
                  <a:gd name="connsiteY0" fmla="*/ 613844 h 613843"/>
                  <a:gd name="connsiteX1" fmla="*/ 202430 w 386306"/>
                  <a:gd name="connsiteY1" fmla="*/ 613844 h 613843"/>
                  <a:gd name="connsiteX2" fmla="*/ 185973 w 386306"/>
                  <a:gd name="connsiteY2" fmla="*/ 594645 h 613843"/>
                  <a:gd name="connsiteX3" fmla="*/ 191459 w 386306"/>
                  <a:gd name="connsiteY3" fmla="*/ 534304 h 613843"/>
                  <a:gd name="connsiteX4" fmla="*/ 10436 w 386306"/>
                  <a:gd name="connsiteY4" fmla="*/ 35122 h 613843"/>
                  <a:gd name="connsiteX5" fmla="*/ 2208 w 386306"/>
                  <a:gd name="connsiteY5" fmla="*/ 10436 h 613843"/>
                  <a:gd name="connsiteX6" fmla="*/ 26893 w 386306"/>
                  <a:gd name="connsiteY6" fmla="*/ 2208 h 613843"/>
                  <a:gd name="connsiteX7" fmla="*/ 224372 w 386306"/>
                  <a:gd name="connsiteY7" fmla="*/ 345054 h 613843"/>
                  <a:gd name="connsiteX8" fmla="*/ 229858 w 386306"/>
                  <a:gd name="connsiteY8" fmla="*/ 391681 h 613843"/>
                  <a:gd name="connsiteX9" fmla="*/ 358768 w 386306"/>
                  <a:gd name="connsiteY9" fmla="*/ 221629 h 613843"/>
                  <a:gd name="connsiteX10" fmla="*/ 383453 w 386306"/>
                  <a:gd name="connsiteY10" fmla="*/ 227115 h 613843"/>
                  <a:gd name="connsiteX11" fmla="*/ 377967 w 386306"/>
                  <a:gd name="connsiteY11" fmla="*/ 251800 h 613843"/>
                  <a:gd name="connsiteX12" fmla="*/ 232601 w 386306"/>
                  <a:gd name="connsiteY12" fmla="*/ 531561 h 613843"/>
                  <a:gd name="connsiteX13" fmla="*/ 227115 w 386306"/>
                  <a:gd name="connsiteY13" fmla="*/ 591902 h 613843"/>
                  <a:gd name="connsiteX14" fmla="*/ 202430 w 386306"/>
                  <a:gd name="connsiteY14" fmla="*/ 613844 h 613843"/>
                  <a:gd name="connsiteX15" fmla="*/ 202430 w 386306"/>
                  <a:gd name="connsiteY15" fmla="*/ 613844 h 61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6306" h="613843">
                    <a:moveTo>
                      <a:pt x="202430" y="613844"/>
                    </a:moveTo>
                    <a:cubicBezTo>
                      <a:pt x="202430" y="613844"/>
                      <a:pt x="202430" y="613844"/>
                      <a:pt x="202430" y="613844"/>
                    </a:cubicBezTo>
                    <a:cubicBezTo>
                      <a:pt x="191459" y="613844"/>
                      <a:pt x="183230" y="605616"/>
                      <a:pt x="185973" y="594645"/>
                    </a:cubicBezTo>
                    <a:cubicBezTo>
                      <a:pt x="185973" y="572702"/>
                      <a:pt x="188716" y="553504"/>
                      <a:pt x="191459" y="534304"/>
                    </a:cubicBezTo>
                    <a:cubicBezTo>
                      <a:pt x="199687" y="408137"/>
                      <a:pt x="194202" y="117405"/>
                      <a:pt x="10436" y="35122"/>
                    </a:cubicBezTo>
                    <a:cubicBezTo>
                      <a:pt x="2208" y="32379"/>
                      <a:pt x="-3278" y="21408"/>
                      <a:pt x="2208" y="10436"/>
                    </a:cubicBezTo>
                    <a:cubicBezTo>
                      <a:pt x="4950" y="2208"/>
                      <a:pt x="15922" y="-3278"/>
                      <a:pt x="26893" y="2208"/>
                    </a:cubicBezTo>
                    <a:cubicBezTo>
                      <a:pt x="136604" y="48836"/>
                      <a:pt x="205173" y="169517"/>
                      <a:pt x="224372" y="345054"/>
                    </a:cubicBezTo>
                    <a:cubicBezTo>
                      <a:pt x="227115" y="361510"/>
                      <a:pt x="227115" y="375224"/>
                      <a:pt x="229858" y="391681"/>
                    </a:cubicBezTo>
                    <a:cubicBezTo>
                      <a:pt x="279227" y="268257"/>
                      <a:pt x="353282" y="224372"/>
                      <a:pt x="358768" y="221629"/>
                    </a:cubicBezTo>
                    <a:cubicBezTo>
                      <a:pt x="366996" y="216143"/>
                      <a:pt x="377967" y="218886"/>
                      <a:pt x="383453" y="227115"/>
                    </a:cubicBezTo>
                    <a:cubicBezTo>
                      <a:pt x="388938" y="235343"/>
                      <a:pt x="386196" y="246314"/>
                      <a:pt x="377967" y="251800"/>
                    </a:cubicBezTo>
                    <a:cubicBezTo>
                      <a:pt x="375224" y="251800"/>
                      <a:pt x="262771" y="320369"/>
                      <a:pt x="232601" y="531561"/>
                    </a:cubicBezTo>
                    <a:cubicBezTo>
                      <a:pt x="229858" y="567217"/>
                      <a:pt x="227115" y="591902"/>
                      <a:pt x="227115" y="591902"/>
                    </a:cubicBezTo>
                    <a:cubicBezTo>
                      <a:pt x="218887" y="605616"/>
                      <a:pt x="210658" y="613844"/>
                      <a:pt x="202430" y="613844"/>
                    </a:cubicBezTo>
                    <a:lnTo>
                      <a:pt x="202430" y="613844"/>
                    </a:lnTo>
                    <a:close/>
                  </a:path>
                </a:pathLst>
              </a:custGeom>
              <a:grp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481085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3792859" y="861990"/>
            <a:ext cx="7783640" cy="5134019"/>
          </a:xfrm>
        </p:spPr>
        <p:txBody>
          <a:bodyPr/>
          <a:lstStyle/>
          <a:p>
            <a:pPr marL="0" indent="0" algn="just">
              <a:buClr>
                <a:srgbClr val="E8A116"/>
              </a:buClr>
            </a:pPr>
            <a:r>
              <a:rPr lang="en-IE" sz="2200" dirty="0">
                <a:solidFill>
                  <a:srgbClr val="454545"/>
                </a:solidFill>
                <a:latin typeface="Calibri" panose="020F0502020204030204" pitchFamily="34" charset="0"/>
                <a:cs typeface="Calibri" panose="020F0502020204030204" pitchFamily="34" charset="0"/>
              </a:rPr>
              <a:t>Most agricultural products are processed before reaching the consumer. The </a:t>
            </a:r>
            <a:r>
              <a:rPr lang="en-IE" sz="2200" b="1" dirty="0">
                <a:solidFill>
                  <a:srgbClr val="454545"/>
                </a:solidFill>
                <a:latin typeface="Calibri" panose="020F0502020204030204" pitchFamily="34" charset="0"/>
                <a:cs typeface="Calibri" panose="020F0502020204030204" pitchFamily="34" charset="0"/>
              </a:rPr>
              <a:t>slaughter</a:t>
            </a:r>
            <a:r>
              <a:rPr lang="en-IE" sz="2200" dirty="0">
                <a:solidFill>
                  <a:srgbClr val="454545"/>
                </a:solidFill>
                <a:latin typeface="Calibri" panose="020F0502020204030204" pitchFamily="34" charset="0"/>
                <a:cs typeface="Calibri" panose="020F0502020204030204" pitchFamily="34" charset="0"/>
              </a:rPr>
              <a:t> of livestock involves three distinct stages: </a:t>
            </a:r>
            <a:r>
              <a:rPr lang="en-IE" sz="2200" b="1" dirty="0">
                <a:solidFill>
                  <a:srgbClr val="454545"/>
                </a:solidFill>
                <a:latin typeface="Calibri" panose="020F0502020204030204" pitchFamily="34" charset="0"/>
                <a:cs typeface="Calibri" panose="020F0502020204030204" pitchFamily="34" charset="0"/>
              </a:rPr>
              <a:t>preslaughter handling </a:t>
            </a:r>
            <a:r>
              <a:rPr lang="en-IE" sz="2200" dirty="0">
                <a:solidFill>
                  <a:srgbClr val="454545"/>
                </a:solidFill>
                <a:latin typeface="Calibri" panose="020F0502020204030204" pitchFamily="34" charset="0"/>
                <a:cs typeface="Calibri" panose="020F0502020204030204" pitchFamily="34" charset="0"/>
              </a:rPr>
              <a:t>(to avoid stress), </a:t>
            </a:r>
            <a:r>
              <a:rPr lang="en-IE" sz="2200" b="1" dirty="0">
                <a:solidFill>
                  <a:srgbClr val="454545"/>
                </a:solidFill>
                <a:latin typeface="Calibri" panose="020F0502020204030204" pitchFamily="34" charset="0"/>
                <a:cs typeface="Calibri" panose="020F0502020204030204" pitchFamily="34" charset="0"/>
              </a:rPr>
              <a:t>stunning</a:t>
            </a:r>
            <a:r>
              <a:rPr lang="en-IE" sz="2200" dirty="0">
                <a:solidFill>
                  <a:srgbClr val="454545"/>
                </a:solidFill>
                <a:latin typeface="Calibri" panose="020F0502020204030204" pitchFamily="34" charset="0"/>
                <a:cs typeface="Calibri" panose="020F0502020204030204" pitchFamily="34" charset="0"/>
              </a:rPr>
              <a:t>, and </a:t>
            </a:r>
            <a:r>
              <a:rPr lang="en-IE" sz="2200" b="1" dirty="0">
                <a:solidFill>
                  <a:srgbClr val="454545"/>
                </a:solidFill>
                <a:latin typeface="Calibri" panose="020F0502020204030204" pitchFamily="34" charset="0"/>
                <a:cs typeface="Calibri" panose="020F0502020204030204" pitchFamily="34" charset="0"/>
              </a:rPr>
              <a:t>slaughtering</a:t>
            </a:r>
            <a:r>
              <a:rPr lang="en-IE" sz="2200" dirty="0">
                <a:solidFill>
                  <a:srgbClr val="454545"/>
                </a:solidFill>
                <a:latin typeface="Calibri" panose="020F0502020204030204" pitchFamily="34" charset="0"/>
                <a:cs typeface="Calibri" panose="020F0502020204030204" pitchFamily="34" charset="0"/>
              </a:rPr>
              <a:t>. </a:t>
            </a:r>
          </a:p>
          <a:p>
            <a:pPr marL="0" indent="0" algn="just">
              <a:buClr>
                <a:srgbClr val="E8A116"/>
              </a:buClr>
            </a:pPr>
            <a:r>
              <a:rPr lang="en-IE" sz="2200" dirty="0">
                <a:solidFill>
                  <a:srgbClr val="454545"/>
                </a:solidFill>
                <a:latin typeface="Calibri" panose="020F0502020204030204" pitchFamily="34" charset="0"/>
                <a:cs typeface="Calibri" panose="020F0502020204030204" pitchFamily="34" charset="0"/>
              </a:rPr>
              <a:t>The EU legislation (Regulation EC 1099/2009) on the killing of animals aims to </a:t>
            </a:r>
            <a:r>
              <a:rPr lang="en-IE" sz="2200" b="1" dirty="0">
                <a:solidFill>
                  <a:srgbClr val="454545"/>
                </a:solidFill>
                <a:latin typeface="Calibri" panose="020F0502020204030204" pitchFamily="34" charset="0"/>
                <a:cs typeface="Calibri" panose="020F0502020204030204" pitchFamily="34" charset="0"/>
              </a:rPr>
              <a:t>minimise the pain and suffering </a:t>
            </a:r>
            <a:r>
              <a:rPr lang="en-IE" sz="2200" dirty="0">
                <a:solidFill>
                  <a:srgbClr val="454545"/>
                </a:solidFill>
                <a:latin typeface="Calibri" panose="020F0502020204030204" pitchFamily="34" charset="0"/>
                <a:cs typeface="Calibri" panose="020F0502020204030204" pitchFamily="34" charset="0"/>
              </a:rPr>
              <a:t>of animals through the use of properly approved stunning methods. It applies to farmed animals. EU legislation requires farmers to </a:t>
            </a:r>
            <a:r>
              <a:rPr lang="en-IE" sz="2200" b="1" dirty="0">
                <a:solidFill>
                  <a:srgbClr val="454545"/>
                </a:solidFill>
                <a:latin typeface="Calibri" panose="020F0502020204030204" pitchFamily="34" charset="0"/>
                <a:cs typeface="Calibri" panose="020F0502020204030204" pitchFamily="34" charset="0"/>
              </a:rPr>
              <a:t>register</a:t>
            </a:r>
            <a:r>
              <a:rPr lang="en-IE" sz="2200" dirty="0">
                <a:solidFill>
                  <a:srgbClr val="454545"/>
                </a:solidFill>
                <a:latin typeface="Calibri" panose="020F0502020204030204" pitchFamily="34" charset="0"/>
                <a:cs typeface="Calibri" panose="020F0502020204030204" pitchFamily="34" charset="0"/>
              </a:rPr>
              <a:t> their animal herds/flocks with the relevant competent authority e.g. national government department for Agriculture.  </a:t>
            </a:r>
          </a:p>
          <a:p>
            <a:pPr marL="0" indent="0" algn="just">
              <a:buClr>
                <a:srgbClr val="E8A116"/>
              </a:buClr>
            </a:pPr>
            <a:r>
              <a:rPr lang="en-IE" sz="2200" b="1" dirty="0">
                <a:solidFill>
                  <a:srgbClr val="454545"/>
                </a:solidFill>
                <a:latin typeface="Calibri" panose="020F0502020204030204" pitchFamily="34" charset="0"/>
                <a:cs typeface="Calibri" panose="020F0502020204030204" pitchFamily="34" charset="0"/>
              </a:rPr>
              <a:t>Food products of animal origin </a:t>
            </a:r>
            <a:r>
              <a:rPr lang="en-IE" sz="2200" dirty="0">
                <a:solidFill>
                  <a:srgbClr val="454545"/>
                </a:solidFill>
                <a:latin typeface="Calibri" panose="020F0502020204030204" pitchFamily="34" charset="0"/>
                <a:cs typeface="Calibri" panose="020F0502020204030204" pitchFamily="34" charset="0"/>
              </a:rPr>
              <a:t>must be given a </a:t>
            </a:r>
            <a:r>
              <a:rPr lang="en-IE" sz="2200" b="1" dirty="0">
                <a:solidFill>
                  <a:srgbClr val="454545"/>
                </a:solidFill>
                <a:latin typeface="Calibri" panose="020F0502020204030204" pitchFamily="34" charset="0"/>
                <a:cs typeface="Calibri" panose="020F0502020204030204" pitchFamily="34" charset="0"/>
              </a:rPr>
              <a:t>health mark </a:t>
            </a:r>
            <a:r>
              <a:rPr lang="en-IE" sz="2200" dirty="0">
                <a:solidFill>
                  <a:srgbClr val="454545"/>
                </a:solidFill>
                <a:latin typeface="Calibri" panose="020F0502020204030204" pitchFamily="34" charset="0"/>
                <a:cs typeface="Calibri" panose="020F0502020204030204" pitchFamily="34" charset="0"/>
              </a:rPr>
              <a:t>applied, in accordance with Regulation EC 854/2004, by an authorised </a:t>
            </a:r>
            <a:r>
              <a:rPr lang="en-IE" sz="2200" b="1" dirty="0">
                <a:solidFill>
                  <a:srgbClr val="454545"/>
                </a:solidFill>
                <a:latin typeface="Calibri" panose="020F0502020204030204" pitchFamily="34" charset="0"/>
                <a:cs typeface="Calibri" panose="020F0502020204030204" pitchFamily="34" charset="0"/>
              </a:rPr>
              <a:t>veterinarian</a:t>
            </a:r>
            <a:r>
              <a:rPr lang="en-IE" sz="2200" dirty="0">
                <a:solidFill>
                  <a:srgbClr val="454545"/>
                </a:solidFill>
                <a:latin typeface="Calibri" panose="020F0502020204030204" pitchFamily="34" charset="0"/>
                <a:cs typeface="Calibri" panose="020F0502020204030204" pitchFamily="34" charset="0"/>
              </a:rPr>
              <a:t>. Animal by-products of meat production are the non edible meat materials collected during the slaughter process and must be disposed of appropriately according to EU legislation. </a:t>
            </a:r>
          </a:p>
          <a:p>
            <a:pPr marL="0" indent="0" algn="just">
              <a:buClr>
                <a:srgbClr val="E8A116"/>
              </a:buClr>
            </a:pPr>
            <a:endParaRPr lang="en-IE" sz="2200" dirty="0">
              <a:solidFill>
                <a:srgbClr val="454545"/>
              </a:solidFill>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1" y="761603"/>
            <a:ext cx="2881609" cy="803654"/>
          </a:xfrm>
        </p:spPr>
        <p:txBody>
          <a:bodyPr/>
          <a:lstStyle/>
          <a:p>
            <a:pPr>
              <a:lnSpc>
                <a:spcPts val="3520"/>
              </a:lnSpc>
              <a:spcBef>
                <a:spcPts val="0"/>
              </a:spcBef>
            </a:pPr>
            <a:r>
              <a:rPr lang="en-US" b="1" dirty="0">
                <a:solidFill>
                  <a:srgbClr val="E8A116"/>
                </a:solidFill>
              </a:rPr>
              <a:t>2.7 Animal Husbandry – care and management of animals</a:t>
            </a:r>
          </a:p>
          <a:p>
            <a:pPr>
              <a:lnSpc>
                <a:spcPts val="3520"/>
              </a:lnSpc>
              <a:spcBef>
                <a:spcPts val="0"/>
              </a:spcBef>
            </a:pPr>
            <a:endParaRPr lang="en-US" b="1" dirty="0">
              <a:solidFill>
                <a:srgbClr val="E8A116"/>
              </a:solidFill>
            </a:endParaRP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a:off x="3482822" y="308308"/>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3" name="Graphic 3">
            <a:extLst>
              <a:ext uri="{FF2B5EF4-FFF2-40B4-BE49-F238E27FC236}">
                <a16:creationId xmlns:a16="http://schemas.microsoft.com/office/drawing/2014/main" id="{CA62DF0C-287A-3F73-76AC-594D188BED43}"/>
              </a:ext>
            </a:extLst>
          </p:cNvPr>
          <p:cNvGrpSpPr/>
          <p:nvPr/>
        </p:nvGrpSpPr>
        <p:grpSpPr>
          <a:xfrm>
            <a:off x="2611177" y="4750584"/>
            <a:ext cx="885933" cy="845986"/>
            <a:chOff x="10407709" y="5371716"/>
            <a:chExt cx="1086136" cy="1037162"/>
          </a:xfrm>
          <a:solidFill>
            <a:srgbClr val="296B5F"/>
          </a:solidFill>
        </p:grpSpPr>
        <p:sp>
          <p:nvSpPr>
            <p:cNvPr id="6" name="Freeform 5">
              <a:extLst>
                <a:ext uri="{FF2B5EF4-FFF2-40B4-BE49-F238E27FC236}">
                  <a16:creationId xmlns:a16="http://schemas.microsoft.com/office/drawing/2014/main" id="{7EBC0AEF-18E0-BEF3-20F3-4DFEBB88790C}"/>
                </a:ext>
              </a:extLst>
            </p:cNvPr>
            <p:cNvSpPr/>
            <p:nvPr/>
          </p:nvSpPr>
          <p:spPr>
            <a:xfrm>
              <a:off x="11016927" y="5621447"/>
              <a:ext cx="177956" cy="194120"/>
            </a:xfrm>
            <a:custGeom>
              <a:avLst/>
              <a:gdLst>
                <a:gd name="connsiteX0" fmla="*/ 7905 w 177956"/>
                <a:gd name="connsiteY0" fmla="*/ 175795 h 194120"/>
                <a:gd name="connsiteX1" fmla="*/ 117615 w 177956"/>
                <a:gd name="connsiteY1" fmla="*/ 181281 h 194120"/>
                <a:gd name="connsiteX2" fmla="*/ 177956 w 177956"/>
                <a:gd name="connsiteY2" fmla="*/ 259 h 194120"/>
                <a:gd name="connsiteX3" fmla="*/ 18875 w 177956"/>
                <a:gd name="connsiteY3" fmla="*/ 52371 h 194120"/>
                <a:gd name="connsiteX4" fmla="*/ 7905 w 177956"/>
                <a:gd name="connsiteY4" fmla="*/ 175795 h 194120"/>
                <a:gd name="connsiteX5" fmla="*/ 7905 w 177956"/>
                <a:gd name="connsiteY5" fmla="*/ 175795 h 19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956" h="194120">
                  <a:moveTo>
                    <a:pt x="7905" y="175795"/>
                  </a:moveTo>
                  <a:cubicBezTo>
                    <a:pt x="54532" y="197738"/>
                    <a:pt x="92930" y="200480"/>
                    <a:pt x="117615" y="181281"/>
                  </a:cubicBezTo>
                  <a:cubicBezTo>
                    <a:pt x="166986" y="148368"/>
                    <a:pt x="177956" y="49628"/>
                    <a:pt x="177956" y="259"/>
                  </a:cubicBezTo>
                  <a:cubicBezTo>
                    <a:pt x="101158" y="-2484"/>
                    <a:pt x="46303" y="16715"/>
                    <a:pt x="18875" y="52371"/>
                  </a:cubicBezTo>
                  <a:cubicBezTo>
                    <a:pt x="-11294" y="96255"/>
                    <a:pt x="2419" y="156596"/>
                    <a:pt x="7905" y="175795"/>
                  </a:cubicBezTo>
                  <a:lnTo>
                    <a:pt x="7905" y="175795"/>
                  </a:lnTo>
                  <a:close/>
                </a:path>
              </a:pathLst>
            </a:custGeom>
            <a:solidFill>
              <a:srgbClr val="E8A116"/>
            </a:solidFill>
            <a:ln w="27426"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96B5EEAE-C41E-227B-B959-395F16C2CD6C}"/>
                </a:ext>
              </a:extLst>
            </p:cNvPr>
            <p:cNvSpPr/>
            <p:nvPr/>
          </p:nvSpPr>
          <p:spPr>
            <a:xfrm>
              <a:off x="10684499" y="5383085"/>
              <a:ext cx="218072" cy="198850"/>
            </a:xfrm>
            <a:custGeom>
              <a:avLst/>
              <a:gdLst>
                <a:gd name="connsiteX0" fmla="*/ 230 w 218072"/>
                <a:gd name="connsiteY0" fmla="*/ 0 h 198850"/>
                <a:gd name="connsiteX1" fmla="*/ 60571 w 218072"/>
                <a:gd name="connsiteY1" fmla="*/ 175537 h 198850"/>
                <a:gd name="connsiteX2" fmla="*/ 197709 w 218072"/>
                <a:gd name="connsiteY2" fmla="*/ 189251 h 198850"/>
                <a:gd name="connsiteX3" fmla="*/ 203194 w 218072"/>
                <a:gd name="connsiteY3" fmla="*/ 65827 h 198850"/>
                <a:gd name="connsiteX4" fmla="*/ 230 w 218072"/>
                <a:gd name="connsiteY4" fmla="*/ 0 h 198850"/>
                <a:gd name="connsiteX5" fmla="*/ 230 w 218072"/>
                <a:gd name="connsiteY5" fmla="*/ 0 h 19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072" h="198850">
                  <a:moveTo>
                    <a:pt x="230" y="0"/>
                  </a:moveTo>
                  <a:cubicBezTo>
                    <a:pt x="-2513" y="87769"/>
                    <a:pt x="19429" y="145367"/>
                    <a:pt x="60571" y="175537"/>
                  </a:cubicBezTo>
                  <a:cubicBezTo>
                    <a:pt x="109940" y="211193"/>
                    <a:pt x="175766" y="197479"/>
                    <a:pt x="197709" y="189251"/>
                  </a:cubicBezTo>
                  <a:cubicBezTo>
                    <a:pt x="222394" y="137138"/>
                    <a:pt x="225137" y="95997"/>
                    <a:pt x="203194" y="65827"/>
                  </a:cubicBezTo>
                  <a:cubicBezTo>
                    <a:pt x="164796" y="10972"/>
                    <a:pt x="55085" y="0"/>
                    <a:pt x="230" y="0"/>
                  </a:cubicBezTo>
                  <a:lnTo>
                    <a:pt x="230" y="0"/>
                  </a:lnTo>
                  <a:close/>
                </a:path>
              </a:pathLst>
            </a:custGeom>
            <a:solidFill>
              <a:srgbClr val="E8A116"/>
            </a:solidFill>
            <a:ln w="27426" cap="flat">
              <a:noFill/>
              <a:prstDash val="solid"/>
              <a:miter/>
            </a:ln>
          </p:spPr>
          <p:txBody>
            <a:bodyPr rtlCol="0" anchor="ctr"/>
            <a:lstStyle/>
            <a:p>
              <a:endParaRPr lang="en-US"/>
            </a:p>
          </p:txBody>
        </p:sp>
        <p:grpSp>
          <p:nvGrpSpPr>
            <p:cNvPr id="8" name="Graphic 3">
              <a:extLst>
                <a:ext uri="{FF2B5EF4-FFF2-40B4-BE49-F238E27FC236}">
                  <a16:creationId xmlns:a16="http://schemas.microsoft.com/office/drawing/2014/main" id="{1F5C1F80-7EBD-FD1A-CA63-4081ACDFD9EE}"/>
                </a:ext>
              </a:extLst>
            </p:cNvPr>
            <p:cNvGrpSpPr/>
            <p:nvPr/>
          </p:nvGrpSpPr>
          <p:grpSpPr>
            <a:xfrm>
              <a:off x="10407709" y="5371716"/>
              <a:ext cx="1086136" cy="1037162"/>
              <a:chOff x="10407709" y="5371716"/>
              <a:chExt cx="1086136" cy="1037162"/>
            </a:xfrm>
            <a:grpFill/>
          </p:grpSpPr>
          <p:grpSp>
            <p:nvGrpSpPr>
              <p:cNvPr id="9" name="Graphic 3">
                <a:extLst>
                  <a:ext uri="{FF2B5EF4-FFF2-40B4-BE49-F238E27FC236}">
                    <a16:creationId xmlns:a16="http://schemas.microsoft.com/office/drawing/2014/main" id="{A5A3DAFF-0EB6-3AA8-FD33-00A20CA3E790}"/>
                  </a:ext>
                </a:extLst>
              </p:cNvPr>
              <p:cNvGrpSpPr/>
              <p:nvPr/>
            </p:nvGrpSpPr>
            <p:grpSpPr>
              <a:xfrm>
                <a:off x="10407709" y="5371716"/>
                <a:ext cx="1086136" cy="1037162"/>
                <a:chOff x="10407709" y="5371716"/>
                <a:chExt cx="1086136" cy="1037162"/>
              </a:xfrm>
              <a:grpFill/>
            </p:grpSpPr>
            <p:sp>
              <p:nvSpPr>
                <p:cNvPr id="11" name="Freeform 10">
                  <a:extLst>
                    <a:ext uri="{FF2B5EF4-FFF2-40B4-BE49-F238E27FC236}">
                      <a16:creationId xmlns:a16="http://schemas.microsoft.com/office/drawing/2014/main" id="{0D414DFD-B208-E005-8241-DD406EC0A4B1}"/>
                    </a:ext>
                  </a:extLst>
                </p:cNvPr>
                <p:cNvSpPr/>
                <p:nvPr/>
              </p:nvSpPr>
              <p:spPr>
                <a:xfrm>
                  <a:off x="10407709" y="5876782"/>
                  <a:ext cx="1086136" cy="532096"/>
                </a:xfrm>
                <a:custGeom>
                  <a:avLst/>
                  <a:gdLst>
                    <a:gd name="connsiteX0" fmla="*/ 540326 w 1086136"/>
                    <a:gd name="connsiteY0" fmla="*/ 532097 h 532096"/>
                    <a:gd name="connsiteX1" fmla="*/ 430615 w 1086136"/>
                    <a:gd name="connsiteY1" fmla="*/ 510154 h 532096"/>
                    <a:gd name="connsiteX2" fmla="*/ 263306 w 1086136"/>
                    <a:gd name="connsiteY2" fmla="*/ 436100 h 532096"/>
                    <a:gd name="connsiteX3" fmla="*/ 71312 w 1086136"/>
                    <a:gd name="connsiteY3" fmla="*/ 386730 h 532096"/>
                    <a:gd name="connsiteX4" fmla="*/ 16457 w 1086136"/>
                    <a:gd name="connsiteY4" fmla="*/ 381245 h 532096"/>
                    <a:gd name="connsiteX5" fmla="*/ 0 w 1086136"/>
                    <a:gd name="connsiteY5" fmla="*/ 364788 h 532096"/>
                    <a:gd name="connsiteX6" fmla="*/ 0 w 1086136"/>
                    <a:gd name="connsiteY6" fmla="*/ 191993 h 532096"/>
                    <a:gd name="connsiteX7" fmla="*/ 2743 w 1086136"/>
                    <a:gd name="connsiteY7" fmla="*/ 181022 h 532096"/>
                    <a:gd name="connsiteX8" fmla="*/ 257820 w 1086136"/>
                    <a:gd name="connsiteY8" fmla="*/ 79541 h 532096"/>
                    <a:gd name="connsiteX9" fmla="*/ 452557 w 1086136"/>
                    <a:gd name="connsiteY9" fmla="*/ 159081 h 532096"/>
                    <a:gd name="connsiteX10" fmla="*/ 556782 w 1086136"/>
                    <a:gd name="connsiteY10" fmla="*/ 189251 h 532096"/>
                    <a:gd name="connsiteX11" fmla="*/ 724090 w 1086136"/>
                    <a:gd name="connsiteY11" fmla="*/ 189251 h 532096"/>
                    <a:gd name="connsiteX12" fmla="*/ 792660 w 1086136"/>
                    <a:gd name="connsiteY12" fmla="*/ 227650 h 532096"/>
                    <a:gd name="connsiteX13" fmla="*/ 938027 w 1086136"/>
                    <a:gd name="connsiteY13" fmla="*/ 60341 h 532096"/>
                    <a:gd name="connsiteX14" fmla="*/ 1058708 w 1086136"/>
                    <a:gd name="connsiteY14" fmla="*/ 0 h 532096"/>
                    <a:gd name="connsiteX15" fmla="*/ 1069679 w 1086136"/>
                    <a:gd name="connsiteY15" fmla="*/ 0 h 532096"/>
                    <a:gd name="connsiteX16" fmla="*/ 1083393 w 1086136"/>
                    <a:gd name="connsiteY16" fmla="*/ 8229 h 532096"/>
                    <a:gd name="connsiteX17" fmla="*/ 1086136 w 1086136"/>
                    <a:gd name="connsiteY17" fmla="*/ 24686 h 532096"/>
                    <a:gd name="connsiteX18" fmla="*/ 954484 w 1086136"/>
                    <a:gd name="connsiteY18" fmla="*/ 320904 h 532096"/>
                    <a:gd name="connsiteX19" fmla="*/ 798145 w 1086136"/>
                    <a:gd name="connsiteY19" fmla="*/ 452556 h 532096"/>
                    <a:gd name="connsiteX20" fmla="*/ 776204 w 1086136"/>
                    <a:gd name="connsiteY20" fmla="*/ 458042 h 532096"/>
                    <a:gd name="connsiteX21" fmla="*/ 641807 w 1086136"/>
                    <a:gd name="connsiteY21" fmla="*/ 512897 h 532096"/>
                    <a:gd name="connsiteX22" fmla="*/ 540326 w 1086136"/>
                    <a:gd name="connsiteY22" fmla="*/ 532097 h 532096"/>
                    <a:gd name="connsiteX23" fmla="*/ 540326 w 1086136"/>
                    <a:gd name="connsiteY23" fmla="*/ 532097 h 532096"/>
                    <a:gd name="connsiteX24" fmla="*/ 35656 w 1086136"/>
                    <a:gd name="connsiteY24" fmla="*/ 348331 h 532096"/>
                    <a:gd name="connsiteX25" fmla="*/ 74055 w 1086136"/>
                    <a:gd name="connsiteY25" fmla="*/ 351074 h 532096"/>
                    <a:gd name="connsiteX26" fmla="*/ 274277 w 1086136"/>
                    <a:gd name="connsiteY26" fmla="*/ 403186 h 532096"/>
                    <a:gd name="connsiteX27" fmla="*/ 441586 w 1086136"/>
                    <a:gd name="connsiteY27" fmla="*/ 477241 h 532096"/>
                    <a:gd name="connsiteX28" fmla="*/ 628094 w 1086136"/>
                    <a:gd name="connsiteY28" fmla="*/ 479983 h 532096"/>
                    <a:gd name="connsiteX29" fmla="*/ 762490 w 1086136"/>
                    <a:gd name="connsiteY29" fmla="*/ 425128 h 532096"/>
                    <a:gd name="connsiteX30" fmla="*/ 765232 w 1086136"/>
                    <a:gd name="connsiteY30" fmla="*/ 425128 h 532096"/>
                    <a:gd name="connsiteX31" fmla="*/ 789918 w 1086136"/>
                    <a:gd name="connsiteY31" fmla="*/ 419643 h 532096"/>
                    <a:gd name="connsiteX32" fmla="*/ 921570 w 1086136"/>
                    <a:gd name="connsiteY32" fmla="*/ 307190 h 532096"/>
                    <a:gd name="connsiteX33" fmla="*/ 1039509 w 1086136"/>
                    <a:gd name="connsiteY33" fmla="*/ 35656 h 532096"/>
                    <a:gd name="connsiteX34" fmla="*/ 962712 w 1086136"/>
                    <a:gd name="connsiteY34" fmla="*/ 82283 h 532096"/>
                    <a:gd name="connsiteX35" fmla="*/ 803631 w 1086136"/>
                    <a:gd name="connsiteY35" fmla="*/ 266048 h 532096"/>
                    <a:gd name="connsiteX36" fmla="*/ 803631 w 1086136"/>
                    <a:gd name="connsiteY36" fmla="*/ 268791 h 532096"/>
                    <a:gd name="connsiteX37" fmla="*/ 724090 w 1086136"/>
                    <a:gd name="connsiteY37" fmla="*/ 348331 h 532096"/>
                    <a:gd name="connsiteX38" fmla="*/ 490955 w 1086136"/>
                    <a:gd name="connsiteY38" fmla="*/ 348331 h 532096"/>
                    <a:gd name="connsiteX39" fmla="*/ 400444 w 1086136"/>
                    <a:gd name="connsiteY39" fmla="*/ 362045 h 532096"/>
                    <a:gd name="connsiteX40" fmla="*/ 394958 w 1086136"/>
                    <a:gd name="connsiteY40" fmla="*/ 345588 h 532096"/>
                    <a:gd name="connsiteX41" fmla="*/ 389473 w 1086136"/>
                    <a:gd name="connsiteY41" fmla="*/ 329131 h 532096"/>
                    <a:gd name="connsiteX42" fmla="*/ 389473 w 1086136"/>
                    <a:gd name="connsiteY42" fmla="*/ 329131 h 532096"/>
                    <a:gd name="connsiteX43" fmla="*/ 490955 w 1086136"/>
                    <a:gd name="connsiteY43" fmla="*/ 312676 h 532096"/>
                    <a:gd name="connsiteX44" fmla="*/ 724090 w 1086136"/>
                    <a:gd name="connsiteY44" fmla="*/ 312676 h 532096"/>
                    <a:gd name="connsiteX45" fmla="*/ 767975 w 1086136"/>
                    <a:gd name="connsiteY45" fmla="*/ 268791 h 532096"/>
                    <a:gd name="connsiteX46" fmla="*/ 724090 w 1086136"/>
                    <a:gd name="connsiteY46" fmla="*/ 224907 h 532096"/>
                    <a:gd name="connsiteX47" fmla="*/ 556782 w 1086136"/>
                    <a:gd name="connsiteY47" fmla="*/ 224907 h 532096"/>
                    <a:gd name="connsiteX48" fmla="*/ 433358 w 1086136"/>
                    <a:gd name="connsiteY48" fmla="*/ 189251 h 532096"/>
                    <a:gd name="connsiteX49" fmla="*/ 249592 w 1086136"/>
                    <a:gd name="connsiteY49" fmla="*/ 112453 h 532096"/>
                    <a:gd name="connsiteX50" fmla="*/ 35656 w 1086136"/>
                    <a:gd name="connsiteY50" fmla="*/ 194736 h 532096"/>
                    <a:gd name="connsiteX51" fmla="*/ 35656 w 1086136"/>
                    <a:gd name="connsiteY51" fmla="*/ 348331 h 532096"/>
                    <a:gd name="connsiteX52" fmla="*/ 35656 w 1086136"/>
                    <a:gd name="connsiteY52" fmla="*/ 348331 h 53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86136" h="532096">
                      <a:moveTo>
                        <a:pt x="540326" y="532097"/>
                      </a:moveTo>
                      <a:cubicBezTo>
                        <a:pt x="501927" y="532097"/>
                        <a:pt x="463528" y="523868"/>
                        <a:pt x="430615" y="510154"/>
                      </a:cubicBezTo>
                      <a:lnTo>
                        <a:pt x="263306" y="436100"/>
                      </a:lnTo>
                      <a:cubicBezTo>
                        <a:pt x="202965" y="408672"/>
                        <a:pt x="137138" y="392216"/>
                        <a:pt x="71312" y="386730"/>
                      </a:cubicBezTo>
                      <a:lnTo>
                        <a:pt x="16457" y="381245"/>
                      </a:lnTo>
                      <a:cubicBezTo>
                        <a:pt x="8229" y="381245"/>
                        <a:pt x="0" y="373016"/>
                        <a:pt x="0" y="364788"/>
                      </a:cubicBezTo>
                      <a:lnTo>
                        <a:pt x="0" y="191993"/>
                      </a:lnTo>
                      <a:cubicBezTo>
                        <a:pt x="0" y="189251"/>
                        <a:pt x="0" y="183765"/>
                        <a:pt x="2743" y="181022"/>
                      </a:cubicBezTo>
                      <a:cubicBezTo>
                        <a:pt x="8229" y="175537"/>
                        <a:pt x="106968" y="46627"/>
                        <a:pt x="257820" y="79541"/>
                      </a:cubicBezTo>
                      <a:cubicBezTo>
                        <a:pt x="342846" y="98740"/>
                        <a:pt x="411415" y="134396"/>
                        <a:pt x="452557" y="159081"/>
                      </a:cubicBezTo>
                      <a:cubicBezTo>
                        <a:pt x="482727" y="178280"/>
                        <a:pt x="518383" y="189251"/>
                        <a:pt x="556782" y="189251"/>
                      </a:cubicBezTo>
                      <a:lnTo>
                        <a:pt x="724090" y="189251"/>
                      </a:lnTo>
                      <a:cubicBezTo>
                        <a:pt x="754261" y="189251"/>
                        <a:pt x="778946" y="205707"/>
                        <a:pt x="792660" y="227650"/>
                      </a:cubicBezTo>
                      <a:lnTo>
                        <a:pt x="938027" y="60341"/>
                      </a:lnTo>
                      <a:cubicBezTo>
                        <a:pt x="965454" y="21943"/>
                        <a:pt x="1012081" y="0"/>
                        <a:pt x="1058708" y="0"/>
                      </a:cubicBezTo>
                      <a:lnTo>
                        <a:pt x="1069679" y="0"/>
                      </a:lnTo>
                      <a:cubicBezTo>
                        <a:pt x="1075165" y="0"/>
                        <a:pt x="1080650" y="2743"/>
                        <a:pt x="1083393" y="8229"/>
                      </a:cubicBezTo>
                      <a:cubicBezTo>
                        <a:pt x="1086136" y="13714"/>
                        <a:pt x="1086136" y="19200"/>
                        <a:pt x="1086136" y="24686"/>
                      </a:cubicBezTo>
                      <a:lnTo>
                        <a:pt x="954484" y="320904"/>
                      </a:lnTo>
                      <a:cubicBezTo>
                        <a:pt x="927056" y="386730"/>
                        <a:pt x="866715" y="436100"/>
                        <a:pt x="798145" y="452556"/>
                      </a:cubicBezTo>
                      <a:lnTo>
                        <a:pt x="776204" y="458042"/>
                      </a:lnTo>
                      <a:lnTo>
                        <a:pt x="641807" y="512897"/>
                      </a:lnTo>
                      <a:cubicBezTo>
                        <a:pt x="608895" y="526611"/>
                        <a:pt x="575981" y="532097"/>
                        <a:pt x="540326" y="532097"/>
                      </a:cubicBezTo>
                      <a:lnTo>
                        <a:pt x="540326" y="532097"/>
                      </a:lnTo>
                      <a:close/>
                      <a:moveTo>
                        <a:pt x="35656" y="348331"/>
                      </a:moveTo>
                      <a:lnTo>
                        <a:pt x="74055" y="351074"/>
                      </a:lnTo>
                      <a:cubicBezTo>
                        <a:pt x="142624" y="359302"/>
                        <a:pt x="211193" y="375759"/>
                        <a:pt x="274277" y="403186"/>
                      </a:cubicBezTo>
                      <a:lnTo>
                        <a:pt x="441586" y="477241"/>
                      </a:lnTo>
                      <a:cubicBezTo>
                        <a:pt x="501927" y="501926"/>
                        <a:pt x="567753" y="504669"/>
                        <a:pt x="628094" y="479983"/>
                      </a:cubicBezTo>
                      <a:lnTo>
                        <a:pt x="762490" y="425128"/>
                      </a:lnTo>
                      <a:cubicBezTo>
                        <a:pt x="762490" y="425128"/>
                        <a:pt x="765232" y="425128"/>
                        <a:pt x="765232" y="425128"/>
                      </a:cubicBezTo>
                      <a:lnTo>
                        <a:pt x="789918" y="419643"/>
                      </a:lnTo>
                      <a:cubicBezTo>
                        <a:pt x="847515" y="405929"/>
                        <a:pt x="896885" y="364788"/>
                        <a:pt x="921570" y="307190"/>
                      </a:cubicBezTo>
                      <a:lnTo>
                        <a:pt x="1039509" y="35656"/>
                      </a:lnTo>
                      <a:cubicBezTo>
                        <a:pt x="1009339" y="41141"/>
                        <a:pt x="981911" y="57598"/>
                        <a:pt x="962712" y="82283"/>
                      </a:cubicBezTo>
                      <a:lnTo>
                        <a:pt x="803631" y="266048"/>
                      </a:lnTo>
                      <a:cubicBezTo>
                        <a:pt x="803631" y="266048"/>
                        <a:pt x="803631" y="268791"/>
                        <a:pt x="803631" y="268791"/>
                      </a:cubicBezTo>
                      <a:cubicBezTo>
                        <a:pt x="803631" y="312676"/>
                        <a:pt x="767975" y="348331"/>
                        <a:pt x="724090" y="348331"/>
                      </a:cubicBezTo>
                      <a:lnTo>
                        <a:pt x="490955" y="348331"/>
                      </a:lnTo>
                      <a:cubicBezTo>
                        <a:pt x="460785" y="348331"/>
                        <a:pt x="430615" y="353817"/>
                        <a:pt x="400444" y="362045"/>
                      </a:cubicBezTo>
                      <a:lnTo>
                        <a:pt x="394958" y="345588"/>
                      </a:lnTo>
                      <a:lnTo>
                        <a:pt x="389473" y="329131"/>
                      </a:lnTo>
                      <a:lnTo>
                        <a:pt x="389473" y="329131"/>
                      </a:lnTo>
                      <a:cubicBezTo>
                        <a:pt x="422386" y="318161"/>
                        <a:pt x="455300" y="312676"/>
                        <a:pt x="490955" y="312676"/>
                      </a:cubicBezTo>
                      <a:lnTo>
                        <a:pt x="724090" y="312676"/>
                      </a:lnTo>
                      <a:cubicBezTo>
                        <a:pt x="748776" y="312676"/>
                        <a:pt x="767975" y="293476"/>
                        <a:pt x="767975" y="268791"/>
                      </a:cubicBezTo>
                      <a:cubicBezTo>
                        <a:pt x="767975" y="244107"/>
                        <a:pt x="748776" y="224907"/>
                        <a:pt x="724090" y="224907"/>
                      </a:cubicBezTo>
                      <a:lnTo>
                        <a:pt x="556782" y="224907"/>
                      </a:lnTo>
                      <a:cubicBezTo>
                        <a:pt x="512898" y="224907"/>
                        <a:pt x="469013" y="213936"/>
                        <a:pt x="433358" y="189251"/>
                      </a:cubicBezTo>
                      <a:cubicBezTo>
                        <a:pt x="392216" y="164566"/>
                        <a:pt x="329132" y="131653"/>
                        <a:pt x="249592" y="112453"/>
                      </a:cubicBezTo>
                      <a:cubicBezTo>
                        <a:pt x="134395" y="87769"/>
                        <a:pt x="52112" y="175537"/>
                        <a:pt x="35656" y="194736"/>
                      </a:cubicBezTo>
                      <a:lnTo>
                        <a:pt x="35656" y="348331"/>
                      </a:lnTo>
                      <a:lnTo>
                        <a:pt x="35656" y="348331"/>
                      </a:lnTo>
                      <a:close/>
                    </a:path>
                  </a:pathLst>
                </a:custGeom>
                <a:grpFill/>
                <a:ln w="27426"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19A33B7B-AB5C-4E4D-7BBC-518AC3620575}"/>
                    </a:ext>
                  </a:extLst>
                </p:cNvPr>
                <p:cNvSpPr/>
                <p:nvPr/>
              </p:nvSpPr>
              <p:spPr>
                <a:xfrm>
                  <a:off x="10994886" y="5609912"/>
                  <a:ext cx="249584" cy="264128"/>
                </a:xfrm>
                <a:custGeom>
                  <a:avLst/>
                  <a:gdLst>
                    <a:gd name="connsiteX0" fmla="*/ 109486 w 249584"/>
                    <a:gd name="connsiteY0" fmla="*/ 264128 h 264128"/>
                    <a:gd name="connsiteX1" fmla="*/ 18975 w 249584"/>
                    <a:gd name="connsiteY1" fmla="*/ 239443 h 264128"/>
                    <a:gd name="connsiteX2" fmla="*/ 10747 w 249584"/>
                    <a:gd name="connsiteY2" fmla="*/ 228472 h 264128"/>
                    <a:gd name="connsiteX3" fmla="*/ 27203 w 249584"/>
                    <a:gd name="connsiteY3" fmla="*/ 66649 h 264128"/>
                    <a:gd name="connsiteX4" fmla="*/ 232911 w 249584"/>
                    <a:gd name="connsiteY4" fmla="*/ 823 h 264128"/>
                    <a:gd name="connsiteX5" fmla="*/ 249368 w 249584"/>
                    <a:gd name="connsiteY5" fmla="*/ 17280 h 264128"/>
                    <a:gd name="connsiteX6" fmla="*/ 172571 w 249584"/>
                    <a:gd name="connsiteY6" fmla="*/ 244929 h 264128"/>
                    <a:gd name="connsiteX7" fmla="*/ 109486 w 249584"/>
                    <a:gd name="connsiteY7" fmla="*/ 264128 h 264128"/>
                    <a:gd name="connsiteX8" fmla="*/ 109486 w 249584"/>
                    <a:gd name="connsiteY8" fmla="*/ 264128 h 264128"/>
                    <a:gd name="connsiteX9" fmla="*/ 40917 w 249584"/>
                    <a:gd name="connsiteY9" fmla="*/ 209273 h 264128"/>
                    <a:gd name="connsiteX10" fmla="*/ 150628 w 249584"/>
                    <a:gd name="connsiteY10" fmla="*/ 214758 h 264128"/>
                    <a:gd name="connsiteX11" fmla="*/ 210969 w 249584"/>
                    <a:gd name="connsiteY11" fmla="*/ 33736 h 264128"/>
                    <a:gd name="connsiteX12" fmla="*/ 51889 w 249584"/>
                    <a:gd name="connsiteY12" fmla="*/ 85849 h 264128"/>
                    <a:gd name="connsiteX13" fmla="*/ 40917 w 249584"/>
                    <a:gd name="connsiteY13" fmla="*/ 209273 h 264128"/>
                    <a:gd name="connsiteX14" fmla="*/ 40917 w 249584"/>
                    <a:gd name="connsiteY14" fmla="*/ 209273 h 26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9584" h="264128">
                      <a:moveTo>
                        <a:pt x="109486" y="264128"/>
                      </a:moveTo>
                      <a:cubicBezTo>
                        <a:pt x="82059" y="264128"/>
                        <a:pt x="51889" y="255899"/>
                        <a:pt x="18975" y="239443"/>
                      </a:cubicBezTo>
                      <a:cubicBezTo>
                        <a:pt x="16232" y="236701"/>
                        <a:pt x="10747" y="233958"/>
                        <a:pt x="10747" y="228472"/>
                      </a:cubicBezTo>
                      <a:cubicBezTo>
                        <a:pt x="10747" y="225729"/>
                        <a:pt x="-22166" y="132475"/>
                        <a:pt x="27203" y="66649"/>
                      </a:cubicBezTo>
                      <a:cubicBezTo>
                        <a:pt x="62860" y="17280"/>
                        <a:pt x="131429" y="-4663"/>
                        <a:pt x="232911" y="823"/>
                      </a:cubicBezTo>
                      <a:cubicBezTo>
                        <a:pt x="241140" y="823"/>
                        <a:pt x="249368" y="9051"/>
                        <a:pt x="249368" y="17280"/>
                      </a:cubicBezTo>
                      <a:cubicBezTo>
                        <a:pt x="249368" y="25508"/>
                        <a:pt x="257597" y="190073"/>
                        <a:pt x="172571" y="244929"/>
                      </a:cubicBezTo>
                      <a:cubicBezTo>
                        <a:pt x="153371" y="258642"/>
                        <a:pt x="134172" y="264128"/>
                        <a:pt x="109486" y="264128"/>
                      </a:cubicBezTo>
                      <a:lnTo>
                        <a:pt x="109486" y="264128"/>
                      </a:lnTo>
                      <a:close/>
                      <a:moveTo>
                        <a:pt x="40917" y="209273"/>
                      </a:moveTo>
                      <a:cubicBezTo>
                        <a:pt x="87545" y="231215"/>
                        <a:pt x="125943" y="233958"/>
                        <a:pt x="150628" y="214758"/>
                      </a:cubicBezTo>
                      <a:cubicBezTo>
                        <a:pt x="199998" y="181845"/>
                        <a:pt x="210969" y="83106"/>
                        <a:pt x="210969" y="33736"/>
                      </a:cubicBezTo>
                      <a:cubicBezTo>
                        <a:pt x="134172" y="30993"/>
                        <a:pt x="79317" y="50192"/>
                        <a:pt x="51889" y="85849"/>
                      </a:cubicBezTo>
                      <a:cubicBezTo>
                        <a:pt x="24461" y="129732"/>
                        <a:pt x="35432" y="190073"/>
                        <a:pt x="40917" y="209273"/>
                      </a:cubicBezTo>
                      <a:lnTo>
                        <a:pt x="40917" y="209273"/>
                      </a:lnTo>
                      <a:close/>
                    </a:path>
                  </a:pathLst>
                </a:custGeom>
                <a:grpFill/>
                <a:ln w="27426"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966D0D72-A52B-602D-C4C1-9D8190ACAA93}"/>
                    </a:ext>
                  </a:extLst>
                </p:cNvPr>
                <p:cNvSpPr/>
                <p:nvPr/>
              </p:nvSpPr>
              <p:spPr>
                <a:xfrm>
                  <a:off x="10659296" y="5371716"/>
                  <a:ext cx="286439" cy="269189"/>
                </a:xfrm>
                <a:custGeom>
                  <a:avLst/>
                  <a:gdLst>
                    <a:gd name="connsiteX0" fmla="*/ 173542 w 286439"/>
                    <a:gd name="connsiteY0" fmla="*/ 269189 h 269189"/>
                    <a:gd name="connsiteX1" fmla="*/ 74802 w 286439"/>
                    <a:gd name="connsiteY1" fmla="*/ 239019 h 269189"/>
                    <a:gd name="connsiteX2" fmla="*/ 748 w 286439"/>
                    <a:gd name="connsiteY2" fmla="*/ 16855 h 269189"/>
                    <a:gd name="connsiteX3" fmla="*/ 17205 w 286439"/>
                    <a:gd name="connsiteY3" fmla="*/ 398 h 269189"/>
                    <a:gd name="connsiteX4" fmla="*/ 266796 w 286439"/>
                    <a:gd name="connsiteY4" fmla="*/ 82681 h 269189"/>
                    <a:gd name="connsiteX5" fmla="*/ 258568 w 286439"/>
                    <a:gd name="connsiteY5" fmla="*/ 249990 h 269189"/>
                    <a:gd name="connsiteX6" fmla="*/ 247597 w 286439"/>
                    <a:gd name="connsiteY6" fmla="*/ 258218 h 269189"/>
                    <a:gd name="connsiteX7" fmla="*/ 173542 w 286439"/>
                    <a:gd name="connsiteY7" fmla="*/ 269189 h 269189"/>
                    <a:gd name="connsiteX8" fmla="*/ 173542 w 286439"/>
                    <a:gd name="connsiteY8" fmla="*/ 269189 h 269189"/>
                    <a:gd name="connsiteX9" fmla="*/ 244854 w 286439"/>
                    <a:gd name="connsiteY9" fmla="*/ 239019 h 269189"/>
                    <a:gd name="connsiteX10" fmla="*/ 244854 w 286439"/>
                    <a:gd name="connsiteY10" fmla="*/ 239019 h 269189"/>
                    <a:gd name="connsiteX11" fmla="*/ 244854 w 286439"/>
                    <a:gd name="connsiteY11" fmla="*/ 239019 h 269189"/>
                    <a:gd name="connsiteX12" fmla="*/ 36404 w 286439"/>
                    <a:gd name="connsiteY12" fmla="*/ 36054 h 269189"/>
                    <a:gd name="connsiteX13" fmla="*/ 96745 w 286439"/>
                    <a:gd name="connsiteY13" fmla="*/ 211591 h 269189"/>
                    <a:gd name="connsiteX14" fmla="*/ 233883 w 286439"/>
                    <a:gd name="connsiteY14" fmla="*/ 225305 h 269189"/>
                    <a:gd name="connsiteX15" fmla="*/ 239368 w 286439"/>
                    <a:gd name="connsiteY15" fmla="*/ 101881 h 269189"/>
                    <a:gd name="connsiteX16" fmla="*/ 36404 w 286439"/>
                    <a:gd name="connsiteY16" fmla="*/ 36054 h 269189"/>
                    <a:gd name="connsiteX17" fmla="*/ 36404 w 286439"/>
                    <a:gd name="connsiteY17" fmla="*/ 36054 h 26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439" h="269189">
                      <a:moveTo>
                        <a:pt x="173542" y="269189"/>
                      </a:moveTo>
                      <a:cubicBezTo>
                        <a:pt x="143372" y="269189"/>
                        <a:pt x="104973" y="263703"/>
                        <a:pt x="74802" y="239019"/>
                      </a:cubicBezTo>
                      <a:cubicBezTo>
                        <a:pt x="19947" y="200620"/>
                        <a:pt x="-4738" y="123822"/>
                        <a:pt x="748" y="16855"/>
                      </a:cubicBezTo>
                      <a:cubicBezTo>
                        <a:pt x="748" y="8627"/>
                        <a:pt x="8976" y="398"/>
                        <a:pt x="17205" y="398"/>
                      </a:cubicBezTo>
                      <a:cubicBezTo>
                        <a:pt x="25433" y="398"/>
                        <a:pt x="206456" y="-10573"/>
                        <a:pt x="266796" y="82681"/>
                      </a:cubicBezTo>
                      <a:cubicBezTo>
                        <a:pt x="294224" y="126565"/>
                        <a:pt x="294224" y="181421"/>
                        <a:pt x="258568" y="249990"/>
                      </a:cubicBezTo>
                      <a:cubicBezTo>
                        <a:pt x="255825" y="252732"/>
                        <a:pt x="253082" y="258218"/>
                        <a:pt x="247597" y="258218"/>
                      </a:cubicBezTo>
                      <a:cubicBezTo>
                        <a:pt x="250340" y="258218"/>
                        <a:pt x="217427" y="269189"/>
                        <a:pt x="173542" y="269189"/>
                      </a:cubicBezTo>
                      <a:lnTo>
                        <a:pt x="173542" y="269189"/>
                      </a:lnTo>
                      <a:close/>
                      <a:moveTo>
                        <a:pt x="244854" y="239019"/>
                      </a:moveTo>
                      <a:lnTo>
                        <a:pt x="244854" y="239019"/>
                      </a:lnTo>
                      <a:lnTo>
                        <a:pt x="244854" y="239019"/>
                      </a:lnTo>
                      <a:close/>
                      <a:moveTo>
                        <a:pt x="36404" y="36054"/>
                      </a:moveTo>
                      <a:cubicBezTo>
                        <a:pt x="33661" y="123822"/>
                        <a:pt x="55603" y="181421"/>
                        <a:pt x="96745" y="211591"/>
                      </a:cubicBezTo>
                      <a:cubicBezTo>
                        <a:pt x="146114" y="247247"/>
                        <a:pt x="211941" y="233533"/>
                        <a:pt x="233883" y="225305"/>
                      </a:cubicBezTo>
                      <a:cubicBezTo>
                        <a:pt x="258568" y="173193"/>
                        <a:pt x="261311" y="132051"/>
                        <a:pt x="239368" y="101881"/>
                      </a:cubicBezTo>
                      <a:cubicBezTo>
                        <a:pt x="200970" y="44282"/>
                        <a:pt x="94002" y="33312"/>
                        <a:pt x="36404" y="36054"/>
                      </a:cubicBezTo>
                      <a:lnTo>
                        <a:pt x="36404" y="36054"/>
                      </a:lnTo>
                      <a:close/>
                    </a:path>
                  </a:pathLst>
                </a:custGeom>
                <a:grpFill/>
                <a:ln w="27426" cap="flat">
                  <a:noFill/>
                  <a:prstDash val="solid"/>
                  <a:miter/>
                </a:ln>
              </p:spPr>
              <p:txBody>
                <a:bodyPr rtlCol="0" anchor="ctr"/>
                <a:lstStyle/>
                <a:p>
                  <a:endParaRPr lang="en-US"/>
                </a:p>
              </p:txBody>
            </p:sp>
          </p:grpSp>
          <p:sp>
            <p:nvSpPr>
              <p:cNvPr id="10" name="Freeform 9">
                <a:extLst>
                  <a:ext uri="{FF2B5EF4-FFF2-40B4-BE49-F238E27FC236}">
                    <a16:creationId xmlns:a16="http://schemas.microsoft.com/office/drawing/2014/main" id="{A7284C29-C205-CDBC-C8C1-8B2B9D88AA83}"/>
                  </a:ext>
                </a:extLst>
              </p:cNvPr>
              <p:cNvSpPr/>
              <p:nvPr/>
            </p:nvSpPr>
            <p:spPr>
              <a:xfrm>
                <a:off x="10770290" y="5482359"/>
                <a:ext cx="386306" cy="613843"/>
              </a:xfrm>
              <a:custGeom>
                <a:avLst/>
                <a:gdLst>
                  <a:gd name="connsiteX0" fmla="*/ 202430 w 386306"/>
                  <a:gd name="connsiteY0" fmla="*/ 613844 h 613843"/>
                  <a:gd name="connsiteX1" fmla="*/ 202430 w 386306"/>
                  <a:gd name="connsiteY1" fmla="*/ 613844 h 613843"/>
                  <a:gd name="connsiteX2" fmla="*/ 185973 w 386306"/>
                  <a:gd name="connsiteY2" fmla="*/ 594645 h 613843"/>
                  <a:gd name="connsiteX3" fmla="*/ 191459 w 386306"/>
                  <a:gd name="connsiteY3" fmla="*/ 534304 h 613843"/>
                  <a:gd name="connsiteX4" fmla="*/ 10436 w 386306"/>
                  <a:gd name="connsiteY4" fmla="*/ 35122 h 613843"/>
                  <a:gd name="connsiteX5" fmla="*/ 2208 w 386306"/>
                  <a:gd name="connsiteY5" fmla="*/ 10436 h 613843"/>
                  <a:gd name="connsiteX6" fmla="*/ 26893 w 386306"/>
                  <a:gd name="connsiteY6" fmla="*/ 2208 h 613843"/>
                  <a:gd name="connsiteX7" fmla="*/ 224372 w 386306"/>
                  <a:gd name="connsiteY7" fmla="*/ 345054 h 613843"/>
                  <a:gd name="connsiteX8" fmla="*/ 229858 w 386306"/>
                  <a:gd name="connsiteY8" fmla="*/ 391681 h 613843"/>
                  <a:gd name="connsiteX9" fmla="*/ 358768 w 386306"/>
                  <a:gd name="connsiteY9" fmla="*/ 221629 h 613843"/>
                  <a:gd name="connsiteX10" fmla="*/ 383453 w 386306"/>
                  <a:gd name="connsiteY10" fmla="*/ 227115 h 613843"/>
                  <a:gd name="connsiteX11" fmla="*/ 377967 w 386306"/>
                  <a:gd name="connsiteY11" fmla="*/ 251800 h 613843"/>
                  <a:gd name="connsiteX12" fmla="*/ 232601 w 386306"/>
                  <a:gd name="connsiteY12" fmla="*/ 531561 h 613843"/>
                  <a:gd name="connsiteX13" fmla="*/ 227115 w 386306"/>
                  <a:gd name="connsiteY13" fmla="*/ 591902 h 613843"/>
                  <a:gd name="connsiteX14" fmla="*/ 202430 w 386306"/>
                  <a:gd name="connsiteY14" fmla="*/ 613844 h 613843"/>
                  <a:gd name="connsiteX15" fmla="*/ 202430 w 386306"/>
                  <a:gd name="connsiteY15" fmla="*/ 613844 h 61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6306" h="613843">
                    <a:moveTo>
                      <a:pt x="202430" y="613844"/>
                    </a:moveTo>
                    <a:cubicBezTo>
                      <a:pt x="202430" y="613844"/>
                      <a:pt x="202430" y="613844"/>
                      <a:pt x="202430" y="613844"/>
                    </a:cubicBezTo>
                    <a:cubicBezTo>
                      <a:pt x="191459" y="613844"/>
                      <a:pt x="183230" y="605616"/>
                      <a:pt x="185973" y="594645"/>
                    </a:cubicBezTo>
                    <a:cubicBezTo>
                      <a:pt x="185973" y="572702"/>
                      <a:pt x="188716" y="553504"/>
                      <a:pt x="191459" y="534304"/>
                    </a:cubicBezTo>
                    <a:cubicBezTo>
                      <a:pt x="199687" y="408137"/>
                      <a:pt x="194202" y="117405"/>
                      <a:pt x="10436" y="35122"/>
                    </a:cubicBezTo>
                    <a:cubicBezTo>
                      <a:pt x="2208" y="32379"/>
                      <a:pt x="-3278" y="21408"/>
                      <a:pt x="2208" y="10436"/>
                    </a:cubicBezTo>
                    <a:cubicBezTo>
                      <a:pt x="4950" y="2208"/>
                      <a:pt x="15922" y="-3278"/>
                      <a:pt x="26893" y="2208"/>
                    </a:cubicBezTo>
                    <a:cubicBezTo>
                      <a:pt x="136604" y="48836"/>
                      <a:pt x="205173" y="169517"/>
                      <a:pt x="224372" y="345054"/>
                    </a:cubicBezTo>
                    <a:cubicBezTo>
                      <a:pt x="227115" y="361510"/>
                      <a:pt x="227115" y="375224"/>
                      <a:pt x="229858" y="391681"/>
                    </a:cubicBezTo>
                    <a:cubicBezTo>
                      <a:pt x="279227" y="268257"/>
                      <a:pt x="353282" y="224372"/>
                      <a:pt x="358768" y="221629"/>
                    </a:cubicBezTo>
                    <a:cubicBezTo>
                      <a:pt x="366996" y="216143"/>
                      <a:pt x="377967" y="218886"/>
                      <a:pt x="383453" y="227115"/>
                    </a:cubicBezTo>
                    <a:cubicBezTo>
                      <a:pt x="388938" y="235343"/>
                      <a:pt x="386196" y="246314"/>
                      <a:pt x="377967" y="251800"/>
                    </a:cubicBezTo>
                    <a:cubicBezTo>
                      <a:pt x="375224" y="251800"/>
                      <a:pt x="262771" y="320369"/>
                      <a:pt x="232601" y="531561"/>
                    </a:cubicBezTo>
                    <a:cubicBezTo>
                      <a:pt x="229858" y="567217"/>
                      <a:pt x="227115" y="591902"/>
                      <a:pt x="227115" y="591902"/>
                    </a:cubicBezTo>
                    <a:cubicBezTo>
                      <a:pt x="218887" y="605616"/>
                      <a:pt x="210658" y="613844"/>
                      <a:pt x="202430" y="613844"/>
                    </a:cubicBezTo>
                    <a:lnTo>
                      <a:pt x="202430" y="613844"/>
                    </a:lnTo>
                    <a:close/>
                  </a:path>
                </a:pathLst>
              </a:custGeom>
              <a:grp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3339405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E7D3ABA1-FC56-4C70-1A49-E4AF6FC089C7}"/>
              </a:ext>
            </a:extLst>
          </p:cNvPr>
          <p:cNvSpPr/>
          <p:nvPr/>
        </p:nvSpPr>
        <p:spPr>
          <a:xfrm>
            <a:off x="0" y="0"/>
            <a:ext cx="2969683" cy="896588"/>
          </a:xfrm>
          <a:custGeom>
            <a:avLst/>
            <a:gdLst>
              <a:gd name="connsiteX0" fmla="*/ 0 w 2969683"/>
              <a:gd name="connsiteY0" fmla="*/ 0 h 896588"/>
              <a:gd name="connsiteX1" fmla="*/ 2969683 w 2969683"/>
              <a:gd name="connsiteY1" fmla="*/ 0 h 896588"/>
              <a:gd name="connsiteX2" fmla="*/ 2969683 w 2969683"/>
              <a:gd name="connsiteY2" fmla="*/ 411449 h 896588"/>
              <a:gd name="connsiteX3" fmla="*/ 2424358 w 2969683"/>
              <a:gd name="connsiteY3" fmla="*/ 896588 h 896588"/>
              <a:gd name="connsiteX4" fmla="*/ 0 w 2969683"/>
              <a:gd name="connsiteY4" fmla="*/ 896588 h 896588"/>
              <a:gd name="connsiteX5" fmla="*/ 0 w 2969683"/>
              <a:gd name="connsiteY5" fmla="*/ 0 h 89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9683" h="896588">
                <a:moveTo>
                  <a:pt x="0" y="0"/>
                </a:moveTo>
                <a:lnTo>
                  <a:pt x="2969683" y="0"/>
                </a:lnTo>
                <a:lnTo>
                  <a:pt x="2969683" y="411449"/>
                </a:lnTo>
                <a:cubicBezTo>
                  <a:pt x="2969683" y="678582"/>
                  <a:pt x="2724633" y="896588"/>
                  <a:pt x="2424358" y="896588"/>
                </a:cubicBezTo>
                <a:lnTo>
                  <a:pt x="0" y="896588"/>
                </a:lnTo>
                <a:lnTo>
                  <a:pt x="0" y="0"/>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8"/>
          </p:nvPr>
        </p:nvSpPr>
        <p:spPr>
          <a:xfrm>
            <a:off x="582130" y="1475921"/>
            <a:ext cx="11027739" cy="4995245"/>
          </a:xfrm>
        </p:spPr>
        <p:txBody>
          <a:bodyPr/>
          <a:lstStyle/>
          <a:p>
            <a:pPr marL="1255713" indent="-1255713"/>
            <a:r>
              <a:rPr lang="en-IE" sz="1800" b="1" dirty="0"/>
              <a:t>Exercise:	</a:t>
            </a:r>
            <a:r>
              <a:rPr lang="en-IE" sz="1800" dirty="0"/>
              <a:t>Examine the similarities and differences between Halal and Kosher laws guiding the slaughtering of animals.</a:t>
            </a:r>
          </a:p>
          <a:p>
            <a:pPr marL="1255713" indent="-1255713"/>
            <a:endParaRPr lang="en-IE" sz="1800" b="1" dirty="0"/>
          </a:p>
          <a:p>
            <a:pPr marL="1255713" indent="-1255713"/>
            <a:r>
              <a:rPr lang="en-IE" sz="1800" b="1" dirty="0"/>
              <a:t>Website</a:t>
            </a:r>
            <a:r>
              <a:rPr lang="en-IE" sz="1800" dirty="0"/>
              <a:t>: 	 Animals </a:t>
            </a:r>
            <a:r>
              <a:rPr lang="en-IE" sz="1800" dirty="0">
                <a:solidFill>
                  <a:srgbClr val="87AF3F"/>
                </a:solidFill>
                <a:hlinkClick r:id="rId2">
                  <a:extLst>
                    <a:ext uri="{A12FA001-AC4F-418D-AE19-62706E023703}">
                      <ahyp:hlinkClr xmlns:ahyp="http://schemas.microsoft.com/office/drawing/2018/hyperlinkcolor" val="tx"/>
                    </a:ext>
                  </a:extLst>
                </a:hlinkClick>
              </a:rPr>
              <a:t>https://www.teagasc.ie/animals/</a:t>
            </a:r>
            <a:r>
              <a:rPr lang="en-IE" sz="1800" dirty="0">
                <a:solidFill>
                  <a:srgbClr val="87AF3F"/>
                </a:solidFill>
              </a:rPr>
              <a:t>. </a:t>
            </a:r>
            <a:r>
              <a:rPr lang="en-IE" sz="1800" dirty="0"/>
              <a:t>Animal Welfare </a:t>
            </a:r>
            <a:r>
              <a:rPr lang="en-IE" sz="1800" dirty="0">
                <a:solidFill>
                  <a:srgbClr val="87AF3F"/>
                </a:solidFill>
                <a:hlinkClick r:id="rId3">
                  <a:extLst>
                    <a:ext uri="{A12FA001-AC4F-418D-AE19-62706E023703}">
                      <ahyp:hlinkClr xmlns:ahyp="http://schemas.microsoft.com/office/drawing/2018/hyperlinkcolor" val="tx"/>
                    </a:ext>
                  </a:extLst>
                </a:hlinkClick>
              </a:rPr>
              <a:t>https://food.ec.europa.eu/animals/animal-welfare/animal-welfare-practice/animal-welfare-farm_en</a:t>
            </a:r>
            <a:r>
              <a:rPr lang="en-IE" sz="1800" dirty="0">
                <a:solidFill>
                  <a:srgbClr val="87AF3F"/>
                </a:solidFill>
              </a:rPr>
              <a:t>. </a:t>
            </a:r>
            <a:r>
              <a:rPr lang="en-IE" sz="1800" dirty="0"/>
              <a:t>Animal welfare heath and husbandry </a:t>
            </a:r>
            <a:r>
              <a:rPr lang="en-IE" sz="1800" dirty="0">
                <a:solidFill>
                  <a:srgbClr val="87AF3F"/>
                </a:solidFill>
                <a:hlinkClick r:id="rId4">
                  <a:extLst>
                    <a:ext uri="{A12FA001-AC4F-418D-AE19-62706E023703}">
                      <ahyp:hlinkClr xmlns:ahyp="http://schemas.microsoft.com/office/drawing/2018/hyperlinkcolor" val="tx"/>
                    </a:ext>
                  </a:extLst>
                </a:hlinkClick>
              </a:rPr>
              <a:t>https://www.youtube.com/watch?v=SSTAJ7msu-4</a:t>
            </a:r>
            <a:r>
              <a:rPr lang="en-IE" sz="1800" dirty="0">
                <a:solidFill>
                  <a:srgbClr val="87AF3F"/>
                </a:solidFill>
              </a:rPr>
              <a:t>. </a:t>
            </a:r>
            <a:r>
              <a:rPr lang="en-IE" sz="1800" dirty="0"/>
              <a:t>Slaughter and Stunning </a:t>
            </a:r>
            <a:r>
              <a:rPr lang="en-IE" sz="1800" dirty="0">
                <a:solidFill>
                  <a:srgbClr val="87AF3F"/>
                </a:solidFill>
                <a:hlinkClick r:id="rId5">
                  <a:extLst>
                    <a:ext uri="{A12FA001-AC4F-418D-AE19-62706E023703}">
                      <ahyp:hlinkClr xmlns:ahyp="http://schemas.microsoft.com/office/drawing/2018/hyperlinkcolor" val="tx"/>
                    </a:ext>
                  </a:extLst>
                </a:hlinkClick>
              </a:rPr>
              <a:t>https://food.ec.europa.eu/animals/animal-welfare/animal-welfare-practice/slaughter-stunning_en</a:t>
            </a:r>
            <a:r>
              <a:rPr lang="en-IE" sz="1800" dirty="0">
                <a:solidFill>
                  <a:srgbClr val="87AF3F"/>
                </a:solidFill>
              </a:rPr>
              <a:t> </a:t>
            </a:r>
          </a:p>
          <a:p>
            <a:pPr marL="1255713" indent="-1255713"/>
            <a:endParaRPr lang="en-IE" sz="1800" dirty="0"/>
          </a:p>
          <a:p>
            <a:pPr marL="1255713" indent="-1255713"/>
            <a:r>
              <a:rPr lang="en-IE" sz="1800" b="1" dirty="0"/>
              <a:t>YouTube: </a:t>
            </a:r>
            <a:r>
              <a:rPr lang="en-IE" sz="1800" dirty="0"/>
              <a:t>	What does the EU do for animal welfare? </a:t>
            </a:r>
            <a:r>
              <a:rPr lang="en-IE" sz="1800" dirty="0">
                <a:solidFill>
                  <a:srgbClr val="87AF3F"/>
                </a:solidFill>
                <a:hlinkClick r:id="rId6">
                  <a:extLst>
                    <a:ext uri="{A12FA001-AC4F-418D-AE19-62706E023703}">
                      <ahyp:hlinkClr xmlns:ahyp="http://schemas.microsoft.com/office/drawing/2018/hyperlinkcolor" val="tx"/>
                    </a:ext>
                  </a:extLst>
                </a:hlinkClick>
              </a:rPr>
              <a:t>https://www.youtube.com/watch?v=RV-p0cKyvDk</a:t>
            </a:r>
            <a:r>
              <a:rPr lang="en-IE" sz="1800" dirty="0">
                <a:solidFill>
                  <a:srgbClr val="87AF3F"/>
                </a:solidFill>
              </a:rPr>
              <a:t>; </a:t>
            </a:r>
            <a:r>
              <a:rPr lang="en-IE" sz="1800" dirty="0"/>
              <a:t>An Introduction To Animal Husbandry </a:t>
            </a:r>
            <a:r>
              <a:rPr lang="en-IE" sz="1800" dirty="0">
                <a:solidFill>
                  <a:srgbClr val="87AF3F"/>
                </a:solidFill>
                <a:hlinkClick r:id="rId7">
                  <a:extLst>
                    <a:ext uri="{A12FA001-AC4F-418D-AE19-62706E023703}">
                      <ahyp:hlinkClr xmlns:ahyp="http://schemas.microsoft.com/office/drawing/2018/hyperlinkcolor" val="tx"/>
                    </a:ext>
                  </a:extLst>
                </a:hlinkClick>
              </a:rPr>
              <a:t>https://www.youtube.com/watch?v=RJkViXmMn-s</a:t>
            </a:r>
            <a:r>
              <a:rPr lang="en-IE" sz="1800" dirty="0">
                <a:solidFill>
                  <a:srgbClr val="87AF3F"/>
                </a:solidFill>
              </a:rPr>
              <a:t>  </a:t>
            </a:r>
          </a:p>
          <a:p>
            <a:pPr marL="1255713" indent="-1255713"/>
            <a:endParaRPr lang="en-IE" sz="1800" dirty="0"/>
          </a:p>
          <a:p>
            <a:pPr marL="1255713" indent="-1255713"/>
            <a:r>
              <a:rPr lang="en-IE" sz="1800" b="1" dirty="0"/>
              <a:t>Case Study: </a:t>
            </a:r>
            <a:r>
              <a:rPr lang="en-IE" sz="1800" dirty="0"/>
              <a:t>	</a:t>
            </a:r>
            <a:r>
              <a:rPr lang="en-IE" sz="1800" dirty="0" err="1"/>
              <a:t>Orti</a:t>
            </a:r>
            <a:r>
              <a:rPr lang="en-IE" sz="1800" dirty="0"/>
              <a:t> Generali.   New Urban Trade Sheet: Urban Farmer; Urban Shepard</a:t>
            </a:r>
          </a:p>
          <a:p>
            <a:pPr marL="1255713" indent="-1255713"/>
            <a:endParaRPr lang="en-IE" sz="1800" dirty="0"/>
          </a:p>
          <a:p>
            <a:pPr marL="1255713" indent="-1255713"/>
            <a:r>
              <a:rPr lang="en-IE" sz="1800" b="1" dirty="0"/>
              <a:t>Publication: </a:t>
            </a:r>
            <a:r>
              <a:rPr lang="en-IE" sz="1800" dirty="0"/>
              <a:t>	</a:t>
            </a:r>
            <a:r>
              <a:rPr lang="en-IE" sz="1800" dirty="0" err="1"/>
              <a:t>Simonin</a:t>
            </a:r>
            <a:r>
              <a:rPr lang="en-IE" sz="1800" dirty="0"/>
              <a:t> D. &amp; </a:t>
            </a:r>
            <a:r>
              <a:rPr lang="en-IE" sz="1800" dirty="0" err="1"/>
              <a:t>Gavinelli</a:t>
            </a:r>
            <a:r>
              <a:rPr lang="en-IE" sz="1800" dirty="0"/>
              <a:t> A., « The European Union legislation on animal welfare: state of play, enforcement and future activities » [PDF file], In: </a:t>
            </a:r>
            <a:r>
              <a:rPr lang="en-IE" sz="1800" dirty="0" err="1"/>
              <a:t>Hild</a:t>
            </a:r>
            <a:r>
              <a:rPr lang="en-IE" sz="1800" dirty="0"/>
              <a:t> S. &amp; Schweitzer L. (Eds), Animal Welfare: From Science to Law, 2019, pp.59-70.</a:t>
            </a:r>
          </a:p>
          <a:p>
            <a:pPr marL="1255713" indent="-1255713"/>
            <a:endParaRPr lang="en-IE" sz="1800" dirty="0">
              <a:solidFill>
                <a:srgbClr val="87AF3F"/>
              </a:solidFill>
            </a:endParaRPr>
          </a:p>
          <a:p>
            <a:pPr marL="1255713" indent="-1255713"/>
            <a:endParaRPr lang="en-IE" sz="1800" dirty="0">
              <a:solidFill>
                <a:srgbClr val="87AF3F"/>
              </a:solidFill>
            </a:endParaRPr>
          </a:p>
          <a:p>
            <a:pPr marL="1255713" indent="-1255713"/>
            <a:endParaRPr lang="en-US" sz="1800" dirty="0"/>
          </a:p>
        </p:txBody>
      </p:sp>
      <p:sp>
        <p:nvSpPr>
          <p:cNvPr id="32" name="TextBox 31">
            <a:extLst>
              <a:ext uri="{FF2B5EF4-FFF2-40B4-BE49-F238E27FC236}">
                <a16:creationId xmlns:a16="http://schemas.microsoft.com/office/drawing/2014/main" id="{8A4B001A-4BFF-4CA9-D25C-F9386520CA41}"/>
              </a:ext>
            </a:extLst>
          </p:cNvPr>
          <p:cNvSpPr txBox="1"/>
          <p:nvPr/>
        </p:nvSpPr>
        <p:spPr>
          <a:xfrm>
            <a:off x="487985" y="212376"/>
            <a:ext cx="2481698" cy="615553"/>
          </a:xfrm>
          <a:prstGeom prst="rect">
            <a:avLst/>
          </a:prstGeom>
          <a:noFill/>
        </p:spPr>
        <p:txBody>
          <a:bodyPr wrap="square">
            <a:spAutoFit/>
          </a:bodyPr>
          <a:lstStyle/>
          <a:p>
            <a:pPr marL="15875" indent="-15875">
              <a:spcBef>
                <a:spcPts val="400"/>
              </a:spcBef>
              <a:buNone/>
            </a:pPr>
            <a:r>
              <a:rPr lang="en-IE" sz="3400" b="1" dirty="0">
                <a:solidFill>
                  <a:schemeClr val="bg1"/>
                </a:solidFill>
              </a:rPr>
              <a:t>Resources</a:t>
            </a:r>
          </a:p>
        </p:txBody>
      </p:sp>
      <p:cxnSp>
        <p:nvCxnSpPr>
          <p:cNvPr id="2" name="Straight Connector 1">
            <a:extLst>
              <a:ext uri="{FF2B5EF4-FFF2-40B4-BE49-F238E27FC236}">
                <a16:creationId xmlns:a16="http://schemas.microsoft.com/office/drawing/2014/main" id="{BEC89A37-10BA-F189-2E7F-B2A2BB4BC3FB}"/>
              </a:ext>
            </a:extLst>
          </p:cNvPr>
          <p:cNvCxnSpPr>
            <a:cxnSpLocks/>
          </p:cNvCxnSpPr>
          <p:nvPr/>
        </p:nvCxnSpPr>
        <p:spPr>
          <a:xfrm>
            <a:off x="321861" y="0"/>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6263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898358" y="1882894"/>
            <a:ext cx="4516605" cy="3092213"/>
          </a:xfrm>
        </p:spPr>
        <p:txBody>
          <a:bodyPr/>
          <a:lstStyle/>
          <a:p>
            <a:pPr marL="12700" indent="-12700"/>
            <a:r>
              <a:rPr lang="en-US" dirty="0"/>
              <a:t>The aim of this module is to develop the skills of adult workers in the development of “Inclusive Sustainable Urban Agriculture” projects to support social and environmental change in the urban environment</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p:txBody>
          <a:bodyPr/>
          <a:lstStyle/>
          <a:p>
            <a:r>
              <a:rPr lang="en-US" b="1" dirty="0"/>
              <a:t>Introduction</a:t>
            </a:r>
          </a:p>
          <a:p>
            <a:endParaRPr lang="en-US" dirty="0"/>
          </a:p>
        </p:txBody>
      </p:sp>
      <p:pic>
        <p:nvPicPr>
          <p:cNvPr id="8" name="Picture Placeholder 7">
            <a:extLst>
              <a:ext uri="{FF2B5EF4-FFF2-40B4-BE49-F238E27FC236}">
                <a16:creationId xmlns:a16="http://schemas.microsoft.com/office/drawing/2014/main" id="{9DF15DF4-C987-A4F3-3D49-0C18702140A2}"/>
              </a:ext>
            </a:extLst>
          </p:cNvPr>
          <p:cNvPicPr>
            <a:picLocks noGrp="1" noChangeAspect="1"/>
          </p:cNvPicPr>
          <p:nvPr>
            <p:ph type="pic" sz="quarter" idx="42"/>
          </p:nvPr>
        </p:nvPicPr>
        <p:blipFill>
          <a:blip r:embed="rId2"/>
          <a:srcRect l="9682" r="9682"/>
          <a:stretch>
            <a:fillRect/>
          </a:stretch>
        </p:blipFill>
        <p:spPr/>
      </p:pic>
    </p:spTree>
    <p:extLst>
      <p:ext uri="{BB962C8B-B14F-4D97-AF65-F5344CB8AC3E}">
        <p14:creationId xmlns:p14="http://schemas.microsoft.com/office/powerpoint/2010/main" val="19635093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1" y="761603"/>
            <a:ext cx="2881609" cy="803654"/>
          </a:xfrm>
        </p:spPr>
        <p:txBody>
          <a:bodyPr/>
          <a:lstStyle/>
          <a:p>
            <a:pPr>
              <a:lnSpc>
                <a:spcPts val="3520"/>
              </a:lnSpc>
              <a:spcBef>
                <a:spcPts val="0"/>
              </a:spcBef>
            </a:pPr>
            <a:r>
              <a:rPr lang="en-US" b="1" dirty="0">
                <a:solidFill>
                  <a:srgbClr val="E8A116"/>
                </a:solidFill>
              </a:rPr>
              <a:t>2.8 Urban Apiculture: Bee Keeping and Honey Production</a:t>
            </a:r>
          </a:p>
          <a:p>
            <a:pPr>
              <a:lnSpc>
                <a:spcPts val="3520"/>
              </a:lnSpc>
              <a:spcBef>
                <a:spcPts val="0"/>
              </a:spcBef>
            </a:pPr>
            <a:endParaRPr lang="en-US" b="1" dirty="0">
              <a:solidFill>
                <a:srgbClr val="E8A116"/>
              </a:solidFill>
            </a:endParaRP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a:off x="3282798" y="346056"/>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1A38600F-D24D-9608-51DC-FFB35C8C7046}"/>
              </a:ext>
            </a:extLst>
          </p:cNvPr>
          <p:cNvPicPr>
            <a:picLocks noChangeAspect="1"/>
          </p:cNvPicPr>
          <p:nvPr/>
        </p:nvPicPr>
        <p:blipFill>
          <a:blip r:embed="rId2"/>
          <a:stretch>
            <a:fillRect/>
          </a:stretch>
        </p:blipFill>
        <p:spPr>
          <a:xfrm>
            <a:off x="3415369" y="520317"/>
            <a:ext cx="5498076" cy="3165248"/>
          </a:xfrm>
          <a:prstGeom prst="rect">
            <a:avLst/>
          </a:prstGeom>
        </p:spPr>
      </p:pic>
      <p:pic>
        <p:nvPicPr>
          <p:cNvPr id="9" name="Picture 8">
            <a:extLst>
              <a:ext uri="{FF2B5EF4-FFF2-40B4-BE49-F238E27FC236}">
                <a16:creationId xmlns:a16="http://schemas.microsoft.com/office/drawing/2014/main" id="{0350616C-E416-EA55-5394-768A5F8920F3}"/>
              </a:ext>
            </a:extLst>
          </p:cNvPr>
          <p:cNvPicPr>
            <a:picLocks noChangeAspect="1"/>
          </p:cNvPicPr>
          <p:nvPr/>
        </p:nvPicPr>
        <p:blipFill>
          <a:blip r:embed="rId3"/>
          <a:stretch>
            <a:fillRect/>
          </a:stretch>
        </p:blipFill>
        <p:spPr>
          <a:xfrm>
            <a:off x="6803360" y="1438721"/>
            <a:ext cx="6442388" cy="4831791"/>
          </a:xfrm>
          <a:prstGeom prst="rect">
            <a:avLst/>
          </a:prstGeom>
        </p:spPr>
      </p:pic>
      <p:grpSp>
        <p:nvGrpSpPr>
          <p:cNvPr id="10" name="Group 9">
            <a:extLst>
              <a:ext uri="{FF2B5EF4-FFF2-40B4-BE49-F238E27FC236}">
                <a16:creationId xmlns:a16="http://schemas.microsoft.com/office/drawing/2014/main" id="{860157F8-B7F0-8FF5-7B1D-ECF462B0E6C1}"/>
              </a:ext>
            </a:extLst>
          </p:cNvPr>
          <p:cNvGrpSpPr/>
          <p:nvPr/>
        </p:nvGrpSpPr>
        <p:grpSpPr>
          <a:xfrm>
            <a:off x="2328072" y="4794279"/>
            <a:ext cx="1196186" cy="1190483"/>
            <a:chOff x="1404139" y="4323606"/>
            <a:chExt cx="1290045" cy="1283894"/>
          </a:xfrm>
        </p:grpSpPr>
        <p:grpSp>
          <p:nvGrpSpPr>
            <p:cNvPr id="11" name="Group 10">
              <a:extLst>
                <a:ext uri="{FF2B5EF4-FFF2-40B4-BE49-F238E27FC236}">
                  <a16:creationId xmlns:a16="http://schemas.microsoft.com/office/drawing/2014/main" id="{DD49894E-8747-EF58-1F7D-3C2B3A6B8B5F}"/>
                </a:ext>
              </a:extLst>
            </p:cNvPr>
            <p:cNvGrpSpPr/>
            <p:nvPr/>
          </p:nvGrpSpPr>
          <p:grpSpPr>
            <a:xfrm>
              <a:off x="1404139" y="4323606"/>
              <a:ext cx="1290045" cy="1283894"/>
              <a:chOff x="8997742" y="2537669"/>
              <a:chExt cx="1290045" cy="1283894"/>
            </a:xfrm>
            <a:solidFill>
              <a:srgbClr val="296B5F"/>
            </a:solidFill>
          </p:grpSpPr>
          <p:sp>
            <p:nvSpPr>
              <p:cNvPr id="30" name="Freeform 29">
                <a:extLst>
                  <a:ext uri="{FF2B5EF4-FFF2-40B4-BE49-F238E27FC236}">
                    <a16:creationId xmlns:a16="http://schemas.microsoft.com/office/drawing/2014/main" id="{9A05F979-B448-5228-19FE-13974C243CFE}"/>
                  </a:ext>
                </a:extLst>
              </p:cNvPr>
              <p:cNvSpPr/>
              <p:nvPr/>
            </p:nvSpPr>
            <p:spPr>
              <a:xfrm>
                <a:off x="8997742" y="2742312"/>
                <a:ext cx="1166125" cy="1079251"/>
              </a:xfrm>
              <a:custGeom>
                <a:avLst/>
                <a:gdLst>
                  <a:gd name="connsiteX0" fmla="*/ 326 w 1166125"/>
                  <a:gd name="connsiteY0" fmla="*/ 228211 h 1079251"/>
                  <a:gd name="connsiteX1" fmla="*/ 113371 w 1166125"/>
                  <a:gd name="connsiteY1" fmla="*/ 40793 h 1079251"/>
                  <a:gd name="connsiteX2" fmla="*/ 137804 w 1166125"/>
                  <a:gd name="connsiteY2" fmla="*/ 3635 h 1079251"/>
                  <a:gd name="connsiteX3" fmla="*/ 183413 w 1166125"/>
                  <a:gd name="connsiteY3" fmla="*/ 1354 h 1079251"/>
                  <a:gd name="connsiteX4" fmla="*/ 357052 w 1166125"/>
                  <a:gd name="connsiteY4" fmla="*/ 1028 h 1079251"/>
                  <a:gd name="connsiteX5" fmla="*/ 373992 w 1166125"/>
                  <a:gd name="connsiteY5" fmla="*/ 10806 h 1079251"/>
                  <a:gd name="connsiteX6" fmla="*/ 486060 w 1166125"/>
                  <a:gd name="connsiteY6" fmla="*/ 198876 h 1079251"/>
                  <a:gd name="connsiteX7" fmla="*/ 503978 w 1166125"/>
                  <a:gd name="connsiteY7" fmla="*/ 208654 h 1079251"/>
                  <a:gd name="connsiteX8" fmla="*/ 687716 w 1166125"/>
                  <a:gd name="connsiteY8" fmla="*/ 208328 h 1079251"/>
                  <a:gd name="connsiteX9" fmla="*/ 705634 w 1166125"/>
                  <a:gd name="connsiteY9" fmla="*/ 218107 h 1079251"/>
                  <a:gd name="connsiteX10" fmla="*/ 818027 w 1166125"/>
                  <a:gd name="connsiteY10" fmla="*/ 405851 h 1079251"/>
                  <a:gd name="connsiteX11" fmla="*/ 835945 w 1166125"/>
                  <a:gd name="connsiteY11" fmla="*/ 415955 h 1079251"/>
                  <a:gd name="connsiteX12" fmla="*/ 1018380 w 1166125"/>
                  <a:gd name="connsiteY12" fmla="*/ 415629 h 1079251"/>
                  <a:gd name="connsiteX13" fmla="*/ 1038253 w 1166125"/>
                  <a:gd name="connsiteY13" fmla="*/ 426385 h 1079251"/>
                  <a:gd name="connsiteX14" fmla="*/ 1163026 w 1166125"/>
                  <a:gd name="connsiteY14" fmla="*/ 634664 h 1079251"/>
                  <a:gd name="connsiteX15" fmla="*/ 1163351 w 1166125"/>
                  <a:gd name="connsiteY15" fmla="*/ 652591 h 1079251"/>
                  <a:gd name="connsiteX16" fmla="*/ 1037275 w 1166125"/>
                  <a:gd name="connsiteY16" fmla="*/ 862825 h 1079251"/>
                  <a:gd name="connsiteX17" fmla="*/ 1020335 w 1166125"/>
                  <a:gd name="connsiteY17" fmla="*/ 872277 h 1079251"/>
                  <a:gd name="connsiteX18" fmla="*/ 836596 w 1166125"/>
                  <a:gd name="connsiteY18" fmla="*/ 871951 h 1079251"/>
                  <a:gd name="connsiteX19" fmla="*/ 817701 w 1166125"/>
                  <a:gd name="connsiteY19" fmla="*/ 882381 h 1079251"/>
                  <a:gd name="connsiteX20" fmla="*/ 705960 w 1166125"/>
                  <a:gd name="connsiteY20" fmla="*/ 1069148 h 1079251"/>
                  <a:gd name="connsiteX21" fmla="*/ 688042 w 1166125"/>
                  <a:gd name="connsiteY21" fmla="*/ 1079252 h 1079251"/>
                  <a:gd name="connsiteX22" fmla="*/ 480522 w 1166125"/>
                  <a:gd name="connsiteY22" fmla="*/ 1079252 h 1079251"/>
                  <a:gd name="connsiteX23" fmla="*/ 462604 w 1166125"/>
                  <a:gd name="connsiteY23" fmla="*/ 1069148 h 1079251"/>
                  <a:gd name="connsiteX24" fmla="*/ 350536 w 1166125"/>
                  <a:gd name="connsiteY24" fmla="*/ 881078 h 1079251"/>
                  <a:gd name="connsiteX25" fmla="*/ 333596 w 1166125"/>
                  <a:gd name="connsiteY25" fmla="*/ 871625 h 1079251"/>
                  <a:gd name="connsiteX26" fmla="*/ 154744 w 1166125"/>
                  <a:gd name="connsiteY26" fmla="*/ 872277 h 1079251"/>
                  <a:gd name="connsiteX27" fmla="*/ 128030 w 1166125"/>
                  <a:gd name="connsiteY27" fmla="*/ 857610 h 1079251"/>
                  <a:gd name="connsiteX28" fmla="*/ 7819 w 1166125"/>
                  <a:gd name="connsiteY28" fmla="*/ 656828 h 1079251"/>
                  <a:gd name="connsiteX29" fmla="*/ 0 w 1166125"/>
                  <a:gd name="connsiteY29" fmla="*/ 645746 h 1079251"/>
                  <a:gd name="connsiteX30" fmla="*/ 0 w 1166125"/>
                  <a:gd name="connsiteY30" fmla="*/ 640857 h 1079251"/>
                  <a:gd name="connsiteX31" fmla="*/ 3583 w 1166125"/>
                  <a:gd name="connsiteY31" fmla="*/ 637597 h 1079251"/>
                  <a:gd name="connsiteX32" fmla="*/ 120212 w 1166125"/>
                  <a:gd name="connsiteY32" fmla="*/ 442356 h 1079251"/>
                  <a:gd name="connsiteX33" fmla="*/ 119234 w 1166125"/>
                  <a:gd name="connsiteY33" fmla="*/ 428015 h 1079251"/>
                  <a:gd name="connsiteX34" fmla="*/ 70368 w 1166125"/>
                  <a:gd name="connsiteY34" fmla="*/ 345877 h 1079251"/>
                  <a:gd name="connsiteX35" fmla="*/ 0 w 1166125"/>
                  <a:gd name="connsiteY35" fmla="*/ 229841 h 1079251"/>
                  <a:gd name="connsiteX36" fmla="*/ 326 w 1166125"/>
                  <a:gd name="connsiteY36" fmla="*/ 228211 h 1079251"/>
                  <a:gd name="connsiteX37" fmla="*/ 253455 w 1166125"/>
                  <a:gd name="connsiteY37" fmla="*/ 42423 h 1079251"/>
                  <a:gd name="connsiteX38" fmla="*/ 170382 w 1166125"/>
                  <a:gd name="connsiteY38" fmla="*/ 42749 h 1079251"/>
                  <a:gd name="connsiteX39" fmla="*/ 155722 w 1166125"/>
                  <a:gd name="connsiteY39" fmla="*/ 50897 h 1079251"/>
                  <a:gd name="connsiteX40" fmla="*/ 53102 w 1166125"/>
                  <a:gd name="connsiteY40" fmla="*/ 221040 h 1079251"/>
                  <a:gd name="connsiteX41" fmla="*/ 52776 w 1166125"/>
                  <a:gd name="connsiteY41" fmla="*/ 236686 h 1079251"/>
                  <a:gd name="connsiteX42" fmla="*/ 156047 w 1166125"/>
                  <a:gd name="connsiteY42" fmla="*/ 407806 h 1079251"/>
                  <a:gd name="connsiteX43" fmla="*/ 169730 w 1166125"/>
                  <a:gd name="connsiteY43" fmla="*/ 415629 h 1079251"/>
                  <a:gd name="connsiteX44" fmla="*/ 334573 w 1166125"/>
                  <a:gd name="connsiteY44" fmla="*/ 416281 h 1079251"/>
                  <a:gd name="connsiteX45" fmla="*/ 349559 w 1166125"/>
                  <a:gd name="connsiteY45" fmla="*/ 407806 h 1079251"/>
                  <a:gd name="connsiteX46" fmla="*/ 451853 w 1166125"/>
                  <a:gd name="connsiteY46" fmla="*/ 237338 h 1079251"/>
                  <a:gd name="connsiteX47" fmla="*/ 451527 w 1166125"/>
                  <a:gd name="connsiteY47" fmla="*/ 220388 h 1079251"/>
                  <a:gd name="connsiteX48" fmla="*/ 350211 w 1166125"/>
                  <a:gd name="connsiteY48" fmla="*/ 51223 h 1079251"/>
                  <a:gd name="connsiteX49" fmla="*/ 334248 w 1166125"/>
                  <a:gd name="connsiteY49" fmla="*/ 42097 h 1079251"/>
                  <a:gd name="connsiteX50" fmla="*/ 253455 w 1166125"/>
                  <a:gd name="connsiteY50" fmla="*/ 42423 h 1079251"/>
                  <a:gd name="connsiteX51" fmla="*/ 584771 w 1166125"/>
                  <a:gd name="connsiteY51" fmla="*/ 623582 h 1079251"/>
                  <a:gd name="connsiteX52" fmla="*/ 666541 w 1166125"/>
                  <a:gd name="connsiteY52" fmla="*/ 623908 h 1079251"/>
                  <a:gd name="connsiteX53" fmla="*/ 681526 w 1166125"/>
                  <a:gd name="connsiteY53" fmla="*/ 615433 h 1079251"/>
                  <a:gd name="connsiteX54" fmla="*/ 783820 w 1166125"/>
                  <a:gd name="connsiteY54" fmla="*/ 444964 h 1079251"/>
                  <a:gd name="connsiteX55" fmla="*/ 783495 w 1166125"/>
                  <a:gd name="connsiteY55" fmla="*/ 428015 h 1079251"/>
                  <a:gd name="connsiteX56" fmla="*/ 681852 w 1166125"/>
                  <a:gd name="connsiteY56" fmla="*/ 258850 h 1079251"/>
                  <a:gd name="connsiteX57" fmla="*/ 667192 w 1166125"/>
                  <a:gd name="connsiteY57" fmla="*/ 250049 h 1079251"/>
                  <a:gd name="connsiteX58" fmla="*/ 502349 w 1166125"/>
                  <a:gd name="connsiteY58" fmla="*/ 250049 h 1079251"/>
                  <a:gd name="connsiteX59" fmla="*/ 487363 w 1166125"/>
                  <a:gd name="connsiteY59" fmla="*/ 258198 h 1079251"/>
                  <a:gd name="connsiteX60" fmla="*/ 385395 w 1166125"/>
                  <a:gd name="connsiteY60" fmla="*/ 428667 h 1079251"/>
                  <a:gd name="connsiteX61" fmla="*/ 385395 w 1166125"/>
                  <a:gd name="connsiteY61" fmla="*/ 444312 h 1079251"/>
                  <a:gd name="connsiteX62" fmla="*/ 488666 w 1166125"/>
                  <a:gd name="connsiteY62" fmla="*/ 615433 h 1079251"/>
                  <a:gd name="connsiteX63" fmla="*/ 502349 w 1166125"/>
                  <a:gd name="connsiteY63" fmla="*/ 622930 h 1079251"/>
                  <a:gd name="connsiteX64" fmla="*/ 584771 w 1166125"/>
                  <a:gd name="connsiteY64" fmla="*/ 623582 h 1079251"/>
                  <a:gd name="connsiteX65" fmla="*/ 252152 w 1166125"/>
                  <a:gd name="connsiteY65" fmla="*/ 830882 h 1079251"/>
                  <a:gd name="connsiteX66" fmla="*/ 335225 w 1166125"/>
                  <a:gd name="connsiteY66" fmla="*/ 830556 h 1079251"/>
                  <a:gd name="connsiteX67" fmla="*/ 348908 w 1166125"/>
                  <a:gd name="connsiteY67" fmla="*/ 823060 h 1079251"/>
                  <a:gd name="connsiteX68" fmla="*/ 451853 w 1166125"/>
                  <a:gd name="connsiteY68" fmla="*/ 651613 h 1079251"/>
                  <a:gd name="connsiteX69" fmla="*/ 452179 w 1166125"/>
                  <a:gd name="connsiteY69" fmla="*/ 637271 h 1079251"/>
                  <a:gd name="connsiteX70" fmla="*/ 348908 w 1166125"/>
                  <a:gd name="connsiteY70" fmla="*/ 464847 h 1079251"/>
                  <a:gd name="connsiteX71" fmla="*/ 336528 w 1166125"/>
                  <a:gd name="connsiteY71" fmla="*/ 457676 h 1079251"/>
                  <a:gd name="connsiteX72" fmla="*/ 169404 w 1166125"/>
                  <a:gd name="connsiteY72" fmla="*/ 457676 h 1079251"/>
                  <a:gd name="connsiteX73" fmla="*/ 157025 w 1166125"/>
                  <a:gd name="connsiteY73" fmla="*/ 465173 h 1079251"/>
                  <a:gd name="connsiteX74" fmla="*/ 54405 w 1166125"/>
                  <a:gd name="connsiteY74" fmla="*/ 636619 h 1079251"/>
                  <a:gd name="connsiteX75" fmla="*/ 54405 w 1166125"/>
                  <a:gd name="connsiteY75" fmla="*/ 651939 h 1079251"/>
                  <a:gd name="connsiteX76" fmla="*/ 156047 w 1166125"/>
                  <a:gd name="connsiteY76" fmla="*/ 822408 h 1079251"/>
                  <a:gd name="connsiteX77" fmla="*/ 171033 w 1166125"/>
                  <a:gd name="connsiteY77" fmla="*/ 830556 h 1079251"/>
                  <a:gd name="connsiteX78" fmla="*/ 252152 w 1166125"/>
                  <a:gd name="connsiteY78" fmla="*/ 830882 h 1079251"/>
                  <a:gd name="connsiteX79" fmla="*/ 788056 w 1166125"/>
                  <a:gd name="connsiteY79" fmla="*/ 851743 h 1079251"/>
                  <a:gd name="connsiteX80" fmla="*/ 679572 w 1166125"/>
                  <a:gd name="connsiteY80" fmla="*/ 671496 h 1079251"/>
                  <a:gd name="connsiteX81" fmla="*/ 666541 w 1166125"/>
                  <a:gd name="connsiteY81" fmla="*/ 664977 h 1079251"/>
                  <a:gd name="connsiteX82" fmla="*/ 501697 w 1166125"/>
                  <a:gd name="connsiteY82" fmla="*/ 664977 h 1079251"/>
                  <a:gd name="connsiteX83" fmla="*/ 488015 w 1166125"/>
                  <a:gd name="connsiteY83" fmla="*/ 672473 h 1079251"/>
                  <a:gd name="connsiteX84" fmla="*/ 384417 w 1166125"/>
                  <a:gd name="connsiteY84" fmla="*/ 844898 h 1079251"/>
                  <a:gd name="connsiteX85" fmla="*/ 384417 w 1166125"/>
                  <a:gd name="connsiteY85" fmla="*/ 857936 h 1079251"/>
                  <a:gd name="connsiteX86" fmla="*/ 488015 w 1166125"/>
                  <a:gd name="connsiteY86" fmla="*/ 1030360 h 1079251"/>
                  <a:gd name="connsiteX87" fmla="*/ 500394 w 1166125"/>
                  <a:gd name="connsiteY87" fmla="*/ 1037857 h 1079251"/>
                  <a:gd name="connsiteX88" fmla="*/ 667518 w 1166125"/>
                  <a:gd name="connsiteY88" fmla="*/ 1037857 h 1079251"/>
                  <a:gd name="connsiteX89" fmla="*/ 679246 w 1166125"/>
                  <a:gd name="connsiteY89" fmla="*/ 1031338 h 1079251"/>
                  <a:gd name="connsiteX90" fmla="*/ 788056 w 1166125"/>
                  <a:gd name="connsiteY90" fmla="*/ 851743 h 1079251"/>
                  <a:gd name="connsiteX91" fmla="*/ 916412 w 1166125"/>
                  <a:gd name="connsiteY91" fmla="*/ 457676 h 1079251"/>
                  <a:gd name="connsiteX92" fmla="*/ 833339 w 1166125"/>
                  <a:gd name="connsiteY92" fmla="*/ 458002 h 1079251"/>
                  <a:gd name="connsiteX93" fmla="*/ 819982 w 1166125"/>
                  <a:gd name="connsiteY93" fmla="*/ 465499 h 1079251"/>
                  <a:gd name="connsiteX94" fmla="*/ 716710 w 1166125"/>
                  <a:gd name="connsiteY94" fmla="*/ 636619 h 1079251"/>
                  <a:gd name="connsiteX95" fmla="*/ 717036 w 1166125"/>
                  <a:gd name="connsiteY95" fmla="*/ 652265 h 1079251"/>
                  <a:gd name="connsiteX96" fmla="*/ 819004 w 1166125"/>
                  <a:gd name="connsiteY96" fmla="*/ 822734 h 1079251"/>
                  <a:gd name="connsiteX97" fmla="*/ 833990 w 1166125"/>
                  <a:gd name="connsiteY97" fmla="*/ 830882 h 1079251"/>
                  <a:gd name="connsiteX98" fmla="*/ 997531 w 1166125"/>
                  <a:gd name="connsiteY98" fmla="*/ 830882 h 1079251"/>
                  <a:gd name="connsiteX99" fmla="*/ 1013494 w 1166125"/>
                  <a:gd name="connsiteY99" fmla="*/ 822082 h 1079251"/>
                  <a:gd name="connsiteX100" fmla="*/ 1114810 w 1166125"/>
                  <a:gd name="connsiteY100" fmla="*/ 652917 h 1079251"/>
                  <a:gd name="connsiteX101" fmla="*/ 1115136 w 1166125"/>
                  <a:gd name="connsiteY101" fmla="*/ 635968 h 1079251"/>
                  <a:gd name="connsiteX102" fmla="*/ 1012842 w 1166125"/>
                  <a:gd name="connsiteY102" fmla="*/ 465824 h 1079251"/>
                  <a:gd name="connsiteX103" fmla="*/ 997856 w 1166125"/>
                  <a:gd name="connsiteY103" fmla="*/ 457676 h 1079251"/>
                  <a:gd name="connsiteX104" fmla="*/ 916412 w 1166125"/>
                  <a:gd name="connsiteY104" fmla="*/ 457676 h 107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166125" h="1079251">
                    <a:moveTo>
                      <a:pt x="326" y="228211"/>
                    </a:moveTo>
                    <a:cubicBezTo>
                      <a:pt x="38116" y="165630"/>
                      <a:pt x="75580" y="103374"/>
                      <a:pt x="113371" y="40793"/>
                    </a:cubicBezTo>
                    <a:cubicBezTo>
                      <a:pt x="121189" y="27755"/>
                      <a:pt x="126402" y="9828"/>
                      <a:pt x="137804" y="3635"/>
                    </a:cubicBezTo>
                    <a:cubicBezTo>
                      <a:pt x="149858" y="-2884"/>
                      <a:pt x="167775" y="1354"/>
                      <a:pt x="183413" y="1354"/>
                    </a:cubicBezTo>
                    <a:cubicBezTo>
                      <a:pt x="241401" y="1354"/>
                      <a:pt x="299064" y="1354"/>
                      <a:pt x="357052" y="1028"/>
                    </a:cubicBezTo>
                    <a:cubicBezTo>
                      <a:pt x="365196" y="1028"/>
                      <a:pt x="369757" y="3635"/>
                      <a:pt x="373992" y="10806"/>
                    </a:cubicBezTo>
                    <a:cubicBezTo>
                      <a:pt x="411131" y="73387"/>
                      <a:pt x="448921" y="135969"/>
                      <a:pt x="486060" y="198876"/>
                    </a:cubicBezTo>
                    <a:cubicBezTo>
                      <a:pt x="490621" y="206373"/>
                      <a:pt x="495507" y="208980"/>
                      <a:pt x="503978" y="208654"/>
                    </a:cubicBezTo>
                    <a:cubicBezTo>
                      <a:pt x="565224" y="208328"/>
                      <a:pt x="626470" y="208654"/>
                      <a:pt x="687716" y="208328"/>
                    </a:cubicBezTo>
                    <a:cubicBezTo>
                      <a:pt x="696186" y="208328"/>
                      <a:pt x="701073" y="210610"/>
                      <a:pt x="705634" y="218107"/>
                    </a:cubicBezTo>
                    <a:cubicBezTo>
                      <a:pt x="742773" y="281014"/>
                      <a:pt x="780563" y="343269"/>
                      <a:pt x="818027" y="405851"/>
                    </a:cubicBezTo>
                    <a:cubicBezTo>
                      <a:pt x="822588" y="413347"/>
                      <a:pt x="827149" y="416281"/>
                      <a:pt x="835945" y="415955"/>
                    </a:cubicBezTo>
                    <a:cubicBezTo>
                      <a:pt x="896865" y="415629"/>
                      <a:pt x="957460" y="415955"/>
                      <a:pt x="1018380" y="415629"/>
                    </a:cubicBezTo>
                    <a:cubicBezTo>
                      <a:pt x="1027828" y="415629"/>
                      <a:pt x="1033366" y="417911"/>
                      <a:pt x="1038253" y="426385"/>
                    </a:cubicBezTo>
                    <a:cubicBezTo>
                      <a:pt x="1079626" y="496137"/>
                      <a:pt x="1121326" y="565238"/>
                      <a:pt x="1163026" y="634664"/>
                    </a:cubicBezTo>
                    <a:cubicBezTo>
                      <a:pt x="1166935" y="641183"/>
                      <a:pt x="1167261" y="645746"/>
                      <a:pt x="1163351" y="652591"/>
                    </a:cubicBezTo>
                    <a:cubicBezTo>
                      <a:pt x="1121000" y="722669"/>
                      <a:pt x="1078975" y="792747"/>
                      <a:pt x="1037275" y="862825"/>
                    </a:cubicBezTo>
                    <a:cubicBezTo>
                      <a:pt x="1033040" y="869996"/>
                      <a:pt x="1028479" y="872277"/>
                      <a:pt x="1020335" y="872277"/>
                    </a:cubicBezTo>
                    <a:cubicBezTo>
                      <a:pt x="959089" y="871951"/>
                      <a:pt x="897843" y="872277"/>
                      <a:pt x="836596" y="871951"/>
                    </a:cubicBezTo>
                    <a:cubicBezTo>
                      <a:pt x="827475" y="871951"/>
                      <a:pt x="822588" y="874559"/>
                      <a:pt x="817701" y="882381"/>
                    </a:cubicBezTo>
                    <a:cubicBezTo>
                      <a:pt x="780889" y="944637"/>
                      <a:pt x="743098" y="1006892"/>
                      <a:pt x="705960" y="1069148"/>
                    </a:cubicBezTo>
                    <a:cubicBezTo>
                      <a:pt x="701399" y="1076644"/>
                      <a:pt x="696838" y="1079252"/>
                      <a:pt x="688042" y="1079252"/>
                    </a:cubicBezTo>
                    <a:cubicBezTo>
                      <a:pt x="618977" y="1078926"/>
                      <a:pt x="549587" y="1078926"/>
                      <a:pt x="480522" y="1079252"/>
                    </a:cubicBezTo>
                    <a:cubicBezTo>
                      <a:pt x="472051" y="1079252"/>
                      <a:pt x="467165" y="1076970"/>
                      <a:pt x="462604" y="1069148"/>
                    </a:cubicBezTo>
                    <a:cubicBezTo>
                      <a:pt x="425465" y="1006240"/>
                      <a:pt x="387675" y="943985"/>
                      <a:pt x="350536" y="881078"/>
                    </a:cubicBezTo>
                    <a:cubicBezTo>
                      <a:pt x="346301" y="873907"/>
                      <a:pt x="341741" y="871625"/>
                      <a:pt x="333596" y="871625"/>
                    </a:cubicBezTo>
                    <a:cubicBezTo>
                      <a:pt x="273979" y="871951"/>
                      <a:pt x="214362" y="871299"/>
                      <a:pt x="154744" y="872277"/>
                    </a:cubicBezTo>
                    <a:cubicBezTo>
                      <a:pt x="142039" y="872277"/>
                      <a:pt x="134872" y="868692"/>
                      <a:pt x="128030" y="857610"/>
                    </a:cubicBezTo>
                    <a:cubicBezTo>
                      <a:pt x="88611" y="790465"/>
                      <a:pt x="48215" y="723647"/>
                      <a:pt x="7819" y="656828"/>
                    </a:cubicBezTo>
                    <a:cubicBezTo>
                      <a:pt x="5538" y="652917"/>
                      <a:pt x="2606" y="649331"/>
                      <a:pt x="0" y="645746"/>
                    </a:cubicBezTo>
                    <a:cubicBezTo>
                      <a:pt x="0" y="644116"/>
                      <a:pt x="0" y="642486"/>
                      <a:pt x="0" y="640857"/>
                    </a:cubicBezTo>
                    <a:cubicBezTo>
                      <a:pt x="1303" y="639879"/>
                      <a:pt x="2606" y="638901"/>
                      <a:pt x="3583" y="637597"/>
                    </a:cubicBezTo>
                    <a:cubicBezTo>
                      <a:pt x="42677" y="572734"/>
                      <a:pt x="81770" y="507545"/>
                      <a:pt x="120212" y="442356"/>
                    </a:cubicBezTo>
                    <a:cubicBezTo>
                      <a:pt x="122167" y="438771"/>
                      <a:pt x="121189" y="431926"/>
                      <a:pt x="119234" y="428015"/>
                    </a:cubicBezTo>
                    <a:cubicBezTo>
                      <a:pt x="103271" y="400310"/>
                      <a:pt x="86983" y="373256"/>
                      <a:pt x="70368" y="345877"/>
                    </a:cubicBezTo>
                    <a:cubicBezTo>
                      <a:pt x="46912" y="307090"/>
                      <a:pt x="23456" y="268628"/>
                      <a:pt x="0" y="229841"/>
                    </a:cubicBezTo>
                    <a:cubicBezTo>
                      <a:pt x="326" y="230167"/>
                      <a:pt x="326" y="229189"/>
                      <a:pt x="326" y="228211"/>
                    </a:cubicBezTo>
                    <a:close/>
                    <a:moveTo>
                      <a:pt x="253455" y="42423"/>
                    </a:moveTo>
                    <a:cubicBezTo>
                      <a:pt x="225764" y="42423"/>
                      <a:pt x="198073" y="42097"/>
                      <a:pt x="170382" y="42749"/>
                    </a:cubicBezTo>
                    <a:cubicBezTo>
                      <a:pt x="165495" y="42749"/>
                      <a:pt x="158328" y="46660"/>
                      <a:pt x="155722" y="50897"/>
                    </a:cubicBezTo>
                    <a:cubicBezTo>
                      <a:pt x="121189" y="107286"/>
                      <a:pt x="87308" y="164326"/>
                      <a:pt x="53102" y="221040"/>
                    </a:cubicBezTo>
                    <a:cubicBezTo>
                      <a:pt x="49844" y="226581"/>
                      <a:pt x="49192" y="230819"/>
                      <a:pt x="52776" y="236686"/>
                    </a:cubicBezTo>
                    <a:cubicBezTo>
                      <a:pt x="87308" y="293726"/>
                      <a:pt x="121189" y="351092"/>
                      <a:pt x="156047" y="407806"/>
                    </a:cubicBezTo>
                    <a:cubicBezTo>
                      <a:pt x="158328" y="411718"/>
                      <a:pt x="165169" y="415629"/>
                      <a:pt x="169730" y="415629"/>
                    </a:cubicBezTo>
                    <a:cubicBezTo>
                      <a:pt x="224786" y="416281"/>
                      <a:pt x="279517" y="415955"/>
                      <a:pt x="334573" y="416281"/>
                    </a:cubicBezTo>
                    <a:cubicBezTo>
                      <a:pt x="341741" y="416281"/>
                      <a:pt x="345976" y="413673"/>
                      <a:pt x="349559" y="407806"/>
                    </a:cubicBezTo>
                    <a:cubicBezTo>
                      <a:pt x="383440" y="350766"/>
                      <a:pt x="417321" y="294052"/>
                      <a:pt x="451853" y="237338"/>
                    </a:cubicBezTo>
                    <a:cubicBezTo>
                      <a:pt x="455763" y="230819"/>
                      <a:pt x="455111" y="226581"/>
                      <a:pt x="451527" y="220388"/>
                    </a:cubicBezTo>
                    <a:cubicBezTo>
                      <a:pt x="417647" y="164000"/>
                      <a:pt x="383766" y="107612"/>
                      <a:pt x="350211" y="51223"/>
                    </a:cubicBezTo>
                    <a:cubicBezTo>
                      <a:pt x="346301" y="44704"/>
                      <a:pt x="342066" y="42097"/>
                      <a:pt x="334248" y="42097"/>
                    </a:cubicBezTo>
                    <a:cubicBezTo>
                      <a:pt x="307208" y="42749"/>
                      <a:pt x="280494" y="42423"/>
                      <a:pt x="253455" y="42423"/>
                    </a:cubicBezTo>
                    <a:close/>
                    <a:moveTo>
                      <a:pt x="584771" y="623582"/>
                    </a:moveTo>
                    <a:cubicBezTo>
                      <a:pt x="612136" y="623582"/>
                      <a:pt x="639175" y="623256"/>
                      <a:pt x="666541" y="623908"/>
                    </a:cubicBezTo>
                    <a:cubicBezTo>
                      <a:pt x="673708" y="623908"/>
                      <a:pt x="677617" y="621626"/>
                      <a:pt x="681526" y="615433"/>
                    </a:cubicBezTo>
                    <a:cubicBezTo>
                      <a:pt x="715407" y="558393"/>
                      <a:pt x="749288" y="501678"/>
                      <a:pt x="783820" y="444964"/>
                    </a:cubicBezTo>
                    <a:cubicBezTo>
                      <a:pt x="787730" y="438771"/>
                      <a:pt x="787078" y="434208"/>
                      <a:pt x="783495" y="428015"/>
                    </a:cubicBezTo>
                    <a:cubicBezTo>
                      <a:pt x="749614" y="371627"/>
                      <a:pt x="715733" y="315238"/>
                      <a:pt x="681852" y="258850"/>
                    </a:cubicBezTo>
                    <a:cubicBezTo>
                      <a:pt x="678269" y="252983"/>
                      <a:pt x="674359" y="250049"/>
                      <a:pt x="667192" y="250049"/>
                    </a:cubicBezTo>
                    <a:cubicBezTo>
                      <a:pt x="612136" y="250375"/>
                      <a:pt x="557405" y="250375"/>
                      <a:pt x="502349" y="250049"/>
                    </a:cubicBezTo>
                    <a:cubicBezTo>
                      <a:pt x="495182" y="250049"/>
                      <a:pt x="490947" y="252005"/>
                      <a:pt x="487363" y="258198"/>
                    </a:cubicBezTo>
                    <a:cubicBezTo>
                      <a:pt x="453482" y="315238"/>
                      <a:pt x="419601" y="371953"/>
                      <a:pt x="385395" y="428667"/>
                    </a:cubicBezTo>
                    <a:cubicBezTo>
                      <a:pt x="381811" y="434534"/>
                      <a:pt x="381811" y="438445"/>
                      <a:pt x="385395" y="444312"/>
                    </a:cubicBezTo>
                    <a:cubicBezTo>
                      <a:pt x="419927" y="501352"/>
                      <a:pt x="453808" y="558719"/>
                      <a:pt x="488666" y="615433"/>
                    </a:cubicBezTo>
                    <a:cubicBezTo>
                      <a:pt x="490947" y="619344"/>
                      <a:pt x="497462" y="622930"/>
                      <a:pt x="502349" y="622930"/>
                    </a:cubicBezTo>
                    <a:cubicBezTo>
                      <a:pt x="529388" y="623908"/>
                      <a:pt x="557079" y="623582"/>
                      <a:pt x="584771" y="623582"/>
                    </a:cubicBezTo>
                    <a:close/>
                    <a:moveTo>
                      <a:pt x="252152" y="830882"/>
                    </a:moveTo>
                    <a:cubicBezTo>
                      <a:pt x="279843" y="830882"/>
                      <a:pt x="307534" y="831208"/>
                      <a:pt x="335225" y="830556"/>
                    </a:cubicBezTo>
                    <a:cubicBezTo>
                      <a:pt x="339786" y="830556"/>
                      <a:pt x="346627" y="826971"/>
                      <a:pt x="348908" y="823060"/>
                    </a:cubicBezTo>
                    <a:cubicBezTo>
                      <a:pt x="383440" y="766345"/>
                      <a:pt x="417972" y="708979"/>
                      <a:pt x="451853" y="651613"/>
                    </a:cubicBezTo>
                    <a:cubicBezTo>
                      <a:pt x="454134" y="648027"/>
                      <a:pt x="454134" y="640857"/>
                      <a:pt x="452179" y="637271"/>
                    </a:cubicBezTo>
                    <a:cubicBezTo>
                      <a:pt x="417972" y="579579"/>
                      <a:pt x="383766" y="522213"/>
                      <a:pt x="348908" y="464847"/>
                    </a:cubicBezTo>
                    <a:cubicBezTo>
                      <a:pt x="346627" y="461261"/>
                      <a:pt x="340763" y="457676"/>
                      <a:pt x="336528" y="457676"/>
                    </a:cubicBezTo>
                    <a:cubicBezTo>
                      <a:pt x="280820" y="457350"/>
                      <a:pt x="225112" y="457350"/>
                      <a:pt x="169404" y="457676"/>
                    </a:cubicBezTo>
                    <a:cubicBezTo>
                      <a:pt x="165169" y="457676"/>
                      <a:pt x="159305" y="461261"/>
                      <a:pt x="157025" y="465173"/>
                    </a:cubicBezTo>
                    <a:cubicBezTo>
                      <a:pt x="122492" y="522213"/>
                      <a:pt x="87960" y="579253"/>
                      <a:pt x="54405" y="636619"/>
                    </a:cubicBezTo>
                    <a:cubicBezTo>
                      <a:pt x="52124" y="640531"/>
                      <a:pt x="52124" y="648027"/>
                      <a:pt x="54405" y="651939"/>
                    </a:cubicBezTo>
                    <a:cubicBezTo>
                      <a:pt x="87960" y="708979"/>
                      <a:pt x="122492" y="765693"/>
                      <a:pt x="156047" y="822408"/>
                    </a:cubicBezTo>
                    <a:cubicBezTo>
                      <a:pt x="159957" y="828601"/>
                      <a:pt x="163866" y="830882"/>
                      <a:pt x="171033" y="830556"/>
                    </a:cubicBezTo>
                    <a:cubicBezTo>
                      <a:pt x="197747" y="830556"/>
                      <a:pt x="225112" y="830882"/>
                      <a:pt x="252152" y="830882"/>
                    </a:cubicBezTo>
                    <a:close/>
                    <a:moveTo>
                      <a:pt x="788056" y="851743"/>
                    </a:moveTo>
                    <a:cubicBezTo>
                      <a:pt x="751894" y="791443"/>
                      <a:pt x="716059" y="731469"/>
                      <a:pt x="679572" y="671496"/>
                    </a:cubicBezTo>
                    <a:cubicBezTo>
                      <a:pt x="677291" y="667910"/>
                      <a:pt x="671102" y="664977"/>
                      <a:pt x="666541" y="664977"/>
                    </a:cubicBezTo>
                    <a:cubicBezTo>
                      <a:pt x="611484" y="664651"/>
                      <a:pt x="556754" y="664651"/>
                      <a:pt x="501697" y="664977"/>
                    </a:cubicBezTo>
                    <a:cubicBezTo>
                      <a:pt x="497136" y="664977"/>
                      <a:pt x="490295" y="668562"/>
                      <a:pt x="488015" y="672473"/>
                    </a:cubicBezTo>
                    <a:cubicBezTo>
                      <a:pt x="453156" y="729839"/>
                      <a:pt x="418624" y="787206"/>
                      <a:pt x="384417" y="844898"/>
                    </a:cubicBezTo>
                    <a:cubicBezTo>
                      <a:pt x="382463" y="848157"/>
                      <a:pt x="382463" y="854676"/>
                      <a:pt x="384417" y="857936"/>
                    </a:cubicBezTo>
                    <a:cubicBezTo>
                      <a:pt x="418624" y="915628"/>
                      <a:pt x="453156" y="972994"/>
                      <a:pt x="488015" y="1030360"/>
                    </a:cubicBezTo>
                    <a:cubicBezTo>
                      <a:pt x="490295" y="1034272"/>
                      <a:pt x="496159" y="1037857"/>
                      <a:pt x="500394" y="1037857"/>
                    </a:cubicBezTo>
                    <a:cubicBezTo>
                      <a:pt x="556102" y="1038509"/>
                      <a:pt x="611810" y="1038183"/>
                      <a:pt x="667518" y="1037857"/>
                    </a:cubicBezTo>
                    <a:cubicBezTo>
                      <a:pt x="671427" y="1037857"/>
                      <a:pt x="677291" y="1034597"/>
                      <a:pt x="679246" y="1031338"/>
                    </a:cubicBezTo>
                    <a:cubicBezTo>
                      <a:pt x="716059" y="972016"/>
                      <a:pt x="751894" y="912042"/>
                      <a:pt x="788056" y="851743"/>
                    </a:cubicBezTo>
                    <a:close/>
                    <a:moveTo>
                      <a:pt x="916412" y="457676"/>
                    </a:moveTo>
                    <a:cubicBezTo>
                      <a:pt x="888721" y="457676"/>
                      <a:pt x="861030" y="457350"/>
                      <a:pt x="833339" y="458002"/>
                    </a:cubicBezTo>
                    <a:cubicBezTo>
                      <a:pt x="828778" y="458002"/>
                      <a:pt x="822262" y="461587"/>
                      <a:pt x="819982" y="465499"/>
                    </a:cubicBezTo>
                    <a:cubicBezTo>
                      <a:pt x="785449" y="522213"/>
                      <a:pt x="751243" y="579579"/>
                      <a:pt x="716710" y="636619"/>
                    </a:cubicBezTo>
                    <a:cubicBezTo>
                      <a:pt x="713127" y="642486"/>
                      <a:pt x="713453" y="646724"/>
                      <a:pt x="717036" y="652265"/>
                    </a:cubicBezTo>
                    <a:cubicBezTo>
                      <a:pt x="751243" y="708979"/>
                      <a:pt x="785449" y="765693"/>
                      <a:pt x="819004" y="822734"/>
                    </a:cubicBezTo>
                    <a:cubicBezTo>
                      <a:pt x="822588" y="828927"/>
                      <a:pt x="827149" y="830882"/>
                      <a:pt x="833990" y="830882"/>
                    </a:cubicBezTo>
                    <a:cubicBezTo>
                      <a:pt x="888395" y="830556"/>
                      <a:pt x="943126" y="830556"/>
                      <a:pt x="997531" y="830882"/>
                    </a:cubicBezTo>
                    <a:cubicBezTo>
                      <a:pt x="1005023" y="830882"/>
                      <a:pt x="1009584" y="828927"/>
                      <a:pt x="1013494" y="822082"/>
                    </a:cubicBezTo>
                    <a:cubicBezTo>
                      <a:pt x="1047049" y="765367"/>
                      <a:pt x="1080930" y="709305"/>
                      <a:pt x="1114810" y="652917"/>
                    </a:cubicBezTo>
                    <a:cubicBezTo>
                      <a:pt x="1118394" y="646724"/>
                      <a:pt x="1119046" y="642161"/>
                      <a:pt x="1115136" y="635968"/>
                    </a:cubicBezTo>
                    <a:cubicBezTo>
                      <a:pt x="1080930" y="579253"/>
                      <a:pt x="1046723" y="522539"/>
                      <a:pt x="1012842" y="465824"/>
                    </a:cubicBezTo>
                    <a:cubicBezTo>
                      <a:pt x="1008933" y="459632"/>
                      <a:pt x="1005023" y="457350"/>
                      <a:pt x="997856" y="457676"/>
                    </a:cubicBezTo>
                    <a:cubicBezTo>
                      <a:pt x="970817" y="457676"/>
                      <a:pt x="943451" y="457676"/>
                      <a:pt x="916412" y="457676"/>
                    </a:cubicBezTo>
                    <a:close/>
                  </a:path>
                </a:pathLst>
              </a:custGeom>
              <a:grpFill/>
              <a:ln w="3247"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92BF0390-9F75-4A9E-25F0-3E8116CD0EC3}"/>
                  </a:ext>
                </a:extLst>
              </p:cNvPr>
              <p:cNvSpPr/>
              <p:nvPr/>
            </p:nvSpPr>
            <p:spPr>
              <a:xfrm>
                <a:off x="9747919" y="2537669"/>
                <a:ext cx="539868" cy="599950"/>
              </a:xfrm>
              <a:custGeom>
                <a:avLst/>
                <a:gdLst>
                  <a:gd name="connsiteX0" fmla="*/ 101731 w 539868"/>
                  <a:gd name="connsiteY0" fmla="*/ 38787 h 599950"/>
                  <a:gd name="connsiteX1" fmla="*/ 114111 w 539868"/>
                  <a:gd name="connsiteY1" fmla="*/ 0 h 599950"/>
                  <a:gd name="connsiteX2" fmla="*/ 222920 w 539868"/>
                  <a:gd name="connsiteY2" fmla="*/ 90287 h 599950"/>
                  <a:gd name="connsiteX3" fmla="*/ 297198 w 539868"/>
                  <a:gd name="connsiteY3" fmla="*/ 90287 h 599950"/>
                  <a:gd name="connsiteX4" fmla="*/ 406007 w 539868"/>
                  <a:gd name="connsiteY4" fmla="*/ 0 h 599950"/>
                  <a:gd name="connsiteX5" fmla="*/ 418061 w 539868"/>
                  <a:gd name="connsiteY5" fmla="*/ 37484 h 599950"/>
                  <a:gd name="connsiteX6" fmla="*/ 377339 w 539868"/>
                  <a:gd name="connsiteY6" fmla="*/ 60626 h 599950"/>
                  <a:gd name="connsiteX7" fmla="*/ 344435 w 539868"/>
                  <a:gd name="connsiteY7" fmla="*/ 93220 h 599950"/>
                  <a:gd name="connsiteX8" fmla="*/ 339223 w 539868"/>
                  <a:gd name="connsiteY8" fmla="*/ 134289 h 599950"/>
                  <a:gd name="connsiteX9" fmla="*/ 340200 w 539868"/>
                  <a:gd name="connsiteY9" fmla="*/ 195567 h 599950"/>
                  <a:gd name="connsiteX10" fmla="*/ 398514 w 539868"/>
                  <a:gd name="connsiteY10" fmla="*/ 214471 h 599950"/>
                  <a:gd name="connsiteX11" fmla="*/ 533060 w 539868"/>
                  <a:gd name="connsiteY11" fmla="*/ 359843 h 599950"/>
                  <a:gd name="connsiteX12" fmla="*/ 522636 w 539868"/>
                  <a:gd name="connsiteY12" fmla="*/ 447196 h 599950"/>
                  <a:gd name="connsiteX13" fmla="*/ 430766 w 539868"/>
                  <a:gd name="connsiteY13" fmla="*/ 472619 h 599950"/>
                  <a:gd name="connsiteX14" fmla="*/ 385809 w 539868"/>
                  <a:gd name="connsiteY14" fmla="*/ 458930 h 599950"/>
                  <a:gd name="connsiteX15" fmla="*/ 354860 w 539868"/>
                  <a:gd name="connsiteY15" fmla="*/ 533571 h 599950"/>
                  <a:gd name="connsiteX16" fmla="*/ 310229 w 539868"/>
                  <a:gd name="connsiteY16" fmla="*/ 583767 h 599950"/>
                  <a:gd name="connsiteX17" fmla="*/ 197835 w 539868"/>
                  <a:gd name="connsiteY17" fmla="*/ 575292 h 599950"/>
                  <a:gd name="connsiteX18" fmla="*/ 144082 w 539868"/>
                  <a:gd name="connsiteY18" fmla="*/ 485983 h 599950"/>
                  <a:gd name="connsiteX19" fmla="*/ 138218 w 539868"/>
                  <a:gd name="connsiteY19" fmla="*/ 465123 h 599950"/>
                  <a:gd name="connsiteX20" fmla="*/ 95216 w 539868"/>
                  <a:gd name="connsiteY20" fmla="*/ 474901 h 599950"/>
                  <a:gd name="connsiteX21" fmla="*/ 1392 w 539868"/>
                  <a:gd name="connsiteY21" fmla="*/ 412320 h 599950"/>
                  <a:gd name="connsiteX22" fmla="*/ 12142 w 539868"/>
                  <a:gd name="connsiteY22" fmla="*/ 343545 h 599950"/>
                  <a:gd name="connsiteX23" fmla="*/ 171447 w 539868"/>
                  <a:gd name="connsiteY23" fmla="*/ 203715 h 599950"/>
                  <a:gd name="connsiteX24" fmla="*/ 182198 w 539868"/>
                  <a:gd name="connsiteY24" fmla="*/ 200456 h 599950"/>
                  <a:gd name="connsiteX25" fmla="*/ 176660 w 539868"/>
                  <a:gd name="connsiteY25" fmla="*/ 182529 h 599950"/>
                  <a:gd name="connsiteX26" fmla="*/ 185130 w 539868"/>
                  <a:gd name="connsiteY26" fmla="*/ 124185 h 599950"/>
                  <a:gd name="connsiteX27" fmla="*/ 185130 w 539868"/>
                  <a:gd name="connsiteY27" fmla="*/ 108865 h 599950"/>
                  <a:gd name="connsiteX28" fmla="*/ 113133 w 539868"/>
                  <a:gd name="connsiteY28" fmla="*/ 43677 h 599950"/>
                  <a:gd name="connsiteX29" fmla="*/ 101731 w 539868"/>
                  <a:gd name="connsiteY29" fmla="*/ 38787 h 599950"/>
                  <a:gd name="connsiteX30" fmla="*/ 82836 w 539868"/>
                  <a:gd name="connsiteY30" fmla="*/ 433180 h 599950"/>
                  <a:gd name="connsiteX31" fmla="*/ 92935 w 539868"/>
                  <a:gd name="connsiteY31" fmla="*/ 433180 h 599950"/>
                  <a:gd name="connsiteX32" fmla="*/ 100428 w 539868"/>
                  <a:gd name="connsiteY32" fmla="*/ 431876 h 599950"/>
                  <a:gd name="connsiteX33" fmla="*/ 242793 w 539868"/>
                  <a:gd name="connsiteY33" fmla="*/ 304758 h 599950"/>
                  <a:gd name="connsiteX34" fmla="*/ 247679 w 539868"/>
                  <a:gd name="connsiteY34" fmla="*/ 277705 h 599950"/>
                  <a:gd name="connsiteX35" fmla="*/ 213798 w 539868"/>
                  <a:gd name="connsiteY35" fmla="*/ 239569 h 599950"/>
                  <a:gd name="connsiteX36" fmla="*/ 195229 w 539868"/>
                  <a:gd name="connsiteY36" fmla="*/ 240547 h 599950"/>
                  <a:gd name="connsiteX37" fmla="*/ 71108 w 539868"/>
                  <a:gd name="connsiteY37" fmla="*/ 323663 h 599950"/>
                  <a:gd name="connsiteX38" fmla="*/ 42765 w 539868"/>
                  <a:gd name="connsiteY38" fmla="*/ 388526 h 599950"/>
                  <a:gd name="connsiteX39" fmla="*/ 82836 w 539868"/>
                  <a:gd name="connsiteY39" fmla="*/ 433180 h 599950"/>
                  <a:gd name="connsiteX40" fmla="*/ 448032 w 539868"/>
                  <a:gd name="connsiteY40" fmla="*/ 433506 h 599950"/>
                  <a:gd name="connsiteX41" fmla="*/ 496573 w 539868"/>
                  <a:gd name="connsiteY41" fmla="*/ 388526 h 599950"/>
                  <a:gd name="connsiteX42" fmla="*/ 492664 w 539868"/>
                  <a:gd name="connsiteY42" fmla="*/ 370273 h 599950"/>
                  <a:gd name="connsiteX43" fmla="*/ 343784 w 539868"/>
                  <a:gd name="connsiteY43" fmla="*/ 240873 h 599950"/>
                  <a:gd name="connsiteX44" fmla="*/ 292637 w 539868"/>
                  <a:gd name="connsiteY44" fmla="*/ 293024 h 599950"/>
                  <a:gd name="connsiteX45" fmla="*/ 296546 w 539868"/>
                  <a:gd name="connsiteY45" fmla="*/ 306388 h 599950"/>
                  <a:gd name="connsiteX46" fmla="*/ 374081 w 539868"/>
                  <a:gd name="connsiteY46" fmla="*/ 402541 h 599950"/>
                  <a:gd name="connsiteX47" fmla="*/ 448032 w 539868"/>
                  <a:gd name="connsiteY47" fmla="*/ 433506 h 599950"/>
                  <a:gd name="connsiteX48" fmla="*/ 338571 w 539868"/>
                  <a:gd name="connsiteY48" fmla="*/ 463819 h 599950"/>
                  <a:gd name="connsiteX49" fmla="*/ 341503 w 539868"/>
                  <a:gd name="connsiteY49" fmla="*/ 451107 h 599950"/>
                  <a:gd name="connsiteX50" fmla="*/ 320654 w 539868"/>
                  <a:gd name="connsiteY50" fmla="*/ 419816 h 599950"/>
                  <a:gd name="connsiteX51" fmla="*/ 270809 w 539868"/>
                  <a:gd name="connsiteY51" fmla="*/ 413949 h 599950"/>
                  <a:gd name="connsiteX52" fmla="*/ 188714 w 539868"/>
                  <a:gd name="connsiteY52" fmla="*/ 434810 h 599950"/>
                  <a:gd name="connsiteX53" fmla="*/ 182198 w 539868"/>
                  <a:gd name="connsiteY53" fmla="*/ 463493 h 599950"/>
                  <a:gd name="connsiteX54" fmla="*/ 338571 w 539868"/>
                  <a:gd name="connsiteY54" fmla="*/ 463819 h 599950"/>
                  <a:gd name="connsiteX55" fmla="*/ 304365 w 539868"/>
                  <a:gd name="connsiteY55" fmla="*/ 164602 h 599950"/>
                  <a:gd name="connsiteX56" fmla="*/ 260710 w 539868"/>
                  <a:gd name="connsiteY56" fmla="*/ 123207 h 599950"/>
                  <a:gd name="connsiteX57" fmla="*/ 215753 w 539868"/>
                  <a:gd name="connsiteY57" fmla="*/ 164602 h 599950"/>
                  <a:gd name="connsiteX58" fmla="*/ 259407 w 539868"/>
                  <a:gd name="connsiteY58" fmla="*/ 205997 h 599950"/>
                  <a:gd name="connsiteX59" fmla="*/ 304365 w 539868"/>
                  <a:gd name="connsiteY59" fmla="*/ 164602 h 599950"/>
                  <a:gd name="connsiteX60" fmla="*/ 195555 w 539868"/>
                  <a:gd name="connsiteY60" fmla="*/ 503258 h 599950"/>
                  <a:gd name="connsiteX61" fmla="*/ 259733 w 539868"/>
                  <a:gd name="connsiteY61" fmla="*/ 558343 h 599950"/>
                  <a:gd name="connsiteX62" fmla="*/ 322282 w 539868"/>
                  <a:gd name="connsiteY62" fmla="*/ 502932 h 599950"/>
                  <a:gd name="connsiteX63" fmla="*/ 195555 w 539868"/>
                  <a:gd name="connsiteY63" fmla="*/ 503258 h 599950"/>
                  <a:gd name="connsiteX64" fmla="*/ 253869 w 539868"/>
                  <a:gd name="connsiteY64" fmla="*/ 371903 h 599950"/>
                  <a:gd name="connsiteX65" fmla="*/ 285469 w 539868"/>
                  <a:gd name="connsiteY65" fmla="*/ 371903 h 599950"/>
                  <a:gd name="connsiteX66" fmla="*/ 269506 w 539868"/>
                  <a:gd name="connsiteY66" fmla="*/ 346805 h 599950"/>
                  <a:gd name="connsiteX67" fmla="*/ 253869 w 539868"/>
                  <a:gd name="connsiteY67" fmla="*/ 371903 h 59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39868" h="599950">
                    <a:moveTo>
                      <a:pt x="101731" y="38787"/>
                    </a:moveTo>
                    <a:cubicBezTo>
                      <a:pt x="105966" y="25750"/>
                      <a:pt x="109875" y="13038"/>
                      <a:pt x="114111" y="0"/>
                    </a:cubicBezTo>
                    <a:cubicBezTo>
                      <a:pt x="162651" y="15971"/>
                      <a:pt x="198161" y="45958"/>
                      <a:pt x="222920" y="90287"/>
                    </a:cubicBezTo>
                    <a:cubicBezTo>
                      <a:pt x="247679" y="79856"/>
                      <a:pt x="272113" y="79530"/>
                      <a:pt x="297198" y="90287"/>
                    </a:cubicBezTo>
                    <a:cubicBezTo>
                      <a:pt x="321631" y="46284"/>
                      <a:pt x="357140" y="15971"/>
                      <a:pt x="406007" y="0"/>
                    </a:cubicBezTo>
                    <a:cubicBezTo>
                      <a:pt x="410242" y="13038"/>
                      <a:pt x="414152" y="25750"/>
                      <a:pt x="418061" y="37484"/>
                    </a:cubicBezTo>
                    <a:cubicBezTo>
                      <a:pt x="403727" y="45306"/>
                      <a:pt x="389393" y="51499"/>
                      <a:pt x="377339" y="60626"/>
                    </a:cubicBezTo>
                    <a:cubicBezTo>
                      <a:pt x="365285" y="69752"/>
                      <a:pt x="354534" y="81486"/>
                      <a:pt x="344435" y="93220"/>
                    </a:cubicBezTo>
                    <a:cubicBezTo>
                      <a:pt x="334336" y="105280"/>
                      <a:pt x="328798" y="117014"/>
                      <a:pt x="339223" y="134289"/>
                    </a:cubicBezTo>
                    <a:cubicBezTo>
                      <a:pt x="350625" y="153520"/>
                      <a:pt x="347367" y="175684"/>
                      <a:pt x="340200" y="195567"/>
                    </a:cubicBezTo>
                    <a:cubicBezTo>
                      <a:pt x="360073" y="201760"/>
                      <a:pt x="380596" y="205997"/>
                      <a:pt x="398514" y="214471"/>
                    </a:cubicBezTo>
                    <a:cubicBezTo>
                      <a:pt x="462367" y="244784"/>
                      <a:pt x="509930" y="291720"/>
                      <a:pt x="533060" y="359843"/>
                    </a:cubicBezTo>
                    <a:cubicBezTo>
                      <a:pt x="543160" y="389830"/>
                      <a:pt x="543811" y="420794"/>
                      <a:pt x="522636" y="447196"/>
                    </a:cubicBezTo>
                    <a:cubicBezTo>
                      <a:pt x="498528" y="476857"/>
                      <a:pt x="465625" y="479790"/>
                      <a:pt x="430766" y="472619"/>
                    </a:cubicBezTo>
                    <a:cubicBezTo>
                      <a:pt x="414803" y="469360"/>
                      <a:pt x="399817" y="463167"/>
                      <a:pt x="385809" y="458930"/>
                    </a:cubicBezTo>
                    <a:cubicBezTo>
                      <a:pt x="375710" y="483702"/>
                      <a:pt x="366588" y="509451"/>
                      <a:pt x="354860" y="533571"/>
                    </a:cubicBezTo>
                    <a:cubicBezTo>
                      <a:pt x="345087" y="554105"/>
                      <a:pt x="329775" y="571055"/>
                      <a:pt x="310229" y="583767"/>
                    </a:cubicBezTo>
                    <a:cubicBezTo>
                      <a:pt x="274067" y="608212"/>
                      <a:pt x="230739" y="604627"/>
                      <a:pt x="197835" y="575292"/>
                    </a:cubicBezTo>
                    <a:cubicBezTo>
                      <a:pt x="170796" y="550846"/>
                      <a:pt x="154833" y="519881"/>
                      <a:pt x="144082" y="485983"/>
                    </a:cubicBezTo>
                    <a:cubicBezTo>
                      <a:pt x="141802" y="479138"/>
                      <a:pt x="140173" y="472293"/>
                      <a:pt x="138218" y="465123"/>
                    </a:cubicBezTo>
                    <a:cubicBezTo>
                      <a:pt x="123558" y="468382"/>
                      <a:pt x="109550" y="472619"/>
                      <a:pt x="95216" y="474901"/>
                    </a:cubicBezTo>
                    <a:cubicBezTo>
                      <a:pt x="47652" y="482072"/>
                      <a:pt x="8559" y="455996"/>
                      <a:pt x="1392" y="412320"/>
                    </a:cubicBezTo>
                    <a:cubicBezTo>
                      <a:pt x="-2518" y="388526"/>
                      <a:pt x="2043" y="365384"/>
                      <a:pt x="12142" y="343545"/>
                    </a:cubicBezTo>
                    <a:cubicBezTo>
                      <a:pt x="44720" y="273793"/>
                      <a:pt x="97496" y="226531"/>
                      <a:pt x="171447" y="203715"/>
                    </a:cubicBezTo>
                    <a:cubicBezTo>
                      <a:pt x="174705" y="202737"/>
                      <a:pt x="177637" y="201760"/>
                      <a:pt x="182198" y="200456"/>
                    </a:cubicBezTo>
                    <a:cubicBezTo>
                      <a:pt x="180243" y="194263"/>
                      <a:pt x="177963" y="188396"/>
                      <a:pt x="176660" y="182529"/>
                    </a:cubicBezTo>
                    <a:cubicBezTo>
                      <a:pt x="171773" y="161994"/>
                      <a:pt x="175031" y="142764"/>
                      <a:pt x="185130" y="124185"/>
                    </a:cubicBezTo>
                    <a:cubicBezTo>
                      <a:pt x="187410" y="119948"/>
                      <a:pt x="187410" y="112777"/>
                      <a:pt x="185130" y="108865"/>
                    </a:cubicBezTo>
                    <a:cubicBezTo>
                      <a:pt x="169167" y="78227"/>
                      <a:pt x="144734" y="57040"/>
                      <a:pt x="113133" y="43677"/>
                    </a:cubicBezTo>
                    <a:cubicBezTo>
                      <a:pt x="109550" y="41721"/>
                      <a:pt x="105966" y="40417"/>
                      <a:pt x="101731" y="38787"/>
                    </a:cubicBezTo>
                    <a:close/>
                    <a:moveTo>
                      <a:pt x="82836" y="433180"/>
                    </a:moveTo>
                    <a:cubicBezTo>
                      <a:pt x="86094" y="433180"/>
                      <a:pt x="89677" y="433506"/>
                      <a:pt x="92935" y="433180"/>
                    </a:cubicBezTo>
                    <a:cubicBezTo>
                      <a:pt x="95541" y="432854"/>
                      <a:pt x="97822" y="432528"/>
                      <a:pt x="100428" y="431876"/>
                    </a:cubicBezTo>
                    <a:cubicBezTo>
                      <a:pt x="168515" y="412972"/>
                      <a:pt x="216079" y="370273"/>
                      <a:pt x="242793" y="304758"/>
                    </a:cubicBezTo>
                    <a:cubicBezTo>
                      <a:pt x="246050" y="296609"/>
                      <a:pt x="247354" y="286831"/>
                      <a:pt x="247679" y="277705"/>
                    </a:cubicBezTo>
                    <a:cubicBezTo>
                      <a:pt x="248657" y="254563"/>
                      <a:pt x="237254" y="241525"/>
                      <a:pt x="213798" y="239569"/>
                    </a:cubicBezTo>
                    <a:cubicBezTo>
                      <a:pt x="207609" y="238917"/>
                      <a:pt x="201093" y="239243"/>
                      <a:pt x="195229" y="240547"/>
                    </a:cubicBezTo>
                    <a:cubicBezTo>
                      <a:pt x="142127" y="250651"/>
                      <a:pt x="103034" y="282268"/>
                      <a:pt x="71108" y="323663"/>
                    </a:cubicBezTo>
                    <a:cubicBezTo>
                      <a:pt x="56448" y="342893"/>
                      <a:pt x="45372" y="363754"/>
                      <a:pt x="42765" y="388526"/>
                    </a:cubicBezTo>
                    <a:cubicBezTo>
                      <a:pt x="38856" y="418513"/>
                      <a:pt x="52539" y="433832"/>
                      <a:pt x="82836" y="433180"/>
                    </a:cubicBezTo>
                    <a:close/>
                    <a:moveTo>
                      <a:pt x="448032" y="433506"/>
                    </a:moveTo>
                    <a:cubicBezTo>
                      <a:pt x="486474" y="434158"/>
                      <a:pt x="499831" y="419816"/>
                      <a:pt x="496573" y="388526"/>
                    </a:cubicBezTo>
                    <a:cubicBezTo>
                      <a:pt x="495922" y="382333"/>
                      <a:pt x="495270" y="375814"/>
                      <a:pt x="492664" y="370273"/>
                    </a:cubicBezTo>
                    <a:cubicBezTo>
                      <a:pt x="464647" y="302476"/>
                      <a:pt x="416106" y="256844"/>
                      <a:pt x="343784" y="240873"/>
                    </a:cubicBezTo>
                    <a:cubicBezTo>
                      <a:pt x="305342" y="232398"/>
                      <a:pt x="284818" y="254563"/>
                      <a:pt x="292637" y="293024"/>
                    </a:cubicBezTo>
                    <a:cubicBezTo>
                      <a:pt x="293614" y="297587"/>
                      <a:pt x="294917" y="301825"/>
                      <a:pt x="296546" y="306388"/>
                    </a:cubicBezTo>
                    <a:cubicBezTo>
                      <a:pt x="311532" y="347457"/>
                      <a:pt x="339549" y="377770"/>
                      <a:pt x="374081" y="402541"/>
                    </a:cubicBezTo>
                    <a:cubicBezTo>
                      <a:pt x="398514" y="419490"/>
                      <a:pt x="424576" y="432202"/>
                      <a:pt x="448032" y="433506"/>
                    </a:cubicBezTo>
                    <a:close/>
                    <a:moveTo>
                      <a:pt x="338571" y="463819"/>
                    </a:moveTo>
                    <a:cubicBezTo>
                      <a:pt x="339874" y="458278"/>
                      <a:pt x="340852" y="454692"/>
                      <a:pt x="341503" y="451107"/>
                    </a:cubicBezTo>
                    <a:cubicBezTo>
                      <a:pt x="346064" y="429595"/>
                      <a:pt x="342480" y="423402"/>
                      <a:pt x="320654" y="419816"/>
                    </a:cubicBezTo>
                    <a:cubicBezTo>
                      <a:pt x="304039" y="417209"/>
                      <a:pt x="287424" y="414601"/>
                      <a:pt x="270809" y="413949"/>
                    </a:cubicBezTo>
                    <a:cubicBezTo>
                      <a:pt x="241815" y="413298"/>
                      <a:pt x="212821" y="411342"/>
                      <a:pt x="188714" y="434810"/>
                    </a:cubicBezTo>
                    <a:cubicBezTo>
                      <a:pt x="178614" y="444262"/>
                      <a:pt x="175031" y="450781"/>
                      <a:pt x="182198" y="463493"/>
                    </a:cubicBezTo>
                    <a:cubicBezTo>
                      <a:pt x="233671" y="453063"/>
                      <a:pt x="285795" y="453063"/>
                      <a:pt x="338571" y="463819"/>
                    </a:cubicBezTo>
                    <a:close/>
                    <a:moveTo>
                      <a:pt x="304365" y="164602"/>
                    </a:moveTo>
                    <a:cubicBezTo>
                      <a:pt x="304365" y="142438"/>
                      <a:pt x="284492" y="123533"/>
                      <a:pt x="260710" y="123207"/>
                    </a:cubicBezTo>
                    <a:cubicBezTo>
                      <a:pt x="235951" y="122881"/>
                      <a:pt x="215753" y="141460"/>
                      <a:pt x="215753" y="164602"/>
                    </a:cubicBezTo>
                    <a:cubicBezTo>
                      <a:pt x="215753" y="187092"/>
                      <a:pt x="235300" y="205671"/>
                      <a:pt x="259407" y="205997"/>
                    </a:cubicBezTo>
                    <a:cubicBezTo>
                      <a:pt x="283515" y="206323"/>
                      <a:pt x="304365" y="187092"/>
                      <a:pt x="304365" y="164602"/>
                    </a:cubicBezTo>
                    <a:close/>
                    <a:moveTo>
                      <a:pt x="195555" y="503258"/>
                    </a:moveTo>
                    <a:cubicBezTo>
                      <a:pt x="210541" y="530638"/>
                      <a:pt x="225852" y="556061"/>
                      <a:pt x="259733" y="558343"/>
                    </a:cubicBezTo>
                    <a:cubicBezTo>
                      <a:pt x="283515" y="559973"/>
                      <a:pt x="311206" y="534549"/>
                      <a:pt x="322282" y="502932"/>
                    </a:cubicBezTo>
                    <a:cubicBezTo>
                      <a:pt x="280583" y="494784"/>
                      <a:pt x="238883" y="494784"/>
                      <a:pt x="195555" y="503258"/>
                    </a:cubicBezTo>
                    <a:close/>
                    <a:moveTo>
                      <a:pt x="253869" y="371903"/>
                    </a:moveTo>
                    <a:cubicBezTo>
                      <a:pt x="265271" y="371903"/>
                      <a:pt x="274393" y="371903"/>
                      <a:pt x="285469" y="371903"/>
                    </a:cubicBezTo>
                    <a:cubicBezTo>
                      <a:pt x="279931" y="363102"/>
                      <a:pt x="275045" y="355605"/>
                      <a:pt x="269506" y="346805"/>
                    </a:cubicBezTo>
                    <a:cubicBezTo>
                      <a:pt x="263968" y="355931"/>
                      <a:pt x="259407" y="363102"/>
                      <a:pt x="253869" y="371903"/>
                    </a:cubicBezTo>
                    <a:close/>
                  </a:path>
                </a:pathLst>
              </a:custGeom>
              <a:grpFill/>
              <a:ln w="3247"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51B08C57-AA95-E369-CCE7-C47737BEEA93}"/>
                  </a:ext>
                </a:extLst>
              </p:cNvPr>
              <p:cNvSpPr/>
              <p:nvPr/>
            </p:nvSpPr>
            <p:spPr>
              <a:xfrm>
                <a:off x="9101665" y="2826700"/>
                <a:ext cx="204913" cy="155231"/>
              </a:xfrm>
              <a:custGeom>
                <a:avLst/>
                <a:gdLst>
                  <a:gd name="connsiteX0" fmla="*/ 204914 w 204913"/>
                  <a:gd name="connsiteY0" fmla="*/ 1711 h 155231"/>
                  <a:gd name="connsiteX1" fmla="*/ 204914 w 204913"/>
                  <a:gd name="connsiteY1" fmla="*/ 40499 h 155231"/>
                  <a:gd name="connsiteX2" fmla="*/ 191557 w 204913"/>
                  <a:gd name="connsiteY2" fmla="*/ 41151 h 155231"/>
                  <a:gd name="connsiteX3" fmla="*/ 114999 w 204913"/>
                  <a:gd name="connsiteY3" fmla="*/ 40825 h 155231"/>
                  <a:gd name="connsiteX4" fmla="*/ 98059 w 204913"/>
                  <a:gd name="connsiteY4" fmla="*/ 50277 h 155231"/>
                  <a:gd name="connsiteX5" fmla="*/ 42025 w 204913"/>
                  <a:gd name="connsiteY5" fmla="*/ 144149 h 155231"/>
                  <a:gd name="connsiteX6" fmla="*/ 34858 w 204913"/>
                  <a:gd name="connsiteY6" fmla="*/ 155231 h 155231"/>
                  <a:gd name="connsiteX7" fmla="*/ 0 w 204913"/>
                  <a:gd name="connsiteY7" fmla="*/ 134371 h 155231"/>
                  <a:gd name="connsiteX8" fmla="*/ 9773 w 204913"/>
                  <a:gd name="connsiteY8" fmla="*/ 118073 h 155231"/>
                  <a:gd name="connsiteX9" fmla="*/ 75255 w 204913"/>
                  <a:gd name="connsiteY9" fmla="*/ 9208 h 155231"/>
                  <a:gd name="connsiteX10" fmla="*/ 86983 w 204913"/>
                  <a:gd name="connsiteY10" fmla="*/ 407 h 155231"/>
                  <a:gd name="connsiteX11" fmla="*/ 201330 w 204913"/>
                  <a:gd name="connsiteY11" fmla="*/ 81 h 155231"/>
                  <a:gd name="connsiteX12" fmla="*/ 204914 w 204913"/>
                  <a:gd name="connsiteY12" fmla="*/ 1711 h 15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4913" h="155231">
                    <a:moveTo>
                      <a:pt x="204914" y="1711"/>
                    </a:moveTo>
                    <a:cubicBezTo>
                      <a:pt x="204914" y="14097"/>
                      <a:pt x="204914" y="26483"/>
                      <a:pt x="204914" y="40499"/>
                    </a:cubicBezTo>
                    <a:cubicBezTo>
                      <a:pt x="200353" y="40825"/>
                      <a:pt x="196118" y="41151"/>
                      <a:pt x="191557" y="41151"/>
                    </a:cubicBezTo>
                    <a:cubicBezTo>
                      <a:pt x="165821" y="41151"/>
                      <a:pt x="140410" y="41476"/>
                      <a:pt x="114999" y="40825"/>
                    </a:cubicBezTo>
                    <a:cubicBezTo>
                      <a:pt x="106855" y="40499"/>
                      <a:pt x="102294" y="43106"/>
                      <a:pt x="98059" y="50277"/>
                    </a:cubicBezTo>
                    <a:cubicBezTo>
                      <a:pt x="79815" y="81894"/>
                      <a:pt x="60920" y="112858"/>
                      <a:pt x="42025" y="144149"/>
                    </a:cubicBezTo>
                    <a:cubicBezTo>
                      <a:pt x="40071" y="147734"/>
                      <a:pt x="37464" y="150994"/>
                      <a:pt x="34858" y="155231"/>
                    </a:cubicBezTo>
                    <a:cubicBezTo>
                      <a:pt x="23130" y="148386"/>
                      <a:pt x="12054" y="141541"/>
                      <a:pt x="0" y="134371"/>
                    </a:cubicBezTo>
                    <a:cubicBezTo>
                      <a:pt x="3258" y="128504"/>
                      <a:pt x="6516" y="123288"/>
                      <a:pt x="9773" y="118073"/>
                    </a:cubicBezTo>
                    <a:cubicBezTo>
                      <a:pt x="31600" y="81894"/>
                      <a:pt x="53102" y="45388"/>
                      <a:pt x="75255" y="9208"/>
                    </a:cubicBezTo>
                    <a:cubicBezTo>
                      <a:pt x="77535" y="5297"/>
                      <a:pt x="82747" y="407"/>
                      <a:pt x="86983" y="407"/>
                    </a:cubicBezTo>
                    <a:cubicBezTo>
                      <a:pt x="125099" y="-244"/>
                      <a:pt x="163215" y="81"/>
                      <a:pt x="201330" y="81"/>
                    </a:cubicBezTo>
                    <a:cubicBezTo>
                      <a:pt x="201982" y="407"/>
                      <a:pt x="203285" y="1059"/>
                      <a:pt x="204914" y="1711"/>
                    </a:cubicBezTo>
                    <a:close/>
                  </a:path>
                </a:pathLst>
              </a:custGeom>
              <a:grpFill/>
              <a:ln w="3247"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02A46997-7495-5F93-744B-4B58F2BEF5B1}"/>
                  </a:ext>
                </a:extLst>
              </p:cNvPr>
              <p:cNvSpPr/>
              <p:nvPr/>
            </p:nvSpPr>
            <p:spPr>
              <a:xfrm>
                <a:off x="9525827" y="3034082"/>
                <a:ext cx="205239" cy="155801"/>
              </a:xfrm>
              <a:custGeom>
                <a:avLst/>
                <a:gdLst>
                  <a:gd name="connsiteX0" fmla="*/ 205240 w 205239"/>
                  <a:gd name="connsiteY0" fmla="*/ 134289 h 155801"/>
                  <a:gd name="connsiteX1" fmla="*/ 169730 w 205239"/>
                  <a:gd name="connsiteY1" fmla="*/ 155801 h 155801"/>
                  <a:gd name="connsiteX2" fmla="*/ 126076 w 205239"/>
                  <a:gd name="connsiteY2" fmla="*/ 83442 h 155801"/>
                  <a:gd name="connsiteX3" fmla="*/ 100014 w 205239"/>
                  <a:gd name="connsiteY3" fmla="*/ 44328 h 155801"/>
                  <a:gd name="connsiteX4" fmla="*/ 52124 w 205239"/>
                  <a:gd name="connsiteY4" fmla="*/ 41721 h 155801"/>
                  <a:gd name="connsiteX5" fmla="*/ 0 w 205239"/>
                  <a:gd name="connsiteY5" fmla="*/ 41721 h 155801"/>
                  <a:gd name="connsiteX6" fmla="*/ 0 w 205239"/>
                  <a:gd name="connsiteY6" fmla="*/ 0 h 155801"/>
                  <a:gd name="connsiteX7" fmla="*/ 119886 w 205239"/>
                  <a:gd name="connsiteY7" fmla="*/ 326 h 155801"/>
                  <a:gd name="connsiteX8" fmla="*/ 127379 w 205239"/>
                  <a:gd name="connsiteY8" fmla="*/ 5541 h 155801"/>
                  <a:gd name="connsiteX9" fmla="*/ 205240 w 205239"/>
                  <a:gd name="connsiteY9" fmla="*/ 134289 h 155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5239" h="155801">
                    <a:moveTo>
                      <a:pt x="205240" y="134289"/>
                    </a:moveTo>
                    <a:cubicBezTo>
                      <a:pt x="192860" y="141786"/>
                      <a:pt x="181784" y="148305"/>
                      <a:pt x="169730" y="155801"/>
                    </a:cubicBezTo>
                    <a:cubicBezTo>
                      <a:pt x="155070" y="131356"/>
                      <a:pt x="140736" y="107236"/>
                      <a:pt x="126076" y="83442"/>
                    </a:cubicBezTo>
                    <a:cubicBezTo>
                      <a:pt x="117931" y="69752"/>
                      <a:pt x="112393" y="51173"/>
                      <a:pt x="100014" y="44328"/>
                    </a:cubicBezTo>
                    <a:cubicBezTo>
                      <a:pt x="87308" y="37484"/>
                      <a:pt x="68413" y="42047"/>
                      <a:pt x="52124" y="41721"/>
                    </a:cubicBezTo>
                    <a:cubicBezTo>
                      <a:pt x="35184" y="41395"/>
                      <a:pt x="17918" y="41721"/>
                      <a:pt x="0" y="41721"/>
                    </a:cubicBezTo>
                    <a:cubicBezTo>
                      <a:pt x="0" y="27379"/>
                      <a:pt x="0" y="14016"/>
                      <a:pt x="0" y="0"/>
                    </a:cubicBezTo>
                    <a:cubicBezTo>
                      <a:pt x="40396" y="0"/>
                      <a:pt x="80141" y="0"/>
                      <a:pt x="119886" y="326"/>
                    </a:cubicBezTo>
                    <a:cubicBezTo>
                      <a:pt x="122492" y="326"/>
                      <a:pt x="125750" y="3259"/>
                      <a:pt x="127379" y="5541"/>
                    </a:cubicBezTo>
                    <a:cubicBezTo>
                      <a:pt x="153441" y="47914"/>
                      <a:pt x="179178" y="90613"/>
                      <a:pt x="205240" y="134289"/>
                    </a:cubicBezTo>
                    <a:close/>
                  </a:path>
                </a:pathLst>
              </a:custGeom>
              <a:grpFill/>
              <a:ln w="3247"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A1441B19-3429-54AE-8521-E96335CFD792}"/>
                  </a:ext>
                </a:extLst>
              </p:cNvPr>
              <p:cNvSpPr/>
              <p:nvPr/>
            </p:nvSpPr>
            <p:spPr>
              <a:xfrm>
                <a:off x="9101339" y="3376324"/>
                <a:ext cx="204913" cy="155556"/>
              </a:xfrm>
              <a:custGeom>
                <a:avLst/>
                <a:gdLst>
                  <a:gd name="connsiteX0" fmla="*/ 0 w 204913"/>
                  <a:gd name="connsiteY0" fmla="*/ 21186 h 155556"/>
                  <a:gd name="connsiteX1" fmla="*/ 35184 w 204913"/>
                  <a:gd name="connsiteY1" fmla="*/ 0 h 155556"/>
                  <a:gd name="connsiteX2" fmla="*/ 42677 w 204913"/>
                  <a:gd name="connsiteY2" fmla="*/ 11408 h 155556"/>
                  <a:gd name="connsiteX3" fmla="*/ 98059 w 204913"/>
                  <a:gd name="connsiteY3" fmla="*/ 104302 h 155556"/>
                  <a:gd name="connsiteX4" fmla="*/ 115977 w 204913"/>
                  <a:gd name="connsiteY4" fmla="*/ 114081 h 155556"/>
                  <a:gd name="connsiteX5" fmla="*/ 204914 w 204913"/>
                  <a:gd name="connsiteY5" fmla="*/ 113754 h 155556"/>
                  <a:gd name="connsiteX6" fmla="*/ 204914 w 204913"/>
                  <a:gd name="connsiteY6" fmla="*/ 155475 h 155556"/>
                  <a:gd name="connsiteX7" fmla="*/ 171359 w 204913"/>
                  <a:gd name="connsiteY7" fmla="*/ 155475 h 155556"/>
                  <a:gd name="connsiteX8" fmla="*/ 89589 w 204913"/>
                  <a:gd name="connsiteY8" fmla="*/ 155149 h 155556"/>
                  <a:gd name="connsiteX9" fmla="*/ 78187 w 204913"/>
                  <a:gd name="connsiteY9" fmla="*/ 150260 h 155556"/>
                  <a:gd name="connsiteX10" fmla="*/ 0 w 204913"/>
                  <a:gd name="connsiteY10" fmla="*/ 21186 h 155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913" h="155556">
                    <a:moveTo>
                      <a:pt x="0" y="21186"/>
                    </a:moveTo>
                    <a:cubicBezTo>
                      <a:pt x="11728" y="14016"/>
                      <a:pt x="22804" y="7497"/>
                      <a:pt x="35184" y="0"/>
                    </a:cubicBezTo>
                    <a:cubicBezTo>
                      <a:pt x="37790" y="3911"/>
                      <a:pt x="40396" y="7497"/>
                      <a:pt x="42677" y="11408"/>
                    </a:cubicBezTo>
                    <a:cubicBezTo>
                      <a:pt x="61246" y="42373"/>
                      <a:pt x="80141" y="73011"/>
                      <a:pt x="98059" y="104302"/>
                    </a:cubicBezTo>
                    <a:cubicBezTo>
                      <a:pt x="102620" y="112125"/>
                      <a:pt x="107507" y="114406"/>
                      <a:pt x="115977" y="114081"/>
                    </a:cubicBezTo>
                    <a:cubicBezTo>
                      <a:pt x="145297" y="113754"/>
                      <a:pt x="174617" y="113754"/>
                      <a:pt x="204914" y="113754"/>
                    </a:cubicBezTo>
                    <a:cubicBezTo>
                      <a:pt x="204914" y="127770"/>
                      <a:pt x="204914" y="140808"/>
                      <a:pt x="204914" y="155475"/>
                    </a:cubicBezTo>
                    <a:cubicBezTo>
                      <a:pt x="193838" y="155475"/>
                      <a:pt x="182435" y="155475"/>
                      <a:pt x="171359" y="155475"/>
                    </a:cubicBezTo>
                    <a:cubicBezTo>
                      <a:pt x="143994" y="155475"/>
                      <a:pt x="116954" y="155801"/>
                      <a:pt x="89589" y="155149"/>
                    </a:cubicBezTo>
                    <a:cubicBezTo>
                      <a:pt x="85679" y="155149"/>
                      <a:pt x="79815" y="153194"/>
                      <a:pt x="78187" y="150260"/>
                    </a:cubicBezTo>
                    <a:cubicBezTo>
                      <a:pt x="51799" y="107888"/>
                      <a:pt x="26062" y="64863"/>
                      <a:pt x="0" y="21186"/>
                    </a:cubicBezTo>
                    <a:close/>
                  </a:path>
                </a:pathLst>
              </a:custGeom>
              <a:grpFill/>
              <a:ln w="3247"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0D0D6234-806B-B470-2E69-527E6DFDBA8E}"/>
                  </a:ext>
                </a:extLst>
              </p:cNvPr>
              <p:cNvSpPr/>
              <p:nvPr/>
            </p:nvSpPr>
            <p:spPr>
              <a:xfrm>
                <a:off x="9428693" y="3448471"/>
                <a:ext cx="132318" cy="280524"/>
              </a:xfrm>
              <a:custGeom>
                <a:avLst/>
                <a:gdLst>
                  <a:gd name="connsiteX0" fmla="*/ 114401 w 132318"/>
                  <a:gd name="connsiteY0" fmla="*/ 259339 h 280524"/>
                  <a:gd name="connsiteX1" fmla="*/ 78891 w 132318"/>
                  <a:gd name="connsiteY1" fmla="*/ 280525 h 280524"/>
                  <a:gd name="connsiteX2" fmla="*/ 50874 w 132318"/>
                  <a:gd name="connsiteY2" fmla="*/ 233915 h 280524"/>
                  <a:gd name="connsiteX3" fmla="*/ 2985 w 132318"/>
                  <a:gd name="connsiteY3" fmla="*/ 154059 h 280524"/>
                  <a:gd name="connsiteX4" fmla="*/ 2659 w 132318"/>
                  <a:gd name="connsiteY4" fmla="*/ 137109 h 280524"/>
                  <a:gd name="connsiteX5" fmla="*/ 80845 w 132318"/>
                  <a:gd name="connsiteY5" fmla="*/ 8036 h 280524"/>
                  <a:gd name="connsiteX6" fmla="*/ 93225 w 132318"/>
                  <a:gd name="connsiteY6" fmla="*/ 539 h 280524"/>
                  <a:gd name="connsiteX7" fmla="*/ 132318 w 132318"/>
                  <a:gd name="connsiteY7" fmla="*/ 213 h 280524"/>
                  <a:gd name="connsiteX8" fmla="*/ 132318 w 132318"/>
                  <a:gd name="connsiteY8" fmla="*/ 42260 h 280524"/>
                  <a:gd name="connsiteX9" fmla="*/ 93225 w 132318"/>
                  <a:gd name="connsiteY9" fmla="*/ 67357 h 280524"/>
                  <a:gd name="connsiteX10" fmla="*/ 51525 w 132318"/>
                  <a:gd name="connsiteY10" fmla="*/ 136132 h 280524"/>
                  <a:gd name="connsiteX11" fmla="*/ 51525 w 132318"/>
                  <a:gd name="connsiteY11" fmla="*/ 154385 h 280524"/>
                  <a:gd name="connsiteX12" fmla="*/ 114401 w 132318"/>
                  <a:gd name="connsiteY12" fmla="*/ 259339 h 28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2318" h="280524">
                    <a:moveTo>
                      <a:pt x="114401" y="259339"/>
                    </a:moveTo>
                    <a:cubicBezTo>
                      <a:pt x="102021" y="266835"/>
                      <a:pt x="90945" y="273354"/>
                      <a:pt x="78891" y="280525"/>
                    </a:cubicBezTo>
                    <a:cubicBezTo>
                      <a:pt x="69443" y="264554"/>
                      <a:pt x="59996" y="249234"/>
                      <a:pt x="50874" y="233915"/>
                    </a:cubicBezTo>
                    <a:cubicBezTo>
                      <a:pt x="34911" y="207187"/>
                      <a:pt x="19273" y="180460"/>
                      <a:pt x="2985" y="154059"/>
                    </a:cubicBezTo>
                    <a:cubicBezTo>
                      <a:pt x="-599" y="148192"/>
                      <a:pt x="-1250" y="143628"/>
                      <a:pt x="2659" y="137109"/>
                    </a:cubicBezTo>
                    <a:cubicBezTo>
                      <a:pt x="28721" y="94085"/>
                      <a:pt x="54458" y="50734"/>
                      <a:pt x="80845" y="8036"/>
                    </a:cubicBezTo>
                    <a:cubicBezTo>
                      <a:pt x="83126" y="4450"/>
                      <a:pt x="88990" y="865"/>
                      <a:pt x="93225" y="539"/>
                    </a:cubicBezTo>
                    <a:cubicBezTo>
                      <a:pt x="105930" y="-439"/>
                      <a:pt x="118961" y="213"/>
                      <a:pt x="132318" y="213"/>
                    </a:cubicBezTo>
                    <a:cubicBezTo>
                      <a:pt x="132318" y="14554"/>
                      <a:pt x="132318" y="27266"/>
                      <a:pt x="132318" y="42260"/>
                    </a:cubicBezTo>
                    <a:cubicBezTo>
                      <a:pt x="107559" y="33459"/>
                      <a:pt x="102021" y="52690"/>
                      <a:pt x="93225" y="67357"/>
                    </a:cubicBezTo>
                    <a:cubicBezTo>
                      <a:pt x="79542" y="90499"/>
                      <a:pt x="65860" y="113642"/>
                      <a:pt x="51525" y="136132"/>
                    </a:cubicBezTo>
                    <a:cubicBezTo>
                      <a:pt x="47290" y="142651"/>
                      <a:pt x="47616" y="147540"/>
                      <a:pt x="51525" y="154385"/>
                    </a:cubicBezTo>
                    <a:cubicBezTo>
                      <a:pt x="72375" y="188935"/>
                      <a:pt x="92899" y="223485"/>
                      <a:pt x="114401" y="259339"/>
                    </a:cubicBezTo>
                    <a:close/>
                  </a:path>
                </a:pathLst>
              </a:custGeom>
              <a:grpFill/>
              <a:ln w="3247"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1237C78B-5F2A-667C-EB25-E109863A0E87}"/>
                  </a:ext>
                </a:extLst>
              </p:cNvPr>
              <p:cNvSpPr/>
              <p:nvPr/>
            </p:nvSpPr>
            <p:spPr>
              <a:xfrm>
                <a:off x="9603362" y="3449987"/>
                <a:ext cx="40396" cy="39439"/>
              </a:xfrm>
              <a:custGeom>
                <a:avLst/>
                <a:gdLst>
                  <a:gd name="connsiteX0" fmla="*/ 0 w 40396"/>
                  <a:gd name="connsiteY0" fmla="*/ 39439 h 39439"/>
                  <a:gd name="connsiteX1" fmla="*/ 0 w 40396"/>
                  <a:gd name="connsiteY1" fmla="*/ 0 h 39439"/>
                  <a:gd name="connsiteX2" fmla="*/ 40396 w 40396"/>
                  <a:gd name="connsiteY2" fmla="*/ 0 h 39439"/>
                  <a:gd name="connsiteX3" fmla="*/ 40396 w 40396"/>
                  <a:gd name="connsiteY3" fmla="*/ 39439 h 39439"/>
                  <a:gd name="connsiteX4" fmla="*/ 0 w 40396"/>
                  <a:gd name="connsiteY4" fmla="*/ 39439 h 3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96" h="39439">
                    <a:moveTo>
                      <a:pt x="0" y="39439"/>
                    </a:moveTo>
                    <a:cubicBezTo>
                      <a:pt x="0" y="26076"/>
                      <a:pt x="0" y="13364"/>
                      <a:pt x="0" y="0"/>
                    </a:cubicBezTo>
                    <a:cubicBezTo>
                      <a:pt x="13683" y="0"/>
                      <a:pt x="26714" y="0"/>
                      <a:pt x="40396" y="0"/>
                    </a:cubicBezTo>
                    <a:cubicBezTo>
                      <a:pt x="40396" y="13364"/>
                      <a:pt x="40396" y="26076"/>
                      <a:pt x="40396" y="39439"/>
                    </a:cubicBezTo>
                    <a:cubicBezTo>
                      <a:pt x="26714" y="39439"/>
                      <a:pt x="13683" y="39439"/>
                      <a:pt x="0" y="39439"/>
                    </a:cubicBezTo>
                    <a:close/>
                  </a:path>
                </a:pathLst>
              </a:custGeom>
              <a:grpFill/>
              <a:ln w="324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6F2F3A0F-00DB-E0B7-2BD6-9CE30A277189}"/>
                  </a:ext>
                </a:extLst>
              </p:cNvPr>
              <p:cNvSpPr/>
              <p:nvPr/>
            </p:nvSpPr>
            <p:spPr>
              <a:xfrm>
                <a:off x="9760967" y="3252139"/>
                <a:ext cx="214106" cy="279986"/>
              </a:xfrm>
              <a:custGeom>
                <a:avLst/>
                <a:gdLst>
                  <a:gd name="connsiteX0" fmla="*/ 214107 w 214106"/>
                  <a:gd name="connsiteY0" fmla="*/ 237939 h 279986"/>
                  <a:gd name="connsiteX1" fmla="*/ 214107 w 214106"/>
                  <a:gd name="connsiteY1" fmla="*/ 279660 h 279986"/>
                  <a:gd name="connsiteX2" fmla="*/ 192931 w 214106"/>
                  <a:gd name="connsiteY2" fmla="*/ 279660 h 279986"/>
                  <a:gd name="connsiteX3" fmla="*/ 94872 w 214106"/>
                  <a:gd name="connsiteY3" fmla="*/ 279986 h 279986"/>
                  <a:gd name="connsiteX4" fmla="*/ 78909 w 214106"/>
                  <a:gd name="connsiteY4" fmla="*/ 271186 h 279986"/>
                  <a:gd name="connsiteX5" fmla="*/ 2351 w 214106"/>
                  <a:gd name="connsiteY5" fmla="*/ 142764 h 279986"/>
                  <a:gd name="connsiteX6" fmla="*/ 1048 w 214106"/>
                  <a:gd name="connsiteY6" fmla="*/ 128748 h 279986"/>
                  <a:gd name="connsiteX7" fmla="*/ 75000 w 214106"/>
                  <a:gd name="connsiteY7" fmla="*/ 4563 h 279986"/>
                  <a:gd name="connsiteX8" fmla="*/ 78583 w 214106"/>
                  <a:gd name="connsiteY8" fmla="*/ 0 h 279986"/>
                  <a:gd name="connsiteX9" fmla="*/ 113441 w 214106"/>
                  <a:gd name="connsiteY9" fmla="*/ 20861 h 279986"/>
                  <a:gd name="connsiteX10" fmla="*/ 51543 w 214106"/>
                  <a:gd name="connsiteY10" fmla="*/ 123859 h 279986"/>
                  <a:gd name="connsiteX11" fmla="*/ 51543 w 214106"/>
                  <a:gd name="connsiteY11" fmla="*/ 145045 h 279986"/>
                  <a:gd name="connsiteX12" fmla="*/ 101387 w 214106"/>
                  <a:gd name="connsiteY12" fmla="*/ 228161 h 279986"/>
                  <a:gd name="connsiteX13" fmla="*/ 119305 w 214106"/>
                  <a:gd name="connsiteY13" fmla="*/ 238265 h 279986"/>
                  <a:gd name="connsiteX14" fmla="*/ 199772 w 214106"/>
                  <a:gd name="connsiteY14" fmla="*/ 237939 h 279986"/>
                  <a:gd name="connsiteX15" fmla="*/ 214107 w 214106"/>
                  <a:gd name="connsiteY15" fmla="*/ 237939 h 279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4106" h="279986">
                    <a:moveTo>
                      <a:pt x="214107" y="237939"/>
                    </a:moveTo>
                    <a:cubicBezTo>
                      <a:pt x="214107" y="252281"/>
                      <a:pt x="214107" y="264993"/>
                      <a:pt x="214107" y="279660"/>
                    </a:cubicBezTo>
                    <a:cubicBezTo>
                      <a:pt x="206939" y="279660"/>
                      <a:pt x="199772" y="279660"/>
                      <a:pt x="192931" y="279660"/>
                    </a:cubicBezTo>
                    <a:cubicBezTo>
                      <a:pt x="160353" y="279660"/>
                      <a:pt x="127450" y="279334"/>
                      <a:pt x="94872" y="279986"/>
                    </a:cubicBezTo>
                    <a:cubicBezTo>
                      <a:pt x="87379" y="279986"/>
                      <a:pt x="82818" y="277705"/>
                      <a:pt x="78909" y="271186"/>
                    </a:cubicBezTo>
                    <a:cubicBezTo>
                      <a:pt x="53498" y="228161"/>
                      <a:pt x="27762" y="185788"/>
                      <a:pt x="2351" y="142764"/>
                    </a:cubicBezTo>
                    <a:cubicBezTo>
                      <a:pt x="71" y="138852"/>
                      <a:pt x="-907" y="132007"/>
                      <a:pt x="1048" y="128748"/>
                    </a:cubicBezTo>
                    <a:cubicBezTo>
                      <a:pt x="25481" y="87027"/>
                      <a:pt x="50240" y="45958"/>
                      <a:pt x="75000" y="4563"/>
                    </a:cubicBezTo>
                    <a:cubicBezTo>
                      <a:pt x="75977" y="3259"/>
                      <a:pt x="76954" y="1956"/>
                      <a:pt x="78583" y="0"/>
                    </a:cubicBezTo>
                    <a:cubicBezTo>
                      <a:pt x="89985" y="6845"/>
                      <a:pt x="101387" y="13690"/>
                      <a:pt x="113441" y="20861"/>
                    </a:cubicBezTo>
                    <a:cubicBezTo>
                      <a:pt x="92266" y="56062"/>
                      <a:pt x="72393" y="90287"/>
                      <a:pt x="51543" y="123859"/>
                    </a:cubicBezTo>
                    <a:cubicBezTo>
                      <a:pt x="46657" y="131682"/>
                      <a:pt x="46657" y="137223"/>
                      <a:pt x="51543" y="145045"/>
                    </a:cubicBezTo>
                    <a:cubicBezTo>
                      <a:pt x="68810" y="172425"/>
                      <a:pt x="85099" y="200130"/>
                      <a:pt x="101387" y="228161"/>
                    </a:cubicBezTo>
                    <a:cubicBezTo>
                      <a:pt x="105623" y="235658"/>
                      <a:pt x="110835" y="238265"/>
                      <a:pt x="119305" y="238265"/>
                    </a:cubicBezTo>
                    <a:cubicBezTo>
                      <a:pt x="146019" y="237614"/>
                      <a:pt x="173058" y="237939"/>
                      <a:pt x="199772" y="237939"/>
                    </a:cubicBezTo>
                    <a:cubicBezTo>
                      <a:pt x="204333" y="237939"/>
                      <a:pt x="208894" y="237939"/>
                      <a:pt x="214107" y="237939"/>
                    </a:cubicBezTo>
                    <a:close/>
                  </a:path>
                </a:pathLst>
              </a:custGeom>
              <a:grpFill/>
              <a:ln w="3247" cap="flat">
                <a:noFill/>
                <a:prstDash val="solid"/>
                <a:miter/>
              </a:ln>
            </p:spPr>
            <p:txBody>
              <a:bodyPr rtlCol="0" anchor="ctr"/>
              <a:lstStyle/>
              <a:p>
                <a:endParaRPr lang="en-US"/>
              </a:p>
            </p:txBody>
          </p:sp>
        </p:grpSp>
        <p:grpSp>
          <p:nvGrpSpPr>
            <p:cNvPr id="12" name="Graphic 125">
              <a:extLst>
                <a:ext uri="{FF2B5EF4-FFF2-40B4-BE49-F238E27FC236}">
                  <a16:creationId xmlns:a16="http://schemas.microsoft.com/office/drawing/2014/main" id="{779E3CE3-294F-9774-8100-8AC88A176259}"/>
                </a:ext>
              </a:extLst>
            </p:cNvPr>
            <p:cNvGrpSpPr/>
            <p:nvPr/>
          </p:nvGrpSpPr>
          <p:grpSpPr>
            <a:xfrm>
              <a:off x="2332611" y="4670411"/>
              <a:ext cx="164944" cy="211586"/>
              <a:chOff x="9926214" y="2884474"/>
              <a:chExt cx="164944" cy="211586"/>
            </a:xfrm>
            <a:solidFill>
              <a:srgbClr val="E8A116"/>
            </a:solidFill>
          </p:grpSpPr>
          <p:sp>
            <p:nvSpPr>
              <p:cNvPr id="13" name="Freeform 12">
                <a:extLst>
                  <a:ext uri="{FF2B5EF4-FFF2-40B4-BE49-F238E27FC236}">
                    <a16:creationId xmlns:a16="http://schemas.microsoft.com/office/drawing/2014/main" id="{7C778FE7-AFBA-E9BC-ACCD-CE8F7EAB36AF}"/>
                  </a:ext>
                </a:extLst>
              </p:cNvPr>
              <p:cNvSpPr/>
              <p:nvPr/>
            </p:nvSpPr>
            <p:spPr>
              <a:xfrm>
                <a:off x="9926214" y="2951316"/>
                <a:ext cx="164944" cy="50172"/>
              </a:xfrm>
              <a:custGeom>
                <a:avLst/>
                <a:gdLst>
                  <a:gd name="connsiteX0" fmla="*/ 160276 w 164944"/>
                  <a:gd name="connsiteY0" fmla="*/ 50172 h 50172"/>
                  <a:gd name="connsiteX1" fmla="*/ 3903 w 164944"/>
                  <a:gd name="connsiteY1" fmla="*/ 49846 h 50172"/>
                  <a:gd name="connsiteX2" fmla="*/ 10418 w 164944"/>
                  <a:gd name="connsiteY2" fmla="*/ 21163 h 50172"/>
                  <a:gd name="connsiteX3" fmla="*/ 92514 w 164944"/>
                  <a:gd name="connsiteY3" fmla="*/ 302 h 50172"/>
                  <a:gd name="connsiteX4" fmla="*/ 142358 w 164944"/>
                  <a:gd name="connsiteY4" fmla="*/ 6170 h 50172"/>
                  <a:gd name="connsiteX5" fmla="*/ 163208 w 164944"/>
                  <a:gd name="connsiteY5" fmla="*/ 37460 h 50172"/>
                  <a:gd name="connsiteX6" fmla="*/ 160276 w 164944"/>
                  <a:gd name="connsiteY6" fmla="*/ 50172 h 50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944" h="50172">
                    <a:moveTo>
                      <a:pt x="160276" y="50172"/>
                    </a:moveTo>
                    <a:cubicBezTo>
                      <a:pt x="107500" y="39416"/>
                      <a:pt x="55375" y="39416"/>
                      <a:pt x="3903" y="49846"/>
                    </a:cubicBezTo>
                    <a:cubicBezTo>
                      <a:pt x="-3590" y="37134"/>
                      <a:pt x="319" y="30941"/>
                      <a:pt x="10418" y="21163"/>
                    </a:cubicBezTo>
                    <a:cubicBezTo>
                      <a:pt x="34851" y="-1979"/>
                      <a:pt x="63520" y="-349"/>
                      <a:pt x="92514" y="302"/>
                    </a:cubicBezTo>
                    <a:cubicBezTo>
                      <a:pt x="109129" y="628"/>
                      <a:pt x="125743" y="3236"/>
                      <a:pt x="142358" y="6170"/>
                    </a:cubicBezTo>
                    <a:cubicBezTo>
                      <a:pt x="164185" y="9755"/>
                      <a:pt x="167769" y="15622"/>
                      <a:pt x="163208" y="37460"/>
                    </a:cubicBezTo>
                    <a:cubicBezTo>
                      <a:pt x="162556" y="41045"/>
                      <a:pt x="161579" y="44631"/>
                      <a:pt x="160276" y="50172"/>
                    </a:cubicBezTo>
                    <a:close/>
                  </a:path>
                </a:pathLst>
              </a:custGeom>
              <a:grpFill/>
              <a:ln w="3247"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4C450F5-FFAC-9865-4D84-FD5D4FA0B6BD}"/>
                  </a:ext>
                </a:extLst>
              </p:cNvPr>
              <p:cNvSpPr/>
              <p:nvPr/>
            </p:nvSpPr>
            <p:spPr>
              <a:xfrm>
                <a:off x="9943474" y="3034530"/>
                <a:ext cx="127053" cy="61529"/>
              </a:xfrm>
              <a:custGeom>
                <a:avLst/>
                <a:gdLst>
                  <a:gd name="connsiteX0" fmla="*/ 0 w 127053"/>
                  <a:gd name="connsiteY0" fmla="*/ 6397 h 61529"/>
                  <a:gd name="connsiteX1" fmla="*/ 127053 w 127053"/>
                  <a:gd name="connsiteY1" fmla="*/ 6071 h 61529"/>
                  <a:gd name="connsiteX2" fmla="*/ 64504 w 127053"/>
                  <a:gd name="connsiteY2" fmla="*/ 61482 h 61529"/>
                  <a:gd name="connsiteX3" fmla="*/ 0 w 127053"/>
                  <a:gd name="connsiteY3" fmla="*/ 6397 h 61529"/>
                </a:gdLst>
                <a:ahLst/>
                <a:cxnLst>
                  <a:cxn ang="0">
                    <a:pos x="connsiteX0" y="connsiteY0"/>
                  </a:cxn>
                  <a:cxn ang="0">
                    <a:pos x="connsiteX1" y="connsiteY1"/>
                  </a:cxn>
                  <a:cxn ang="0">
                    <a:pos x="connsiteX2" y="connsiteY2"/>
                  </a:cxn>
                  <a:cxn ang="0">
                    <a:pos x="connsiteX3" y="connsiteY3"/>
                  </a:cxn>
                </a:cxnLst>
                <a:rect l="l" t="t" r="r" b="b"/>
                <a:pathLst>
                  <a:path w="127053" h="61529">
                    <a:moveTo>
                      <a:pt x="0" y="6397"/>
                    </a:moveTo>
                    <a:cubicBezTo>
                      <a:pt x="43328" y="-2077"/>
                      <a:pt x="85028" y="-2077"/>
                      <a:pt x="127053" y="6071"/>
                    </a:cubicBezTo>
                    <a:cubicBezTo>
                      <a:pt x="115977" y="37362"/>
                      <a:pt x="87960" y="62786"/>
                      <a:pt x="64504" y="61482"/>
                    </a:cubicBezTo>
                    <a:cubicBezTo>
                      <a:pt x="30297" y="59200"/>
                      <a:pt x="15312" y="33777"/>
                      <a:pt x="0" y="6397"/>
                    </a:cubicBezTo>
                    <a:close/>
                  </a:path>
                </a:pathLst>
              </a:custGeom>
              <a:grpFill/>
              <a:ln w="324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0800D259-EE95-DF70-D704-482B533ADF10}"/>
                  </a:ext>
                </a:extLst>
              </p:cNvPr>
              <p:cNvSpPr/>
              <p:nvPr/>
            </p:nvSpPr>
            <p:spPr>
              <a:xfrm>
                <a:off x="10001788" y="2884474"/>
                <a:ext cx="31600" cy="25097"/>
              </a:xfrm>
              <a:custGeom>
                <a:avLst/>
                <a:gdLst>
                  <a:gd name="connsiteX0" fmla="*/ 0 w 31600"/>
                  <a:gd name="connsiteY0" fmla="*/ 25098 h 25097"/>
                  <a:gd name="connsiteX1" fmla="*/ 15637 w 31600"/>
                  <a:gd name="connsiteY1" fmla="*/ 0 h 25097"/>
                  <a:gd name="connsiteX2" fmla="*/ 31600 w 31600"/>
                  <a:gd name="connsiteY2" fmla="*/ 25098 h 25097"/>
                  <a:gd name="connsiteX3" fmla="*/ 0 w 31600"/>
                  <a:gd name="connsiteY3" fmla="*/ 25098 h 25097"/>
                </a:gdLst>
                <a:ahLst/>
                <a:cxnLst>
                  <a:cxn ang="0">
                    <a:pos x="connsiteX0" y="connsiteY0"/>
                  </a:cxn>
                  <a:cxn ang="0">
                    <a:pos x="connsiteX1" y="connsiteY1"/>
                  </a:cxn>
                  <a:cxn ang="0">
                    <a:pos x="connsiteX2" y="connsiteY2"/>
                  </a:cxn>
                  <a:cxn ang="0">
                    <a:pos x="connsiteX3" y="connsiteY3"/>
                  </a:cxn>
                </a:cxnLst>
                <a:rect l="l" t="t" r="r" b="b"/>
                <a:pathLst>
                  <a:path w="31600" h="25097">
                    <a:moveTo>
                      <a:pt x="0" y="25098"/>
                    </a:moveTo>
                    <a:cubicBezTo>
                      <a:pt x="5538" y="16297"/>
                      <a:pt x="10099" y="9126"/>
                      <a:pt x="15637" y="0"/>
                    </a:cubicBezTo>
                    <a:cubicBezTo>
                      <a:pt x="21176" y="8801"/>
                      <a:pt x="26062" y="16297"/>
                      <a:pt x="31600" y="25098"/>
                    </a:cubicBezTo>
                    <a:cubicBezTo>
                      <a:pt x="20524" y="25098"/>
                      <a:pt x="11402" y="25098"/>
                      <a:pt x="0" y="25098"/>
                    </a:cubicBezTo>
                    <a:close/>
                  </a:path>
                </a:pathLst>
              </a:custGeom>
              <a:grpFill/>
              <a:ln w="3247" cap="flat">
                <a:noFill/>
                <a:prstDash val="solid"/>
                <a:miter/>
              </a:ln>
            </p:spPr>
            <p:txBody>
              <a:bodyPr rtlCol="0" anchor="ctr"/>
              <a:lstStyle/>
              <a:p>
                <a:endParaRPr lang="en-US"/>
              </a:p>
            </p:txBody>
          </p:sp>
        </p:grpSp>
      </p:grpSp>
      <p:sp>
        <p:nvSpPr>
          <p:cNvPr id="20" name="Text Placeholder 13">
            <a:extLst>
              <a:ext uri="{FF2B5EF4-FFF2-40B4-BE49-F238E27FC236}">
                <a16:creationId xmlns:a16="http://schemas.microsoft.com/office/drawing/2014/main" id="{651D3FA1-3C73-0F2B-66AF-7EF9EAD76457}"/>
              </a:ext>
            </a:extLst>
          </p:cNvPr>
          <p:cNvSpPr>
            <a:spLocks noGrp="1"/>
          </p:cNvSpPr>
          <p:nvPr>
            <p:ph type="body" sz="quarter" idx="18"/>
          </p:nvPr>
        </p:nvSpPr>
        <p:spPr>
          <a:xfrm>
            <a:off x="3497110" y="3463413"/>
            <a:ext cx="2959961" cy="463438"/>
          </a:xfrm>
        </p:spPr>
        <p:txBody>
          <a:bodyPr/>
          <a:lstStyle/>
          <a:p>
            <a:pPr marL="342900" indent="-342900">
              <a:lnSpc>
                <a:spcPts val="2440"/>
              </a:lnSpc>
              <a:spcBef>
                <a:spcPts val="0"/>
              </a:spcBef>
              <a:buClr>
                <a:srgbClr val="E8A116"/>
              </a:buClr>
              <a:buFont typeface="Arial" panose="020B0604020202020204" pitchFamily="34" charset="0"/>
              <a:buChar char="•"/>
            </a:pPr>
            <a:r>
              <a:rPr lang="en-IE" sz="2200" dirty="0">
                <a:solidFill>
                  <a:srgbClr val="424242"/>
                </a:solidFill>
              </a:rPr>
              <a:t>Typical bee hive</a:t>
            </a:r>
          </a:p>
        </p:txBody>
      </p:sp>
      <p:sp>
        <p:nvSpPr>
          <p:cNvPr id="21" name="Text Placeholder 13">
            <a:extLst>
              <a:ext uri="{FF2B5EF4-FFF2-40B4-BE49-F238E27FC236}">
                <a16:creationId xmlns:a16="http://schemas.microsoft.com/office/drawing/2014/main" id="{651D3FA1-3C73-0F2B-66AF-7EF9EAD76457}"/>
              </a:ext>
            </a:extLst>
          </p:cNvPr>
          <p:cNvSpPr txBox="1">
            <a:spLocks/>
          </p:cNvSpPr>
          <p:nvPr/>
        </p:nvSpPr>
        <p:spPr>
          <a:xfrm>
            <a:off x="7061551" y="5679702"/>
            <a:ext cx="3106853" cy="3958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8657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440"/>
              </a:lnSpc>
              <a:spcBef>
                <a:spcPts val="0"/>
              </a:spcBef>
              <a:buClr>
                <a:srgbClr val="E8A116"/>
              </a:buClr>
              <a:buFont typeface="Arial" panose="020B0604020202020204" pitchFamily="34" charset="0"/>
              <a:buChar char="•"/>
            </a:pPr>
            <a:r>
              <a:rPr lang="en-IE" sz="2200" dirty="0">
                <a:solidFill>
                  <a:srgbClr val="424242"/>
                </a:solidFill>
              </a:rPr>
              <a:t>Honey Extraction</a:t>
            </a:r>
          </a:p>
        </p:txBody>
      </p:sp>
    </p:spTree>
    <p:extLst>
      <p:ext uri="{BB962C8B-B14F-4D97-AF65-F5344CB8AC3E}">
        <p14:creationId xmlns:p14="http://schemas.microsoft.com/office/powerpoint/2010/main" val="32895974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3792859" y="761604"/>
            <a:ext cx="7783630" cy="5234406"/>
          </a:xfrm>
        </p:spPr>
        <p:txBody>
          <a:bodyPr/>
          <a:lstStyle/>
          <a:p>
            <a:pPr marL="0" indent="0" algn="just">
              <a:lnSpc>
                <a:spcPts val="2480"/>
              </a:lnSpc>
              <a:spcBef>
                <a:spcPts val="0"/>
              </a:spcBef>
              <a:buClr>
                <a:srgbClr val="E8A116"/>
              </a:buClr>
            </a:pPr>
            <a:r>
              <a:rPr lang="en-IE" sz="2400" b="1" dirty="0">
                <a:solidFill>
                  <a:srgbClr val="424242"/>
                </a:solidFill>
              </a:rPr>
              <a:t>Honey bees </a:t>
            </a:r>
            <a:r>
              <a:rPr lang="en-IE" sz="2400" dirty="0">
                <a:solidFill>
                  <a:srgbClr val="424242"/>
                </a:solidFill>
              </a:rPr>
              <a:t>(</a:t>
            </a:r>
            <a:r>
              <a:rPr lang="en-IE" sz="2400" i="1" dirty="0" err="1">
                <a:solidFill>
                  <a:srgbClr val="424242"/>
                </a:solidFill>
              </a:rPr>
              <a:t>Apis</a:t>
            </a:r>
            <a:r>
              <a:rPr lang="en-IE" sz="2400" i="1" dirty="0">
                <a:solidFill>
                  <a:srgbClr val="424242"/>
                </a:solidFill>
              </a:rPr>
              <a:t> mellifera</a:t>
            </a:r>
            <a:r>
              <a:rPr lang="en-IE" sz="2400" dirty="0">
                <a:solidFill>
                  <a:srgbClr val="424242"/>
                </a:solidFill>
              </a:rPr>
              <a:t>) are essential pollinators of farmed and natural landscapes, without which the productivity of around </a:t>
            </a:r>
            <a:r>
              <a:rPr lang="en-IE" sz="2400" b="1" dirty="0">
                <a:solidFill>
                  <a:srgbClr val="424242"/>
                </a:solidFill>
              </a:rPr>
              <a:t>80% of food crops </a:t>
            </a:r>
            <a:r>
              <a:rPr lang="en-IE" sz="2400" dirty="0">
                <a:solidFill>
                  <a:srgbClr val="424242"/>
                </a:solidFill>
              </a:rPr>
              <a:t>would be seriously compromised. The beekeeping sector is regulated by EU and national legislation. Under this legislation, bees are subject to veterinary inspection for certain notifiable </a:t>
            </a:r>
            <a:r>
              <a:rPr lang="en-IE" sz="2400" b="1" dirty="0">
                <a:solidFill>
                  <a:srgbClr val="424242"/>
                </a:solidFill>
              </a:rPr>
              <a:t>pests</a:t>
            </a:r>
            <a:r>
              <a:rPr lang="en-IE" sz="2400" dirty="0">
                <a:solidFill>
                  <a:srgbClr val="424242"/>
                </a:solidFill>
              </a:rPr>
              <a:t> and diseases including:  American Foul Brood Disease (AFB), European Foul Brood Disease (EFB), Small Hive Beetle (SHB) and the </a:t>
            </a:r>
            <a:r>
              <a:rPr lang="en-IE" sz="2400" dirty="0" err="1">
                <a:solidFill>
                  <a:srgbClr val="424242"/>
                </a:solidFill>
              </a:rPr>
              <a:t>Tropilaelaps</a:t>
            </a:r>
            <a:r>
              <a:rPr lang="en-IE" sz="2400" dirty="0">
                <a:solidFill>
                  <a:srgbClr val="424242"/>
                </a:solidFill>
              </a:rPr>
              <a:t> mite. The Asian Hornet is not a notifiable pest, however it is a serious pest which arrived in Europe in 2004. Never introduce bees from another region as this is how diseases spread. Primary production includes the production of honey, which is designated as a food of animal origin (Regulation EC No 853/2004). Wear proper PPE to avoid getting tung.</a:t>
            </a:r>
          </a:p>
          <a:p>
            <a:pPr marL="0" indent="0" algn="just">
              <a:lnSpc>
                <a:spcPts val="2480"/>
              </a:lnSpc>
              <a:spcBef>
                <a:spcPts val="0"/>
              </a:spcBef>
              <a:buClr>
                <a:srgbClr val="E8A116"/>
              </a:buClr>
            </a:pPr>
            <a:endParaRPr lang="en-IE" sz="2200" dirty="0">
              <a:solidFill>
                <a:srgbClr val="424242"/>
              </a:solidFill>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1" y="761603"/>
            <a:ext cx="2881609" cy="803654"/>
          </a:xfrm>
        </p:spPr>
        <p:txBody>
          <a:bodyPr/>
          <a:lstStyle/>
          <a:p>
            <a:pPr>
              <a:lnSpc>
                <a:spcPts val="3520"/>
              </a:lnSpc>
              <a:spcBef>
                <a:spcPts val="0"/>
              </a:spcBef>
            </a:pPr>
            <a:r>
              <a:rPr lang="en-US" b="1" dirty="0">
                <a:solidFill>
                  <a:srgbClr val="E8A116"/>
                </a:solidFill>
              </a:rPr>
              <a:t>2.8 Urban Apiculture: Bee Keeping and Honey Production</a:t>
            </a:r>
          </a:p>
          <a:p>
            <a:pPr>
              <a:lnSpc>
                <a:spcPts val="3520"/>
              </a:lnSpc>
              <a:spcBef>
                <a:spcPts val="0"/>
              </a:spcBef>
            </a:pPr>
            <a:endParaRPr lang="en-US" b="1" dirty="0">
              <a:solidFill>
                <a:srgbClr val="E8A116"/>
              </a:solidFill>
            </a:endParaRP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a:off x="3282798" y="346056"/>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9F35692F-1833-80A5-E1D0-0C0D43941113}"/>
              </a:ext>
            </a:extLst>
          </p:cNvPr>
          <p:cNvGrpSpPr/>
          <p:nvPr/>
        </p:nvGrpSpPr>
        <p:grpSpPr>
          <a:xfrm>
            <a:off x="2328072" y="4794279"/>
            <a:ext cx="1196186" cy="1190483"/>
            <a:chOff x="1404139" y="4323606"/>
            <a:chExt cx="1290045" cy="1283894"/>
          </a:xfrm>
        </p:grpSpPr>
        <p:grpSp>
          <p:nvGrpSpPr>
            <p:cNvPr id="14" name="Group 13">
              <a:extLst>
                <a:ext uri="{FF2B5EF4-FFF2-40B4-BE49-F238E27FC236}">
                  <a16:creationId xmlns:a16="http://schemas.microsoft.com/office/drawing/2014/main" id="{33E510D0-BC7D-4EF9-FF93-C01E3AC3DD6D}"/>
                </a:ext>
              </a:extLst>
            </p:cNvPr>
            <p:cNvGrpSpPr/>
            <p:nvPr/>
          </p:nvGrpSpPr>
          <p:grpSpPr>
            <a:xfrm>
              <a:off x="1404139" y="4323606"/>
              <a:ext cx="1290045" cy="1283894"/>
              <a:chOff x="8997742" y="2537669"/>
              <a:chExt cx="1290045" cy="1283894"/>
            </a:xfrm>
            <a:solidFill>
              <a:srgbClr val="296B5F"/>
            </a:solidFill>
          </p:grpSpPr>
          <p:sp>
            <p:nvSpPr>
              <p:cNvPr id="15" name="Freeform 14">
                <a:extLst>
                  <a:ext uri="{FF2B5EF4-FFF2-40B4-BE49-F238E27FC236}">
                    <a16:creationId xmlns:a16="http://schemas.microsoft.com/office/drawing/2014/main" id="{15FD0AF6-1F0B-8205-FA0B-F8F0BF19BCBE}"/>
                  </a:ext>
                </a:extLst>
              </p:cNvPr>
              <p:cNvSpPr/>
              <p:nvPr/>
            </p:nvSpPr>
            <p:spPr>
              <a:xfrm>
                <a:off x="8997742" y="2742312"/>
                <a:ext cx="1166125" cy="1079251"/>
              </a:xfrm>
              <a:custGeom>
                <a:avLst/>
                <a:gdLst>
                  <a:gd name="connsiteX0" fmla="*/ 326 w 1166125"/>
                  <a:gd name="connsiteY0" fmla="*/ 228211 h 1079251"/>
                  <a:gd name="connsiteX1" fmla="*/ 113371 w 1166125"/>
                  <a:gd name="connsiteY1" fmla="*/ 40793 h 1079251"/>
                  <a:gd name="connsiteX2" fmla="*/ 137804 w 1166125"/>
                  <a:gd name="connsiteY2" fmla="*/ 3635 h 1079251"/>
                  <a:gd name="connsiteX3" fmla="*/ 183413 w 1166125"/>
                  <a:gd name="connsiteY3" fmla="*/ 1354 h 1079251"/>
                  <a:gd name="connsiteX4" fmla="*/ 357052 w 1166125"/>
                  <a:gd name="connsiteY4" fmla="*/ 1028 h 1079251"/>
                  <a:gd name="connsiteX5" fmla="*/ 373992 w 1166125"/>
                  <a:gd name="connsiteY5" fmla="*/ 10806 h 1079251"/>
                  <a:gd name="connsiteX6" fmla="*/ 486060 w 1166125"/>
                  <a:gd name="connsiteY6" fmla="*/ 198876 h 1079251"/>
                  <a:gd name="connsiteX7" fmla="*/ 503978 w 1166125"/>
                  <a:gd name="connsiteY7" fmla="*/ 208654 h 1079251"/>
                  <a:gd name="connsiteX8" fmla="*/ 687716 w 1166125"/>
                  <a:gd name="connsiteY8" fmla="*/ 208328 h 1079251"/>
                  <a:gd name="connsiteX9" fmla="*/ 705634 w 1166125"/>
                  <a:gd name="connsiteY9" fmla="*/ 218107 h 1079251"/>
                  <a:gd name="connsiteX10" fmla="*/ 818027 w 1166125"/>
                  <a:gd name="connsiteY10" fmla="*/ 405851 h 1079251"/>
                  <a:gd name="connsiteX11" fmla="*/ 835945 w 1166125"/>
                  <a:gd name="connsiteY11" fmla="*/ 415955 h 1079251"/>
                  <a:gd name="connsiteX12" fmla="*/ 1018380 w 1166125"/>
                  <a:gd name="connsiteY12" fmla="*/ 415629 h 1079251"/>
                  <a:gd name="connsiteX13" fmla="*/ 1038253 w 1166125"/>
                  <a:gd name="connsiteY13" fmla="*/ 426385 h 1079251"/>
                  <a:gd name="connsiteX14" fmla="*/ 1163026 w 1166125"/>
                  <a:gd name="connsiteY14" fmla="*/ 634664 h 1079251"/>
                  <a:gd name="connsiteX15" fmla="*/ 1163351 w 1166125"/>
                  <a:gd name="connsiteY15" fmla="*/ 652591 h 1079251"/>
                  <a:gd name="connsiteX16" fmla="*/ 1037275 w 1166125"/>
                  <a:gd name="connsiteY16" fmla="*/ 862825 h 1079251"/>
                  <a:gd name="connsiteX17" fmla="*/ 1020335 w 1166125"/>
                  <a:gd name="connsiteY17" fmla="*/ 872277 h 1079251"/>
                  <a:gd name="connsiteX18" fmla="*/ 836596 w 1166125"/>
                  <a:gd name="connsiteY18" fmla="*/ 871951 h 1079251"/>
                  <a:gd name="connsiteX19" fmla="*/ 817701 w 1166125"/>
                  <a:gd name="connsiteY19" fmla="*/ 882381 h 1079251"/>
                  <a:gd name="connsiteX20" fmla="*/ 705960 w 1166125"/>
                  <a:gd name="connsiteY20" fmla="*/ 1069148 h 1079251"/>
                  <a:gd name="connsiteX21" fmla="*/ 688042 w 1166125"/>
                  <a:gd name="connsiteY21" fmla="*/ 1079252 h 1079251"/>
                  <a:gd name="connsiteX22" fmla="*/ 480522 w 1166125"/>
                  <a:gd name="connsiteY22" fmla="*/ 1079252 h 1079251"/>
                  <a:gd name="connsiteX23" fmla="*/ 462604 w 1166125"/>
                  <a:gd name="connsiteY23" fmla="*/ 1069148 h 1079251"/>
                  <a:gd name="connsiteX24" fmla="*/ 350536 w 1166125"/>
                  <a:gd name="connsiteY24" fmla="*/ 881078 h 1079251"/>
                  <a:gd name="connsiteX25" fmla="*/ 333596 w 1166125"/>
                  <a:gd name="connsiteY25" fmla="*/ 871625 h 1079251"/>
                  <a:gd name="connsiteX26" fmla="*/ 154744 w 1166125"/>
                  <a:gd name="connsiteY26" fmla="*/ 872277 h 1079251"/>
                  <a:gd name="connsiteX27" fmla="*/ 128030 w 1166125"/>
                  <a:gd name="connsiteY27" fmla="*/ 857610 h 1079251"/>
                  <a:gd name="connsiteX28" fmla="*/ 7819 w 1166125"/>
                  <a:gd name="connsiteY28" fmla="*/ 656828 h 1079251"/>
                  <a:gd name="connsiteX29" fmla="*/ 0 w 1166125"/>
                  <a:gd name="connsiteY29" fmla="*/ 645746 h 1079251"/>
                  <a:gd name="connsiteX30" fmla="*/ 0 w 1166125"/>
                  <a:gd name="connsiteY30" fmla="*/ 640857 h 1079251"/>
                  <a:gd name="connsiteX31" fmla="*/ 3583 w 1166125"/>
                  <a:gd name="connsiteY31" fmla="*/ 637597 h 1079251"/>
                  <a:gd name="connsiteX32" fmla="*/ 120212 w 1166125"/>
                  <a:gd name="connsiteY32" fmla="*/ 442356 h 1079251"/>
                  <a:gd name="connsiteX33" fmla="*/ 119234 w 1166125"/>
                  <a:gd name="connsiteY33" fmla="*/ 428015 h 1079251"/>
                  <a:gd name="connsiteX34" fmla="*/ 70368 w 1166125"/>
                  <a:gd name="connsiteY34" fmla="*/ 345877 h 1079251"/>
                  <a:gd name="connsiteX35" fmla="*/ 0 w 1166125"/>
                  <a:gd name="connsiteY35" fmla="*/ 229841 h 1079251"/>
                  <a:gd name="connsiteX36" fmla="*/ 326 w 1166125"/>
                  <a:gd name="connsiteY36" fmla="*/ 228211 h 1079251"/>
                  <a:gd name="connsiteX37" fmla="*/ 253455 w 1166125"/>
                  <a:gd name="connsiteY37" fmla="*/ 42423 h 1079251"/>
                  <a:gd name="connsiteX38" fmla="*/ 170382 w 1166125"/>
                  <a:gd name="connsiteY38" fmla="*/ 42749 h 1079251"/>
                  <a:gd name="connsiteX39" fmla="*/ 155722 w 1166125"/>
                  <a:gd name="connsiteY39" fmla="*/ 50897 h 1079251"/>
                  <a:gd name="connsiteX40" fmla="*/ 53102 w 1166125"/>
                  <a:gd name="connsiteY40" fmla="*/ 221040 h 1079251"/>
                  <a:gd name="connsiteX41" fmla="*/ 52776 w 1166125"/>
                  <a:gd name="connsiteY41" fmla="*/ 236686 h 1079251"/>
                  <a:gd name="connsiteX42" fmla="*/ 156047 w 1166125"/>
                  <a:gd name="connsiteY42" fmla="*/ 407806 h 1079251"/>
                  <a:gd name="connsiteX43" fmla="*/ 169730 w 1166125"/>
                  <a:gd name="connsiteY43" fmla="*/ 415629 h 1079251"/>
                  <a:gd name="connsiteX44" fmla="*/ 334573 w 1166125"/>
                  <a:gd name="connsiteY44" fmla="*/ 416281 h 1079251"/>
                  <a:gd name="connsiteX45" fmla="*/ 349559 w 1166125"/>
                  <a:gd name="connsiteY45" fmla="*/ 407806 h 1079251"/>
                  <a:gd name="connsiteX46" fmla="*/ 451853 w 1166125"/>
                  <a:gd name="connsiteY46" fmla="*/ 237338 h 1079251"/>
                  <a:gd name="connsiteX47" fmla="*/ 451527 w 1166125"/>
                  <a:gd name="connsiteY47" fmla="*/ 220388 h 1079251"/>
                  <a:gd name="connsiteX48" fmla="*/ 350211 w 1166125"/>
                  <a:gd name="connsiteY48" fmla="*/ 51223 h 1079251"/>
                  <a:gd name="connsiteX49" fmla="*/ 334248 w 1166125"/>
                  <a:gd name="connsiteY49" fmla="*/ 42097 h 1079251"/>
                  <a:gd name="connsiteX50" fmla="*/ 253455 w 1166125"/>
                  <a:gd name="connsiteY50" fmla="*/ 42423 h 1079251"/>
                  <a:gd name="connsiteX51" fmla="*/ 584771 w 1166125"/>
                  <a:gd name="connsiteY51" fmla="*/ 623582 h 1079251"/>
                  <a:gd name="connsiteX52" fmla="*/ 666541 w 1166125"/>
                  <a:gd name="connsiteY52" fmla="*/ 623908 h 1079251"/>
                  <a:gd name="connsiteX53" fmla="*/ 681526 w 1166125"/>
                  <a:gd name="connsiteY53" fmla="*/ 615433 h 1079251"/>
                  <a:gd name="connsiteX54" fmla="*/ 783820 w 1166125"/>
                  <a:gd name="connsiteY54" fmla="*/ 444964 h 1079251"/>
                  <a:gd name="connsiteX55" fmla="*/ 783495 w 1166125"/>
                  <a:gd name="connsiteY55" fmla="*/ 428015 h 1079251"/>
                  <a:gd name="connsiteX56" fmla="*/ 681852 w 1166125"/>
                  <a:gd name="connsiteY56" fmla="*/ 258850 h 1079251"/>
                  <a:gd name="connsiteX57" fmla="*/ 667192 w 1166125"/>
                  <a:gd name="connsiteY57" fmla="*/ 250049 h 1079251"/>
                  <a:gd name="connsiteX58" fmla="*/ 502349 w 1166125"/>
                  <a:gd name="connsiteY58" fmla="*/ 250049 h 1079251"/>
                  <a:gd name="connsiteX59" fmla="*/ 487363 w 1166125"/>
                  <a:gd name="connsiteY59" fmla="*/ 258198 h 1079251"/>
                  <a:gd name="connsiteX60" fmla="*/ 385395 w 1166125"/>
                  <a:gd name="connsiteY60" fmla="*/ 428667 h 1079251"/>
                  <a:gd name="connsiteX61" fmla="*/ 385395 w 1166125"/>
                  <a:gd name="connsiteY61" fmla="*/ 444312 h 1079251"/>
                  <a:gd name="connsiteX62" fmla="*/ 488666 w 1166125"/>
                  <a:gd name="connsiteY62" fmla="*/ 615433 h 1079251"/>
                  <a:gd name="connsiteX63" fmla="*/ 502349 w 1166125"/>
                  <a:gd name="connsiteY63" fmla="*/ 622930 h 1079251"/>
                  <a:gd name="connsiteX64" fmla="*/ 584771 w 1166125"/>
                  <a:gd name="connsiteY64" fmla="*/ 623582 h 1079251"/>
                  <a:gd name="connsiteX65" fmla="*/ 252152 w 1166125"/>
                  <a:gd name="connsiteY65" fmla="*/ 830882 h 1079251"/>
                  <a:gd name="connsiteX66" fmla="*/ 335225 w 1166125"/>
                  <a:gd name="connsiteY66" fmla="*/ 830556 h 1079251"/>
                  <a:gd name="connsiteX67" fmla="*/ 348908 w 1166125"/>
                  <a:gd name="connsiteY67" fmla="*/ 823060 h 1079251"/>
                  <a:gd name="connsiteX68" fmla="*/ 451853 w 1166125"/>
                  <a:gd name="connsiteY68" fmla="*/ 651613 h 1079251"/>
                  <a:gd name="connsiteX69" fmla="*/ 452179 w 1166125"/>
                  <a:gd name="connsiteY69" fmla="*/ 637271 h 1079251"/>
                  <a:gd name="connsiteX70" fmla="*/ 348908 w 1166125"/>
                  <a:gd name="connsiteY70" fmla="*/ 464847 h 1079251"/>
                  <a:gd name="connsiteX71" fmla="*/ 336528 w 1166125"/>
                  <a:gd name="connsiteY71" fmla="*/ 457676 h 1079251"/>
                  <a:gd name="connsiteX72" fmla="*/ 169404 w 1166125"/>
                  <a:gd name="connsiteY72" fmla="*/ 457676 h 1079251"/>
                  <a:gd name="connsiteX73" fmla="*/ 157025 w 1166125"/>
                  <a:gd name="connsiteY73" fmla="*/ 465173 h 1079251"/>
                  <a:gd name="connsiteX74" fmla="*/ 54405 w 1166125"/>
                  <a:gd name="connsiteY74" fmla="*/ 636619 h 1079251"/>
                  <a:gd name="connsiteX75" fmla="*/ 54405 w 1166125"/>
                  <a:gd name="connsiteY75" fmla="*/ 651939 h 1079251"/>
                  <a:gd name="connsiteX76" fmla="*/ 156047 w 1166125"/>
                  <a:gd name="connsiteY76" fmla="*/ 822408 h 1079251"/>
                  <a:gd name="connsiteX77" fmla="*/ 171033 w 1166125"/>
                  <a:gd name="connsiteY77" fmla="*/ 830556 h 1079251"/>
                  <a:gd name="connsiteX78" fmla="*/ 252152 w 1166125"/>
                  <a:gd name="connsiteY78" fmla="*/ 830882 h 1079251"/>
                  <a:gd name="connsiteX79" fmla="*/ 788056 w 1166125"/>
                  <a:gd name="connsiteY79" fmla="*/ 851743 h 1079251"/>
                  <a:gd name="connsiteX80" fmla="*/ 679572 w 1166125"/>
                  <a:gd name="connsiteY80" fmla="*/ 671496 h 1079251"/>
                  <a:gd name="connsiteX81" fmla="*/ 666541 w 1166125"/>
                  <a:gd name="connsiteY81" fmla="*/ 664977 h 1079251"/>
                  <a:gd name="connsiteX82" fmla="*/ 501697 w 1166125"/>
                  <a:gd name="connsiteY82" fmla="*/ 664977 h 1079251"/>
                  <a:gd name="connsiteX83" fmla="*/ 488015 w 1166125"/>
                  <a:gd name="connsiteY83" fmla="*/ 672473 h 1079251"/>
                  <a:gd name="connsiteX84" fmla="*/ 384417 w 1166125"/>
                  <a:gd name="connsiteY84" fmla="*/ 844898 h 1079251"/>
                  <a:gd name="connsiteX85" fmla="*/ 384417 w 1166125"/>
                  <a:gd name="connsiteY85" fmla="*/ 857936 h 1079251"/>
                  <a:gd name="connsiteX86" fmla="*/ 488015 w 1166125"/>
                  <a:gd name="connsiteY86" fmla="*/ 1030360 h 1079251"/>
                  <a:gd name="connsiteX87" fmla="*/ 500394 w 1166125"/>
                  <a:gd name="connsiteY87" fmla="*/ 1037857 h 1079251"/>
                  <a:gd name="connsiteX88" fmla="*/ 667518 w 1166125"/>
                  <a:gd name="connsiteY88" fmla="*/ 1037857 h 1079251"/>
                  <a:gd name="connsiteX89" fmla="*/ 679246 w 1166125"/>
                  <a:gd name="connsiteY89" fmla="*/ 1031338 h 1079251"/>
                  <a:gd name="connsiteX90" fmla="*/ 788056 w 1166125"/>
                  <a:gd name="connsiteY90" fmla="*/ 851743 h 1079251"/>
                  <a:gd name="connsiteX91" fmla="*/ 916412 w 1166125"/>
                  <a:gd name="connsiteY91" fmla="*/ 457676 h 1079251"/>
                  <a:gd name="connsiteX92" fmla="*/ 833339 w 1166125"/>
                  <a:gd name="connsiteY92" fmla="*/ 458002 h 1079251"/>
                  <a:gd name="connsiteX93" fmla="*/ 819982 w 1166125"/>
                  <a:gd name="connsiteY93" fmla="*/ 465499 h 1079251"/>
                  <a:gd name="connsiteX94" fmla="*/ 716710 w 1166125"/>
                  <a:gd name="connsiteY94" fmla="*/ 636619 h 1079251"/>
                  <a:gd name="connsiteX95" fmla="*/ 717036 w 1166125"/>
                  <a:gd name="connsiteY95" fmla="*/ 652265 h 1079251"/>
                  <a:gd name="connsiteX96" fmla="*/ 819004 w 1166125"/>
                  <a:gd name="connsiteY96" fmla="*/ 822734 h 1079251"/>
                  <a:gd name="connsiteX97" fmla="*/ 833990 w 1166125"/>
                  <a:gd name="connsiteY97" fmla="*/ 830882 h 1079251"/>
                  <a:gd name="connsiteX98" fmla="*/ 997531 w 1166125"/>
                  <a:gd name="connsiteY98" fmla="*/ 830882 h 1079251"/>
                  <a:gd name="connsiteX99" fmla="*/ 1013494 w 1166125"/>
                  <a:gd name="connsiteY99" fmla="*/ 822082 h 1079251"/>
                  <a:gd name="connsiteX100" fmla="*/ 1114810 w 1166125"/>
                  <a:gd name="connsiteY100" fmla="*/ 652917 h 1079251"/>
                  <a:gd name="connsiteX101" fmla="*/ 1115136 w 1166125"/>
                  <a:gd name="connsiteY101" fmla="*/ 635968 h 1079251"/>
                  <a:gd name="connsiteX102" fmla="*/ 1012842 w 1166125"/>
                  <a:gd name="connsiteY102" fmla="*/ 465824 h 1079251"/>
                  <a:gd name="connsiteX103" fmla="*/ 997856 w 1166125"/>
                  <a:gd name="connsiteY103" fmla="*/ 457676 h 1079251"/>
                  <a:gd name="connsiteX104" fmla="*/ 916412 w 1166125"/>
                  <a:gd name="connsiteY104" fmla="*/ 457676 h 107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166125" h="1079251">
                    <a:moveTo>
                      <a:pt x="326" y="228211"/>
                    </a:moveTo>
                    <a:cubicBezTo>
                      <a:pt x="38116" y="165630"/>
                      <a:pt x="75580" y="103374"/>
                      <a:pt x="113371" y="40793"/>
                    </a:cubicBezTo>
                    <a:cubicBezTo>
                      <a:pt x="121189" y="27755"/>
                      <a:pt x="126402" y="9828"/>
                      <a:pt x="137804" y="3635"/>
                    </a:cubicBezTo>
                    <a:cubicBezTo>
                      <a:pt x="149858" y="-2884"/>
                      <a:pt x="167775" y="1354"/>
                      <a:pt x="183413" y="1354"/>
                    </a:cubicBezTo>
                    <a:cubicBezTo>
                      <a:pt x="241401" y="1354"/>
                      <a:pt x="299064" y="1354"/>
                      <a:pt x="357052" y="1028"/>
                    </a:cubicBezTo>
                    <a:cubicBezTo>
                      <a:pt x="365196" y="1028"/>
                      <a:pt x="369757" y="3635"/>
                      <a:pt x="373992" y="10806"/>
                    </a:cubicBezTo>
                    <a:cubicBezTo>
                      <a:pt x="411131" y="73387"/>
                      <a:pt x="448921" y="135969"/>
                      <a:pt x="486060" y="198876"/>
                    </a:cubicBezTo>
                    <a:cubicBezTo>
                      <a:pt x="490621" y="206373"/>
                      <a:pt x="495507" y="208980"/>
                      <a:pt x="503978" y="208654"/>
                    </a:cubicBezTo>
                    <a:cubicBezTo>
                      <a:pt x="565224" y="208328"/>
                      <a:pt x="626470" y="208654"/>
                      <a:pt x="687716" y="208328"/>
                    </a:cubicBezTo>
                    <a:cubicBezTo>
                      <a:pt x="696186" y="208328"/>
                      <a:pt x="701073" y="210610"/>
                      <a:pt x="705634" y="218107"/>
                    </a:cubicBezTo>
                    <a:cubicBezTo>
                      <a:pt x="742773" y="281014"/>
                      <a:pt x="780563" y="343269"/>
                      <a:pt x="818027" y="405851"/>
                    </a:cubicBezTo>
                    <a:cubicBezTo>
                      <a:pt x="822588" y="413347"/>
                      <a:pt x="827149" y="416281"/>
                      <a:pt x="835945" y="415955"/>
                    </a:cubicBezTo>
                    <a:cubicBezTo>
                      <a:pt x="896865" y="415629"/>
                      <a:pt x="957460" y="415955"/>
                      <a:pt x="1018380" y="415629"/>
                    </a:cubicBezTo>
                    <a:cubicBezTo>
                      <a:pt x="1027828" y="415629"/>
                      <a:pt x="1033366" y="417911"/>
                      <a:pt x="1038253" y="426385"/>
                    </a:cubicBezTo>
                    <a:cubicBezTo>
                      <a:pt x="1079626" y="496137"/>
                      <a:pt x="1121326" y="565238"/>
                      <a:pt x="1163026" y="634664"/>
                    </a:cubicBezTo>
                    <a:cubicBezTo>
                      <a:pt x="1166935" y="641183"/>
                      <a:pt x="1167261" y="645746"/>
                      <a:pt x="1163351" y="652591"/>
                    </a:cubicBezTo>
                    <a:cubicBezTo>
                      <a:pt x="1121000" y="722669"/>
                      <a:pt x="1078975" y="792747"/>
                      <a:pt x="1037275" y="862825"/>
                    </a:cubicBezTo>
                    <a:cubicBezTo>
                      <a:pt x="1033040" y="869996"/>
                      <a:pt x="1028479" y="872277"/>
                      <a:pt x="1020335" y="872277"/>
                    </a:cubicBezTo>
                    <a:cubicBezTo>
                      <a:pt x="959089" y="871951"/>
                      <a:pt x="897843" y="872277"/>
                      <a:pt x="836596" y="871951"/>
                    </a:cubicBezTo>
                    <a:cubicBezTo>
                      <a:pt x="827475" y="871951"/>
                      <a:pt x="822588" y="874559"/>
                      <a:pt x="817701" y="882381"/>
                    </a:cubicBezTo>
                    <a:cubicBezTo>
                      <a:pt x="780889" y="944637"/>
                      <a:pt x="743098" y="1006892"/>
                      <a:pt x="705960" y="1069148"/>
                    </a:cubicBezTo>
                    <a:cubicBezTo>
                      <a:pt x="701399" y="1076644"/>
                      <a:pt x="696838" y="1079252"/>
                      <a:pt x="688042" y="1079252"/>
                    </a:cubicBezTo>
                    <a:cubicBezTo>
                      <a:pt x="618977" y="1078926"/>
                      <a:pt x="549587" y="1078926"/>
                      <a:pt x="480522" y="1079252"/>
                    </a:cubicBezTo>
                    <a:cubicBezTo>
                      <a:pt x="472051" y="1079252"/>
                      <a:pt x="467165" y="1076970"/>
                      <a:pt x="462604" y="1069148"/>
                    </a:cubicBezTo>
                    <a:cubicBezTo>
                      <a:pt x="425465" y="1006240"/>
                      <a:pt x="387675" y="943985"/>
                      <a:pt x="350536" y="881078"/>
                    </a:cubicBezTo>
                    <a:cubicBezTo>
                      <a:pt x="346301" y="873907"/>
                      <a:pt x="341741" y="871625"/>
                      <a:pt x="333596" y="871625"/>
                    </a:cubicBezTo>
                    <a:cubicBezTo>
                      <a:pt x="273979" y="871951"/>
                      <a:pt x="214362" y="871299"/>
                      <a:pt x="154744" y="872277"/>
                    </a:cubicBezTo>
                    <a:cubicBezTo>
                      <a:pt x="142039" y="872277"/>
                      <a:pt x="134872" y="868692"/>
                      <a:pt x="128030" y="857610"/>
                    </a:cubicBezTo>
                    <a:cubicBezTo>
                      <a:pt x="88611" y="790465"/>
                      <a:pt x="48215" y="723647"/>
                      <a:pt x="7819" y="656828"/>
                    </a:cubicBezTo>
                    <a:cubicBezTo>
                      <a:pt x="5538" y="652917"/>
                      <a:pt x="2606" y="649331"/>
                      <a:pt x="0" y="645746"/>
                    </a:cubicBezTo>
                    <a:cubicBezTo>
                      <a:pt x="0" y="644116"/>
                      <a:pt x="0" y="642486"/>
                      <a:pt x="0" y="640857"/>
                    </a:cubicBezTo>
                    <a:cubicBezTo>
                      <a:pt x="1303" y="639879"/>
                      <a:pt x="2606" y="638901"/>
                      <a:pt x="3583" y="637597"/>
                    </a:cubicBezTo>
                    <a:cubicBezTo>
                      <a:pt x="42677" y="572734"/>
                      <a:pt x="81770" y="507545"/>
                      <a:pt x="120212" y="442356"/>
                    </a:cubicBezTo>
                    <a:cubicBezTo>
                      <a:pt x="122167" y="438771"/>
                      <a:pt x="121189" y="431926"/>
                      <a:pt x="119234" y="428015"/>
                    </a:cubicBezTo>
                    <a:cubicBezTo>
                      <a:pt x="103271" y="400310"/>
                      <a:pt x="86983" y="373256"/>
                      <a:pt x="70368" y="345877"/>
                    </a:cubicBezTo>
                    <a:cubicBezTo>
                      <a:pt x="46912" y="307090"/>
                      <a:pt x="23456" y="268628"/>
                      <a:pt x="0" y="229841"/>
                    </a:cubicBezTo>
                    <a:cubicBezTo>
                      <a:pt x="326" y="230167"/>
                      <a:pt x="326" y="229189"/>
                      <a:pt x="326" y="228211"/>
                    </a:cubicBezTo>
                    <a:close/>
                    <a:moveTo>
                      <a:pt x="253455" y="42423"/>
                    </a:moveTo>
                    <a:cubicBezTo>
                      <a:pt x="225764" y="42423"/>
                      <a:pt x="198073" y="42097"/>
                      <a:pt x="170382" y="42749"/>
                    </a:cubicBezTo>
                    <a:cubicBezTo>
                      <a:pt x="165495" y="42749"/>
                      <a:pt x="158328" y="46660"/>
                      <a:pt x="155722" y="50897"/>
                    </a:cubicBezTo>
                    <a:cubicBezTo>
                      <a:pt x="121189" y="107286"/>
                      <a:pt x="87308" y="164326"/>
                      <a:pt x="53102" y="221040"/>
                    </a:cubicBezTo>
                    <a:cubicBezTo>
                      <a:pt x="49844" y="226581"/>
                      <a:pt x="49192" y="230819"/>
                      <a:pt x="52776" y="236686"/>
                    </a:cubicBezTo>
                    <a:cubicBezTo>
                      <a:pt x="87308" y="293726"/>
                      <a:pt x="121189" y="351092"/>
                      <a:pt x="156047" y="407806"/>
                    </a:cubicBezTo>
                    <a:cubicBezTo>
                      <a:pt x="158328" y="411718"/>
                      <a:pt x="165169" y="415629"/>
                      <a:pt x="169730" y="415629"/>
                    </a:cubicBezTo>
                    <a:cubicBezTo>
                      <a:pt x="224786" y="416281"/>
                      <a:pt x="279517" y="415955"/>
                      <a:pt x="334573" y="416281"/>
                    </a:cubicBezTo>
                    <a:cubicBezTo>
                      <a:pt x="341741" y="416281"/>
                      <a:pt x="345976" y="413673"/>
                      <a:pt x="349559" y="407806"/>
                    </a:cubicBezTo>
                    <a:cubicBezTo>
                      <a:pt x="383440" y="350766"/>
                      <a:pt x="417321" y="294052"/>
                      <a:pt x="451853" y="237338"/>
                    </a:cubicBezTo>
                    <a:cubicBezTo>
                      <a:pt x="455763" y="230819"/>
                      <a:pt x="455111" y="226581"/>
                      <a:pt x="451527" y="220388"/>
                    </a:cubicBezTo>
                    <a:cubicBezTo>
                      <a:pt x="417647" y="164000"/>
                      <a:pt x="383766" y="107612"/>
                      <a:pt x="350211" y="51223"/>
                    </a:cubicBezTo>
                    <a:cubicBezTo>
                      <a:pt x="346301" y="44704"/>
                      <a:pt x="342066" y="42097"/>
                      <a:pt x="334248" y="42097"/>
                    </a:cubicBezTo>
                    <a:cubicBezTo>
                      <a:pt x="307208" y="42749"/>
                      <a:pt x="280494" y="42423"/>
                      <a:pt x="253455" y="42423"/>
                    </a:cubicBezTo>
                    <a:close/>
                    <a:moveTo>
                      <a:pt x="584771" y="623582"/>
                    </a:moveTo>
                    <a:cubicBezTo>
                      <a:pt x="612136" y="623582"/>
                      <a:pt x="639175" y="623256"/>
                      <a:pt x="666541" y="623908"/>
                    </a:cubicBezTo>
                    <a:cubicBezTo>
                      <a:pt x="673708" y="623908"/>
                      <a:pt x="677617" y="621626"/>
                      <a:pt x="681526" y="615433"/>
                    </a:cubicBezTo>
                    <a:cubicBezTo>
                      <a:pt x="715407" y="558393"/>
                      <a:pt x="749288" y="501678"/>
                      <a:pt x="783820" y="444964"/>
                    </a:cubicBezTo>
                    <a:cubicBezTo>
                      <a:pt x="787730" y="438771"/>
                      <a:pt x="787078" y="434208"/>
                      <a:pt x="783495" y="428015"/>
                    </a:cubicBezTo>
                    <a:cubicBezTo>
                      <a:pt x="749614" y="371627"/>
                      <a:pt x="715733" y="315238"/>
                      <a:pt x="681852" y="258850"/>
                    </a:cubicBezTo>
                    <a:cubicBezTo>
                      <a:pt x="678269" y="252983"/>
                      <a:pt x="674359" y="250049"/>
                      <a:pt x="667192" y="250049"/>
                    </a:cubicBezTo>
                    <a:cubicBezTo>
                      <a:pt x="612136" y="250375"/>
                      <a:pt x="557405" y="250375"/>
                      <a:pt x="502349" y="250049"/>
                    </a:cubicBezTo>
                    <a:cubicBezTo>
                      <a:pt x="495182" y="250049"/>
                      <a:pt x="490947" y="252005"/>
                      <a:pt x="487363" y="258198"/>
                    </a:cubicBezTo>
                    <a:cubicBezTo>
                      <a:pt x="453482" y="315238"/>
                      <a:pt x="419601" y="371953"/>
                      <a:pt x="385395" y="428667"/>
                    </a:cubicBezTo>
                    <a:cubicBezTo>
                      <a:pt x="381811" y="434534"/>
                      <a:pt x="381811" y="438445"/>
                      <a:pt x="385395" y="444312"/>
                    </a:cubicBezTo>
                    <a:cubicBezTo>
                      <a:pt x="419927" y="501352"/>
                      <a:pt x="453808" y="558719"/>
                      <a:pt x="488666" y="615433"/>
                    </a:cubicBezTo>
                    <a:cubicBezTo>
                      <a:pt x="490947" y="619344"/>
                      <a:pt x="497462" y="622930"/>
                      <a:pt x="502349" y="622930"/>
                    </a:cubicBezTo>
                    <a:cubicBezTo>
                      <a:pt x="529388" y="623908"/>
                      <a:pt x="557079" y="623582"/>
                      <a:pt x="584771" y="623582"/>
                    </a:cubicBezTo>
                    <a:close/>
                    <a:moveTo>
                      <a:pt x="252152" y="830882"/>
                    </a:moveTo>
                    <a:cubicBezTo>
                      <a:pt x="279843" y="830882"/>
                      <a:pt x="307534" y="831208"/>
                      <a:pt x="335225" y="830556"/>
                    </a:cubicBezTo>
                    <a:cubicBezTo>
                      <a:pt x="339786" y="830556"/>
                      <a:pt x="346627" y="826971"/>
                      <a:pt x="348908" y="823060"/>
                    </a:cubicBezTo>
                    <a:cubicBezTo>
                      <a:pt x="383440" y="766345"/>
                      <a:pt x="417972" y="708979"/>
                      <a:pt x="451853" y="651613"/>
                    </a:cubicBezTo>
                    <a:cubicBezTo>
                      <a:pt x="454134" y="648027"/>
                      <a:pt x="454134" y="640857"/>
                      <a:pt x="452179" y="637271"/>
                    </a:cubicBezTo>
                    <a:cubicBezTo>
                      <a:pt x="417972" y="579579"/>
                      <a:pt x="383766" y="522213"/>
                      <a:pt x="348908" y="464847"/>
                    </a:cubicBezTo>
                    <a:cubicBezTo>
                      <a:pt x="346627" y="461261"/>
                      <a:pt x="340763" y="457676"/>
                      <a:pt x="336528" y="457676"/>
                    </a:cubicBezTo>
                    <a:cubicBezTo>
                      <a:pt x="280820" y="457350"/>
                      <a:pt x="225112" y="457350"/>
                      <a:pt x="169404" y="457676"/>
                    </a:cubicBezTo>
                    <a:cubicBezTo>
                      <a:pt x="165169" y="457676"/>
                      <a:pt x="159305" y="461261"/>
                      <a:pt x="157025" y="465173"/>
                    </a:cubicBezTo>
                    <a:cubicBezTo>
                      <a:pt x="122492" y="522213"/>
                      <a:pt x="87960" y="579253"/>
                      <a:pt x="54405" y="636619"/>
                    </a:cubicBezTo>
                    <a:cubicBezTo>
                      <a:pt x="52124" y="640531"/>
                      <a:pt x="52124" y="648027"/>
                      <a:pt x="54405" y="651939"/>
                    </a:cubicBezTo>
                    <a:cubicBezTo>
                      <a:pt x="87960" y="708979"/>
                      <a:pt x="122492" y="765693"/>
                      <a:pt x="156047" y="822408"/>
                    </a:cubicBezTo>
                    <a:cubicBezTo>
                      <a:pt x="159957" y="828601"/>
                      <a:pt x="163866" y="830882"/>
                      <a:pt x="171033" y="830556"/>
                    </a:cubicBezTo>
                    <a:cubicBezTo>
                      <a:pt x="197747" y="830556"/>
                      <a:pt x="225112" y="830882"/>
                      <a:pt x="252152" y="830882"/>
                    </a:cubicBezTo>
                    <a:close/>
                    <a:moveTo>
                      <a:pt x="788056" y="851743"/>
                    </a:moveTo>
                    <a:cubicBezTo>
                      <a:pt x="751894" y="791443"/>
                      <a:pt x="716059" y="731469"/>
                      <a:pt x="679572" y="671496"/>
                    </a:cubicBezTo>
                    <a:cubicBezTo>
                      <a:pt x="677291" y="667910"/>
                      <a:pt x="671102" y="664977"/>
                      <a:pt x="666541" y="664977"/>
                    </a:cubicBezTo>
                    <a:cubicBezTo>
                      <a:pt x="611484" y="664651"/>
                      <a:pt x="556754" y="664651"/>
                      <a:pt x="501697" y="664977"/>
                    </a:cubicBezTo>
                    <a:cubicBezTo>
                      <a:pt x="497136" y="664977"/>
                      <a:pt x="490295" y="668562"/>
                      <a:pt x="488015" y="672473"/>
                    </a:cubicBezTo>
                    <a:cubicBezTo>
                      <a:pt x="453156" y="729839"/>
                      <a:pt x="418624" y="787206"/>
                      <a:pt x="384417" y="844898"/>
                    </a:cubicBezTo>
                    <a:cubicBezTo>
                      <a:pt x="382463" y="848157"/>
                      <a:pt x="382463" y="854676"/>
                      <a:pt x="384417" y="857936"/>
                    </a:cubicBezTo>
                    <a:cubicBezTo>
                      <a:pt x="418624" y="915628"/>
                      <a:pt x="453156" y="972994"/>
                      <a:pt x="488015" y="1030360"/>
                    </a:cubicBezTo>
                    <a:cubicBezTo>
                      <a:pt x="490295" y="1034272"/>
                      <a:pt x="496159" y="1037857"/>
                      <a:pt x="500394" y="1037857"/>
                    </a:cubicBezTo>
                    <a:cubicBezTo>
                      <a:pt x="556102" y="1038509"/>
                      <a:pt x="611810" y="1038183"/>
                      <a:pt x="667518" y="1037857"/>
                    </a:cubicBezTo>
                    <a:cubicBezTo>
                      <a:pt x="671427" y="1037857"/>
                      <a:pt x="677291" y="1034597"/>
                      <a:pt x="679246" y="1031338"/>
                    </a:cubicBezTo>
                    <a:cubicBezTo>
                      <a:pt x="716059" y="972016"/>
                      <a:pt x="751894" y="912042"/>
                      <a:pt x="788056" y="851743"/>
                    </a:cubicBezTo>
                    <a:close/>
                    <a:moveTo>
                      <a:pt x="916412" y="457676"/>
                    </a:moveTo>
                    <a:cubicBezTo>
                      <a:pt x="888721" y="457676"/>
                      <a:pt x="861030" y="457350"/>
                      <a:pt x="833339" y="458002"/>
                    </a:cubicBezTo>
                    <a:cubicBezTo>
                      <a:pt x="828778" y="458002"/>
                      <a:pt x="822262" y="461587"/>
                      <a:pt x="819982" y="465499"/>
                    </a:cubicBezTo>
                    <a:cubicBezTo>
                      <a:pt x="785449" y="522213"/>
                      <a:pt x="751243" y="579579"/>
                      <a:pt x="716710" y="636619"/>
                    </a:cubicBezTo>
                    <a:cubicBezTo>
                      <a:pt x="713127" y="642486"/>
                      <a:pt x="713453" y="646724"/>
                      <a:pt x="717036" y="652265"/>
                    </a:cubicBezTo>
                    <a:cubicBezTo>
                      <a:pt x="751243" y="708979"/>
                      <a:pt x="785449" y="765693"/>
                      <a:pt x="819004" y="822734"/>
                    </a:cubicBezTo>
                    <a:cubicBezTo>
                      <a:pt x="822588" y="828927"/>
                      <a:pt x="827149" y="830882"/>
                      <a:pt x="833990" y="830882"/>
                    </a:cubicBezTo>
                    <a:cubicBezTo>
                      <a:pt x="888395" y="830556"/>
                      <a:pt x="943126" y="830556"/>
                      <a:pt x="997531" y="830882"/>
                    </a:cubicBezTo>
                    <a:cubicBezTo>
                      <a:pt x="1005023" y="830882"/>
                      <a:pt x="1009584" y="828927"/>
                      <a:pt x="1013494" y="822082"/>
                    </a:cubicBezTo>
                    <a:cubicBezTo>
                      <a:pt x="1047049" y="765367"/>
                      <a:pt x="1080930" y="709305"/>
                      <a:pt x="1114810" y="652917"/>
                    </a:cubicBezTo>
                    <a:cubicBezTo>
                      <a:pt x="1118394" y="646724"/>
                      <a:pt x="1119046" y="642161"/>
                      <a:pt x="1115136" y="635968"/>
                    </a:cubicBezTo>
                    <a:cubicBezTo>
                      <a:pt x="1080930" y="579253"/>
                      <a:pt x="1046723" y="522539"/>
                      <a:pt x="1012842" y="465824"/>
                    </a:cubicBezTo>
                    <a:cubicBezTo>
                      <a:pt x="1008933" y="459632"/>
                      <a:pt x="1005023" y="457350"/>
                      <a:pt x="997856" y="457676"/>
                    </a:cubicBezTo>
                    <a:cubicBezTo>
                      <a:pt x="970817" y="457676"/>
                      <a:pt x="943451" y="457676"/>
                      <a:pt x="916412" y="457676"/>
                    </a:cubicBezTo>
                    <a:close/>
                  </a:path>
                </a:pathLst>
              </a:custGeom>
              <a:grpFill/>
              <a:ln w="3247"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417C42C-0623-00E2-7233-DB780AC0944E}"/>
                  </a:ext>
                </a:extLst>
              </p:cNvPr>
              <p:cNvSpPr/>
              <p:nvPr/>
            </p:nvSpPr>
            <p:spPr>
              <a:xfrm>
                <a:off x="9747919" y="2537669"/>
                <a:ext cx="539868" cy="599950"/>
              </a:xfrm>
              <a:custGeom>
                <a:avLst/>
                <a:gdLst>
                  <a:gd name="connsiteX0" fmla="*/ 101731 w 539868"/>
                  <a:gd name="connsiteY0" fmla="*/ 38787 h 599950"/>
                  <a:gd name="connsiteX1" fmla="*/ 114111 w 539868"/>
                  <a:gd name="connsiteY1" fmla="*/ 0 h 599950"/>
                  <a:gd name="connsiteX2" fmla="*/ 222920 w 539868"/>
                  <a:gd name="connsiteY2" fmla="*/ 90287 h 599950"/>
                  <a:gd name="connsiteX3" fmla="*/ 297198 w 539868"/>
                  <a:gd name="connsiteY3" fmla="*/ 90287 h 599950"/>
                  <a:gd name="connsiteX4" fmla="*/ 406007 w 539868"/>
                  <a:gd name="connsiteY4" fmla="*/ 0 h 599950"/>
                  <a:gd name="connsiteX5" fmla="*/ 418061 w 539868"/>
                  <a:gd name="connsiteY5" fmla="*/ 37484 h 599950"/>
                  <a:gd name="connsiteX6" fmla="*/ 377339 w 539868"/>
                  <a:gd name="connsiteY6" fmla="*/ 60626 h 599950"/>
                  <a:gd name="connsiteX7" fmla="*/ 344435 w 539868"/>
                  <a:gd name="connsiteY7" fmla="*/ 93220 h 599950"/>
                  <a:gd name="connsiteX8" fmla="*/ 339223 w 539868"/>
                  <a:gd name="connsiteY8" fmla="*/ 134289 h 599950"/>
                  <a:gd name="connsiteX9" fmla="*/ 340200 w 539868"/>
                  <a:gd name="connsiteY9" fmla="*/ 195567 h 599950"/>
                  <a:gd name="connsiteX10" fmla="*/ 398514 w 539868"/>
                  <a:gd name="connsiteY10" fmla="*/ 214471 h 599950"/>
                  <a:gd name="connsiteX11" fmla="*/ 533060 w 539868"/>
                  <a:gd name="connsiteY11" fmla="*/ 359843 h 599950"/>
                  <a:gd name="connsiteX12" fmla="*/ 522636 w 539868"/>
                  <a:gd name="connsiteY12" fmla="*/ 447196 h 599950"/>
                  <a:gd name="connsiteX13" fmla="*/ 430766 w 539868"/>
                  <a:gd name="connsiteY13" fmla="*/ 472619 h 599950"/>
                  <a:gd name="connsiteX14" fmla="*/ 385809 w 539868"/>
                  <a:gd name="connsiteY14" fmla="*/ 458930 h 599950"/>
                  <a:gd name="connsiteX15" fmla="*/ 354860 w 539868"/>
                  <a:gd name="connsiteY15" fmla="*/ 533571 h 599950"/>
                  <a:gd name="connsiteX16" fmla="*/ 310229 w 539868"/>
                  <a:gd name="connsiteY16" fmla="*/ 583767 h 599950"/>
                  <a:gd name="connsiteX17" fmla="*/ 197835 w 539868"/>
                  <a:gd name="connsiteY17" fmla="*/ 575292 h 599950"/>
                  <a:gd name="connsiteX18" fmla="*/ 144082 w 539868"/>
                  <a:gd name="connsiteY18" fmla="*/ 485983 h 599950"/>
                  <a:gd name="connsiteX19" fmla="*/ 138218 w 539868"/>
                  <a:gd name="connsiteY19" fmla="*/ 465123 h 599950"/>
                  <a:gd name="connsiteX20" fmla="*/ 95216 w 539868"/>
                  <a:gd name="connsiteY20" fmla="*/ 474901 h 599950"/>
                  <a:gd name="connsiteX21" fmla="*/ 1392 w 539868"/>
                  <a:gd name="connsiteY21" fmla="*/ 412320 h 599950"/>
                  <a:gd name="connsiteX22" fmla="*/ 12142 w 539868"/>
                  <a:gd name="connsiteY22" fmla="*/ 343545 h 599950"/>
                  <a:gd name="connsiteX23" fmla="*/ 171447 w 539868"/>
                  <a:gd name="connsiteY23" fmla="*/ 203715 h 599950"/>
                  <a:gd name="connsiteX24" fmla="*/ 182198 w 539868"/>
                  <a:gd name="connsiteY24" fmla="*/ 200456 h 599950"/>
                  <a:gd name="connsiteX25" fmla="*/ 176660 w 539868"/>
                  <a:gd name="connsiteY25" fmla="*/ 182529 h 599950"/>
                  <a:gd name="connsiteX26" fmla="*/ 185130 w 539868"/>
                  <a:gd name="connsiteY26" fmla="*/ 124185 h 599950"/>
                  <a:gd name="connsiteX27" fmla="*/ 185130 w 539868"/>
                  <a:gd name="connsiteY27" fmla="*/ 108865 h 599950"/>
                  <a:gd name="connsiteX28" fmla="*/ 113133 w 539868"/>
                  <a:gd name="connsiteY28" fmla="*/ 43677 h 599950"/>
                  <a:gd name="connsiteX29" fmla="*/ 101731 w 539868"/>
                  <a:gd name="connsiteY29" fmla="*/ 38787 h 599950"/>
                  <a:gd name="connsiteX30" fmla="*/ 82836 w 539868"/>
                  <a:gd name="connsiteY30" fmla="*/ 433180 h 599950"/>
                  <a:gd name="connsiteX31" fmla="*/ 92935 w 539868"/>
                  <a:gd name="connsiteY31" fmla="*/ 433180 h 599950"/>
                  <a:gd name="connsiteX32" fmla="*/ 100428 w 539868"/>
                  <a:gd name="connsiteY32" fmla="*/ 431876 h 599950"/>
                  <a:gd name="connsiteX33" fmla="*/ 242793 w 539868"/>
                  <a:gd name="connsiteY33" fmla="*/ 304758 h 599950"/>
                  <a:gd name="connsiteX34" fmla="*/ 247679 w 539868"/>
                  <a:gd name="connsiteY34" fmla="*/ 277705 h 599950"/>
                  <a:gd name="connsiteX35" fmla="*/ 213798 w 539868"/>
                  <a:gd name="connsiteY35" fmla="*/ 239569 h 599950"/>
                  <a:gd name="connsiteX36" fmla="*/ 195229 w 539868"/>
                  <a:gd name="connsiteY36" fmla="*/ 240547 h 599950"/>
                  <a:gd name="connsiteX37" fmla="*/ 71108 w 539868"/>
                  <a:gd name="connsiteY37" fmla="*/ 323663 h 599950"/>
                  <a:gd name="connsiteX38" fmla="*/ 42765 w 539868"/>
                  <a:gd name="connsiteY38" fmla="*/ 388526 h 599950"/>
                  <a:gd name="connsiteX39" fmla="*/ 82836 w 539868"/>
                  <a:gd name="connsiteY39" fmla="*/ 433180 h 599950"/>
                  <a:gd name="connsiteX40" fmla="*/ 448032 w 539868"/>
                  <a:gd name="connsiteY40" fmla="*/ 433506 h 599950"/>
                  <a:gd name="connsiteX41" fmla="*/ 496573 w 539868"/>
                  <a:gd name="connsiteY41" fmla="*/ 388526 h 599950"/>
                  <a:gd name="connsiteX42" fmla="*/ 492664 w 539868"/>
                  <a:gd name="connsiteY42" fmla="*/ 370273 h 599950"/>
                  <a:gd name="connsiteX43" fmla="*/ 343784 w 539868"/>
                  <a:gd name="connsiteY43" fmla="*/ 240873 h 599950"/>
                  <a:gd name="connsiteX44" fmla="*/ 292637 w 539868"/>
                  <a:gd name="connsiteY44" fmla="*/ 293024 h 599950"/>
                  <a:gd name="connsiteX45" fmla="*/ 296546 w 539868"/>
                  <a:gd name="connsiteY45" fmla="*/ 306388 h 599950"/>
                  <a:gd name="connsiteX46" fmla="*/ 374081 w 539868"/>
                  <a:gd name="connsiteY46" fmla="*/ 402541 h 599950"/>
                  <a:gd name="connsiteX47" fmla="*/ 448032 w 539868"/>
                  <a:gd name="connsiteY47" fmla="*/ 433506 h 599950"/>
                  <a:gd name="connsiteX48" fmla="*/ 338571 w 539868"/>
                  <a:gd name="connsiteY48" fmla="*/ 463819 h 599950"/>
                  <a:gd name="connsiteX49" fmla="*/ 341503 w 539868"/>
                  <a:gd name="connsiteY49" fmla="*/ 451107 h 599950"/>
                  <a:gd name="connsiteX50" fmla="*/ 320654 w 539868"/>
                  <a:gd name="connsiteY50" fmla="*/ 419816 h 599950"/>
                  <a:gd name="connsiteX51" fmla="*/ 270809 w 539868"/>
                  <a:gd name="connsiteY51" fmla="*/ 413949 h 599950"/>
                  <a:gd name="connsiteX52" fmla="*/ 188714 w 539868"/>
                  <a:gd name="connsiteY52" fmla="*/ 434810 h 599950"/>
                  <a:gd name="connsiteX53" fmla="*/ 182198 w 539868"/>
                  <a:gd name="connsiteY53" fmla="*/ 463493 h 599950"/>
                  <a:gd name="connsiteX54" fmla="*/ 338571 w 539868"/>
                  <a:gd name="connsiteY54" fmla="*/ 463819 h 599950"/>
                  <a:gd name="connsiteX55" fmla="*/ 304365 w 539868"/>
                  <a:gd name="connsiteY55" fmla="*/ 164602 h 599950"/>
                  <a:gd name="connsiteX56" fmla="*/ 260710 w 539868"/>
                  <a:gd name="connsiteY56" fmla="*/ 123207 h 599950"/>
                  <a:gd name="connsiteX57" fmla="*/ 215753 w 539868"/>
                  <a:gd name="connsiteY57" fmla="*/ 164602 h 599950"/>
                  <a:gd name="connsiteX58" fmla="*/ 259407 w 539868"/>
                  <a:gd name="connsiteY58" fmla="*/ 205997 h 599950"/>
                  <a:gd name="connsiteX59" fmla="*/ 304365 w 539868"/>
                  <a:gd name="connsiteY59" fmla="*/ 164602 h 599950"/>
                  <a:gd name="connsiteX60" fmla="*/ 195555 w 539868"/>
                  <a:gd name="connsiteY60" fmla="*/ 503258 h 599950"/>
                  <a:gd name="connsiteX61" fmla="*/ 259733 w 539868"/>
                  <a:gd name="connsiteY61" fmla="*/ 558343 h 599950"/>
                  <a:gd name="connsiteX62" fmla="*/ 322282 w 539868"/>
                  <a:gd name="connsiteY62" fmla="*/ 502932 h 599950"/>
                  <a:gd name="connsiteX63" fmla="*/ 195555 w 539868"/>
                  <a:gd name="connsiteY63" fmla="*/ 503258 h 599950"/>
                  <a:gd name="connsiteX64" fmla="*/ 253869 w 539868"/>
                  <a:gd name="connsiteY64" fmla="*/ 371903 h 599950"/>
                  <a:gd name="connsiteX65" fmla="*/ 285469 w 539868"/>
                  <a:gd name="connsiteY65" fmla="*/ 371903 h 599950"/>
                  <a:gd name="connsiteX66" fmla="*/ 269506 w 539868"/>
                  <a:gd name="connsiteY66" fmla="*/ 346805 h 599950"/>
                  <a:gd name="connsiteX67" fmla="*/ 253869 w 539868"/>
                  <a:gd name="connsiteY67" fmla="*/ 371903 h 59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39868" h="599950">
                    <a:moveTo>
                      <a:pt x="101731" y="38787"/>
                    </a:moveTo>
                    <a:cubicBezTo>
                      <a:pt x="105966" y="25750"/>
                      <a:pt x="109875" y="13038"/>
                      <a:pt x="114111" y="0"/>
                    </a:cubicBezTo>
                    <a:cubicBezTo>
                      <a:pt x="162651" y="15971"/>
                      <a:pt x="198161" y="45958"/>
                      <a:pt x="222920" y="90287"/>
                    </a:cubicBezTo>
                    <a:cubicBezTo>
                      <a:pt x="247679" y="79856"/>
                      <a:pt x="272113" y="79530"/>
                      <a:pt x="297198" y="90287"/>
                    </a:cubicBezTo>
                    <a:cubicBezTo>
                      <a:pt x="321631" y="46284"/>
                      <a:pt x="357140" y="15971"/>
                      <a:pt x="406007" y="0"/>
                    </a:cubicBezTo>
                    <a:cubicBezTo>
                      <a:pt x="410242" y="13038"/>
                      <a:pt x="414152" y="25750"/>
                      <a:pt x="418061" y="37484"/>
                    </a:cubicBezTo>
                    <a:cubicBezTo>
                      <a:pt x="403727" y="45306"/>
                      <a:pt x="389393" y="51499"/>
                      <a:pt x="377339" y="60626"/>
                    </a:cubicBezTo>
                    <a:cubicBezTo>
                      <a:pt x="365285" y="69752"/>
                      <a:pt x="354534" y="81486"/>
                      <a:pt x="344435" y="93220"/>
                    </a:cubicBezTo>
                    <a:cubicBezTo>
                      <a:pt x="334336" y="105280"/>
                      <a:pt x="328798" y="117014"/>
                      <a:pt x="339223" y="134289"/>
                    </a:cubicBezTo>
                    <a:cubicBezTo>
                      <a:pt x="350625" y="153520"/>
                      <a:pt x="347367" y="175684"/>
                      <a:pt x="340200" y="195567"/>
                    </a:cubicBezTo>
                    <a:cubicBezTo>
                      <a:pt x="360073" y="201760"/>
                      <a:pt x="380596" y="205997"/>
                      <a:pt x="398514" y="214471"/>
                    </a:cubicBezTo>
                    <a:cubicBezTo>
                      <a:pt x="462367" y="244784"/>
                      <a:pt x="509930" y="291720"/>
                      <a:pt x="533060" y="359843"/>
                    </a:cubicBezTo>
                    <a:cubicBezTo>
                      <a:pt x="543160" y="389830"/>
                      <a:pt x="543811" y="420794"/>
                      <a:pt x="522636" y="447196"/>
                    </a:cubicBezTo>
                    <a:cubicBezTo>
                      <a:pt x="498528" y="476857"/>
                      <a:pt x="465625" y="479790"/>
                      <a:pt x="430766" y="472619"/>
                    </a:cubicBezTo>
                    <a:cubicBezTo>
                      <a:pt x="414803" y="469360"/>
                      <a:pt x="399817" y="463167"/>
                      <a:pt x="385809" y="458930"/>
                    </a:cubicBezTo>
                    <a:cubicBezTo>
                      <a:pt x="375710" y="483702"/>
                      <a:pt x="366588" y="509451"/>
                      <a:pt x="354860" y="533571"/>
                    </a:cubicBezTo>
                    <a:cubicBezTo>
                      <a:pt x="345087" y="554105"/>
                      <a:pt x="329775" y="571055"/>
                      <a:pt x="310229" y="583767"/>
                    </a:cubicBezTo>
                    <a:cubicBezTo>
                      <a:pt x="274067" y="608212"/>
                      <a:pt x="230739" y="604627"/>
                      <a:pt x="197835" y="575292"/>
                    </a:cubicBezTo>
                    <a:cubicBezTo>
                      <a:pt x="170796" y="550846"/>
                      <a:pt x="154833" y="519881"/>
                      <a:pt x="144082" y="485983"/>
                    </a:cubicBezTo>
                    <a:cubicBezTo>
                      <a:pt x="141802" y="479138"/>
                      <a:pt x="140173" y="472293"/>
                      <a:pt x="138218" y="465123"/>
                    </a:cubicBezTo>
                    <a:cubicBezTo>
                      <a:pt x="123558" y="468382"/>
                      <a:pt x="109550" y="472619"/>
                      <a:pt x="95216" y="474901"/>
                    </a:cubicBezTo>
                    <a:cubicBezTo>
                      <a:pt x="47652" y="482072"/>
                      <a:pt x="8559" y="455996"/>
                      <a:pt x="1392" y="412320"/>
                    </a:cubicBezTo>
                    <a:cubicBezTo>
                      <a:pt x="-2518" y="388526"/>
                      <a:pt x="2043" y="365384"/>
                      <a:pt x="12142" y="343545"/>
                    </a:cubicBezTo>
                    <a:cubicBezTo>
                      <a:pt x="44720" y="273793"/>
                      <a:pt x="97496" y="226531"/>
                      <a:pt x="171447" y="203715"/>
                    </a:cubicBezTo>
                    <a:cubicBezTo>
                      <a:pt x="174705" y="202737"/>
                      <a:pt x="177637" y="201760"/>
                      <a:pt x="182198" y="200456"/>
                    </a:cubicBezTo>
                    <a:cubicBezTo>
                      <a:pt x="180243" y="194263"/>
                      <a:pt x="177963" y="188396"/>
                      <a:pt x="176660" y="182529"/>
                    </a:cubicBezTo>
                    <a:cubicBezTo>
                      <a:pt x="171773" y="161994"/>
                      <a:pt x="175031" y="142764"/>
                      <a:pt x="185130" y="124185"/>
                    </a:cubicBezTo>
                    <a:cubicBezTo>
                      <a:pt x="187410" y="119948"/>
                      <a:pt x="187410" y="112777"/>
                      <a:pt x="185130" y="108865"/>
                    </a:cubicBezTo>
                    <a:cubicBezTo>
                      <a:pt x="169167" y="78227"/>
                      <a:pt x="144734" y="57040"/>
                      <a:pt x="113133" y="43677"/>
                    </a:cubicBezTo>
                    <a:cubicBezTo>
                      <a:pt x="109550" y="41721"/>
                      <a:pt x="105966" y="40417"/>
                      <a:pt x="101731" y="38787"/>
                    </a:cubicBezTo>
                    <a:close/>
                    <a:moveTo>
                      <a:pt x="82836" y="433180"/>
                    </a:moveTo>
                    <a:cubicBezTo>
                      <a:pt x="86094" y="433180"/>
                      <a:pt x="89677" y="433506"/>
                      <a:pt x="92935" y="433180"/>
                    </a:cubicBezTo>
                    <a:cubicBezTo>
                      <a:pt x="95541" y="432854"/>
                      <a:pt x="97822" y="432528"/>
                      <a:pt x="100428" y="431876"/>
                    </a:cubicBezTo>
                    <a:cubicBezTo>
                      <a:pt x="168515" y="412972"/>
                      <a:pt x="216079" y="370273"/>
                      <a:pt x="242793" y="304758"/>
                    </a:cubicBezTo>
                    <a:cubicBezTo>
                      <a:pt x="246050" y="296609"/>
                      <a:pt x="247354" y="286831"/>
                      <a:pt x="247679" y="277705"/>
                    </a:cubicBezTo>
                    <a:cubicBezTo>
                      <a:pt x="248657" y="254563"/>
                      <a:pt x="237254" y="241525"/>
                      <a:pt x="213798" y="239569"/>
                    </a:cubicBezTo>
                    <a:cubicBezTo>
                      <a:pt x="207609" y="238917"/>
                      <a:pt x="201093" y="239243"/>
                      <a:pt x="195229" y="240547"/>
                    </a:cubicBezTo>
                    <a:cubicBezTo>
                      <a:pt x="142127" y="250651"/>
                      <a:pt x="103034" y="282268"/>
                      <a:pt x="71108" y="323663"/>
                    </a:cubicBezTo>
                    <a:cubicBezTo>
                      <a:pt x="56448" y="342893"/>
                      <a:pt x="45372" y="363754"/>
                      <a:pt x="42765" y="388526"/>
                    </a:cubicBezTo>
                    <a:cubicBezTo>
                      <a:pt x="38856" y="418513"/>
                      <a:pt x="52539" y="433832"/>
                      <a:pt x="82836" y="433180"/>
                    </a:cubicBezTo>
                    <a:close/>
                    <a:moveTo>
                      <a:pt x="448032" y="433506"/>
                    </a:moveTo>
                    <a:cubicBezTo>
                      <a:pt x="486474" y="434158"/>
                      <a:pt x="499831" y="419816"/>
                      <a:pt x="496573" y="388526"/>
                    </a:cubicBezTo>
                    <a:cubicBezTo>
                      <a:pt x="495922" y="382333"/>
                      <a:pt x="495270" y="375814"/>
                      <a:pt x="492664" y="370273"/>
                    </a:cubicBezTo>
                    <a:cubicBezTo>
                      <a:pt x="464647" y="302476"/>
                      <a:pt x="416106" y="256844"/>
                      <a:pt x="343784" y="240873"/>
                    </a:cubicBezTo>
                    <a:cubicBezTo>
                      <a:pt x="305342" y="232398"/>
                      <a:pt x="284818" y="254563"/>
                      <a:pt x="292637" y="293024"/>
                    </a:cubicBezTo>
                    <a:cubicBezTo>
                      <a:pt x="293614" y="297587"/>
                      <a:pt x="294917" y="301825"/>
                      <a:pt x="296546" y="306388"/>
                    </a:cubicBezTo>
                    <a:cubicBezTo>
                      <a:pt x="311532" y="347457"/>
                      <a:pt x="339549" y="377770"/>
                      <a:pt x="374081" y="402541"/>
                    </a:cubicBezTo>
                    <a:cubicBezTo>
                      <a:pt x="398514" y="419490"/>
                      <a:pt x="424576" y="432202"/>
                      <a:pt x="448032" y="433506"/>
                    </a:cubicBezTo>
                    <a:close/>
                    <a:moveTo>
                      <a:pt x="338571" y="463819"/>
                    </a:moveTo>
                    <a:cubicBezTo>
                      <a:pt x="339874" y="458278"/>
                      <a:pt x="340852" y="454692"/>
                      <a:pt x="341503" y="451107"/>
                    </a:cubicBezTo>
                    <a:cubicBezTo>
                      <a:pt x="346064" y="429595"/>
                      <a:pt x="342480" y="423402"/>
                      <a:pt x="320654" y="419816"/>
                    </a:cubicBezTo>
                    <a:cubicBezTo>
                      <a:pt x="304039" y="417209"/>
                      <a:pt x="287424" y="414601"/>
                      <a:pt x="270809" y="413949"/>
                    </a:cubicBezTo>
                    <a:cubicBezTo>
                      <a:pt x="241815" y="413298"/>
                      <a:pt x="212821" y="411342"/>
                      <a:pt x="188714" y="434810"/>
                    </a:cubicBezTo>
                    <a:cubicBezTo>
                      <a:pt x="178614" y="444262"/>
                      <a:pt x="175031" y="450781"/>
                      <a:pt x="182198" y="463493"/>
                    </a:cubicBezTo>
                    <a:cubicBezTo>
                      <a:pt x="233671" y="453063"/>
                      <a:pt x="285795" y="453063"/>
                      <a:pt x="338571" y="463819"/>
                    </a:cubicBezTo>
                    <a:close/>
                    <a:moveTo>
                      <a:pt x="304365" y="164602"/>
                    </a:moveTo>
                    <a:cubicBezTo>
                      <a:pt x="304365" y="142438"/>
                      <a:pt x="284492" y="123533"/>
                      <a:pt x="260710" y="123207"/>
                    </a:cubicBezTo>
                    <a:cubicBezTo>
                      <a:pt x="235951" y="122881"/>
                      <a:pt x="215753" y="141460"/>
                      <a:pt x="215753" y="164602"/>
                    </a:cubicBezTo>
                    <a:cubicBezTo>
                      <a:pt x="215753" y="187092"/>
                      <a:pt x="235300" y="205671"/>
                      <a:pt x="259407" y="205997"/>
                    </a:cubicBezTo>
                    <a:cubicBezTo>
                      <a:pt x="283515" y="206323"/>
                      <a:pt x="304365" y="187092"/>
                      <a:pt x="304365" y="164602"/>
                    </a:cubicBezTo>
                    <a:close/>
                    <a:moveTo>
                      <a:pt x="195555" y="503258"/>
                    </a:moveTo>
                    <a:cubicBezTo>
                      <a:pt x="210541" y="530638"/>
                      <a:pt x="225852" y="556061"/>
                      <a:pt x="259733" y="558343"/>
                    </a:cubicBezTo>
                    <a:cubicBezTo>
                      <a:pt x="283515" y="559973"/>
                      <a:pt x="311206" y="534549"/>
                      <a:pt x="322282" y="502932"/>
                    </a:cubicBezTo>
                    <a:cubicBezTo>
                      <a:pt x="280583" y="494784"/>
                      <a:pt x="238883" y="494784"/>
                      <a:pt x="195555" y="503258"/>
                    </a:cubicBezTo>
                    <a:close/>
                    <a:moveTo>
                      <a:pt x="253869" y="371903"/>
                    </a:moveTo>
                    <a:cubicBezTo>
                      <a:pt x="265271" y="371903"/>
                      <a:pt x="274393" y="371903"/>
                      <a:pt x="285469" y="371903"/>
                    </a:cubicBezTo>
                    <a:cubicBezTo>
                      <a:pt x="279931" y="363102"/>
                      <a:pt x="275045" y="355605"/>
                      <a:pt x="269506" y="346805"/>
                    </a:cubicBezTo>
                    <a:cubicBezTo>
                      <a:pt x="263968" y="355931"/>
                      <a:pt x="259407" y="363102"/>
                      <a:pt x="253869" y="371903"/>
                    </a:cubicBezTo>
                    <a:close/>
                  </a:path>
                </a:pathLst>
              </a:custGeom>
              <a:grpFill/>
              <a:ln w="3247"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678F455-7FFC-1D84-5429-2B826EDDB5AA}"/>
                  </a:ext>
                </a:extLst>
              </p:cNvPr>
              <p:cNvSpPr/>
              <p:nvPr/>
            </p:nvSpPr>
            <p:spPr>
              <a:xfrm>
                <a:off x="9101665" y="2826700"/>
                <a:ext cx="204913" cy="155231"/>
              </a:xfrm>
              <a:custGeom>
                <a:avLst/>
                <a:gdLst>
                  <a:gd name="connsiteX0" fmla="*/ 204914 w 204913"/>
                  <a:gd name="connsiteY0" fmla="*/ 1711 h 155231"/>
                  <a:gd name="connsiteX1" fmla="*/ 204914 w 204913"/>
                  <a:gd name="connsiteY1" fmla="*/ 40499 h 155231"/>
                  <a:gd name="connsiteX2" fmla="*/ 191557 w 204913"/>
                  <a:gd name="connsiteY2" fmla="*/ 41151 h 155231"/>
                  <a:gd name="connsiteX3" fmla="*/ 114999 w 204913"/>
                  <a:gd name="connsiteY3" fmla="*/ 40825 h 155231"/>
                  <a:gd name="connsiteX4" fmla="*/ 98059 w 204913"/>
                  <a:gd name="connsiteY4" fmla="*/ 50277 h 155231"/>
                  <a:gd name="connsiteX5" fmla="*/ 42025 w 204913"/>
                  <a:gd name="connsiteY5" fmla="*/ 144149 h 155231"/>
                  <a:gd name="connsiteX6" fmla="*/ 34858 w 204913"/>
                  <a:gd name="connsiteY6" fmla="*/ 155231 h 155231"/>
                  <a:gd name="connsiteX7" fmla="*/ 0 w 204913"/>
                  <a:gd name="connsiteY7" fmla="*/ 134371 h 155231"/>
                  <a:gd name="connsiteX8" fmla="*/ 9773 w 204913"/>
                  <a:gd name="connsiteY8" fmla="*/ 118073 h 155231"/>
                  <a:gd name="connsiteX9" fmla="*/ 75255 w 204913"/>
                  <a:gd name="connsiteY9" fmla="*/ 9208 h 155231"/>
                  <a:gd name="connsiteX10" fmla="*/ 86983 w 204913"/>
                  <a:gd name="connsiteY10" fmla="*/ 407 h 155231"/>
                  <a:gd name="connsiteX11" fmla="*/ 201330 w 204913"/>
                  <a:gd name="connsiteY11" fmla="*/ 81 h 155231"/>
                  <a:gd name="connsiteX12" fmla="*/ 204914 w 204913"/>
                  <a:gd name="connsiteY12" fmla="*/ 1711 h 15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4913" h="155231">
                    <a:moveTo>
                      <a:pt x="204914" y="1711"/>
                    </a:moveTo>
                    <a:cubicBezTo>
                      <a:pt x="204914" y="14097"/>
                      <a:pt x="204914" y="26483"/>
                      <a:pt x="204914" y="40499"/>
                    </a:cubicBezTo>
                    <a:cubicBezTo>
                      <a:pt x="200353" y="40825"/>
                      <a:pt x="196118" y="41151"/>
                      <a:pt x="191557" y="41151"/>
                    </a:cubicBezTo>
                    <a:cubicBezTo>
                      <a:pt x="165821" y="41151"/>
                      <a:pt x="140410" y="41476"/>
                      <a:pt x="114999" y="40825"/>
                    </a:cubicBezTo>
                    <a:cubicBezTo>
                      <a:pt x="106855" y="40499"/>
                      <a:pt x="102294" y="43106"/>
                      <a:pt x="98059" y="50277"/>
                    </a:cubicBezTo>
                    <a:cubicBezTo>
                      <a:pt x="79815" y="81894"/>
                      <a:pt x="60920" y="112858"/>
                      <a:pt x="42025" y="144149"/>
                    </a:cubicBezTo>
                    <a:cubicBezTo>
                      <a:pt x="40071" y="147734"/>
                      <a:pt x="37464" y="150994"/>
                      <a:pt x="34858" y="155231"/>
                    </a:cubicBezTo>
                    <a:cubicBezTo>
                      <a:pt x="23130" y="148386"/>
                      <a:pt x="12054" y="141541"/>
                      <a:pt x="0" y="134371"/>
                    </a:cubicBezTo>
                    <a:cubicBezTo>
                      <a:pt x="3258" y="128504"/>
                      <a:pt x="6516" y="123288"/>
                      <a:pt x="9773" y="118073"/>
                    </a:cubicBezTo>
                    <a:cubicBezTo>
                      <a:pt x="31600" y="81894"/>
                      <a:pt x="53102" y="45388"/>
                      <a:pt x="75255" y="9208"/>
                    </a:cubicBezTo>
                    <a:cubicBezTo>
                      <a:pt x="77535" y="5297"/>
                      <a:pt x="82747" y="407"/>
                      <a:pt x="86983" y="407"/>
                    </a:cubicBezTo>
                    <a:cubicBezTo>
                      <a:pt x="125099" y="-244"/>
                      <a:pt x="163215" y="81"/>
                      <a:pt x="201330" y="81"/>
                    </a:cubicBezTo>
                    <a:cubicBezTo>
                      <a:pt x="201982" y="407"/>
                      <a:pt x="203285" y="1059"/>
                      <a:pt x="204914" y="1711"/>
                    </a:cubicBezTo>
                    <a:close/>
                  </a:path>
                </a:pathLst>
              </a:custGeom>
              <a:grpFill/>
              <a:ln w="3247"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79BBD089-AED2-81FA-0A5B-B9D6BFAFF5BD}"/>
                  </a:ext>
                </a:extLst>
              </p:cNvPr>
              <p:cNvSpPr/>
              <p:nvPr/>
            </p:nvSpPr>
            <p:spPr>
              <a:xfrm>
                <a:off x="9525827" y="3034082"/>
                <a:ext cx="205239" cy="155801"/>
              </a:xfrm>
              <a:custGeom>
                <a:avLst/>
                <a:gdLst>
                  <a:gd name="connsiteX0" fmla="*/ 205240 w 205239"/>
                  <a:gd name="connsiteY0" fmla="*/ 134289 h 155801"/>
                  <a:gd name="connsiteX1" fmla="*/ 169730 w 205239"/>
                  <a:gd name="connsiteY1" fmla="*/ 155801 h 155801"/>
                  <a:gd name="connsiteX2" fmla="*/ 126076 w 205239"/>
                  <a:gd name="connsiteY2" fmla="*/ 83442 h 155801"/>
                  <a:gd name="connsiteX3" fmla="*/ 100014 w 205239"/>
                  <a:gd name="connsiteY3" fmla="*/ 44328 h 155801"/>
                  <a:gd name="connsiteX4" fmla="*/ 52124 w 205239"/>
                  <a:gd name="connsiteY4" fmla="*/ 41721 h 155801"/>
                  <a:gd name="connsiteX5" fmla="*/ 0 w 205239"/>
                  <a:gd name="connsiteY5" fmla="*/ 41721 h 155801"/>
                  <a:gd name="connsiteX6" fmla="*/ 0 w 205239"/>
                  <a:gd name="connsiteY6" fmla="*/ 0 h 155801"/>
                  <a:gd name="connsiteX7" fmla="*/ 119886 w 205239"/>
                  <a:gd name="connsiteY7" fmla="*/ 326 h 155801"/>
                  <a:gd name="connsiteX8" fmla="*/ 127379 w 205239"/>
                  <a:gd name="connsiteY8" fmla="*/ 5541 h 155801"/>
                  <a:gd name="connsiteX9" fmla="*/ 205240 w 205239"/>
                  <a:gd name="connsiteY9" fmla="*/ 134289 h 155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5239" h="155801">
                    <a:moveTo>
                      <a:pt x="205240" y="134289"/>
                    </a:moveTo>
                    <a:cubicBezTo>
                      <a:pt x="192860" y="141786"/>
                      <a:pt x="181784" y="148305"/>
                      <a:pt x="169730" y="155801"/>
                    </a:cubicBezTo>
                    <a:cubicBezTo>
                      <a:pt x="155070" y="131356"/>
                      <a:pt x="140736" y="107236"/>
                      <a:pt x="126076" y="83442"/>
                    </a:cubicBezTo>
                    <a:cubicBezTo>
                      <a:pt x="117931" y="69752"/>
                      <a:pt x="112393" y="51173"/>
                      <a:pt x="100014" y="44328"/>
                    </a:cubicBezTo>
                    <a:cubicBezTo>
                      <a:pt x="87308" y="37484"/>
                      <a:pt x="68413" y="42047"/>
                      <a:pt x="52124" y="41721"/>
                    </a:cubicBezTo>
                    <a:cubicBezTo>
                      <a:pt x="35184" y="41395"/>
                      <a:pt x="17918" y="41721"/>
                      <a:pt x="0" y="41721"/>
                    </a:cubicBezTo>
                    <a:cubicBezTo>
                      <a:pt x="0" y="27379"/>
                      <a:pt x="0" y="14016"/>
                      <a:pt x="0" y="0"/>
                    </a:cubicBezTo>
                    <a:cubicBezTo>
                      <a:pt x="40396" y="0"/>
                      <a:pt x="80141" y="0"/>
                      <a:pt x="119886" y="326"/>
                    </a:cubicBezTo>
                    <a:cubicBezTo>
                      <a:pt x="122492" y="326"/>
                      <a:pt x="125750" y="3259"/>
                      <a:pt x="127379" y="5541"/>
                    </a:cubicBezTo>
                    <a:cubicBezTo>
                      <a:pt x="153441" y="47914"/>
                      <a:pt x="179178" y="90613"/>
                      <a:pt x="205240" y="134289"/>
                    </a:cubicBezTo>
                    <a:close/>
                  </a:path>
                </a:pathLst>
              </a:custGeom>
              <a:grpFill/>
              <a:ln w="3247"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3D5971CA-B036-4288-FB36-E76DD29F2FA7}"/>
                  </a:ext>
                </a:extLst>
              </p:cNvPr>
              <p:cNvSpPr/>
              <p:nvPr/>
            </p:nvSpPr>
            <p:spPr>
              <a:xfrm>
                <a:off x="9101339" y="3376324"/>
                <a:ext cx="204913" cy="155556"/>
              </a:xfrm>
              <a:custGeom>
                <a:avLst/>
                <a:gdLst>
                  <a:gd name="connsiteX0" fmla="*/ 0 w 204913"/>
                  <a:gd name="connsiteY0" fmla="*/ 21186 h 155556"/>
                  <a:gd name="connsiteX1" fmla="*/ 35184 w 204913"/>
                  <a:gd name="connsiteY1" fmla="*/ 0 h 155556"/>
                  <a:gd name="connsiteX2" fmla="*/ 42677 w 204913"/>
                  <a:gd name="connsiteY2" fmla="*/ 11408 h 155556"/>
                  <a:gd name="connsiteX3" fmla="*/ 98059 w 204913"/>
                  <a:gd name="connsiteY3" fmla="*/ 104302 h 155556"/>
                  <a:gd name="connsiteX4" fmla="*/ 115977 w 204913"/>
                  <a:gd name="connsiteY4" fmla="*/ 114081 h 155556"/>
                  <a:gd name="connsiteX5" fmla="*/ 204914 w 204913"/>
                  <a:gd name="connsiteY5" fmla="*/ 113754 h 155556"/>
                  <a:gd name="connsiteX6" fmla="*/ 204914 w 204913"/>
                  <a:gd name="connsiteY6" fmla="*/ 155475 h 155556"/>
                  <a:gd name="connsiteX7" fmla="*/ 171359 w 204913"/>
                  <a:gd name="connsiteY7" fmla="*/ 155475 h 155556"/>
                  <a:gd name="connsiteX8" fmla="*/ 89589 w 204913"/>
                  <a:gd name="connsiteY8" fmla="*/ 155149 h 155556"/>
                  <a:gd name="connsiteX9" fmla="*/ 78187 w 204913"/>
                  <a:gd name="connsiteY9" fmla="*/ 150260 h 155556"/>
                  <a:gd name="connsiteX10" fmla="*/ 0 w 204913"/>
                  <a:gd name="connsiteY10" fmla="*/ 21186 h 155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913" h="155556">
                    <a:moveTo>
                      <a:pt x="0" y="21186"/>
                    </a:moveTo>
                    <a:cubicBezTo>
                      <a:pt x="11728" y="14016"/>
                      <a:pt x="22804" y="7497"/>
                      <a:pt x="35184" y="0"/>
                    </a:cubicBezTo>
                    <a:cubicBezTo>
                      <a:pt x="37790" y="3911"/>
                      <a:pt x="40396" y="7497"/>
                      <a:pt x="42677" y="11408"/>
                    </a:cubicBezTo>
                    <a:cubicBezTo>
                      <a:pt x="61246" y="42373"/>
                      <a:pt x="80141" y="73011"/>
                      <a:pt x="98059" y="104302"/>
                    </a:cubicBezTo>
                    <a:cubicBezTo>
                      <a:pt x="102620" y="112125"/>
                      <a:pt x="107507" y="114406"/>
                      <a:pt x="115977" y="114081"/>
                    </a:cubicBezTo>
                    <a:cubicBezTo>
                      <a:pt x="145297" y="113754"/>
                      <a:pt x="174617" y="113754"/>
                      <a:pt x="204914" y="113754"/>
                    </a:cubicBezTo>
                    <a:cubicBezTo>
                      <a:pt x="204914" y="127770"/>
                      <a:pt x="204914" y="140808"/>
                      <a:pt x="204914" y="155475"/>
                    </a:cubicBezTo>
                    <a:cubicBezTo>
                      <a:pt x="193838" y="155475"/>
                      <a:pt x="182435" y="155475"/>
                      <a:pt x="171359" y="155475"/>
                    </a:cubicBezTo>
                    <a:cubicBezTo>
                      <a:pt x="143994" y="155475"/>
                      <a:pt x="116954" y="155801"/>
                      <a:pt x="89589" y="155149"/>
                    </a:cubicBezTo>
                    <a:cubicBezTo>
                      <a:pt x="85679" y="155149"/>
                      <a:pt x="79815" y="153194"/>
                      <a:pt x="78187" y="150260"/>
                    </a:cubicBezTo>
                    <a:cubicBezTo>
                      <a:pt x="51799" y="107888"/>
                      <a:pt x="26062" y="64863"/>
                      <a:pt x="0" y="21186"/>
                    </a:cubicBezTo>
                    <a:close/>
                  </a:path>
                </a:pathLst>
              </a:custGeom>
              <a:grpFill/>
              <a:ln w="3247"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9D872B36-0BDA-0E67-6907-576B5E8ECB3C}"/>
                  </a:ext>
                </a:extLst>
              </p:cNvPr>
              <p:cNvSpPr/>
              <p:nvPr/>
            </p:nvSpPr>
            <p:spPr>
              <a:xfrm>
                <a:off x="9428693" y="3448471"/>
                <a:ext cx="132318" cy="280524"/>
              </a:xfrm>
              <a:custGeom>
                <a:avLst/>
                <a:gdLst>
                  <a:gd name="connsiteX0" fmla="*/ 114401 w 132318"/>
                  <a:gd name="connsiteY0" fmla="*/ 259339 h 280524"/>
                  <a:gd name="connsiteX1" fmla="*/ 78891 w 132318"/>
                  <a:gd name="connsiteY1" fmla="*/ 280525 h 280524"/>
                  <a:gd name="connsiteX2" fmla="*/ 50874 w 132318"/>
                  <a:gd name="connsiteY2" fmla="*/ 233915 h 280524"/>
                  <a:gd name="connsiteX3" fmla="*/ 2985 w 132318"/>
                  <a:gd name="connsiteY3" fmla="*/ 154059 h 280524"/>
                  <a:gd name="connsiteX4" fmla="*/ 2659 w 132318"/>
                  <a:gd name="connsiteY4" fmla="*/ 137109 h 280524"/>
                  <a:gd name="connsiteX5" fmla="*/ 80845 w 132318"/>
                  <a:gd name="connsiteY5" fmla="*/ 8036 h 280524"/>
                  <a:gd name="connsiteX6" fmla="*/ 93225 w 132318"/>
                  <a:gd name="connsiteY6" fmla="*/ 539 h 280524"/>
                  <a:gd name="connsiteX7" fmla="*/ 132318 w 132318"/>
                  <a:gd name="connsiteY7" fmla="*/ 213 h 280524"/>
                  <a:gd name="connsiteX8" fmla="*/ 132318 w 132318"/>
                  <a:gd name="connsiteY8" fmla="*/ 42260 h 280524"/>
                  <a:gd name="connsiteX9" fmla="*/ 93225 w 132318"/>
                  <a:gd name="connsiteY9" fmla="*/ 67357 h 280524"/>
                  <a:gd name="connsiteX10" fmla="*/ 51525 w 132318"/>
                  <a:gd name="connsiteY10" fmla="*/ 136132 h 280524"/>
                  <a:gd name="connsiteX11" fmla="*/ 51525 w 132318"/>
                  <a:gd name="connsiteY11" fmla="*/ 154385 h 280524"/>
                  <a:gd name="connsiteX12" fmla="*/ 114401 w 132318"/>
                  <a:gd name="connsiteY12" fmla="*/ 259339 h 28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2318" h="280524">
                    <a:moveTo>
                      <a:pt x="114401" y="259339"/>
                    </a:moveTo>
                    <a:cubicBezTo>
                      <a:pt x="102021" y="266835"/>
                      <a:pt x="90945" y="273354"/>
                      <a:pt x="78891" y="280525"/>
                    </a:cubicBezTo>
                    <a:cubicBezTo>
                      <a:pt x="69443" y="264554"/>
                      <a:pt x="59996" y="249234"/>
                      <a:pt x="50874" y="233915"/>
                    </a:cubicBezTo>
                    <a:cubicBezTo>
                      <a:pt x="34911" y="207187"/>
                      <a:pt x="19273" y="180460"/>
                      <a:pt x="2985" y="154059"/>
                    </a:cubicBezTo>
                    <a:cubicBezTo>
                      <a:pt x="-599" y="148192"/>
                      <a:pt x="-1250" y="143628"/>
                      <a:pt x="2659" y="137109"/>
                    </a:cubicBezTo>
                    <a:cubicBezTo>
                      <a:pt x="28721" y="94085"/>
                      <a:pt x="54458" y="50734"/>
                      <a:pt x="80845" y="8036"/>
                    </a:cubicBezTo>
                    <a:cubicBezTo>
                      <a:pt x="83126" y="4450"/>
                      <a:pt x="88990" y="865"/>
                      <a:pt x="93225" y="539"/>
                    </a:cubicBezTo>
                    <a:cubicBezTo>
                      <a:pt x="105930" y="-439"/>
                      <a:pt x="118961" y="213"/>
                      <a:pt x="132318" y="213"/>
                    </a:cubicBezTo>
                    <a:cubicBezTo>
                      <a:pt x="132318" y="14554"/>
                      <a:pt x="132318" y="27266"/>
                      <a:pt x="132318" y="42260"/>
                    </a:cubicBezTo>
                    <a:cubicBezTo>
                      <a:pt x="107559" y="33459"/>
                      <a:pt x="102021" y="52690"/>
                      <a:pt x="93225" y="67357"/>
                    </a:cubicBezTo>
                    <a:cubicBezTo>
                      <a:pt x="79542" y="90499"/>
                      <a:pt x="65860" y="113642"/>
                      <a:pt x="51525" y="136132"/>
                    </a:cubicBezTo>
                    <a:cubicBezTo>
                      <a:pt x="47290" y="142651"/>
                      <a:pt x="47616" y="147540"/>
                      <a:pt x="51525" y="154385"/>
                    </a:cubicBezTo>
                    <a:cubicBezTo>
                      <a:pt x="72375" y="188935"/>
                      <a:pt x="92899" y="223485"/>
                      <a:pt x="114401" y="259339"/>
                    </a:cubicBezTo>
                    <a:close/>
                  </a:path>
                </a:pathLst>
              </a:custGeom>
              <a:grpFill/>
              <a:ln w="3247"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9D8CB1FC-6786-0F72-577D-C7B8E2F0E61A}"/>
                  </a:ext>
                </a:extLst>
              </p:cNvPr>
              <p:cNvSpPr/>
              <p:nvPr/>
            </p:nvSpPr>
            <p:spPr>
              <a:xfrm>
                <a:off x="9603362" y="3449987"/>
                <a:ext cx="40396" cy="39439"/>
              </a:xfrm>
              <a:custGeom>
                <a:avLst/>
                <a:gdLst>
                  <a:gd name="connsiteX0" fmla="*/ 0 w 40396"/>
                  <a:gd name="connsiteY0" fmla="*/ 39439 h 39439"/>
                  <a:gd name="connsiteX1" fmla="*/ 0 w 40396"/>
                  <a:gd name="connsiteY1" fmla="*/ 0 h 39439"/>
                  <a:gd name="connsiteX2" fmla="*/ 40396 w 40396"/>
                  <a:gd name="connsiteY2" fmla="*/ 0 h 39439"/>
                  <a:gd name="connsiteX3" fmla="*/ 40396 w 40396"/>
                  <a:gd name="connsiteY3" fmla="*/ 39439 h 39439"/>
                  <a:gd name="connsiteX4" fmla="*/ 0 w 40396"/>
                  <a:gd name="connsiteY4" fmla="*/ 39439 h 3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96" h="39439">
                    <a:moveTo>
                      <a:pt x="0" y="39439"/>
                    </a:moveTo>
                    <a:cubicBezTo>
                      <a:pt x="0" y="26076"/>
                      <a:pt x="0" y="13364"/>
                      <a:pt x="0" y="0"/>
                    </a:cubicBezTo>
                    <a:cubicBezTo>
                      <a:pt x="13683" y="0"/>
                      <a:pt x="26714" y="0"/>
                      <a:pt x="40396" y="0"/>
                    </a:cubicBezTo>
                    <a:cubicBezTo>
                      <a:pt x="40396" y="13364"/>
                      <a:pt x="40396" y="26076"/>
                      <a:pt x="40396" y="39439"/>
                    </a:cubicBezTo>
                    <a:cubicBezTo>
                      <a:pt x="26714" y="39439"/>
                      <a:pt x="13683" y="39439"/>
                      <a:pt x="0" y="39439"/>
                    </a:cubicBezTo>
                    <a:close/>
                  </a:path>
                </a:pathLst>
              </a:custGeom>
              <a:grpFill/>
              <a:ln w="3247"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3DDF860C-0300-BEF4-AF3C-1127C417544C}"/>
                  </a:ext>
                </a:extLst>
              </p:cNvPr>
              <p:cNvSpPr/>
              <p:nvPr/>
            </p:nvSpPr>
            <p:spPr>
              <a:xfrm>
                <a:off x="9760967" y="3252139"/>
                <a:ext cx="214106" cy="279986"/>
              </a:xfrm>
              <a:custGeom>
                <a:avLst/>
                <a:gdLst>
                  <a:gd name="connsiteX0" fmla="*/ 214107 w 214106"/>
                  <a:gd name="connsiteY0" fmla="*/ 237939 h 279986"/>
                  <a:gd name="connsiteX1" fmla="*/ 214107 w 214106"/>
                  <a:gd name="connsiteY1" fmla="*/ 279660 h 279986"/>
                  <a:gd name="connsiteX2" fmla="*/ 192931 w 214106"/>
                  <a:gd name="connsiteY2" fmla="*/ 279660 h 279986"/>
                  <a:gd name="connsiteX3" fmla="*/ 94872 w 214106"/>
                  <a:gd name="connsiteY3" fmla="*/ 279986 h 279986"/>
                  <a:gd name="connsiteX4" fmla="*/ 78909 w 214106"/>
                  <a:gd name="connsiteY4" fmla="*/ 271186 h 279986"/>
                  <a:gd name="connsiteX5" fmla="*/ 2351 w 214106"/>
                  <a:gd name="connsiteY5" fmla="*/ 142764 h 279986"/>
                  <a:gd name="connsiteX6" fmla="*/ 1048 w 214106"/>
                  <a:gd name="connsiteY6" fmla="*/ 128748 h 279986"/>
                  <a:gd name="connsiteX7" fmla="*/ 75000 w 214106"/>
                  <a:gd name="connsiteY7" fmla="*/ 4563 h 279986"/>
                  <a:gd name="connsiteX8" fmla="*/ 78583 w 214106"/>
                  <a:gd name="connsiteY8" fmla="*/ 0 h 279986"/>
                  <a:gd name="connsiteX9" fmla="*/ 113441 w 214106"/>
                  <a:gd name="connsiteY9" fmla="*/ 20861 h 279986"/>
                  <a:gd name="connsiteX10" fmla="*/ 51543 w 214106"/>
                  <a:gd name="connsiteY10" fmla="*/ 123859 h 279986"/>
                  <a:gd name="connsiteX11" fmla="*/ 51543 w 214106"/>
                  <a:gd name="connsiteY11" fmla="*/ 145045 h 279986"/>
                  <a:gd name="connsiteX12" fmla="*/ 101387 w 214106"/>
                  <a:gd name="connsiteY12" fmla="*/ 228161 h 279986"/>
                  <a:gd name="connsiteX13" fmla="*/ 119305 w 214106"/>
                  <a:gd name="connsiteY13" fmla="*/ 238265 h 279986"/>
                  <a:gd name="connsiteX14" fmla="*/ 199772 w 214106"/>
                  <a:gd name="connsiteY14" fmla="*/ 237939 h 279986"/>
                  <a:gd name="connsiteX15" fmla="*/ 214107 w 214106"/>
                  <a:gd name="connsiteY15" fmla="*/ 237939 h 279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4106" h="279986">
                    <a:moveTo>
                      <a:pt x="214107" y="237939"/>
                    </a:moveTo>
                    <a:cubicBezTo>
                      <a:pt x="214107" y="252281"/>
                      <a:pt x="214107" y="264993"/>
                      <a:pt x="214107" y="279660"/>
                    </a:cubicBezTo>
                    <a:cubicBezTo>
                      <a:pt x="206939" y="279660"/>
                      <a:pt x="199772" y="279660"/>
                      <a:pt x="192931" y="279660"/>
                    </a:cubicBezTo>
                    <a:cubicBezTo>
                      <a:pt x="160353" y="279660"/>
                      <a:pt x="127450" y="279334"/>
                      <a:pt x="94872" y="279986"/>
                    </a:cubicBezTo>
                    <a:cubicBezTo>
                      <a:pt x="87379" y="279986"/>
                      <a:pt x="82818" y="277705"/>
                      <a:pt x="78909" y="271186"/>
                    </a:cubicBezTo>
                    <a:cubicBezTo>
                      <a:pt x="53498" y="228161"/>
                      <a:pt x="27762" y="185788"/>
                      <a:pt x="2351" y="142764"/>
                    </a:cubicBezTo>
                    <a:cubicBezTo>
                      <a:pt x="71" y="138852"/>
                      <a:pt x="-907" y="132007"/>
                      <a:pt x="1048" y="128748"/>
                    </a:cubicBezTo>
                    <a:cubicBezTo>
                      <a:pt x="25481" y="87027"/>
                      <a:pt x="50240" y="45958"/>
                      <a:pt x="75000" y="4563"/>
                    </a:cubicBezTo>
                    <a:cubicBezTo>
                      <a:pt x="75977" y="3259"/>
                      <a:pt x="76954" y="1956"/>
                      <a:pt x="78583" y="0"/>
                    </a:cubicBezTo>
                    <a:cubicBezTo>
                      <a:pt x="89985" y="6845"/>
                      <a:pt x="101387" y="13690"/>
                      <a:pt x="113441" y="20861"/>
                    </a:cubicBezTo>
                    <a:cubicBezTo>
                      <a:pt x="92266" y="56062"/>
                      <a:pt x="72393" y="90287"/>
                      <a:pt x="51543" y="123859"/>
                    </a:cubicBezTo>
                    <a:cubicBezTo>
                      <a:pt x="46657" y="131682"/>
                      <a:pt x="46657" y="137223"/>
                      <a:pt x="51543" y="145045"/>
                    </a:cubicBezTo>
                    <a:cubicBezTo>
                      <a:pt x="68810" y="172425"/>
                      <a:pt x="85099" y="200130"/>
                      <a:pt x="101387" y="228161"/>
                    </a:cubicBezTo>
                    <a:cubicBezTo>
                      <a:pt x="105623" y="235658"/>
                      <a:pt x="110835" y="238265"/>
                      <a:pt x="119305" y="238265"/>
                    </a:cubicBezTo>
                    <a:cubicBezTo>
                      <a:pt x="146019" y="237614"/>
                      <a:pt x="173058" y="237939"/>
                      <a:pt x="199772" y="237939"/>
                    </a:cubicBezTo>
                    <a:cubicBezTo>
                      <a:pt x="204333" y="237939"/>
                      <a:pt x="208894" y="237939"/>
                      <a:pt x="214107" y="237939"/>
                    </a:cubicBezTo>
                    <a:close/>
                  </a:path>
                </a:pathLst>
              </a:custGeom>
              <a:grpFill/>
              <a:ln w="3247" cap="flat">
                <a:noFill/>
                <a:prstDash val="solid"/>
                <a:miter/>
              </a:ln>
            </p:spPr>
            <p:txBody>
              <a:bodyPr rtlCol="0" anchor="ctr"/>
              <a:lstStyle/>
              <a:p>
                <a:endParaRPr lang="en-US"/>
              </a:p>
            </p:txBody>
          </p:sp>
        </p:grpSp>
        <p:grpSp>
          <p:nvGrpSpPr>
            <p:cNvPr id="23" name="Graphic 125">
              <a:extLst>
                <a:ext uri="{FF2B5EF4-FFF2-40B4-BE49-F238E27FC236}">
                  <a16:creationId xmlns:a16="http://schemas.microsoft.com/office/drawing/2014/main" id="{B2DE1523-5545-4014-9DE2-6AD3F38F1F77}"/>
                </a:ext>
              </a:extLst>
            </p:cNvPr>
            <p:cNvGrpSpPr/>
            <p:nvPr/>
          </p:nvGrpSpPr>
          <p:grpSpPr>
            <a:xfrm>
              <a:off x="2332611" y="4670411"/>
              <a:ext cx="164944" cy="211586"/>
              <a:chOff x="9926214" y="2884474"/>
              <a:chExt cx="164944" cy="211586"/>
            </a:xfrm>
            <a:solidFill>
              <a:srgbClr val="E8A116"/>
            </a:solidFill>
          </p:grpSpPr>
          <p:sp>
            <p:nvSpPr>
              <p:cNvPr id="24" name="Freeform 23">
                <a:extLst>
                  <a:ext uri="{FF2B5EF4-FFF2-40B4-BE49-F238E27FC236}">
                    <a16:creationId xmlns:a16="http://schemas.microsoft.com/office/drawing/2014/main" id="{776BC8B2-BA32-88F7-0E92-7712C64384FB}"/>
                  </a:ext>
                </a:extLst>
              </p:cNvPr>
              <p:cNvSpPr/>
              <p:nvPr/>
            </p:nvSpPr>
            <p:spPr>
              <a:xfrm>
                <a:off x="9926214" y="2951316"/>
                <a:ext cx="164944" cy="50172"/>
              </a:xfrm>
              <a:custGeom>
                <a:avLst/>
                <a:gdLst>
                  <a:gd name="connsiteX0" fmla="*/ 160276 w 164944"/>
                  <a:gd name="connsiteY0" fmla="*/ 50172 h 50172"/>
                  <a:gd name="connsiteX1" fmla="*/ 3903 w 164944"/>
                  <a:gd name="connsiteY1" fmla="*/ 49846 h 50172"/>
                  <a:gd name="connsiteX2" fmla="*/ 10418 w 164944"/>
                  <a:gd name="connsiteY2" fmla="*/ 21163 h 50172"/>
                  <a:gd name="connsiteX3" fmla="*/ 92514 w 164944"/>
                  <a:gd name="connsiteY3" fmla="*/ 302 h 50172"/>
                  <a:gd name="connsiteX4" fmla="*/ 142358 w 164944"/>
                  <a:gd name="connsiteY4" fmla="*/ 6170 h 50172"/>
                  <a:gd name="connsiteX5" fmla="*/ 163208 w 164944"/>
                  <a:gd name="connsiteY5" fmla="*/ 37460 h 50172"/>
                  <a:gd name="connsiteX6" fmla="*/ 160276 w 164944"/>
                  <a:gd name="connsiteY6" fmla="*/ 50172 h 50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944" h="50172">
                    <a:moveTo>
                      <a:pt x="160276" y="50172"/>
                    </a:moveTo>
                    <a:cubicBezTo>
                      <a:pt x="107500" y="39416"/>
                      <a:pt x="55375" y="39416"/>
                      <a:pt x="3903" y="49846"/>
                    </a:cubicBezTo>
                    <a:cubicBezTo>
                      <a:pt x="-3590" y="37134"/>
                      <a:pt x="319" y="30941"/>
                      <a:pt x="10418" y="21163"/>
                    </a:cubicBezTo>
                    <a:cubicBezTo>
                      <a:pt x="34851" y="-1979"/>
                      <a:pt x="63520" y="-349"/>
                      <a:pt x="92514" y="302"/>
                    </a:cubicBezTo>
                    <a:cubicBezTo>
                      <a:pt x="109129" y="628"/>
                      <a:pt x="125743" y="3236"/>
                      <a:pt x="142358" y="6170"/>
                    </a:cubicBezTo>
                    <a:cubicBezTo>
                      <a:pt x="164185" y="9755"/>
                      <a:pt x="167769" y="15622"/>
                      <a:pt x="163208" y="37460"/>
                    </a:cubicBezTo>
                    <a:cubicBezTo>
                      <a:pt x="162556" y="41045"/>
                      <a:pt x="161579" y="44631"/>
                      <a:pt x="160276" y="50172"/>
                    </a:cubicBezTo>
                    <a:close/>
                  </a:path>
                </a:pathLst>
              </a:custGeom>
              <a:grpFill/>
              <a:ln w="3247"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96699672-F3DB-734D-2F6C-0DCF1BE7F9A9}"/>
                  </a:ext>
                </a:extLst>
              </p:cNvPr>
              <p:cNvSpPr/>
              <p:nvPr/>
            </p:nvSpPr>
            <p:spPr>
              <a:xfrm>
                <a:off x="9943474" y="3034530"/>
                <a:ext cx="127053" cy="61529"/>
              </a:xfrm>
              <a:custGeom>
                <a:avLst/>
                <a:gdLst>
                  <a:gd name="connsiteX0" fmla="*/ 0 w 127053"/>
                  <a:gd name="connsiteY0" fmla="*/ 6397 h 61529"/>
                  <a:gd name="connsiteX1" fmla="*/ 127053 w 127053"/>
                  <a:gd name="connsiteY1" fmla="*/ 6071 h 61529"/>
                  <a:gd name="connsiteX2" fmla="*/ 64504 w 127053"/>
                  <a:gd name="connsiteY2" fmla="*/ 61482 h 61529"/>
                  <a:gd name="connsiteX3" fmla="*/ 0 w 127053"/>
                  <a:gd name="connsiteY3" fmla="*/ 6397 h 61529"/>
                </a:gdLst>
                <a:ahLst/>
                <a:cxnLst>
                  <a:cxn ang="0">
                    <a:pos x="connsiteX0" y="connsiteY0"/>
                  </a:cxn>
                  <a:cxn ang="0">
                    <a:pos x="connsiteX1" y="connsiteY1"/>
                  </a:cxn>
                  <a:cxn ang="0">
                    <a:pos x="connsiteX2" y="connsiteY2"/>
                  </a:cxn>
                  <a:cxn ang="0">
                    <a:pos x="connsiteX3" y="connsiteY3"/>
                  </a:cxn>
                </a:cxnLst>
                <a:rect l="l" t="t" r="r" b="b"/>
                <a:pathLst>
                  <a:path w="127053" h="61529">
                    <a:moveTo>
                      <a:pt x="0" y="6397"/>
                    </a:moveTo>
                    <a:cubicBezTo>
                      <a:pt x="43328" y="-2077"/>
                      <a:pt x="85028" y="-2077"/>
                      <a:pt x="127053" y="6071"/>
                    </a:cubicBezTo>
                    <a:cubicBezTo>
                      <a:pt x="115977" y="37362"/>
                      <a:pt x="87960" y="62786"/>
                      <a:pt x="64504" y="61482"/>
                    </a:cubicBezTo>
                    <a:cubicBezTo>
                      <a:pt x="30297" y="59200"/>
                      <a:pt x="15312" y="33777"/>
                      <a:pt x="0" y="6397"/>
                    </a:cubicBezTo>
                    <a:close/>
                  </a:path>
                </a:pathLst>
              </a:custGeom>
              <a:grpFill/>
              <a:ln w="324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C1AFE1-1D28-E454-0E1A-5E5022270224}"/>
                  </a:ext>
                </a:extLst>
              </p:cNvPr>
              <p:cNvSpPr/>
              <p:nvPr/>
            </p:nvSpPr>
            <p:spPr>
              <a:xfrm>
                <a:off x="10001788" y="2884474"/>
                <a:ext cx="31600" cy="25097"/>
              </a:xfrm>
              <a:custGeom>
                <a:avLst/>
                <a:gdLst>
                  <a:gd name="connsiteX0" fmla="*/ 0 w 31600"/>
                  <a:gd name="connsiteY0" fmla="*/ 25098 h 25097"/>
                  <a:gd name="connsiteX1" fmla="*/ 15637 w 31600"/>
                  <a:gd name="connsiteY1" fmla="*/ 0 h 25097"/>
                  <a:gd name="connsiteX2" fmla="*/ 31600 w 31600"/>
                  <a:gd name="connsiteY2" fmla="*/ 25098 h 25097"/>
                  <a:gd name="connsiteX3" fmla="*/ 0 w 31600"/>
                  <a:gd name="connsiteY3" fmla="*/ 25098 h 25097"/>
                </a:gdLst>
                <a:ahLst/>
                <a:cxnLst>
                  <a:cxn ang="0">
                    <a:pos x="connsiteX0" y="connsiteY0"/>
                  </a:cxn>
                  <a:cxn ang="0">
                    <a:pos x="connsiteX1" y="connsiteY1"/>
                  </a:cxn>
                  <a:cxn ang="0">
                    <a:pos x="connsiteX2" y="connsiteY2"/>
                  </a:cxn>
                  <a:cxn ang="0">
                    <a:pos x="connsiteX3" y="connsiteY3"/>
                  </a:cxn>
                </a:cxnLst>
                <a:rect l="l" t="t" r="r" b="b"/>
                <a:pathLst>
                  <a:path w="31600" h="25097">
                    <a:moveTo>
                      <a:pt x="0" y="25098"/>
                    </a:moveTo>
                    <a:cubicBezTo>
                      <a:pt x="5538" y="16297"/>
                      <a:pt x="10099" y="9126"/>
                      <a:pt x="15637" y="0"/>
                    </a:cubicBezTo>
                    <a:cubicBezTo>
                      <a:pt x="21176" y="8801"/>
                      <a:pt x="26062" y="16297"/>
                      <a:pt x="31600" y="25098"/>
                    </a:cubicBezTo>
                    <a:cubicBezTo>
                      <a:pt x="20524" y="25098"/>
                      <a:pt x="11402" y="25098"/>
                      <a:pt x="0" y="25098"/>
                    </a:cubicBezTo>
                    <a:close/>
                  </a:path>
                </a:pathLst>
              </a:custGeom>
              <a:grpFill/>
              <a:ln w="324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2386586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3792859" y="761604"/>
            <a:ext cx="7783630" cy="5234406"/>
          </a:xfrm>
        </p:spPr>
        <p:txBody>
          <a:bodyPr/>
          <a:lstStyle/>
          <a:p>
            <a:pPr marL="12700" indent="-12700" algn="just">
              <a:lnSpc>
                <a:spcPts val="2480"/>
              </a:lnSpc>
              <a:spcBef>
                <a:spcPts val="0"/>
              </a:spcBef>
            </a:pPr>
            <a:r>
              <a:rPr lang="en-IE" sz="2400" b="1" dirty="0">
                <a:solidFill>
                  <a:srgbClr val="424242"/>
                </a:solidFill>
              </a:rPr>
              <a:t>Buzz words!</a:t>
            </a:r>
            <a:r>
              <a:rPr lang="en-IE" sz="2400" dirty="0">
                <a:solidFill>
                  <a:srgbClr val="424242"/>
                </a:solidFill>
              </a:rPr>
              <a:t> The place where bees are kept is called an </a:t>
            </a:r>
            <a:r>
              <a:rPr lang="en-IE" sz="2400" b="1" dirty="0">
                <a:solidFill>
                  <a:srgbClr val="424242"/>
                </a:solidFill>
              </a:rPr>
              <a:t>apiary</a:t>
            </a:r>
            <a:r>
              <a:rPr lang="en-IE" sz="2400" dirty="0">
                <a:solidFill>
                  <a:srgbClr val="424242"/>
                </a:solidFill>
              </a:rPr>
              <a:t>. The </a:t>
            </a:r>
            <a:r>
              <a:rPr lang="en-IE" sz="2400" b="1" dirty="0">
                <a:solidFill>
                  <a:srgbClr val="424242"/>
                </a:solidFill>
              </a:rPr>
              <a:t>Queen </a:t>
            </a:r>
            <a:r>
              <a:rPr lang="en-IE" sz="2400" dirty="0">
                <a:solidFill>
                  <a:srgbClr val="424242"/>
                </a:solidFill>
              </a:rPr>
              <a:t>is the one and only egg-laying female bee who always stays in the brood box, living from 2 to 5 years. She can produce up to 2000 eggs per day. A </a:t>
            </a:r>
            <a:r>
              <a:rPr lang="en-IE" sz="2400" b="1" dirty="0">
                <a:solidFill>
                  <a:srgbClr val="424242"/>
                </a:solidFill>
              </a:rPr>
              <a:t>drone</a:t>
            </a:r>
            <a:r>
              <a:rPr lang="en-IE" sz="2400" dirty="0">
                <a:solidFill>
                  <a:srgbClr val="424242"/>
                </a:solidFill>
              </a:rPr>
              <a:t> is a male bee whose sole purpose is to mate with the Queen – they don't work or make honey. The </a:t>
            </a:r>
            <a:r>
              <a:rPr lang="en-IE" sz="2400" b="1" dirty="0">
                <a:solidFill>
                  <a:srgbClr val="424242"/>
                </a:solidFill>
              </a:rPr>
              <a:t>worker bee</a:t>
            </a:r>
            <a:r>
              <a:rPr lang="en-IE" sz="2400" dirty="0">
                <a:solidFill>
                  <a:srgbClr val="424242"/>
                </a:solidFill>
              </a:rPr>
              <a:t> is the female bee that collects </a:t>
            </a:r>
            <a:r>
              <a:rPr lang="en-IE" sz="2400" b="1" dirty="0">
                <a:solidFill>
                  <a:srgbClr val="424242"/>
                </a:solidFill>
              </a:rPr>
              <a:t>pollen</a:t>
            </a:r>
            <a:r>
              <a:rPr lang="en-IE" sz="2400" dirty="0">
                <a:solidFill>
                  <a:srgbClr val="424242"/>
                </a:solidFill>
              </a:rPr>
              <a:t> (protein rich) and </a:t>
            </a:r>
            <a:r>
              <a:rPr lang="en-IE" sz="2400" b="1" dirty="0">
                <a:solidFill>
                  <a:srgbClr val="424242"/>
                </a:solidFill>
              </a:rPr>
              <a:t>nectar</a:t>
            </a:r>
            <a:r>
              <a:rPr lang="en-IE" sz="2400" dirty="0">
                <a:solidFill>
                  <a:srgbClr val="424242"/>
                </a:solidFill>
              </a:rPr>
              <a:t> (carbohydrates) from flowers. The worker bee secretes </a:t>
            </a:r>
            <a:r>
              <a:rPr lang="en-IE" sz="2400" b="1" dirty="0">
                <a:solidFill>
                  <a:srgbClr val="424242"/>
                </a:solidFill>
              </a:rPr>
              <a:t>royal jelly, </a:t>
            </a:r>
            <a:r>
              <a:rPr lang="en-IE" sz="2400" dirty="0">
                <a:solidFill>
                  <a:srgbClr val="424242"/>
                </a:solidFill>
              </a:rPr>
              <a:t>a</a:t>
            </a:r>
            <a:r>
              <a:rPr lang="en-IE" sz="2400" b="1" dirty="0">
                <a:solidFill>
                  <a:srgbClr val="424242"/>
                </a:solidFill>
              </a:rPr>
              <a:t> </a:t>
            </a:r>
            <a:r>
              <a:rPr lang="en-IE" sz="2400" dirty="0">
                <a:solidFill>
                  <a:srgbClr val="424242"/>
                </a:solidFill>
              </a:rPr>
              <a:t>protein and sugar rich gel, to feed </a:t>
            </a:r>
            <a:r>
              <a:rPr lang="en-IE" sz="2400" b="1" dirty="0">
                <a:solidFill>
                  <a:srgbClr val="424242"/>
                </a:solidFill>
              </a:rPr>
              <a:t>larvae</a:t>
            </a:r>
            <a:r>
              <a:rPr lang="en-IE" sz="2400" dirty="0">
                <a:solidFill>
                  <a:srgbClr val="424242"/>
                </a:solidFill>
              </a:rPr>
              <a:t> (the young that hatch from the eggs) and the queen bee. Workers also secrete wax which is used to build their nest in the bee box. Drones and workers are feed on regurgitated nectar, and pollen. Pollen and regurgitated nectar, which reacts with enzymes secreted by the honey bee, gets stored in wax honeycomb cells to ripen and mature where it gets thicker over time. </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1" y="761603"/>
            <a:ext cx="2881609" cy="803654"/>
          </a:xfrm>
        </p:spPr>
        <p:txBody>
          <a:bodyPr/>
          <a:lstStyle/>
          <a:p>
            <a:pPr>
              <a:lnSpc>
                <a:spcPts val="3520"/>
              </a:lnSpc>
              <a:spcBef>
                <a:spcPts val="0"/>
              </a:spcBef>
            </a:pPr>
            <a:r>
              <a:rPr lang="en-US" b="1" dirty="0">
                <a:solidFill>
                  <a:srgbClr val="E8A116"/>
                </a:solidFill>
              </a:rPr>
              <a:t>2.8 Urban Apiculture: Bee Keeping and Honey Production</a:t>
            </a:r>
          </a:p>
          <a:p>
            <a:pPr>
              <a:lnSpc>
                <a:spcPts val="3520"/>
              </a:lnSpc>
              <a:spcBef>
                <a:spcPts val="0"/>
              </a:spcBef>
            </a:pPr>
            <a:endParaRPr lang="en-US" b="1" dirty="0">
              <a:solidFill>
                <a:srgbClr val="E8A116"/>
              </a:solidFill>
            </a:endParaRP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a:off x="3282798" y="346056"/>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9F35692F-1833-80A5-E1D0-0C0D43941113}"/>
              </a:ext>
            </a:extLst>
          </p:cNvPr>
          <p:cNvGrpSpPr/>
          <p:nvPr/>
        </p:nvGrpSpPr>
        <p:grpSpPr>
          <a:xfrm>
            <a:off x="2328072" y="4794279"/>
            <a:ext cx="1196186" cy="1190483"/>
            <a:chOff x="1404139" y="4323606"/>
            <a:chExt cx="1290045" cy="1283894"/>
          </a:xfrm>
        </p:grpSpPr>
        <p:grpSp>
          <p:nvGrpSpPr>
            <p:cNvPr id="14" name="Group 13">
              <a:extLst>
                <a:ext uri="{FF2B5EF4-FFF2-40B4-BE49-F238E27FC236}">
                  <a16:creationId xmlns:a16="http://schemas.microsoft.com/office/drawing/2014/main" id="{33E510D0-BC7D-4EF9-FF93-C01E3AC3DD6D}"/>
                </a:ext>
              </a:extLst>
            </p:cNvPr>
            <p:cNvGrpSpPr/>
            <p:nvPr/>
          </p:nvGrpSpPr>
          <p:grpSpPr>
            <a:xfrm>
              <a:off x="1404139" y="4323606"/>
              <a:ext cx="1290045" cy="1283894"/>
              <a:chOff x="8997742" y="2537669"/>
              <a:chExt cx="1290045" cy="1283894"/>
            </a:xfrm>
            <a:solidFill>
              <a:srgbClr val="296B5F"/>
            </a:solidFill>
          </p:grpSpPr>
          <p:sp>
            <p:nvSpPr>
              <p:cNvPr id="15" name="Freeform 14">
                <a:extLst>
                  <a:ext uri="{FF2B5EF4-FFF2-40B4-BE49-F238E27FC236}">
                    <a16:creationId xmlns:a16="http://schemas.microsoft.com/office/drawing/2014/main" id="{15FD0AF6-1F0B-8205-FA0B-F8F0BF19BCBE}"/>
                  </a:ext>
                </a:extLst>
              </p:cNvPr>
              <p:cNvSpPr/>
              <p:nvPr/>
            </p:nvSpPr>
            <p:spPr>
              <a:xfrm>
                <a:off x="8997742" y="2742312"/>
                <a:ext cx="1166125" cy="1079251"/>
              </a:xfrm>
              <a:custGeom>
                <a:avLst/>
                <a:gdLst>
                  <a:gd name="connsiteX0" fmla="*/ 326 w 1166125"/>
                  <a:gd name="connsiteY0" fmla="*/ 228211 h 1079251"/>
                  <a:gd name="connsiteX1" fmla="*/ 113371 w 1166125"/>
                  <a:gd name="connsiteY1" fmla="*/ 40793 h 1079251"/>
                  <a:gd name="connsiteX2" fmla="*/ 137804 w 1166125"/>
                  <a:gd name="connsiteY2" fmla="*/ 3635 h 1079251"/>
                  <a:gd name="connsiteX3" fmla="*/ 183413 w 1166125"/>
                  <a:gd name="connsiteY3" fmla="*/ 1354 h 1079251"/>
                  <a:gd name="connsiteX4" fmla="*/ 357052 w 1166125"/>
                  <a:gd name="connsiteY4" fmla="*/ 1028 h 1079251"/>
                  <a:gd name="connsiteX5" fmla="*/ 373992 w 1166125"/>
                  <a:gd name="connsiteY5" fmla="*/ 10806 h 1079251"/>
                  <a:gd name="connsiteX6" fmla="*/ 486060 w 1166125"/>
                  <a:gd name="connsiteY6" fmla="*/ 198876 h 1079251"/>
                  <a:gd name="connsiteX7" fmla="*/ 503978 w 1166125"/>
                  <a:gd name="connsiteY7" fmla="*/ 208654 h 1079251"/>
                  <a:gd name="connsiteX8" fmla="*/ 687716 w 1166125"/>
                  <a:gd name="connsiteY8" fmla="*/ 208328 h 1079251"/>
                  <a:gd name="connsiteX9" fmla="*/ 705634 w 1166125"/>
                  <a:gd name="connsiteY9" fmla="*/ 218107 h 1079251"/>
                  <a:gd name="connsiteX10" fmla="*/ 818027 w 1166125"/>
                  <a:gd name="connsiteY10" fmla="*/ 405851 h 1079251"/>
                  <a:gd name="connsiteX11" fmla="*/ 835945 w 1166125"/>
                  <a:gd name="connsiteY11" fmla="*/ 415955 h 1079251"/>
                  <a:gd name="connsiteX12" fmla="*/ 1018380 w 1166125"/>
                  <a:gd name="connsiteY12" fmla="*/ 415629 h 1079251"/>
                  <a:gd name="connsiteX13" fmla="*/ 1038253 w 1166125"/>
                  <a:gd name="connsiteY13" fmla="*/ 426385 h 1079251"/>
                  <a:gd name="connsiteX14" fmla="*/ 1163026 w 1166125"/>
                  <a:gd name="connsiteY14" fmla="*/ 634664 h 1079251"/>
                  <a:gd name="connsiteX15" fmla="*/ 1163351 w 1166125"/>
                  <a:gd name="connsiteY15" fmla="*/ 652591 h 1079251"/>
                  <a:gd name="connsiteX16" fmla="*/ 1037275 w 1166125"/>
                  <a:gd name="connsiteY16" fmla="*/ 862825 h 1079251"/>
                  <a:gd name="connsiteX17" fmla="*/ 1020335 w 1166125"/>
                  <a:gd name="connsiteY17" fmla="*/ 872277 h 1079251"/>
                  <a:gd name="connsiteX18" fmla="*/ 836596 w 1166125"/>
                  <a:gd name="connsiteY18" fmla="*/ 871951 h 1079251"/>
                  <a:gd name="connsiteX19" fmla="*/ 817701 w 1166125"/>
                  <a:gd name="connsiteY19" fmla="*/ 882381 h 1079251"/>
                  <a:gd name="connsiteX20" fmla="*/ 705960 w 1166125"/>
                  <a:gd name="connsiteY20" fmla="*/ 1069148 h 1079251"/>
                  <a:gd name="connsiteX21" fmla="*/ 688042 w 1166125"/>
                  <a:gd name="connsiteY21" fmla="*/ 1079252 h 1079251"/>
                  <a:gd name="connsiteX22" fmla="*/ 480522 w 1166125"/>
                  <a:gd name="connsiteY22" fmla="*/ 1079252 h 1079251"/>
                  <a:gd name="connsiteX23" fmla="*/ 462604 w 1166125"/>
                  <a:gd name="connsiteY23" fmla="*/ 1069148 h 1079251"/>
                  <a:gd name="connsiteX24" fmla="*/ 350536 w 1166125"/>
                  <a:gd name="connsiteY24" fmla="*/ 881078 h 1079251"/>
                  <a:gd name="connsiteX25" fmla="*/ 333596 w 1166125"/>
                  <a:gd name="connsiteY25" fmla="*/ 871625 h 1079251"/>
                  <a:gd name="connsiteX26" fmla="*/ 154744 w 1166125"/>
                  <a:gd name="connsiteY26" fmla="*/ 872277 h 1079251"/>
                  <a:gd name="connsiteX27" fmla="*/ 128030 w 1166125"/>
                  <a:gd name="connsiteY27" fmla="*/ 857610 h 1079251"/>
                  <a:gd name="connsiteX28" fmla="*/ 7819 w 1166125"/>
                  <a:gd name="connsiteY28" fmla="*/ 656828 h 1079251"/>
                  <a:gd name="connsiteX29" fmla="*/ 0 w 1166125"/>
                  <a:gd name="connsiteY29" fmla="*/ 645746 h 1079251"/>
                  <a:gd name="connsiteX30" fmla="*/ 0 w 1166125"/>
                  <a:gd name="connsiteY30" fmla="*/ 640857 h 1079251"/>
                  <a:gd name="connsiteX31" fmla="*/ 3583 w 1166125"/>
                  <a:gd name="connsiteY31" fmla="*/ 637597 h 1079251"/>
                  <a:gd name="connsiteX32" fmla="*/ 120212 w 1166125"/>
                  <a:gd name="connsiteY32" fmla="*/ 442356 h 1079251"/>
                  <a:gd name="connsiteX33" fmla="*/ 119234 w 1166125"/>
                  <a:gd name="connsiteY33" fmla="*/ 428015 h 1079251"/>
                  <a:gd name="connsiteX34" fmla="*/ 70368 w 1166125"/>
                  <a:gd name="connsiteY34" fmla="*/ 345877 h 1079251"/>
                  <a:gd name="connsiteX35" fmla="*/ 0 w 1166125"/>
                  <a:gd name="connsiteY35" fmla="*/ 229841 h 1079251"/>
                  <a:gd name="connsiteX36" fmla="*/ 326 w 1166125"/>
                  <a:gd name="connsiteY36" fmla="*/ 228211 h 1079251"/>
                  <a:gd name="connsiteX37" fmla="*/ 253455 w 1166125"/>
                  <a:gd name="connsiteY37" fmla="*/ 42423 h 1079251"/>
                  <a:gd name="connsiteX38" fmla="*/ 170382 w 1166125"/>
                  <a:gd name="connsiteY38" fmla="*/ 42749 h 1079251"/>
                  <a:gd name="connsiteX39" fmla="*/ 155722 w 1166125"/>
                  <a:gd name="connsiteY39" fmla="*/ 50897 h 1079251"/>
                  <a:gd name="connsiteX40" fmla="*/ 53102 w 1166125"/>
                  <a:gd name="connsiteY40" fmla="*/ 221040 h 1079251"/>
                  <a:gd name="connsiteX41" fmla="*/ 52776 w 1166125"/>
                  <a:gd name="connsiteY41" fmla="*/ 236686 h 1079251"/>
                  <a:gd name="connsiteX42" fmla="*/ 156047 w 1166125"/>
                  <a:gd name="connsiteY42" fmla="*/ 407806 h 1079251"/>
                  <a:gd name="connsiteX43" fmla="*/ 169730 w 1166125"/>
                  <a:gd name="connsiteY43" fmla="*/ 415629 h 1079251"/>
                  <a:gd name="connsiteX44" fmla="*/ 334573 w 1166125"/>
                  <a:gd name="connsiteY44" fmla="*/ 416281 h 1079251"/>
                  <a:gd name="connsiteX45" fmla="*/ 349559 w 1166125"/>
                  <a:gd name="connsiteY45" fmla="*/ 407806 h 1079251"/>
                  <a:gd name="connsiteX46" fmla="*/ 451853 w 1166125"/>
                  <a:gd name="connsiteY46" fmla="*/ 237338 h 1079251"/>
                  <a:gd name="connsiteX47" fmla="*/ 451527 w 1166125"/>
                  <a:gd name="connsiteY47" fmla="*/ 220388 h 1079251"/>
                  <a:gd name="connsiteX48" fmla="*/ 350211 w 1166125"/>
                  <a:gd name="connsiteY48" fmla="*/ 51223 h 1079251"/>
                  <a:gd name="connsiteX49" fmla="*/ 334248 w 1166125"/>
                  <a:gd name="connsiteY49" fmla="*/ 42097 h 1079251"/>
                  <a:gd name="connsiteX50" fmla="*/ 253455 w 1166125"/>
                  <a:gd name="connsiteY50" fmla="*/ 42423 h 1079251"/>
                  <a:gd name="connsiteX51" fmla="*/ 584771 w 1166125"/>
                  <a:gd name="connsiteY51" fmla="*/ 623582 h 1079251"/>
                  <a:gd name="connsiteX52" fmla="*/ 666541 w 1166125"/>
                  <a:gd name="connsiteY52" fmla="*/ 623908 h 1079251"/>
                  <a:gd name="connsiteX53" fmla="*/ 681526 w 1166125"/>
                  <a:gd name="connsiteY53" fmla="*/ 615433 h 1079251"/>
                  <a:gd name="connsiteX54" fmla="*/ 783820 w 1166125"/>
                  <a:gd name="connsiteY54" fmla="*/ 444964 h 1079251"/>
                  <a:gd name="connsiteX55" fmla="*/ 783495 w 1166125"/>
                  <a:gd name="connsiteY55" fmla="*/ 428015 h 1079251"/>
                  <a:gd name="connsiteX56" fmla="*/ 681852 w 1166125"/>
                  <a:gd name="connsiteY56" fmla="*/ 258850 h 1079251"/>
                  <a:gd name="connsiteX57" fmla="*/ 667192 w 1166125"/>
                  <a:gd name="connsiteY57" fmla="*/ 250049 h 1079251"/>
                  <a:gd name="connsiteX58" fmla="*/ 502349 w 1166125"/>
                  <a:gd name="connsiteY58" fmla="*/ 250049 h 1079251"/>
                  <a:gd name="connsiteX59" fmla="*/ 487363 w 1166125"/>
                  <a:gd name="connsiteY59" fmla="*/ 258198 h 1079251"/>
                  <a:gd name="connsiteX60" fmla="*/ 385395 w 1166125"/>
                  <a:gd name="connsiteY60" fmla="*/ 428667 h 1079251"/>
                  <a:gd name="connsiteX61" fmla="*/ 385395 w 1166125"/>
                  <a:gd name="connsiteY61" fmla="*/ 444312 h 1079251"/>
                  <a:gd name="connsiteX62" fmla="*/ 488666 w 1166125"/>
                  <a:gd name="connsiteY62" fmla="*/ 615433 h 1079251"/>
                  <a:gd name="connsiteX63" fmla="*/ 502349 w 1166125"/>
                  <a:gd name="connsiteY63" fmla="*/ 622930 h 1079251"/>
                  <a:gd name="connsiteX64" fmla="*/ 584771 w 1166125"/>
                  <a:gd name="connsiteY64" fmla="*/ 623582 h 1079251"/>
                  <a:gd name="connsiteX65" fmla="*/ 252152 w 1166125"/>
                  <a:gd name="connsiteY65" fmla="*/ 830882 h 1079251"/>
                  <a:gd name="connsiteX66" fmla="*/ 335225 w 1166125"/>
                  <a:gd name="connsiteY66" fmla="*/ 830556 h 1079251"/>
                  <a:gd name="connsiteX67" fmla="*/ 348908 w 1166125"/>
                  <a:gd name="connsiteY67" fmla="*/ 823060 h 1079251"/>
                  <a:gd name="connsiteX68" fmla="*/ 451853 w 1166125"/>
                  <a:gd name="connsiteY68" fmla="*/ 651613 h 1079251"/>
                  <a:gd name="connsiteX69" fmla="*/ 452179 w 1166125"/>
                  <a:gd name="connsiteY69" fmla="*/ 637271 h 1079251"/>
                  <a:gd name="connsiteX70" fmla="*/ 348908 w 1166125"/>
                  <a:gd name="connsiteY70" fmla="*/ 464847 h 1079251"/>
                  <a:gd name="connsiteX71" fmla="*/ 336528 w 1166125"/>
                  <a:gd name="connsiteY71" fmla="*/ 457676 h 1079251"/>
                  <a:gd name="connsiteX72" fmla="*/ 169404 w 1166125"/>
                  <a:gd name="connsiteY72" fmla="*/ 457676 h 1079251"/>
                  <a:gd name="connsiteX73" fmla="*/ 157025 w 1166125"/>
                  <a:gd name="connsiteY73" fmla="*/ 465173 h 1079251"/>
                  <a:gd name="connsiteX74" fmla="*/ 54405 w 1166125"/>
                  <a:gd name="connsiteY74" fmla="*/ 636619 h 1079251"/>
                  <a:gd name="connsiteX75" fmla="*/ 54405 w 1166125"/>
                  <a:gd name="connsiteY75" fmla="*/ 651939 h 1079251"/>
                  <a:gd name="connsiteX76" fmla="*/ 156047 w 1166125"/>
                  <a:gd name="connsiteY76" fmla="*/ 822408 h 1079251"/>
                  <a:gd name="connsiteX77" fmla="*/ 171033 w 1166125"/>
                  <a:gd name="connsiteY77" fmla="*/ 830556 h 1079251"/>
                  <a:gd name="connsiteX78" fmla="*/ 252152 w 1166125"/>
                  <a:gd name="connsiteY78" fmla="*/ 830882 h 1079251"/>
                  <a:gd name="connsiteX79" fmla="*/ 788056 w 1166125"/>
                  <a:gd name="connsiteY79" fmla="*/ 851743 h 1079251"/>
                  <a:gd name="connsiteX80" fmla="*/ 679572 w 1166125"/>
                  <a:gd name="connsiteY80" fmla="*/ 671496 h 1079251"/>
                  <a:gd name="connsiteX81" fmla="*/ 666541 w 1166125"/>
                  <a:gd name="connsiteY81" fmla="*/ 664977 h 1079251"/>
                  <a:gd name="connsiteX82" fmla="*/ 501697 w 1166125"/>
                  <a:gd name="connsiteY82" fmla="*/ 664977 h 1079251"/>
                  <a:gd name="connsiteX83" fmla="*/ 488015 w 1166125"/>
                  <a:gd name="connsiteY83" fmla="*/ 672473 h 1079251"/>
                  <a:gd name="connsiteX84" fmla="*/ 384417 w 1166125"/>
                  <a:gd name="connsiteY84" fmla="*/ 844898 h 1079251"/>
                  <a:gd name="connsiteX85" fmla="*/ 384417 w 1166125"/>
                  <a:gd name="connsiteY85" fmla="*/ 857936 h 1079251"/>
                  <a:gd name="connsiteX86" fmla="*/ 488015 w 1166125"/>
                  <a:gd name="connsiteY86" fmla="*/ 1030360 h 1079251"/>
                  <a:gd name="connsiteX87" fmla="*/ 500394 w 1166125"/>
                  <a:gd name="connsiteY87" fmla="*/ 1037857 h 1079251"/>
                  <a:gd name="connsiteX88" fmla="*/ 667518 w 1166125"/>
                  <a:gd name="connsiteY88" fmla="*/ 1037857 h 1079251"/>
                  <a:gd name="connsiteX89" fmla="*/ 679246 w 1166125"/>
                  <a:gd name="connsiteY89" fmla="*/ 1031338 h 1079251"/>
                  <a:gd name="connsiteX90" fmla="*/ 788056 w 1166125"/>
                  <a:gd name="connsiteY90" fmla="*/ 851743 h 1079251"/>
                  <a:gd name="connsiteX91" fmla="*/ 916412 w 1166125"/>
                  <a:gd name="connsiteY91" fmla="*/ 457676 h 1079251"/>
                  <a:gd name="connsiteX92" fmla="*/ 833339 w 1166125"/>
                  <a:gd name="connsiteY92" fmla="*/ 458002 h 1079251"/>
                  <a:gd name="connsiteX93" fmla="*/ 819982 w 1166125"/>
                  <a:gd name="connsiteY93" fmla="*/ 465499 h 1079251"/>
                  <a:gd name="connsiteX94" fmla="*/ 716710 w 1166125"/>
                  <a:gd name="connsiteY94" fmla="*/ 636619 h 1079251"/>
                  <a:gd name="connsiteX95" fmla="*/ 717036 w 1166125"/>
                  <a:gd name="connsiteY95" fmla="*/ 652265 h 1079251"/>
                  <a:gd name="connsiteX96" fmla="*/ 819004 w 1166125"/>
                  <a:gd name="connsiteY96" fmla="*/ 822734 h 1079251"/>
                  <a:gd name="connsiteX97" fmla="*/ 833990 w 1166125"/>
                  <a:gd name="connsiteY97" fmla="*/ 830882 h 1079251"/>
                  <a:gd name="connsiteX98" fmla="*/ 997531 w 1166125"/>
                  <a:gd name="connsiteY98" fmla="*/ 830882 h 1079251"/>
                  <a:gd name="connsiteX99" fmla="*/ 1013494 w 1166125"/>
                  <a:gd name="connsiteY99" fmla="*/ 822082 h 1079251"/>
                  <a:gd name="connsiteX100" fmla="*/ 1114810 w 1166125"/>
                  <a:gd name="connsiteY100" fmla="*/ 652917 h 1079251"/>
                  <a:gd name="connsiteX101" fmla="*/ 1115136 w 1166125"/>
                  <a:gd name="connsiteY101" fmla="*/ 635968 h 1079251"/>
                  <a:gd name="connsiteX102" fmla="*/ 1012842 w 1166125"/>
                  <a:gd name="connsiteY102" fmla="*/ 465824 h 1079251"/>
                  <a:gd name="connsiteX103" fmla="*/ 997856 w 1166125"/>
                  <a:gd name="connsiteY103" fmla="*/ 457676 h 1079251"/>
                  <a:gd name="connsiteX104" fmla="*/ 916412 w 1166125"/>
                  <a:gd name="connsiteY104" fmla="*/ 457676 h 107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166125" h="1079251">
                    <a:moveTo>
                      <a:pt x="326" y="228211"/>
                    </a:moveTo>
                    <a:cubicBezTo>
                      <a:pt x="38116" y="165630"/>
                      <a:pt x="75580" y="103374"/>
                      <a:pt x="113371" y="40793"/>
                    </a:cubicBezTo>
                    <a:cubicBezTo>
                      <a:pt x="121189" y="27755"/>
                      <a:pt x="126402" y="9828"/>
                      <a:pt x="137804" y="3635"/>
                    </a:cubicBezTo>
                    <a:cubicBezTo>
                      <a:pt x="149858" y="-2884"/>
                      <a:pt x="167775" y="1354"/>
                      <a:pt x="183413" y="1354"/>
                    </a:cubicBezTo>
                    <a:cubicBezTo>
                      <a:pt x="241401" y="1354"/>
                      <a:pt x="299064" y="1354"/>
                      <a:pt x="357052" y="1028"/>
                    </a:cubicBezTo>
                    <a:cubicBezTo>
                      <a:pt x="365196" y="1028"/>
                      <a:pt x="369757" y="3635"/>
                      <a:pt x="373992" y="10806"/>
                    </a:cubicBezTo>
                    <a:cubicBezTo>
                      <a:pt x="411131" y="73387"/>
                      <a:pt x="448921" y="135969"/>
                      <a:pt x="486060" y="198876"/>
                    </a:cubicBezTo>
                    <a:cubicBezTo>
                      <a:pt x="490621" y="206373"/>
                      <a:pt x="495507" y="208980"/>
                      <a:pt x="503978" y="208654"/>
                    </a:cubicBezTo>
                    <a:cubicBezTo>
                      <a:pt x="565224" y="208328"/>
                      <a:pt x="626470" y="208654"/>
                      <a:pt x="687716" y="208328"/>
                    </a:cubicBezTo>
                    <a:cubicBezTo>
                      <a:pt x="696186" y="208328"/>
                      <a:pt x="701073" y="210610"/>
                      <a:pt x="705634" y="218107"/>
                    </a:cubicBezTo>
                    <a:cubicBezTo>
                      <a:pt x="742773" y="281014"/>
                      <a:pt x="780563" y="343269"/>
                      <a:pt x="818027" y="405851"/>
                    </a:cubicBezTo>
                    <a:cubicBezTo>
                      <a:pt x="822588" y="413347"/>
                      <a:pt x="827149" y="416281"/>
                      <a:pt x="835945" y="415955"/>
                    </a:cubicBezTo>
                    <a:cubicBezTo>
                      <a:pt x="896865" y="415629"/>
                      <a:pt x="957460" y="415955"/>
                      <a:pt x="1018380" y="415629"/>
                    </a:cubicBezTo>
                    <a:cubicBezTo>
                      <a:pt x="1027828" y="415629"/>
                      <a:pt x="1033366" y="417911"/>
                      <a:pt x="1038253" y="426385"/>
                    </a:cubicBezTo>
                    <a:cubicBezTo>
                      <a:pt x="1079626" y="496137"/>
                      <a:pt x="1121326" y="565238"/>
                      <a:pt x="1163026" y="634664"/>
                    </a:cubicBezTo>
                    <a:cubicBezTo>
                      <a:pt x="1166935" y="641183"/>
                      <a:pt x="1167261" y="645746"/>
                      <a:pt x="1163351" y="652591"/>
                    </a:cubicBezTo>
                    <a:cubicBezTo>
                      <a:pt x="1121000" y="722669"/>
                      <a:pt x="1078975" y="792747"/>
                      <a:pt x="1037275" y="862825"/>
                    </a:cubicBezTo>
                    <a:cubicBezTo>
                      <a:pt x="1033040" y="869996"/>
                      <a:pt x="1028479" y="872277"/>
                      <a:pt x="1020335" y="872277"/>
                    </a:cubicBezTo>
                    <a:cubicBezTo>
                      <a:pt x="959089" y="871951"/>
                      <a:pt x="897843" y="872277"/>
                      <a:pt x="836596" y="871951"/>
                    </a:cubicBezTo>
                    <a:cubicBezTo>
                      <a:pt x="827475" y="871951"/>
                      <a:pt x="822588" y="874559"/>
                      <a:pt x="817701" y="882381"/>
                    </a:cubicBezTo>
                    <a:cubicBezTo>
                      <a:pt x="780889" y="944637"/>
                      <a:pt x="743098" y="1006892"/>
                      <a:pt x="705960" y="1069148"/>
                    </a:cubicBezTo>
                    <a:cubicBezTo>
                      <a:pt x="701399" y="1076644"/>
                      <a:pt x="696838" y="1079252"/>
                      <a:pt x="688042" y="1079252"/>
                    </a:cubicBezTo>
                    <a:cubicBezTo>
                      <a:pt x="618977" y="1078926"/>
                      <a:pt x="549587" y="1078926"/>
                      <a:pt x="480522" y="1079252"/>
                    </a:cubicBezTo>
                    <a:cubicBezTo>
                      <a:pt x="472051" y="1079252"/>
                      <a:pt x="467165" y="1076970"/>
                      <a:pt x="462604" y="1069148"/>
                    </a:cubicBezTo>
                    <a:cubicBezTo>
                      <a:pt x="425465" y="1006240"/>
                      <a:pt x="387675" y="943985"/>
                      <a:pt x="350536" y="881078"/>
                    </a:cubicBezTo>
                    <a:cubicBezTo>
                      <a:pt x="346301" y="873907"/>
                      <a:pt x="341741" y="871625"/>
                      <a:pt x="333596" y="871625"/>
                    </a:cubicBezTo>
                    <a:cubicBezTo>
                      <a:pt x="273979" y="871951"/>
                      <a:pt x="214362" y="871299"/>
                      <a:pt x="154744" y="872277"/>
                    </a:cubicBezTo>
                    <a:cubicBezTo>
                      <a:pt x="142039" y="872277"/>
                      <a:pt x="134872" y="868692"/>
                      <a:pt x="128030" y="857610"/>
                    </a:cubicBezTo>
                    <a:cubicBezTo>
                      <a:pt x="88611" y="790465"/>
                      <a:pt x="48215" y="723647"/>
                      <a:pt x="7819" y="656828"/>
                    </a:cubicBezTo>
                    <a:cubicBezTo>
                      <a:pt x="5538" y="652917"/>
                      <a:pt x="2606" y="649331"/>
                      <a:pt x="0" y="645746"/>
                    </a:cubicBezTo>
                    <a:cubicBezTo>
                      <a:pt x="0" y="644116"/>
                      <a:pt x="0" y="642486"/>
                      <a:pt x="0" y="640857"/>
                    </a:cubicBezTo>
                    <a:cubicBezTo>
                      <a:pt x="1303" y="639879"/>
                      <a:pt x="2606" y="638901"/>
                      <a:pt x="3583" y="637597"/>
                    </a:cubicBezTo>
                    <a:cubicBezTo>
                      <a:pt x="42677" y="572734"/>
                      <a:pt x="81770" y="507545"/>
                      <a:pt x="120212" y="442356"/>
                    </a:cubicBezTo>
                    <a:cubicBezTo>
                      <a:pt x="122167" y="438771"/>
                      <a:pt x="121189" y="431926"/>
                      <a:pt x="119234" y="428015"/>
                    </a:cubicBezTo>
                    <a:cubicBezTo>
                      <a:pt x="103271" y="400310"/>
                      <a:pt x="86983" y="373256"/>
                      <a:pt x="70368" y="345877"/>
                    </a:cubicBezTo>
                    <a:cubicBezTo>
                      <a:pt x="46912" y="307090"/>
                      <a:pt x="23456" y="268628"/>
                      <a:pt x="0" y="229841"/>
                    </a:cubicBezTo>
                    <a:cubicBezTo>
                      <a:pt x="326" y="230167"/>
                      <a:pt x="326" y="229189"/>
                      <a:pt x="326" y="228211"/>
                    </a:cubicBezTo>
                    <a:close/>
                    <a:moveTo>
                      <a:pt x="253455" y="42423"/>
                    </a:moveTo>
                    <a:cubicBezTo>
                      <a:pt x="225764" y="42423"/>
                      <a:pt x="198073" y="42097"/>
                      <a:pt x="170382" y="42749"/>
                    </a:cubicBezTo>
                    <a:cubicBezTo>
                      <a:pt x="165495" y="42749"/>
                      <a:pt x="158328" y="46660"/>
                      <a:pt x="155722" y="50897"/>
                    </a:cubicBezTo>
                    <a:cubicBezTo>
                      <a:pt x="121189" y="107286"/>
                      <a:pt x="87308" y="164326"/>
                      <a:pt x="53102" y="221040"/>
                    </a:cubicBezTo>
                    <a:cubicBezTo>
                      <a:pt x="49844" y="226581"/>
                      <a:pt x="49192" y="230819"/>
                      <a:pt x="52776" y="236686"/>
                    </a:cubicBezTo>
                    <a:cubicBezTo>
                      <a:pt x="87308" y="293726"/>
                      <a:pt x="121189" y="351092"/>
                      <a:pt x="156047" y="407806"/>
                    </a:cubicBezTo>
                    <a:cubicBezTo>
                      <a:pt x="158328" y="411718"/>
                      <a:pt x="165169" y="415629"/>
                      <a:pt x="169730" y="415629"/>
                    </a:cubicBezTo>
                    <a:cubicBezTo>
                      <a:pt x="224786" y="416281"/>
                      <a:pt x="279517" y="415955"/>
                      <a:pt x="334573" y="416281"/>
                    </a:cubicBezTo>
                    <a:cubicBezTo>
                      <a:pt x="341741" y="416281"/>
                      <a:pt x="345976" y="413673"/>
                      <a:pt x="349559" y="407806"/>
                    </a:cubicBezTo>
                    <a:cubicBezTo>
                      <a:pt x="383440" y="350766"/>
                      <a:pt x="417321" y="294052"/>
                      <a:pt x="451853" y="237338"/>
                    </a:cubicBezTo>
                    <a:cubicBezTo>
                      <a:pt x="455763" y="230819"/>
                      <a:pt x="455111" y="226581"/>
                      <a:pt x="451527" y="220388"/>
                    </a:cubicBezTo>
                    <a:cubicBezTo>
                      <a:pt x="417647" y="164000"/>
                      <a:pt x="383766" y="107612"/>
                      <a:pt x="350211" y="51223"/>
                    </a:cubicBezTo>
                    <a:cubicBezTo>
                      <a:pt x="346301" y="44704"/>
                      <a:pt x="342066" y="42097"/>
                      <a:pt x="334248" y="42097"/>
                    </a:cubicBezTo>
                    <a:cubicBezTo>
                      <a:pt x="307208" y="42749"/>
                      <a:pt x="280494" y="42423"/>
                      <a:pt x="253455" y="42423"/>
                    </a:cubicBezTo>
                    <a:close/>
                    <a:moveTo>
                      <a:pt x="584771" y="623582"/>
                    </a:moveTo>
                    <a:cubicBezTo>
                      <a:pt x="612136" y="623582"/>
                      <a:pt x="639175" y="623256"/>
                      <a:pt x="666541" y="623908"/>
                    </a:cubicBezTo>
                    <a:cubicBezTo>
                      <a:pt x="673708" y="623908"/>
                      <a:pt x="677617" y="621626"/>
                      <a:pt x="681526" y="615433"/>
                    </a:cubicBezTo>
                    <a:cubicBezTo>
                      <a:pt x="715407" y="558393"/>
                      <a:pt x="749288" y="501678"/>
                      <a:pt x="783820" y="444964"/>
                    </a:cubicBezTo>
                    <a:cubicBezTo>
                      <a:pt x="787730" y="438771"/>
                      <a:pt x="787078" y="434208"/>
                      <a:pt x="783495" y="428015"/>
                    </a:cubicBezTo>
                    <a:cubicBezTo>
                      <a:pt x="749614" y="371627"/>
                      <a:pt x="715733" y="315238"/>
                      <a:pt x="681852" y="258850"/>
                    </a:cubicBezTo>
                    <a:cubicBezTo>
                      <a:pt x="678269" y="252983"/>
                      <a:pt x="674359" y="250049"/>
                      <a:pt x="667192" y="250049"/>
                    </a:cubicBezTo>
                    <a:cubicBezTo>
                      <a:pt x="612136" y="250375"/>
                      <a:pt x="557405" y="250375"/>
                      <a:pt x="502349" y="250049"/>
                    </a:cubicBezTo>
                    <a:cubicBezTo>
                      <a:pt x="495182" y="250049"/>
                      <a:pt x="490947" y="252005"/>
                      <a:pt x="487363" y="258198"/>
                    </a:cubicBezTo>
                    <a:cubicBezTo>
                      <a:pt x="453482" y="315238"/>
                      <a:pt x="419601" y="371953"/>
                      <a:pt x="385395" y="428667"/>
                    </a:cubicBezTo>
                    <a:cubicBezTo>
                      <a:pt x="381811" y="434534"/>
                      <a:pt x="381811" y="438445"/>
                      <a:pt x="385395" y="444312"/>
                    </a:cubicBezTo>
                    <a:cubicBezTo>
                      <a:pt x="419927" y="501352"/>
                      <a:pt x="453808" y="558719"/>
                      <a:pt x="488666" y="615433"/>
                    </a:cubicBezTo>
                    <a:cubicBezTo>
                      <a:pt x="490947" y="619344"/>
                      <a:pt x="497462" y="622930"/>
                      <a:pt x="502349" y="622930"/>
                    </a:cubicBezTo>
                    <a:cubicBezTo>
                      <a:pt x="529388" y="623908"/>
                      <a:pt x="557079" y="623582"/>
                      <a:pt x="584771" y="623582"/>
                    </a:cubicBezTo>
                    <a:close/>
                    <a:moveTo>
                      <a:pt x="252152" y="830882"/>
                    </a:moveTo>
                    <a:cubicBezTo>
                      <a:pt x="279843" y="830882"/>
                      <a:pt x="307534" y="831208"/>
                      <a:pt x="335225" y="830556"/>
                    </a:cubicBezTo>
                    <a:cubicBezTo>
                      <a:pt x="339786" y="830556"/>
                      <a:pt x="346627" y="826971"/>
                      <a:pt x="348908" y="823060"/>
                    </a:cubicBezTo>
                    <a:cubicBezTo>
                      <a:pt x="383440" y="766345"/>
                      <a:pt x="417972" y="708979"/>
                      <a:pt x="451853" y="651613"/>
                    </a:cubicBezTo>
                    <a:cubicBezTo>
                      <a:pt x="454134" y="648027"/>
                      <a:pt x="454134" y="640857"/>
                      <a:pt x="452179" y="637271"/>
                    </a:cubicBezTo>
                    <a:cubicBezTo>
                      <a:pt x="417972" y="579579"/>
                      <a:pt x="383766" y="522213"/>
                      <a:pt x="348908" y="464847"/>
                    </a:cubicBezTo>
                    <a:cubicBezTo>
                      <a:pt x="346627" y="461261"/>
                      <a:pt x="340763" y="457676"/>
                      <a:pt x="336528" y="457676"/>
                    </a:cubicBezTo>
                    <a:cubicBezTo>
                      <a:pt x="280820" y="457350"/>
                      <a:pt x="225112" y="457350"/>
                      <a:pt x="169404" y="457676"/>
                    </a:cubicBezTo>
                    <a:cubicBezTo>
                      <a:pt x="165169" y="457676"/>
                      <a:pt x="159305" y="461261"/>
                      <a:pt x="157025" y="465173"/>
                    </a:cubicBezTo>
                    <a:cubicBezTo>
                      <a:pt x="122492" y="522213"/>
                      <a:pt x="87960" y="579253"/>
                      <a:pt x="54405" y="636619"/>
                    </a:cubicBezTo>
                    <a:cubicBezTo>
                      <a:pt x="52124" y="640531"/>
                      <a:pt x="52124" y="648027"/>
                      <a:pt x="54405" y="651939"/>
                    </a:cubicBezTo>
                    <a:cubicBezTo>
                      <a:pt x="87960" y="708979"/>
                      <a:pt x="122492" y="765693"/>
                      <a:pt x="156047" y="822408"/>
                    </a:cubicBezTo>
                    <a:cubicBezTo>
                      <a:pt x="159957" y="828601"/>
                      <a:pt x="163866" y="830882"/>
                      <a:pt x="171033" y="830556"/>
                    </a:cubicBezTo>
                    <a:cubicBezTo>
                      <a:pt x="197747" y="830556"/>
                      <a:pt x="225112" y="830882"/>
                      <a:pt x="252152" y="830882"/>
                    </a:cubicBezTo>
                    <a:close/>
                    <a:moveTo>
                      <a:pt x="788056" y="851743"/>
                    </a:moveTo>
                    <a:cubicBezTo>
                      <a:pt x="751894" y="791443"/>
                      <a:pt x="716059" y="731469"/>
                      <a:pt x="679572" y="671496"/>
                    </a:cubicBezTo>
                    <a:cubicBezTo>
                      <a:pt x="677291" y="667910"/>
                      <a:pt x="671102" y="664977"/>
                      <a:pt x="666541" y="664977"/>
                    </a:cubicBezTo>
                    <a:cubicBezTo>
                      <a:pt x="611484" y="664651"/>
                      <a:pt x="556754" y="664651"/>
                      <a:pt x="501697" y="664977"/>
                    </a:cubicBezTo>
                    <a:cubicBezTo>
                      <a:pt x="497136" y="664977"/>
                      <a:pt x="490295" y="668562"/>
                      <a:pt x="488015" y="672473"/>
                    </a:cubicBezTo>
                    <a:cubicBezTo>
                      <a:pt x="453156" y="729839"/>
                      <a:pt x="418624" y="787206"/>
                      <a:pt x="384417" y="844898"/>
                    </a:cubicBezTo>
                    <a:cubicBezTo>
                      <a:pt x="382463" y="848157"/>
                      <a:pt x="382463" y="854676"/>
                      <a:pt x="384417" y="857936"/>
                    </a:cubicBezTo>
                    <a:cubicBezTo>
                      <a:pt x="418624" y="915628"/>
                      <a:pt x="453156" y="972994"/>
                      <a:pt x="488015" y="1030360"/>
                    </a:cubicBezTo>
                    <a:cubicBezTo>
                      <a:pt x="490295" y="1034272"/>
                      <a:pt x="496159" y="1037857"/>
                      <a:pt x="500394" y="1037857"/>
                    </a:cubicBezTo>
                    <a:cubicBezTo>
                      <a:pt x="556102" y="1038509"/>
                      <a:pt x="611810" y="1038183"/>
                      <a:pt x="667518" y="1037857"/>
                    </a:cubicBezTo>
                    <a:cubicBezTo>
                      <a:pt x="671427" y="1037857"/>
                      <a:pt x="677291" y="1034597"/>
                      <a:pt x="679246" y="1031338"/>
                    </a:cubicBezTo>
                    <a:cubicBezTo>
                      <a:pt x="716059" y="972016"/>
                      <a:pt x="751894" y="912042"/>
                      <a:pt x="788056" y="851743"/>
                    </a:cubicBezTo>
                    <a:close/>
                    <a:moveTo>
                      <a:pt x="916412" y="457676"/>
                    </a:moveTo>
                    <a:cubicBezTo>
                      <a:pt x="888721" y="457676"/>
                      <a:pt x="861030" y="457350"/>
                      <a:pt x="833339" y="458002"/>
                    </a:cubicBezTo>
                    <a:cubicBezTo>
                      <a:pt x="828778" y="458002"/>
                      <a:pt x="822262" y="461587"/>
                      <a:pt x="819982" y="465499"/>
                    </a:cubicBezTo>
                    <a:cubicBezTo>
                      <a:pt x="785449" y="522213"/>
                      <a:pt x="751243" y="579579"/>
                      <a:pt x="716710" y="636619"/>
                    </a:cubicBezTo>
                    <a:cubicBezTo>
                      <a:pt x="713127" y="642486"/>
                      <a:pt x="713453" y="646724"/>
                      <a:pt x="717036" y="652265"/>
                    </a:cubicBezTo>
                    <a:cubicBezTo>
                      <a:pt x="751243" y="708979"/>
                      <a:pt x="785449" y="765693"/>
                      <a:pt x="819004" y="822734"/>
                    </a:cubicBezTo>
                    <a:cubicBezTo>
                      <a:pt x="822588" y="828927"/>
                      <a:pt x="827149" y="830882"/>
                      <a:pt x="833990" y="830882"/>
                    </a:cubicBezTo>
                    <a:cubicBezTo>
                      <a:pt x="888395" y="830556"/>
                      <a:pt x="943126" y="830556"/>
                      <a:pt x="997531" y="830882"/>
                    </a:cubicBezTo>
                    <a:cubicBezTo>
                      <a:pt x="1005023" y="830882"/>
                      <a:pt x="1009584" y="828927"/>
                      <a:pt x="1013494" y="822082"/>
                    </a:cubicBezTo>
                    <a:cubicBezTo>
                      <a:pt x="1047049" y="765367"/>
                      <a:pt x="1080930" y="709305"/>
                      <a:pt x="1114810" y="652917"/>
                    </a:cubicBezTo>
                    <a:cubicBezTo>
                      <a:pt x="1118394" y="646724"/>
                      <a:pt x="1119046" y="642161"/>
                      <a:pt x="1115136" y="635968"/>
                    </a:cubicBezTo>
                    <a:cubicBezTo>
                      <a:pt x="1080930" y="579253"/>
                      <a:pt x="1046723" y="522539"/>
                      <a:pt x="1012842" y="465824"/>
                    </a:cubicBezTo>
                    <a:cubicBezTo>
                      <a:pt x="1008933" y="459632"/>
                      <a:pt x="1005023" y="457350"/>
                      <a:pt x="997856" y="457676"/>
                    </a:cubicBezTo>
                    <a:cubicBezTo>
                      <a:pt x="970817" y="457676"/>
                      <a:pt x="943451" y="457676"/>
                      <a:pt x="916412" y="457676"/>
                    </a:cubicBezTo>
                    <a:close/>
                  </a:path>
                </a:pathLst>
              </a:custGeom>
              <a:grpFill/>
              <a:ln w="3247"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417C42C-0623-00E2-7233-DB780AC0944E}"/>
                  </a:ext>
                </a:extLst>
              </p:cNvPr>
              <p:cNvSpPr/>
              <p:nvPr/>
            </p:nvSpPr>
            <p:spPr>
              <a:xfrm>
                <a:off x="9747919" y="2537669"/>
                <a:ext cx="539868" cy="599950"/>
              </a:xfrm>
              <a:custGeom>
                <a:avLst/>
                <a:gdLst>
                  <a:gd name="connsiteX0" fmla="*/ 101731 w 539868"/>
                  <a:gd name="connsiteY0" fmla="*/ 38787 h 599950"/>
                  <a:gd name="connsiteX1" fmla="*/ 114111 w 539868"/>
                  <a:gd name="connsiteY1" fmla="*/ 0 h 599950"/>
                  <a:gd name="connsiteX2" fmla="*/ 222920 w 539868"/>
                  <a:gd name="connsiteY2" fmla="*/ 90287 h 599950"/>
                  <a:gd name="connsiteX3" fmla="*/ 297198 w 539868"/>
                  <a:gd name="connsiteY3" fmla="*/ 90287 h 599950"/>
                  <a:gd name="connsiteX4" fmla="*/ 406007 w 539868"/>
                  <a:gd name="connsiteY4" fmla="*/ 0 h 599950"/>
                  <a:gd name="connsiteX5" fmla="*/ 418061 w 539868"/>
                  <a:gd name="connsiteY5" fmla="*/ 37484 h 599950"/>
                  <a:gd name="connsiteX6" fmla="*/ 377339 w 539868"/>
                  <a:gd name="connsiteY6" fmla="*/ 60626 h 599950"/>
                  <a:gd name="connsiteX7" fmla="*/ 344435 w 539868"/>
                  <a:gd name="connsiteY7" fmla="*/ 93220 h 599950"/>
                  <a:gd name="connsiteX8" fmla="*/ 339223 w 539868"/>
                  <a:gd name="connsiteY8" fmla="*/ 134289 h 599950"/>
                  <a:gd name="connsiteX9" fmla="*/ 340200 w 539868"/>
                  <a:gd name="connsiteY9" fmla="*/ 195567 h 599950"/>
                  <a:gd name="connsiteX10" fmla="*/ 398514 w 539868"/>
                  <a:gd name="connsiteY10" fmla="*/ 214471 h 599950"/>
                  <a:gd name="connsiteX11" fmla="*/ 533060 w 539868"/>
                  <a:gd name="connsiteY11" fmla="*/ 359843 h 599950"/>
                  <a:gd name="connsiteX12" fmla="*/ 522636 w 539868"/>
                  <a:gd name="connsiteY12" fmla="*/ 447196 h 599950"/>
                  <a:gd name="connsiteX13" fmla="*/ 430766 w 539868"/>
                  <a:gd name="connsiteY13" fmla="*/ 472619 h 599950"/>
                  <a:gd name="connsiteX14" fmla="*/ 385809 w 539868"/>
                  <a:gd name="connsiteY14" fmla="*/ 458930 h 599950"/>
                  <a:gd name="connsiteX15" fmla="*/ 354860 w 539868"/>
                  <a:gd name="connsiteY15" fmla="*/ 533571 h 599950"/>
                  <a:gd name="connsiteX16" fmla="*/ 310229 w 539868"/>
                  <a:gd name="connsiteY16" fmla="*/ 583767 h 599950"/>
                  <a:gd name="connsiteX17" fmla="*/ 197835 w 539868"/>
                  <a:gd name="connsiteY17" fmla="*/ 575292 h 599950"/>
                  <a:gd name="connsiteX18" fmla="*/ 144082 w 539868"/>
                  <a:gd name="connsiteY18" fmla="*/ 485983 h 599950"/>
                  <a:gd name="connsiteX19" fmla="*/ 138218 w 539868"/>
                  <a:gd name="connsiteY19" fmla="*/ 465123 h 599950"/>
                  <a:gd name="connsiteX20" fmla="*/ 95216 w 539868"/>
                  <a:gd name="connsiteY20" fmla="*/ 474901 h 599950"/>
                  <a:gd name="connsiteX21" fmla="*/ 1392 w 539868"/>
                  <a:gd name="connsiteY21" fmla="*/ 412320 h 599950"/>
                  <a:gd name="connsiteX22" fmla="*/ 12142 w 539868"/>
                  <a:gd name="connsiteY22" fmla="*/ 343545 h 599950"/>
                  <a:gd name="connsiteX23" fmla="*/ 171447 w 539868"/>
                  <a:gd name="connsiteY23" fmla="*/ 203715 h 599950"/>
                  <a:gd name="connsiteX24" fmla="*/ 182198 w 539868"/>
                  <a:gd name="connsiteY24" fmla="*/ 200456 h 599950"/>
                  <a:gd name="connsiteX25" fmla="*/ 176660 w 539868"/>
                  <a:gd name="connsiteY25" fmla="*/ 182529 h 599950"/>
                  <a:gd name="connsiteX26" fmla="*/ 185130 w 539868"/>
                  <a:gd name="connsiteY26" fmla="*/ 124185 h 599950"/>
                  <a:gd name="connsiteX27" fmla="*/ 185130 w 539868"/>
                  <a:gd name="connsiteY27" fmla="*/ 108865 h 599950"/>
                  <a:gd name="connsiteX28" fmla="*/ 113133 w 539868"/>
                  <a:gd name="connsiteY28" fmla="*/ 43677 h 599950"/>
                  <a:gd name="connsiteX29" fmla="*/ 101731 w 539868"/>
                  <a:gd name="connsiteY29" fmla="*/ 38787 h 599950"/>
                  <a:gd name="connsiteX30" fmla="*/ 82836 w 539868"/>
                  <a:gd name="connsiteY30" fmla="*/ 433180 h 599950"/>
                  <a:gd name="connsiteX31" fmla="*/ 92935 w 539868"/>
                  <a:gd name="connsiteY31" fmla="*/ 433180 h 599950"/>
                  <a:gd name="connsiteX32" fmla="*/ 100428 w 539868"/>
                  <a:gd name="connsiteY32" fmla="*/ 431876 h 599950"/>
                  <a:gd name="connsiteX33" fmla="*/ 242793 w 539868"/>
                  <a:gd name="connsiteY33" fmla="*/ 304758 h 599950"/>
                  <a:gd name="connsiteX34" fmla="*/ 247679 w 539868"/>
                  <a:gd name="connsiteY34" fmla="*/ 277705 h 599950"/>
                  <a:gd name="connsiteX35" fmla="*/ 213798 w 539868"/>
                  <a:gd name="connsiteY35" fmla="*/ 239569 h 599950"/>
                  <a:gd name="connsiteX36" fmla="*/ 195229 w 539868"/>
                  <a:gd name="connsiteY36" fmla="*/ 240547 h 599950"/>
                  <a:gd name="connsiteX37" fmla="*/ 71108 w 539868"/>
                  <a:gd name="connsiteY37" fmla="*/ 323663 h 599950"/>
                  <a:gd name="connsiteX38" fmla="*/ 42765 w 539868"/>
                  <a:gd name="connsiteY38" fmla="*/ 388526 h 599950"/>
                  <a:gd name="connsiteX39" fmla="*/ 82836 w 539868"/>
                  <a:gd name="connsiteY39" fmla="*/ 433180 h 599950"/>
                  <a:gd name="connsiteX40" fmla="*/ 448032 w 539868"/>
                  <a:gd name="connsiteY40" fmla="*/ 433506 h 599950"/>
                  <a:gd name="connsiteX41" fmla="*/ 496573 w 539868"/>
                  <a:gd name="connsiteY41" fmla="*/ 388526 h 599950"/>
                  <a:gd name="connsiteX42" fmla="*/ 492664 w 539868"/>
                  <a:gd name="connsiteY42" fmla="*/ 370273 h 599950"/>
                  <a:gd name="connsiteX43" fmla="*/ 343784 w 539868"/>
                  <a:gd name="connsiteY43" fmla="*/ 240873 h 599950"/>
                  <a:gd name="connsiteX44" fmla="*/ 292637 w 539868"/>
                  <a:gd name="connsiteY44" fmla="*/ 293024 h 599950"/>
                  <a:gd name="connsiteX45" fmla="*/ 296546 w 539868"/>
                  <a:gd name="connsiteY45" fmla="*/ 306388 h 599950"/>
                  <a:gd name="connsiteX46" fmla="*/ 374081 w 539868"/>
                  <a:gd name="connsiteY46" fmla="*/ 402541 h 599950"/>
                  <a:gd name="connsiteX47" fmla="*/ 448032 w 539868"/>
                  <a:gd name="connsiteY47" fmla="*/ 433506 h 599950"/>
                  <a:gd name="connsiteX48" fmla="*/ 338571 w 539868"/>
                  <a:gd name="connsiteY48" fmla="*/ 463819 h 599950"/>
                  <a:gd name="connsiteX49" fmla="*/ 341503 w 539868"/>
                  <a:gd name="connsiteY49" fmla="*/ 451107 h 599950"/>
                  <a:gd name="connsiteX50" fmla="*/ 320654 w 539868"/>
                  <a:gd name="connsiteY50" fmla="*/ 419816 h 599950"/>
                  <a:gd name="connsiteX51" fmla="*/ 270809 w 539868"/>
                  <a:gd name="connsiteY51" fmla="*/ 413949 h 599950"/>
                  <a:gd name="connsiteX52" fmla="*/ 188714 w 539868"/>
                  <a:gd name="connsiteY52" fmla="*/ 434810 h 599950"/>
                  <a:gd name="connsiteX53" fmla="*/ 182198 w 539868"/>
                  <a:gd name="connsiteY53" fmla="*/ 463493 h 599950"/>
                  <a:gd name="connsiteX54" fmla="*/ 338571 w 539868"/>
                  <a:gd name="connsiteY54" fmla="*/ 463819 h 599950"/>
                  <a:gd name="connsiteX55" fmla="*/ 304365 w 539868"/>
                  <a:gd name="connsiteY55" fmla="*/ 164602 h 599950"/>
                  <a:gd name="connsiteX56" fmla="*/ 260710 w 539868"/>
                  <a:gd name="connsiteY56" fmla="*/ 123207 h 599950"/>
                  <a:gd name="connsiteX57" fmla="*/ 215753 w 539868"/>
                  <a:gd name="connsiteY57" fmla="*/ 164602 h 599950"/>
                  <a:gd name="connsiteX58" fmla="*/ 259407 w 539868"/>
                  <a:gd name="connsiteY58" fmla="*/ 205997 h 599950"/>
                  <a:gd name="connsiteX59" fmla="*/ 304365 w 539868"/>
                  <a:gd name="connsiteY59" fmla="*/ 164602 h 599950"/>
                  <a:gd name="connsiteX60" fmla="*/ 195555 w 539868"/>
                  <a:gd name="connsiteY60" fmla="*/ 503258 h 599950"/>
                  <a:gd name="connsiteX61" fmla="*/ 259733 w 539868"/>
                  <a:gd name="connsiteY61" fmla="*/ 558343 h 599950"/>
                  <a:gd name="connsiteX62" fmla="*/ 322282 w 539868"/>
                  <a:gd name="connsiteY62" fmla="*/ 502932 h 599950"/>
                  <a:gd name="connsiteX63" fmla="*/ 195555 w 539868"/>
                  <a:gd name="connsiteY63" fmla="*/ 503258 h 599950"/>
                  <a:gd name="connsiteX64" fmla="*/ 253869 w 539868"/>
                  <a:gd name="connsiteY64" fmla="*/ 371903 h 599950"/>
                  <a:gd name="connsiteX65" fmla="*/ 285469 w 539868"/>
                  <a:gd name="connsiteY65" fmla="*/ 371903 h 599950"/>
                  <a:gd name="connsiteX66" fmla="*/ 269506 w 539868"/>
                  <a:gd name="connsiteY66" fmla="*/ 346805 h 599950"/>
                  <a:gd name="connsiteX67" fmla="*/ 253869 w 539868"/>
                  <a:gd name="connsiteY67" fmla="*/ 371903 h 59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39868" h="599950">
                    <a:moveTo>
                      <a:pt x="101731" y="38787"/>
                    </a:moveTo>
                    <a:cubicBezTo>
                      <a:pt x="105966" y="25750"/>
                      <a:pt x="109875" y="13038"/>
                      <a:pt x="114111" y="0"/>
                    </a:cubicBezTo>
                    <a:cubicBezTo>
                      <a:pt x="162651" y="15971"/>
                      <a:pt x="198161" y="45958"/>
                      <a:pt x="222920" y="90287"/>
                    </a:cubicBezTo>
                    <a:cubicBezTo>
                      <a:pt x="247679" y="79856"/>
                      <a:pt x="272113" y="79530"/>
                      <a:pt x="297198" y="90287"/>
                    </a:cubicBezTo>
                    <a:cubicBezTo>
                      <a:pt x="321631" y="46284"/>
                      <a:pt x="357140" y="15971"/>
                      <a:pt x="406007" y="0"/>
                    </a:cubicBezTo>
                    <a:cubicBezTo>
                      <a:pt x="410242" y="13038"/>
                      <a:pt x="414152" y="25750"/>
                      <a:pt x="418061" y="37484"/>
                    </a:cubicBezTo>
                    <a:cubicBezTo>
                      <a:pt x="403727" y="45306"/>
                      <a:pt x="389393" y="51499"/>
                      <a:pt x="377339" y="60626"/>
                    </a:cubicBezTo>
                    <a:cubicBezTo>
                      <a:pt x="365285" y="69752"/>
                      <a:pt x="354534" y="81486"/>
                      <a:pt x="344435" y="93220"/>
                    </a:cubicBezTo>
                    <a:cubicBezTo>
                      <a:pt x="334336" y="105280"/>
                      <a:pt x="328798" y="117014"/>
                      <a:pt x="339223" y="134289"/>
                    </a:cubicBezTo>
                    <a:cubicBezTo>
                      <a:pt x="350625" y="153520"/>
                      <a:pt x="347367" y="175684"/>
                      <a:pt x="340200" y="195567"/>
                    </a:cubicBezTo>
                    <a:cubicBezTo>
                      <a:pt x="360073" y="201760"/>
                      <a:pt x="380596" y="205997"/>
                      <a:pt x="398514" y="214471"/>
                    </a:cubicBezTo>
                    <a:cubicBezTo>
                      <a:pt x="462367" y="244784"/>
                      <a:pt x="509930" y="291720"/>
                      <a:pt x="533060" y="359843"/>
                    </a:cubicBezTo>
                    <a:cubicBezTo>
                      <a:pt x="543160" y="389830"/>
                      <a:pt x="543811" y="420794"/>
                      <a:pt x="522636" y="447196"/>
                    </a:cubicBezTo>
                    <a:cubicBezTo>
                      <a:pt x="498528" y="476857"/>
                      <a:pt x="465625" y="479790"/>
                      <a:pt x="430766" y="472619"/>
                    </a:cubicBezTo>
                    <a:cubicBezTo>
                      <a:pt x="414803" y="469360"/>
                      <a:pt x="399817" y="463167"/>
                      <a:pt x="385809" y="458930"/>
                    </a:cubicBezTo>
                    <a:cubicBezTo>
                      <a:pt x="375710" y="483702"/>
                      <a:pt x="366588" y="509451"/>
                      <a:pt x="354860" y="533571"/>
                    </a:cubicBezTo>
                    <a:cubicBezTo>
                      <a:pt x="345087" y="554105"/>
                      <a:pt x="329775" y="571055"/>
                      <a:pt x="310229" y="583767"/>
                    </a:cubicBezTo>
                    <a:cubicBezTo>
                      <a:pt x="274067" y="608212"/>
                      <a:pt x="230739" y="604627"/>
                      <a:pt x="197835" y="575292"/>
                    </a:cubicBezTo>
                    <a:cubicBezTo>
                      <a:pt x="170796" y="550846"/>
                      <a:pt x="154833" y="519881"/>
                      <a:pt x="144082" y="485983"/>
                    </a:cubicBezTo>
                    <a:cubicBezTo>
                      <a:pt x="141802" y="479138"/>
                      <a:pt x="140173" y="472293"/>
                      <a:pt x="138218" y="465123"/>
                    </a:cubicBezTo>
                    <a:cubicBezTo>
                      <a:pt x="123558" y="468382"/>
                      <a:pt x="109550" y="472619"/>
                      <a:pt x="95216" y="474901"/>
                    </a:cubicBezTo>
                    <a:cubicBezTo>
                      <a:pt x="47652" y="482072"/>
                      <a:pt x="8559" y="455996"/>
                      <a:pt x="1392" y="412320"/>
                    </a:cubicBezTo>
                    <a:cubicBezTo>
                      <a:pt x="-2518" y="388526"/>
                      <a:pt x="2043" y="365384"/>
                      <a:pt x="12142" y="343545"/>
                    </a:cubicBezTo>
                    <a:cubicBezTo>
                      <a:pt x="44720" y="273793"/>
                      <a:pt x="97496" y="226531"/>
                      <a:pt x="171447" y="203715"/>
                    </a:cubicBezTo>
                    <a:cubicBezTo>
                      <a:pt x="174705" y="202737"/>
                      <a:pt x="177637" y="201760"/>
                      <a:pt x="182198" y="200456"/>
                    </a:cubicBezTo>
                    <a:cubicBezTo>
                      <a:pt x="180243" y="194263"/>
                      <a:pt x="177963" y="188396"/>
                      <a:pt x="176660" y="182529"/>
                    </a:cubicBezTo>
                    <a:cubicBezTo>
                      <a:pt x="171773" y="161994"/>
                      <a:pt x="175031" y="142764"/>
                      <a:pt x="185130" y="124185"/>
                    </a:cubicBezTo>
                    <a:cubicBezTo>
                      <a:pt x="187410" y="119948"/>
                      <a:pt x="187410" y="112777"/>
                      <a:pt x="185130" y="108865"/>
                    </a:cubicBezTo>
                    <a:cubicBezTo>
                      <a:pt x="169167" y="78227"/>
                      <a:pt x="144734" y="57040"/>
                      <a:pt x="113133" y="43677"/>
                    </a:cubicBezTo>
                    <a:cubicBezTo>
                      <a:pt x="109550" y="41721"/>
                      <a:pt x="105966" y="40417"/>
                      <a:pt x="101731" y="38787"/>
                    </a:cubicBezTo>
                    <a:close/>
                    <a:moveTo>
                      <a:pt x="82836" y="433180"/>
                    </a:moveTo>
                    <a:cubicBezTo>
                      <a:pt x="86094" y="433180"/>
                      <a:pt x="89677" y="433506"/>
                      <a:pt x="92935" y="433180"/>
                    </a:cubicBezTo>
                    <a:cubicBezTo>
                      <a:pt x="95541" y="432854"/>
                      <a:pt x="97822" y="432528"/>
                      <a:pt x="100428" y="431876"/>
                    </a:cubicBezTo>
                    <a:cubicBezTo>
                      <a:pt x="168515" y="412972"/>
                      <a:pt x="216079" y="370273"/>
                      <a:pt x="242793" y="304758"/>
                    </a:cubicBezTo>
                    <a:cubicBezTo>
                      <a:pt x="246050" y="296609"/>
                      <a:pt x="247354" y="286831"/>
                      <a:pt x="247679" y="277705"/>
                    </a:cubicBezTo>
                    <a:cubicBezTo>
                      <a:pt x="248657" y="254563"/>
                      <a:pt x="237254" y="241525"/>
                      <a:pt x="213798" y="239569"/>
                    </a:cubicBezTo>
                    <a:cubicBezTo>
                      <a:pt x="207609" y="238917"/>
                      <a:pt x="201093" y="239243"/>
                      <a:pt x="195229" y="240547"/>
                    </a:cubicBezTo>
                    <a:cubicBezTo>
                      <a:pt x="142127" y="250651"/>
                      <a:pt x="103034" y="282268"/>
                      <a:pt x="71108" y="323663"/>
                    </a:cubicBezTo>
                    <a:cubicBezTo>
                      <a:pt x="56448" y="342893"/>
                      <a:pt x="45372" y="363754"/>
                      <a:pt x="42765" y="388526"/>
                    </a:cubicBezTo>
                    <a:cubicBezTo>
                      <a:pt x="38856" y="418513"/>
                      <a:pt x="52539" y="433832"/>
                      <a:pt x="82836" y="433180"/>
                    </a:cubicBezTo>
                    <a:close/>
                    <a:moveTo>
                      <a:pt x="448032" y="433506"/>
                    </a:moveTo>
                    <a:cubicBezTo>
                      <a:pt x="486474" y="434158"/>
                      <a:pt x="499831" y="419816"/>
                      <a:pt x="496573" y="388526"/>
                    </a:cubicBezTo>
                    <a:cubicBezTo>
                      <a:pt x="495922" y="382333"/>
                      <a:pt x="495270" y="375814"/>
                      <a:pt x="492664" y="370273"/>
                    </a:cubicBezTo>
                    <a:cubicBezTo>
                      <a:pt x="464647" y="302476"/>
                      <a:pt x="416106" y="256844"/>
                      <a:pt x="343784" y="240873"/>
                    </a:cubicBezTo>
                    <a:cubicBezTo>
                      <a:pt x="305342" y="232398"/>
                      <a:pt x="284818" y="254563"/>
                      <a:pt x="292637" y="293024"/>
                    </a:cubicBezTo>
                    <a:cubicBezTo>
                      <a:pt x="293614" y="297587"/>
                      <a:pt x="294917" y="301825"/>
                      <a:pt x="296546" y="306388"/>
                    </a:cubicBezTo>
                    <a:cubicBezTo>
                      <a:pt x="311532" y="347457"/>
                      <a:pt x="339549" y="377770"/>
                      <a:pt x="374081" y="402541"/>
                    </a:cubicBezTo>
                    <a:cubicBezTo>
                      <a:pt x="398514" y="419490"/>
                      <a:pt x="424576" y="432202"/>
                      <a:pt x="448032" y="433506"/>
                    </a:cubicBezTo>
                    <a:close/>
                    <a:moveTo>
                      <a:pt x="338571" y="463819"/>
                    </a:moveTo>
                    <a:cubicBezTo>
                      <a:pt x="339874" y="458278"/>
                      <a:pt x="340852" y="454692"/>
                      <a:pt x="341503" y="451107"/>
                    </a:cubicBezTo>
                    <a:cubicBezTo>
                      <a:pt x="346064" y="429595"/>
                      <a:pt x="342480" y="423402"/>
                      <a:pt x="320654" y="419816"/>
                    </a:cubicBezTo>
                    <a:cubicBezTo>
                      <a:pt x="304039" y="417209"/>
                      <a:pt x="287424" y="414601"/>
                      <a:pt x="270809" y="413949"/>
                    </a:cubicBezTo>
                    <a:cubicBezTo>
                      <a:pt x="241815" y="413298"/>
                      <a:pt x="212821" y="411342"/>
                      <a:pt x="188714" y="434810"/>
                    </a:cubicBezTo>
                    <a:cubicBezTo>
                      <a:pt x="178614" y="444262"/>
                      <a:pt x="175031" y="450781"/>
                      <a:pt x="182198" y="463493"/>
                    </a:cubicBezTo>
                    <a:cubicBezTo>
                      <a:pt x="233671" y="453063"/>
                      <a:pt x="285795" y="453063"/>
                      <a:pt x="338571" y="463819"/>
                    </a:cubicBezTo>
                    <a:close/>
                    <a:moveTo>
                      <a:pt x="304365" y="164602"/>
                    </a:moveTo>
                    <a:cubicBezTo>
                      <a:pt x="304365" y="142438"/>
                      <a:pt x="284492" y="123533"/>
                      <a:pt x="260710" y="123207"/>
                    </a:cubicBezTo>
                    <a:cubicBezTo>
                      <a:pt x="235951" y="122881"/>
                      <a:pt x="215753" y="141460"/>
                      <a:pt x="215753" y="164602"/>
                    </a:cubicBezTo>
                    <a:cubicBezTo>
                      <a:pt x="215753" y="187092"/>
                      <a:pt x="235300" y="205671"/>
                      <a:pt x="259407" y="205997"/>
                    </a:cubicBezTo>
                    <a:cubicBezTo>
                      <a:pt x="283515" y="206323"/>
                      <a:pt x="304365" y="187092"/>
                      <a:pt x="304365" y="164602"/>
                    </a:cubicBezTo>
                    <a:close/>
                    <a:moveTo>
                      <a:pt x="195555" y="503258"/>
                    </a:moveTo>
                    <a:cubicBezTo>
                      <a:pt x="210541" y="530638"/>
                      <a:pt x="225852" y="556061"/>
                      <a:pt x="259733" y="558343"/>
                    </a:cubicBezTo>
                    <a:cubicBezTo>
                      <a:pt x="283515" y="559973"/>
                      <a:pt x="311206" y="534549"/>
                      <a:pt x="322282" y="502932"/>
                    </a:cubicBezTo>
                    <a:cubicBezTo>
                      <a:pt x="280583" y="494784"/>
                      <a:pt x="238883" y="494784"/>
                      <a:pt x="195555" y="503258"/>
                    </a:cubicBezTo>
                    <a:close/>
                    <a:moveTo>
                      <a:pt x="253869" y="371903"/>
                    </a:moveTo>
                    <a:cubicBezTo>
                      <a:pt x="265271" y="371903"/>
                      <a:pt x="274393" y="371903"/>
                      <a:pt x="285469" y="371903"/>
                    </a:cubicBezTo>
                    <a:cubicBezTo>
                      <a:pt x="279931" y="363102"/>
                      <a:pt x="275045" y="355605"/>
                      <a:pt x="269506" y="346805"/>
                    </a:cubicBezTo>
                    <a:cubicBezTo>
                      <a:pt x="263968" y="355931"/>
                      <a:pt x="259407" y="363102"/>
                      <a:pt x="253869" y="371903"/>
                    </a:cubicBezTo>
                    <a:close/>
                  </a:path>
                </a:pathLst>
              </a:custGeom>
              <a:grpFill/>
              <a:ln w="3247"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678F455-7FFC-1D84-5429-2B826EDDB5AA}"/>
                  </a:ext>
                </a:extLst>
              </p:cNvPr>
              <p:cNvSpPr/>
              <p:nvPr/>
            </p:nvSpPr>
            <p:spPr>
              <a:xfrm>
                <a:off x="9101665" y="2826700"/>
                <a:ext cx="204913" cy="155231"/>
              </a:xfrm>
              <a:custGeom>
                <a:avLst/>
                <a:gdLst>
                  <a:gd name="connsiteX0" fmla="*/ 204914 w 204913"/>
                  <a:gd name="connsiteY0" fmla="*/ 1711 h 155231"/>
                  <a:gd name="connsiteX1" fmla="*/ 204914 w 204913"/>
                  <a:gd name="connsiteY1" fmla="*/ 40499 h 155231"/>
                  <a:gd name="connsiteX2" fmla="*/ 191557 w 204913"/>
                  <a:gd name="connsiteY2" fmla="*/ 41151 h 155231"/>
                  <a:gd name="connsiteX3" fmla="*/ 114999 w 204913"/>
                  <a:gd name="connsiteY3" fmla="*/ 40825 h 155231"/>
                  <a:gd name="connsiteX4" fmla="*/ 98059 w 204913"/>
                  <a:gd name="connsiteY4" fmla="*/ 50277 h 155231"/>
                  <a:gd name="connsiteX5" fmla="*/ 42025 w 204913"/>
                  <a:gd name="connsiteY5" fmla="*/ 144149 h 155231"/>
                  <a:gd name="connsiteX6" fmla="*/ 34858 w 204913"/>
                  <a:gd name="connsiteY6" fmla="*/ 155231 h 155231"/>
                  <a:gd name="connsiteX7" fmla="*/ 0 w 204913"/>
                  <a:gd name="connsiteY7" fmla="*/ 134371 h 155231"/>
                  <a:gd name="connsiteX8" fmla="*/ 9773 w 204913"/>
                  <a:gd name="connsiteY8" fmla="*/ 118073 h 155231"/>
                  <a:gd name="connsiteX9" fmla="*/ 75255 w 204913"/>
                  <a:gd name="connsiteY9" fmla="*/ 9208 h 155231"/>
                  <a:gd name="connsiteX10" fmla="*/ 86983 w 204913"/>
                  <a:gd name="connsiteY10" fmla="*/ 407 h 155231"/>
                  <a:gd name="connsiteX11" fmla="*/ 201330 w 204913"/>
                  <a:gd name="connsiteY11" fmla="*/ 81 h 155231"/>
                  <a:gd name="connsiteX12" fmla="*/ 204914 w 204913"/>
                  <a:gd name="connsiteY12" fmla="*/ 1711 h 15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4913" h="155231">
                    <a:moveTo>
                      <a:pt x="204914" y="1711"/>
                    </a:moveTo>
                    <a:cubicBezTo>
                      <a:pt x="204914" y="14097"/>
                      <a:pt x="204914" y="26483"/>
                      <a:pt x="204914" y="40499"/>
                    </a:cubicBezTo>
                    <a:cubicBezTo>
                      <a:pt x="200353" y="40825"/>
                      <a:pt x="196118" y="41151"/>
                      <a:pt x="191557" y="41151"/>
                    </a:cubicBezTo>
                    <a:cubicBezTo>
                      <a:pt x="165821" y="41151"/>
                      <a:pt x="140410" y="41476"/>
                      <a:pt x="114999" y="40825"/>
                    </a:cubicBezTo>
                    <a:cubicBezTo>
                      <a:pt x="106855" y="40499"/>
                      <a:pt x="102294" y="43106"/>
                      <a:pt x="98059" y="50277"/>
                    </a:cubicBezTo>
                    <a:cubicBezTo>
                      <a:pt x="79815" y="81894"/>
                      <a:pt x="60920" y="112858"/>
                      <a:pt x="42025" y="144149"/>
                    </a:cubicBezTo>
                    <a:cubicBezTo>
                      <a:pt x="40071" y="147734"/>
                      <a:pt x="37464" y="150994"/>
                      <a:pt x="34858" y="155231"/>
                    </a:cubicBezTo>
                    <a:cubicBezTo>
                      <a:pt x="23130" y="148386"/>
                      <a:pt x="12054" y="141541"/>
                      <a:pt x="0" y="134371"/>
                    </a:cubicBezTo>
                    <a:cubicBezTo>
                      <a:pt x="3258" y="128504"/>
                      <a:pt x="6516" y="123288"/>
                      <a:pt x="9773" y="118073"/>
                    </a:cubicBezTo>
                    <a:cubicBezTo>
                      <a:pt x="31600" y="81894"/>
                      <a:pt x="53102" y="45388"/>
                      <a:pt x="75255" y="9208"/>
                    </a:cubicBezTo>
                    <a:cubicBezTo>
                      <a:pt x="77535" y="5297"/>
                      <a:pt x="82747" y="407"/>
                      <a:pt x="86983" y="407"/>
                    </a:cubicBezTo>
                    <a:cubicBezTo>
                      <a:pt x="125099" y="-244"/>
                      <a:pt x="163215" y="81"/>
                      <a:pt x="201330" y="81"/>
                    </a:cubicBezTo>
                    <a:cubicBezTo>
                      <a:pt x="201982" y="407"/>
                      <a:pt x="203285" y="1059"/>
                      <a:pt x="204914" y="1711"/>
                    </a:cubicBezTo>
                    <a:close/>
                  </a:path>
                </a:pathLst>
              </a:custGeom>
              <a:grpFill/>
              <a:ln w="3247"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79BBD089-AED2-81FA-0A5B-B9D6BFAFF5BD}"/>
                  </a:ext>
                </a:extLst>
              </p:cNvPr>
              <p:cNvSpPr/>
              <p:nvPr/>
            </p:nvSpPr>
            <p:spPr>
              <a:xfrm>
                <a:off x="9525827" y="3034082"/>
                <a:ext cx="205239" cy="155801"/>
              </a:xfrm>
              <a:custGeom>
                <a:avLst/>
                <a:gdLst>
                  <a:gd name="connsiteX0" fmla="*/ 205240 w 205239"/>
                  <a:gd name="connsiteY0" fmla="*/ 134289 h 155801"/>
                  <a:gd name="connsiteX1" fmla="*/ 169730 w 205239"/>
                  <a:gd name="connsiteY1" fmla="*/ 155801 h 155801"/>
                  <a:gd name="connsiteX2" fmla="*/ 126076 w 205239"/>
                  <a:gd name="connsiteY2" fmla="*/ 83442 h 155801"/>
                  <a:gd name="connsiteX3" fmla="*/ 100014 w 205239"/>
                  <a:gd name="connsiteY3" fmla="*/ 44328 h 155801"/>
                  <a:gd name="connsiteX4" fmla="*/ 52124 w 205239"/>
                  <a:gd name="connsiteY4" fmla="*/ 41721 h 155801"/>
                  <a:gd name="connsiteX5" fmla="*/ 0 w 205239"/>
                  <a:gd name="connsiteY5" fmla="*/ 41721 h 155801"/>
                  <a:gd name="connsiteX6" fmla="*/ 0 w 205239"/>
                  <a:gd name="connsiteY6" fmla="*/ 0 h 155801"/>
                  <a:gd name="connsiteX7" fmla="*/ 119886 w 205239"/>
                  <a:gd name="connsiteY7" fmla="*/ 326 h 155801"/>
                  <a:gd name="connsiteX8" fmla="*/ 127379 w 205239"/>
                  <a:gd name="connsiteY8" fmla="*/ 5541 h 155801"/>
                  <a:gd name="connsiteX9" fmla="*/ 205240 w 205239"/>
                  <a:gd name="connsiteY9" fmla="*/ 134289 h 155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5239" h="155801">
                    <a:moveTo>
                      <a:pt x="205240" y="134289"/>
                    </a:moveTo>
                    <a:cubicBezTo>
                      <a:pt x="192860" y="141786"/>
                      <a:pt x="181784" y="148305"/>
                      <a:pt x="169730" y="155801"/>
                    </a:cubicBezTo>
                    <a:cubicBezTo>
                      <a:pt x="155070" y="131356"/>
                      <a:pt x="140736" y="107236"/>
                      <a:pt x="126076" y="83442"/>
                    </a:cubicBezTo>
                    <a:cubicBezTo>
                      <a:pt x="117931" y="69752"/>
                      <a:pt x="112393" y="51173"/>
                      <a:pt x="100014" y="44328"/>
                    </a:cubicBezTo>
                    <a:cubicBezTo>
                      <a:pt x="87308" y="37484"/>
                      <a:pt x="68413" y="42047"/>
                      <a:pt x="52124" y="41721"/>
                    </a:cubicBezTo>
                    <a:cubicBezTo>
                      <a:pt x="35184" y="41395"/>
                      <a:pt x="17918" y="41721"/>
                      <a:pt x="0" y="41721"/>
                    </a:cubicBezTo>
                    <a:cubicBezTo>
                      <a:pt x="0" y="27379"/>
                      <a:pt x="0" y="14016"/>
                      <a:pt x="0" y="0"/>
                    </a:cubicBezTo>
                    <a:cubicBezTo>
                      <a:pt x="40396" y="0"/>
                      <a:pt x="80141" y="0"/>
                      <a:pt x="119886" y="326"/>
                    </a:cubicBezTo>
                    <a:cubicBezTo>
                      <a:pt x="122492" y="326"/>
                      <a:pt x="125750" y="3259"/>
                      <a:pt x="127379" y="5541"/>
                    </a:cubicBezTo>
                    <a:cubicBezTo>
                      <a:pt x="153441" y="47914"/>
                      <a:pt x="179178" y="90613"/>
                      <a:pt x="205240" y="134289"/>
                    </a:cubicBezTo>
                    <a:close/>
                  </a:path>
                </a:pathLst>
              </a:custGeom>
              <a:grpFill/>
              <a:ln w="3247"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3D5971CA-B036-4288-FB36-E76DD29F2FA7}"/>
                  </a:ext>
                </a:extLst>
              </p:cNvPr>
              <p:cNvSpPr/>
              <p:nvPr/>
            </p:nvSpPr>
            <p:spPr>
              <a:xfrm>
                <a:off x="9101339" y="3376324"/>
                <a:ext cx="204913" cy="155556"/>
              </a:xfrm>
              <a:custGeom>
                <a:avLst/>
                <a:gdLst>
                  <a:gd name="connsiteX0" fmla="*/ 0 w 204913"/>
                  <a:gd name="connsiteY0" fmla="*/ 21186 h 155556"/>
                  <a:gd name="connsiteX1" fmla="*/ 35184 w 204913"/>
                  <a:gd name="connsiteY1" fmla="*/ 0 h 155556"/>
                  <a:gd name="connsiteX2" fmla="*/ 42677 w 204913"/>
                  <a:gd name="connsiteY2" fmla="*/ 11408 h 155556"/>
                  <a:gd name="connsiteX3" fmla="*/ 98059 w 204913"/>
                  <a:gd name="connsiteY3" fmla="*/ 104302 h 155556"/>
                  <a:gd name="connsiteX4" fmla="*/ 115977 w 204913"/>
                  <a:gd name="connsiteY4" fmla="*/ 114081 h 155556"/>
                  <a:gd name="connsiteX5" fmla="*/ 204914 w 204913"/>
                  <a:gd name="connsiteY5" fmla="*/ 113754 h 155556"/>
                  <a:gd name="connsiteX6" fmla="*/ 204914 w 204913"/>
                  <a:gd name="connsiteY6" fmla="*/ 155475 h 155556"/>
                  <a:gd name="connsiteX7" fmla="*/ 171359 w 204913"/>
                  <a:gd name="connsiteY7" fmla="*/ 155475 h 155556"/>
                  <a:gd name="connsiteX8" fmla="*/ 89589 w 204913"/>
                  <a:gd name="connsiteY8" fmla="*/ 155149 h 155556"/>
                  <a:gd name="connsiteX9" fmla="*/ 78187 w 204913"/>
                  <a:gd name="connsiteY9" fmla="*/ 150260 h 155556"/>
                  <a:gd name="connsiteX10" fmla="*/ 0 w 204913"/>
                  <a:gd name="connsiteY10" fmla="*/ 21186 h 155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913" h="155556">
                    <a:moveTo>
                      <a:pt x="0" y="21186"/>
                    </a:moveTo>
                    <a:cubicBezTo>
                      <a:pt x="11728" y="14016"/>
                      <a:pt x="22804" y="7497"/>
                      <a:pt x="35184" y="0"/>
                    </a:cubicBezTo>
                    <a:cubicBezTo>
                      <a:pt x="37790" y="3911"/>
                      <a:pt x="40396" y="7497"/>
                      <a:pt x="42677" y="11408"/>
                    </a:cubicBezTo>
                    <a:cubicBezTo>
                      <a:pt x="61246" y="42373"/>
                      <a:pt x="80141" y="73011"/>
                      <a:pt x="98059" y="104302"/>
                    </a:cubicBezTo>
                    <a:cubicBezTo>
                      <a:pt x="102620" y="112125"/>
                      <a:pt x="107507" y="114406"/>
                      <a:pt x="115977" y="114081"/>
                    </a:cubicBezTo>
                    <a:cubicBezTo>
                      <a:pt x="145297" y="113754"/>
                      <a:pt x="174617" y="113754"/>
                      <a:pt x="204914" y="113754"/>
                    </a:cubicBezTo>
                    <a:cubicBezTo>
                      <a:pt x="204914" y="127770"/>
                      <a:pt x="204914" y="140808"/>
                      <a:pt x="204914" y="155475"/>
                    </a:cubicBezTo>
                    <a:cubicBezTo>
                      <a:pt x="193838" y="155475"/>
                      <a:pt x="182435" y="155475"/>
                      <a:pt x="171359" y="155475"/>
                    </a:cubicBezTo>
                    <a:cubicBezTo>
                      <a:pt x="143994" y="155475"/>
                      <a:pt x="116954" y="155801"/>
                      <a:pt x="89589" y="155149"/>
                    </a:cubicBezTo>
                    <a:cubicBezTo>
                      <a:pt x="85679" y="155149"/>
                      <a:pt x="79815" y="153194"/>
                      <a:pt x="78187" y="150260"/>
                    </a:cubicBezTo>
                    <a:cubicBezTo>
                      <a:pt x="51799" y="107888"/>
                      <a:pt x="26062" y="64863"/>
                      <a:pt x="0" y="21186"/>
                    </a:cubicBezTo>
                    <a:close/>
                  </a:path>
                </a:pathLst>
              </a:custGeom>
              <a:grpFill/>
              <a:ln w="3247"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9D872B36-0BDA-0E67-6907-576B5E8ECB3C}"/>
                  </a:ext>
                </a:extLst>
              </p:cNvPr>
              <p:cNvSpPr/>
              <p:nvPr/>
            </p:nvSpPr>
            <p:spPr>
              <a:xfrm>
                <a:off x="9428693" y="3448471"/>
                <a:ext cx="132318" cy="280524"/>
              </a:xfrm>
              <a:custGeom>
                <a:avLst/>
                <a:gdLst>
                  <a:gd name="connsiteX0" fmla="*/ 114401 w 132318"/>
                  <a:gd name="connsiteY0" fmla="*/ 259339 h 280524"/>
                  <a:gd name="connsiteX1" fmla="*/ 78891 w 132318"/>
                  <a:gd name="connsiteY1" fmla="*/ 280525 h 280524"/>
                  <a:gd name="connsiteX2" fmla="*/ 50874 w 132318"/>
                  <a:gd name="connsiteY2" fmla="*/ 233915 h 280524"/>
                  <a:gd name="connsiteX3" fmla="*/ 2985 w 132318"/>
                  <a:gd name="connsiteY3" fmla="*/ 154059 h 280524"/>
                  <a:gd name="connsiteX4" fmla="*/ 2659 w 132318"/>
                  <a:gd name="connsiteY4" fmla="*/ 137109 h 280524"/>
                  <a:gd name="connsiteX5" fmla="*/ 80845 w 132318"/>
                  <a:gd name="connsiteY5" fmla="*/ 8036 h 280524"/>
                  <a:gd name="connsiteX6" fmla="*/ 93225 w 132318"/>
                  <a:gd name="connsiteY6" fmla="*/ 539 h 280524"/>
                  <a:gd name="connsiteX7" fmla="*/ 132318 w 132318"/>
                  <a:gd name="connsiteY7" fmla="*/ 213 h 280524"/>
                  <a:gd name="connsiteX8" fmla="*/ 132318 w 132318"/>
                  <a:gd name="connsiteY8" fmla="*/ 42260 h 280524"/>
                  <a:gd name="connsiteX9" fmla="*/ 93225 w 132318"/>
                  <a:gd name="connsiteY9" fmla="*/ 67357 h 280524"/>
                  <a:gd name="connsiteX10" fmla="*/ 51525 w 132318"/>
                  <a:gd name="connsiteY10" fmla="*/ 136132 h 280524"/>
                  <a:gd name="connsiteX11" fmla="*/ 51525 w 132318"/>
                  <a:gd name="connsiteY11" fmla="*/ 154385 h 280524"/>
                  <a:gd name="connsiteX12" fmla="*/ 114401 w 132318"/>
                  <a:gd name="connsiteY12" fmla="*/ 259339 h 28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2318" h="280524">
                    <a:moveTo>
                      <a:pt x="114401" y="259339"/>
                    </a:moveTo>
                    <a:cubicBezTo>
                      <a:pt x="102021" y="266835"/>
                      <a:pt x="90945" y="273354"/>
                      <a:pt x="78891" y="280525"/>
                    </a:cubicBezTo>
                    <a:cubicBezTo>
                      <a:pt x="69443" y="264554"/>
                      <a:pt x="59996" y="249234"/>
                      <a:pt x="50874" y="233915"/>
                    </a:cubicBezTo>
                    <a:cubicBezTo>
                      <a:pt x="34911" y="207187"/>
                      <a:pt x="19273" y="180460"/>
                      <a:pt x="2985" y="154059"/>
                    </a:cubicBezTo>
                    <a:cubicBezTo>
                      <a:pt x="-599" y="148192"/>
                      <a:pt x="-1250" y="143628"/>
                      <a:pt x="2659" y="137109"/>
                    </a:cubicBezTo>
                    <a:cubicBezTo>
                      <a:pt x="28721" y="94085"/>
                      <a:pt x="54458" y="50734"/>
                      <a:pt x="80845" y="8036"/>
                    </a:cubicBezTo>
                    <a:cubicBezTo>
                      <a:pt x="83126" y="4450"/>
                      <a:pt x="88990" y="865"/>
                      <a:pt x="93225" y="539"/>
                    </a:cubicBezTo>
                    <a:cubicBezTo>
                      <a:pt x="105930" y="-439"/>
                      <a:pt x="118961" y="213"/>
                      <a:pt x="132318" y="213"/>
                    </a:cubicBezTo>
                    <a:cubicBezTo>
                      <a:pt x="132318" y="14554"/>
                      <a:pt x="132318" y="27266"/>
                      <a:pt x="132318" y="42260"/>
                    </a:cubicBezTo>
                    <a:cubicBezTo>
                      <a:pt x="107559" y="33459"/>
                      <a:pt x="102021" y="52690"/>
                      <a:pt x="93225" y="67357"/>
                    </a:cubicBezTo>
                    <a:cubicBezTo>
                      <a:pt x="79542" y="90499"/>
                      <a:pt x="65860" y="113642"/>
                      <a:pt x="51525" y="136132"/>
                    </a:cubicBezTo>
                    <a:cubicBezTo>
                      <a:pt x="47290" y="142651"/>
                      <a:pt x="47616" y="147540"/>
                      <a:pt x="51525" y="154385"/>
                    </a:cubicBezTo>
                    <a:cubicBezTo>
                      <a:pt x="72375" y="188935"/>
                      <a:pt x="92899" y="223485"/>
                      <a:pt x="114401" y="259339"/>
                    </a:cubicBezTo>
                    <a:close/>
                  </a:path>
                </a:pathLst>
              </a:custGeom>
              <a:grpFill/>
              <a:ln w="3247"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9D8CB1FC-6786-0F72-577D-C7B8E2F0E61A}"/>
                  </a:ext>
                </a:extLst>
              </p:cNvPr>
              <p:cNvSpPr/>
              <p:nvPr/>
            </p:nvSpPr>
            <p:spPr>
              <a:xfrm>
                <a:off x="9603362" y="3449987"/>
                <a:ext cx="40396" cy="39439"/>
              </a:xfrm>
              <a:custGeom>
                <a:avLst/>
                <a:gdLst>
                  <a:gd name="connsiteX0" fmla="*/ 0 w 40396"/>
                  <a:gd name="connsiteY0" fmla="*/ 39439 h 39439"/>
                  <a:gd name="connsiteX1" fmla="*/ 0 w 40396"/>
                  <a:gd name="connsiteY1" fmla="*/ 0 h 39439"/>
                  <a:gd name="connsiteX2" fmla="*/ 40396 w 40396"/>
                  <a:gd name="connsiteY2" fmla="*/ 0 h 39439"/>
                  <a:gd name="connsiteX3" fmla="*/ 40396 w 40396"/>
                  <a:gd name="connsiteY3" fmla="*/ 39439 h 39439"/>
                  <a:gd name="connsiteX4" fmla="*/ 0 w 40396"/>
                  <a:gd name="connsiteY4" fmla="*/ 39439 h 3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96" h="39439">
                    <a:moveTo>
                      <a:pt x="0" y="39439"/>
                    </a:moveTo>
                    <a:cubicBezTo>
                      <a:pt x="0" y="26076"/>
                      <a:pt x="0" y="13364"/>
                      <a:pt x="0" y="0"/>
                    </a:cubicBezTo>
                    <a:cubicBezTo>
                      <a:pt x="13683" y="0"/>
                      <a:pt x="26714" y="0"/>
                      <a:pt x="40396" y="0"/>
                    </a:cubicBezTo>
                    <a:cubicBezTo>
                      <a:pt x="40396" y="13364"/>
                      <a:pt x="40396" y="26076"/>
                      <a:pt x="40396" y="39439"/>
                    </a:cubicBezTo>
                    <a:cubicBezTo>
                      <a:pt x="26714" y="39439"/>
                      <a:pt x="13683" y="39439"/>
                      <a:pt x="0" y="39439"/>
                    </a:cubicBezTo>
                    <a:close/>
                  </a:path>
                </a:pathLst>
              </a:custGeom>
              <a:grpFill/>
              <a:ln w="3247"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3DDF860C-0300-BEF4-AF3C-1127C417544C}"/>
                  </a:ext>
                </a:extLst>
              </p:cNvPr>
              <p:cNvSpPr/>
              <p:nvPr/>
            </p:nvSpPr>
            <p:spPr>
              <a:xfrm>
                <a:off x="9760967" y="3252139"/>
                <a:ext cx="214106" cy="279986"/>
              </a:xfrm>
              <a:custGeom>
                <a:avLst/>
                <a:gdLst>
                  <a:gd name="connsiteX0" fmla="*/ 214107 w 214106"/>
                  <a:gd name="connsiteY0" fmla="*/ 237939 h 279986"/>
                  <a:gd name="connsiteX1" fmla="*/ 214107 w 214106"/>
                  <a:gd name="connsiteY1" fmla="*/ 279660 h 279986"/>
                  <a:gd name="connsiteX2" fmla="*/ 192931 w 214106"/>
                  <a:gd name="connsiteY2" fmla="*/ 279660 h 279986"/>
                  <a:gd name="connsiteX3" fmla="*/ 94872 w 214106"/>
                  <a:gd name="connsiteY3" fmla="*/ 279986 h 279986"/>
                  <a:gd name="connsiteX4" fmla="*/ 78909 w 214106"/>
                  <a:gd name="connsiteY4" fmla="*/ 271186 h 279986"/>
                  <a:gd name="connsiteX5" fmla="*/ 2351 w 214106"/>
                  <a:gd name="connsiteY5" fmla="*/ 142764 h 279986"/>
                  <a:gd name="connsiteX6" fmla="*/ 1048 w 214106"/>
                  <a:gd name="connsiteY6" fmla="*/ 128748 h 279986"/>
                  <a:gd name="connsiteX7" fmla="*/ 75000 w 214106"/>
                  <a:gd name="connsiteY7" fmla="*/ 4563 h 279986"/>
                  <a:gd name="connsiteX8" fmla="*/ 78583 w 214106"/>
                  <a:gd name="connsiteY8" fmla="*/ 0 h 279986"/>
                  <a:gd name="connsiteX9" fmla="*/ 113441 w 214106"/>
                  <a:gd name="connsiteY9" fmla="*/ 20861 h 279986"/>
                  <a:gd name="connsiteX10" fmla="*/ 51543 w 214106"/>
                  <a:gd name="connsiteY10" fmla="*/ 123859 h 279986"/>
                  <a:gd name="connsiteX11" fmla="*/ 51543 w 214106"/>
                  <a:gd name="connsiteY11" fmla="*/ 145045 h 279986"/>
                  <a:gd name="connsiteX12" fmla="*/ 101387 w 214106"/>
                  <a:gd name="connsiteY12" fmla="*/ 228161 h 279986"/>
                  <a:gd name="connsiteX13" fmla="*/ 119305 w 214106"/>
                  <a:gd name="connsiteY13" fmla="*/ 238265 h 279986"/>
                  <a:gd name="connsiteX14" fmla="*/ 199772 w 214106"/>
                  <a:gd name="connsiteY14" fmla="*/ 237939 h 279986"/>
                  <a:gd name="connsiteX15" fmla="*/ 214107 w 214106"/>
                  <a:gd name="connsiteY15" fmla="*/ 237939 h 279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4106" h="279986">
                    <a:moveTo>
                      <a:pt x="214107" y="237939"/>
                    </a:moveTo>
                    <a:cubicBezTo>
                      <a:pt x="214107" y="252281"/>
                      <a:pt x="214107" y="264993"/>
                      <a:pt x="214107" y="279660"/>
                    </a:cubicBezTo>
                    <a:cubicBezTo>
                      <a:pt x="206939" y="279660"/>
                      <a:pt x="199772" y="279660"/>
                      <a:pt x="192931" y="279660"/>
                    </a:cubicBezTo>
                    <a:cubicBezTo>
                      <a:pt x="160353" y="279660"/>
                      <a:pt x="127450" y="279334"/>
                      <a:pt x="94872" y="279986"/>
                    </a:cubicBezTo>
                    <a:cubicBezTo>
                      <a:pt x="87379" y="279986"/>
                      <a:pt x="82818" y="277705"/>
                      <a:pt x="78909" y="271186"/>
                    </a:cubicBezTo>
                    <a:cubicBezTo>
                      <a:pt x="53498" y="228161"/>
                      <a:pt x="27762" y="185788"/>
                      <a:pt x="2351" y="142764"/>
                    </a:cubicBezTo>
                    <a:cubicBezTo>
                      <a:pt x="71" y="138852"/>
                      <a:pt x="-907" y="132007"/>
                      <a:pt x="1048" y="128748"/>
                    </a:cubicBezTo>
                    <a:cubicBezTo>
                      <a:pt x="25481" y="87027"/>
                      <a:pt x="50240" y="45958"/>
                      <a:pt x="75000" y="4563"/>
                    </a:cubicBezTo>
                    <a:cubicBezTo>
                      <a:pt x="75977" y="3259"/>
                      <a:pt x="76954" y="1956"/>
                      <a:pt x="78583" y="0"/>
                    </a:cubicBezTo>
                    <a:cubicBezTo>
                      <a:pt x="89985" y="6845"/>
                      <a:pt x="101387" y="13690"/>
                      <a:pt x="113441" y="20861"/>
                    </a:cubicBezTo>
                    <a:cubicBezTo>
                      <a:pt x="92266" y="56062"/>
                      <a:pt x="72393" y="90287"/>
                      <a:pt x="51543" y="123859"/>
                    </a:cubicBezTo>
                    <a:cubicBezTo>
                      <a:pt x="46657" y="131682"/>
                      <a:pt x="46657" y="137223"/>
                      <a:pt x="51543" y="145045"/>
                    </a:cubicBezTo>
                    <a:cubicBezTo>
                      <a:pt x="68810" y="172425"/>
                      <a:pt x="85099" y="200130"/>
                      <a:pt x="101387" y="228161"/>
                    </a:cubicBezTo>
                    <a:cubicBezTo>
                      <a:pt x="105623" y="235658"/>
                      <a:pt x="110835" y="238265"/>
                      <a:pt x="119305" y="238265"/>
                    </a:cubicBezTo>
                    <a:cubicBezTo>
                      <a:pt x="146019" y="237614"/>
                      <a:pt x="173058" y="237939"/>
                      <a:pt x="199772" y="237939"/>
                    </a:cubicBezTo>
                    <a:cubicBezTo>
                      <a:pt x="204333" y="237939"/>
                      <a:pt x="208894" y="237939"/>
                      <a:pt x="214107" y="237939"/>
                    </a:cubicBezTo>
                    <a:close/>
                  </a:path>
                </a:pathLst>
              </a:custGeom>
              <a:grpFill/>
              <a:ln w="3247" cap="flat">
                <a:noFill/>
                <a:prstDash val="solid"/>
                <a:miter/>
              </a:ln>
            </p:spPr>
            <p:txBody>
              <a:bodyPr rtlCol="0" anchor="ctr"/>
              <a:lstStyle/>
              <a:p>
                <a:endParaRPr lang="en-US"/>
              </a:p>
            </p:txBody>
          </p:sp>
        </p:grpSp>
        <p:grpSp>
          <p:nvGrpSpPr>
            <p:cNvPr id="23" name="Graphic 125">
              <a:extLst>
                <a:ext uri="{FF2B5EF4-FFF2-40B4-BE49-F238E27FC236}">
                  <a16:creationId xmlns:a16="http://schemas.microsoft.com/office/drawing/2014/main" id="{B2DE1523-5545-4014-9DE2-6AD3F38F1F77}"/>
                </a:ext>
              </a:extLst>
            </p:cNvPr>
            <p:cNvGrpSpPr/>
            <p:nvPr/>
          </p:nvGrpSpPr>
          <p:grpSpPr>
            <a:xfrm>
              <a:off x="2332611" y="4670411"/>
              <a:ext cx="164944" cy="211586"/>
              <a:chOff x="9926214" y="2884474"/>
              <a:chExt cx="164944" cy="211586"/>
            </a:xfrm>
            <a:solidFill>
              <a:srgbClr val="E8A116"/>
            </a:solidFill>
          </p:grpSpPr>
          <p:sp>
            <p:nvSpPr>
              <p:cNvPr id="24" name="Freeform 23">
                <a:extLst>
                  <a:ext uri="{FF2B5EF4-FFF2-40B4-BE49-F238E27FC236}">
                    <a16:creationId xmlns:a16="http://schemas.microsoft.com/office/drawing/2014/main" id="{776BC8B2-BA32-88F7-0E92-7712C64384FB}"/>
                  </a:ext>
                </a:extLst>
              </p:cNvPr>
              <p:cNvSpPr/>
              <p:nvPr/>
            </p:nvSpPr>
            <p:spPr>
              <a:xfrm>
                <a:off x="9926214" y="2951316"/>
                <a:ext cx="164944" cy="50172"/>
              </a:xfrm>
              <a:custGeom>
                <a:avLst/>
                <a:gdLst>
                  <a:gd name="connsiteX0" fmla="*/ 160276 w 164944"/>
                  <a:gd name="connsiteY0" fmla="*/ 50172 h 50172"/>
                  <a:gd name="connsiteX1" fmla="*/ 3903 w 164944"/>
                  <a:gd name="connsiteY1" fmla="*/ 49846 h 50172"/>
                  <a:gd name="connsiteX2" fmla="*/ 10418 w 164944"/>
                  <a:gd name="connsiteY2" fmla="*/ 21163 h 50172"/>
                  <a:gd name="connsiteX3" fmla="*/ 92514 w 164944"/>
                  <a:gd name="connsiteY3" fmla="*/ 302 h 50172"/>
                  <a:gd name="connsiteX4" fmla="*/ 142358 w 164944"/>
                  <a:gd name="connsiteY4" fmla="*/ 6170 h 50172"/>
                  <a:gd name="connsiteX5" fmla="*/ 163208 w 164944"/>
                  <a:gd name="connsiteY5" fmla="*/ 37460 h 50172"/>
                  <a:gd name="connsiteX6" fmla="*/ 160276 w 164944"/>
                  <a:gd name="connsiteY6" fmla="*/ 50172 h 50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944" h="50172">
                    <a:moveTo>
                      <a:pt x="160276" y="50172"/>
                    </a:moveTo>
                    <a:cubicBezTo>
                      <a:pt x="107500" y="39416"/>
                      <a:pt x="55375" y="39416"/>
                      <a:pt x="3903" y="49846"/>
                    </a:cubicBezTo>
                    <a:cubicBezTo>
                      <a:pt x="-3590" y="37134"/>
                      <a:pt x="319" y="30941"/>
                      <a:pt x="10418" y="21163"/>
                    </a:cubicBezTo>
                    <a:cubicBezTo>
                      <a:pt x="34851" y="-1979"/>
                      <a:pt x="63520" y="-349"/>
                      <a:pt x="92514" y="302"/>
                    </a:cubicBezTo>
                    <a:cubicBezTo>
                      <a:pt x="109129" y="628"/>
                      <a:pt x="125743" y="3236"/>
                      <a:pt x="142358" y="6170"/>
                    </a:cubicBezTo>
                    <a:cubicBezTo>
                      <a:pt x="164185" y="9755"/>
                      <a:pt x="167769" y="15622"/>
                      <a:pt x="163208" y="37460"/>
                    </a:cubicBezTo>
                    <a:cubicBezTo>
                      <a:pt x="162556" y="41045"/>
                      <a:pt x="161579" y="44631"/>
                      <a:pt x="160276" y="50172"/>
                    </a:cubicBezTo>
                    <a:close/>
                  </a:path>
                </a:pathLst>
              </a:custGeom>
              <a:grpFill/>
              <a:ln w="3247"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96699672-F3DB-734D-2F6C-0DCF1BE7F9A9}"/>
                  </a:ext>
                </a:extLst>
              </p:cNvPr>
              <p:cNvSpPr/>
              <p:nvPr/>
            </p:nvSpPr>
            <p:spPr>
              <a:xfrm>
                <a:off x="9943474" y="3034530"/>
                <a:ext cx="127053" cy="61529"/>
              </a:xfrm>
              <a:custGeom>
                <a:avLst/>
                <a:gdLst>
                  <a:gd name="connsiteX0" fmla="*/ 0 w 127053"/>
                  <a:gd name="connsiteY0" fmla="*/ 6397 h 61529"/>
                  <a:gd name="connsiteX1" fmla="*/ 127053 w 127053"/>
                  <a:gd name="connsiteY1" fmla="*/ 6071 h 61529"/>
                  <a:gd name="connsiteX2" fmla="*/ 64504 w 127053"/>
                  <a:gd name="connsiteY2" fmla="*/ 61482 h 61529"/>
                  <a:gd name="connsiteX3" fmla="*/ 0 w 127053"/>
                  <a:gd name="connsiteY3" fmla="*/ 6397 h 61529"/>
                </a:gdLst>
                <a:ahLst/>
                <a:cxnLst>
                  <a:cxn ang="0">
                    <a:pos x="connsiteX0" y="connsiteY0"/>
                  </a:cxn>
                  <a:cxn ang="0">
                    <a:pos x="connsiteX1" y="connsiteY1"/>
                  </a:cxn>
                  <a:cxn ang="0">
                    <a:pos x="connsiteX2" y="connsiteY2"/>
                  </a:cxn>
                  <a:cxn ang="0">
                    <a:pos x="connsiteX3" y="connsiteY3"/>
                  </a:cxn>
                </a:cxnLst>
                <a:rect l="l" t="t" r="r" b="b"/>
                <a:pathLst>
                  <a:path w="127053" h="61529">
                    <a:moveTo>
                      <a:pt x="0" y="6397"/>
                    </a:moveTo>
                    <a:cubicBezTo>
                      <a:pt x="43328" y="-2077"/>
                      <a:pt x="85028" y="-2077"/>
                      <a:pt x="127053" y="6071"/>
                    </a:cubicBezTo>
                    <a:cubicBezTo>
                      <a:pt x="115977" y="37362"/>
                      <a:pt x="87960" y="62786"/>
                      <a:pt x="64504" y="61482"/>
                    </a:cubicBezTo>
                    <a:cubicBezTo>
                      <a:pt x="30297" y="59200"/>
                      <a:pt x="15312" y="33777"/>
                      <a:pt x="0" y="6397"/>
                    </a:cubicBezTo>
                    <a:close/>
                  </a:path>
                </a:pathLst>
              </a:custGeom>
              <a:grpFill/>
              <a:ln w="324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C1AFE1-1D28-E454-0E1A-5E5022270224}"/>
                  </a:ext>
                </a:extLst>
              </p:cNvPr>
              <p:cNvSpPr/>
              <p:nvPr/>
            </p:nvSpPr>
            <p:spPr>
              <a:xfrm>
                <a:off x="10001788" y="2884474"/>
                <a:ext cx="31600" cy="25097"/>
              </a:xfrm>
              <a:custGeom>
                <a:avLst/>
                <a:gdLst>
                  <a:gd name="connsiteX0" fmla="*/ 0 w 31600"/>
                  <a:gd name="connsiteY0" fmla="*/ 25098 h 25097"/>
                  <a:gd name="connsiteX1" fmla="*/ 15637 w 31600"/>
                  <a:gd name="connsiteY1" fmla="*/ 0 h 25097"/>
                  <a:gd name="connsiteX2" fmla="*/ 31600 w 31600"/>
                  <a:gd name="connsiteY2" fmla="*/ 25098 h 25097"/>
                  <a:gd name="connsiteX3" fmla="*/ 0 w 31600"/>
                  <a:gd name="connsiteY3" fmla="*/ 25098 h 25097"/>
                </a:gdLst>
                <a:ahLst/>
                <a:cxnLst>
                  <a:cxn ang="0">
                    <a:pos x="connsiteX0" y="connsiteY0"/>
                  </a:cxn>
                  <a:cxn ang="0">
                    <a:pos x="connsiteX1" y="connsiteY1"/>
                  </a:cxn>
                  <a:cxn ang="0">
                    <a:pos x="connsiteX2" y="connsiteY2"/>
                  </a:cxn>
                  <a:cxn ang="0">
                    <a:pos x="connsiteX3" y="connsiteY3"/>
                  </a:cxn>
                </a:cxnLst>
                <a:rect l="l" t="t" r="r" b="b"/>
                <a:pathLst>
                  <a:path w="31600" h="25097">
                    <a:moveTo>
                      <a:pt x="0" y="25098"/>
                    </a:moveTo>
                    <a:cubicBezTo>
                      <a:pt x="5538" y="16297"/>
                      <a:pt x="10099" y="9126"/>
                      <a:pt x="15637" y="0"/>
                    </a:cubicBezTo>
                    <a:cubicBezTo>
                      <a:pt x="21176" y="8801"/>
                      <a:pt x="26062" y="16297"/>
                      <a:pt x="31600" y="25098"/>
                    </a:cubicBezTo>
                    <a:cubicBezTo>
                      <a:pt x="20524" y="25098"/>
                      <a:pt x="11402" y="25098"/>
                      <a:pt x="0" y="25098"/>
                    </a:cubicBezTo>
                    <a:close/>
                  </a:path>
                </a:pathLst>
              </a:custGeom>
              <a:grpFill/>
              <a:ln w="324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076222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3792859" y="761604"/>
            <a:ext cx="7783630" cy="5234406"/>
          </a:xfrm>
        </p:spPr>
        <p:txBody>
          <a:bodyPr/>
          <a:lstStyle/>
          <a:p>
            <a:pPr marL="12700" indent="-12700" algn="just">
              <a:lnSpc>
                <a:spcPts val="2480"/>
              </a:lnSpc>
              <a:spcBef>
                <a:spcPts val="0"/>
              </a:spcBef>
            </a:pPr>
            <a:r>
              <a:rPr lang="en-IE" sz="2400" dirty="0">
                <a:solidFill>
                  <a:srgbClr val="424242"/>
                </a:solidFill>
              </a:rPr>
              <a:t>Once these cells have been capped with wax, the honey is ready. This honey is a food store for the bee colony to eat through out the winter or can be harvested by the bee keeper. See Directive 2014/63EU for composition and labelling of honey. A</a:t>
            </a:r>
            <a:r>
              <a:rPr lang="en-IE" sz="2400" b="1" dirty="0">
                <a:solidFill>
                  <a:srgbClr val="424242"/>
                </a:solidFill>
              </a:rPr>
              <a:t> bee smoker is </a:t>
            </a:r>
            <a:r>
              <a:rPr lang="en-IE" sz="2400" dirty="0">
                <a:solidFill>
                  <a:srgbClr val="424242"/>
                </a:solidFill>
              </a:rPr>
              <a:t>used by beekeepers to mask the bee pheromones and therefore keeps bees calm when opening and lifting honey combs from the hive. </a:t>
            </a:r>
            <a:r>
              <a:rPr lang="en-IE" sz="2400" b="1" dirty="0">
                <a:solidFill>
                  <a:srgbClr val="424242"/>
                </a:solidFill>
              </a:rPr>
              <a:t>Beeswax</a:t>
            </a:r>
            <a:r>
              <a:rPr lang="en-IE" sz="2400" dirty="0">
                <a:solidFill>
                  <a:srgbClr val="424242"/>
                </a:solidFill>
              </a:rPr>
              <a:t> can be made from the wax </a:t>
            </a:r>
            <a:r>
              <a:rPr lang="en-IE" sz="2400" dirty="0" err="1">
                <a:solidFill>
                  <a:srgbClr val="424242"/>
                </a:solidFill>
              </a:rPr>
              <a:t>cappings</a:t>
            </a:r>
            <a:r>
              <a:rPr lang="en-IE" sz="2400" dirty="0">
                <a:solidFill>
                  <a:srgbClr val="424242"/>
                </a:solidFill>
              </a:rPr>
              <a:t> of the honeycomb. Try to encourage the community to grow </a:t>
            </a:r>
            <a:r>
              <a:rPr lang="en-IE" sz="2400" b="1" dirty="0">
                <a:solidFill>
                  <a:srgbClr val="424242"/>
                </a:solidFill>
              </a:rPr>
              <a:t>pollinator plants </a:t>
            </a:r>
            <a:r>
              <a:rPr lang="en-IE" sz="2400" dirty="0">
                <a:solidFill>
                  <a:srgbClr val="424242"/>
                </a:solidFill>
              </a:rPr>
              <a:t>that attract bees at different seasons for bees to forage. Bees typically collect nectar from flowers within a 6 km radius. </a:t>
            </a:r>
            <a:r>
              <a:rPr lang="en-IE" sz="2400" b="1" dirty="0">
                <a:solidFill>
                  <a:srgbClr val="424242"/>
                </a:solidFill>
              </a:rPr>
              <a:t>Pesticides </a:t>
            </a:r>
            <a:r>
              <a:rPr lang="en-IE" sz="2400" dirty="0">
                <a:solidFill>
                  <a:srgbClr val="424242"/>
                </a:solidFill>
              </a:rPr>
              <a:t>can be toxic to bees</a:t>
            </a:r>
            <a:r>
              <a:rPr lang="en-IE" sz="2400" b="1" dirty="0">
                <a:solidFill>
                  <a:srgbClr val="424242"/>
                </a:solidFill>
              </a:rPr>
              <a:t>. </a:t>
            </a:r>
            <a:r>
              <a:rPr lang="en-IE" sz="2400" dirty="0">
                <a:solidFill>
                  <a:srgbClr val="424242"/>
                </a:solidFill>
              </a:rPr>
              <a:t>Herbicides and fungicides are generally non-toxic to bees. When the bee hive gets too crowded, or the queen gets too old, the queen leaves the hive with about half of the worker bees  – this is called a bee </a:t>
            </a:r>
            <a:r>
              <a:rPr lang="en-IE" sz="2400" b="1" dirty="0">
                <a:solidFill>
                  <a:srgbClr val="424242"/>
                </a:solidFill>
              </a:rPr>
              <a:t>swarm</a:t>
            </a:r>
            <a:r>
              <a:rPr lang="en-IE" sz="2400" dirty="0">
                <a:solidFill>
                  <a:srgbClr val="424242"/>
                </a:solidFill>
              </a:rPr>
              <a:t>. </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1" y="761603"/>
            <a:ext cx="2881609" cy="803654"/>
          </a:xfrm>
        </p:spPr>
        <p:txBody>
          <a:bodyPr/>
          <a:lstStyle/>
          <a:p>
            <a:pPr>
              <a:lnSpc>
                <a:spcPts val="3520"/>
              </a:lnSpc>
              <a:spcBef>
                <a:spcPts val="0"/>
              </a:spcBef>
            </a:pPr>
            <a:r>
              <a:rPr lang="en-US" b="1" dirty="0">
                <a:solidFill>
                  <a:srgbClr val="E8A116"/>
                </a:solidFill>
              </a:rPr>
              <a:t>2.8 Urban Apiculture: Bee Keeping and Honey Production</a:t>
            </a:r>
          </a:p>
          <a:p>
            <a:pPr>
              <a:lnSpc>
                <a:spcPts val="3520"/>
              </a:lnSpc>
              <a:spcBef>
                <a:spcPts val="0"/>
              </a:spcBef>
            </a:pPr>
            <a:endParaRPr lang="en-US" b="1" dirty="0">
              <a:solidFill>
                <a:srgbClr val="E8A116"/>
              </a:solidFill>
            </a:endParaRP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a:off x="3282798" y="346056"/>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9F35692F-1833-80A5-E1D0-0C0D43941113}"/>
              </a:ext>
            </a:extLst>
          </p:cNvPr>
          <p:cNvGrpSpPr/>
          <p:nvPr/>
        </p:nvGrpSpPr>
        <p:grpSpPr>
          <a:xfrm>
            <a:off x="2328072" y="4794279"/>
            <a:ext cx="1196186" cy="1190483"/>
            <a:chOff x="1404139" y="4323606"/>
            <a:chExt cx="1290045" cy="1283894"/>
          </a:xfrm>
        </p:grpSpPr>
        <p:grpSp>
          <p:nvGrpSpPr>
            <p:cNvPr id="14" name="Group 13">
              <a:extLst>
                <a:ext uri="{FF2B5EF4-FFF2-40B4-BE49-F238E27FC236}">
                  <a16:creationId xmlns:a16="http://schemas.microsoft.com/office/drawing/2014/main" id="{33E510D0-BC7D-4EF9-FF93-C01E3AC3DD6D}"/>
                </a:ext>
              </a:extLst>
            </p:cNvPr>
            <p:cNvGrpSpPr/>
            <p:nvPr/>
          </p:nvGrpSpPr>
          <p:grpSpPr>
            <a:xfrm>
              <a:off x="1404139" y="4323606"/>
              <a:ext cx="1290045" cy="1283894"/>
              <a:chOff x="8997742" y="2537669"/>
              <a:chExt cx="1290045" cy="1283894"/>
            </a:xfrm>
            <a:solidFill>
              <a:srgbClr val="296B5F"/>
            </a:solidFill>
          </p:grpSpPr>
          <p:sp>
            <p:nvSpPr>
              <p:cNvPr id="15" name="Freeform 14">
                <a:extLst>
                  <a:ext uri="{FF2B5EF4-FFF2-40B4-BE49-F238E27FC236}">
                    <a16:creationId xmlns:a16="http://schemas.microsoft.com/office/drawing/2014/main" id="{15FD0AF6-1F0B-8205-FA0B-F8F0BF19BCBE}"/>
                  </a:ext>
                </a:extLst>
              </p:cNvPr>
              <p:cNvSpPr/>
              <p:nvPr/>
            </p:nvSpPr>
            <p:spPr>
              <a:xfrm>
                <a:off x="8997742" y="2742312"/>
                <a:ext cx="1166125" cy="1079251"/>
              </a:xfrm>
              <a:custGeom>
                <a:avLst/>
                <a:gdLst>
                  <a:gd name="connsiteX0" fmla="*/ 326 w 1166125"/>
                  <a:gd name="connsiteY0" fmla="*/ 228211 h 1079251"/>
                  <a:gd name="connsiteX1" fmla="*/ 113371 w 1166125"/>
                  <a:gd name="connsiteY1" fmla="*/ 40793 h 1079251"/>
                  <a:gd name="connsiteX2" fmla="*/ 137804 w 1166125"/>
                  <a:gd name="connsiteY2" fmla="*/ 3635 h 1079251"/>
                  <a:gd name="connsiteX3" fmla="*/ 183413 w 1166125"/>
                  <a:gd name="connsiteY3" fmla="*/ 1354 h 1079251"/>
                  <a:gd name="connsiteX4" fmla="*/ 357052 w 1166125"/>
                  <a:gd name="connsiteY4" fmla="*/ 1028 h 1079251"/>
                  <a:gd name="connsiteX5" fmla="*/ 373992 w 1166125"/>
                  <a:gd name="connsiteY5" fmla="*/ 10806 h 1079251"/>
                  <a:gd name="connsiteX6" fmla="*/ 486060 w 1166125"/>
                  <a:gd name="connsiteY6" fmla="*/ 198876 h 1079251"/>
                  <a:gd name="connsiteX7" fmla="*/ 503978 w 1166125"/>
                  <a:gd name="connsiteY7" fmla="*/ 208654 h 1079251"/>
                  <a:gd name="connsiteX8" fmla="*/ 687716 w 1166125"/>
                  <a:gd name="connsiteY8" fmla="*/ 208328 h 1079251"/>
                  <a:gd name="connsiteX9" fmla="*/ 705634 w 1166125"/>
                  <a:gd name="connsiteY9" fmla="*/ 218107 h 1079251"/>
                  <a:gd name="connsiteX10" fmla="*/ 818027 w 1166125"/>
                  <a:gd name="connsiteY10" fmla="*/ 405851 h 1079251"/>
                  <a:gd name="connsiteX11" fmla="*/ 835945 w 1166125"/>
                  <a:gd name="connsiteY11" fmla="*/ 415955 h 1079251"/>
                  <a:gd name="connsiteX12" fmla="*/ 1018380 w 1166125"/>
                  <a:gd name="connsiteY12" fmla="*/ 415629 h 1079251"/>
                  <a:gd name="connsiteX13" fmla="*/ 1038253 w 1166125"/>
                  <a:gd name="connsiteY13" fmla="*/ 426385 h 1079251"/>
                  <a:gd name="connsiteX14" fmla="*/ 1163026 w 1166125"/>
                  <a:gd name="connsiteY14" fmla="*/ 634664 h 1079251"/>
                  <a:gd name="connsiteX15" fmla="*/ 1163351 w 1166125"/>
                  <a:gd name="connsiteY15" fmla="*/ 652591 h 1079251"/>
                  <a:gd name="connsiteX16" fmla="*/ 1037275 w 1166125"/>
                  <a:gd name="connsiteY16" fmla="*/ 862825 h 1079251"/>
                  <a:gd name="connsiteX17" fmla="*/ 1020335 w 1166125"/>
                  <a:gd name="connsiteY17" fmla="*/ 872277 h 1079251"/>
                  <a:gd name="connsiteX18" fmla="*/ 836596 w 1166125"/>
                  <a:gd name="connsiteY18" fmla="*/ 871951 h 1079251"/>
                  <a:gd name="connsiteX19" fmla="*/ 817701 w 1166125"/>
                  <a:gd name="connsiteY19" fmla="*/ 882381 h 1079251"/>
                  <a:gd name="connsiteX20" fmla="*/ 705960 w 1166125"/>
                  <a:gd name="connsiteY20" fmla="*/ 1069148 h 1079251"/>
                  <a:gd name="connsiteX21" fmla="*/ 688042 w 1166125"/>
                  <a:gd name="connsiteY21" fmla="*/ 1079252 h 1079251"/>
                  <a:gd name="connsiteX22" fmla="*/ 480522 w 1166125"/>
                  <a:gd name="connsiteY22" fmla="*/ 1079252 h 1079251"/>
                  <a:gd name="connsiteX23" fmla="*/ 462604 w 1166125"/>
                  <a:gd name="connsiteY23" fmla="*/ 1069148 h 1079251"/>
                  <a:gd name="connsiteX24" fmla="*/ 350536 w 1166125"/>
                  <a:gd name="connsiteY24" fmla="*/ 881078 h 1079251"/>
                  <a:gd name="connsiteX25" fmla="*/ 333596 w 1166125"/>
                  <a:gd name="connsiteY25" fmla="*/ 871625 h 1079251"/>
                  <a:gd name="connsiteX26" fmla="*/ 154744 w 1166125"/>
                  <a:gd name="connsiteY26" fmla="*/ 872277 h 1079251"/>
                  <a:gd name="connsiteX27" fmla="*/ 128030 w 1166125"/>
                  <a:gd name="connsiteY27" fmla="*/ 857610 h 1079251"/>
                  <a:gd name="connsiteX28" fmla="*/ 7819 w 1166125"/>
                  <a:gd name="connsiteY28" fmla="*/ 656828 h 1079251"/>
                  <a:gd name="connsiteX29" fmla="*/ 0 w 1166125"/>
                  <a:gd name="connsiteY29" fmla="*/ 645746 h 1079251"/>
                  <a:gd name="connsiteX30" fmla="*/ 0 w 1166125"/>
                  <a:gd name="connsiteY30" fmla="*/ 640857 h 1079251"/>
                  <a:gd name="connsiteX31" fmla="*/ 3583 w 1166125"/>
                  <a:gd name="connsiteY31" fmla="*/ 637597 h 1079251"/>
                  <a:gd name="connsiteX32" fmla="*/ 120212 w 1166125"/>
                  <a:gd name="connsiteY32" fmla="*/ 442356 h 1079251"/>
                  <a:gd name="connsiteX33" fmla="*/ 119234 w 1166125"/>
                  <a:gd name="connsiteY33" fmla="*/ 428015 h 1079251"/>
                  <a:gd name="connsiteX34" fmla="*/ 70368 w 1166125"/>
                  <a:gd name="connsiteY34" fmla="*/ 345877 h 1079251"/>
                  <a:gd name="connsiteX35" fmla="*/ 0 w 1166125"/>
                  <a:gd name="connsiteY35" fmla="*/ 229841 h 1079251"/>
                  <a:gd name="connsiteX36" fmla="*/ 326 w 1166125"/>
                  <a:gd name="connsiteY36" fmla="*/ 228211 h 1079251"/>
                  <a:gd name="connsiteX37" fmla="*/ 253455 w 1166125"/>
                  <a:gd name="connsiteY37" fmla="*/ 42423 h 1079251"/>
                  <a:gd name="connsiteX38" fmla="*/ 170382 w 1166125"/>
                  <a:gd name="connsiteY38" fmla="*/ 42749 h 1079251"/>
                  <a:gd name="connsiteX39" fmla="*/ 155722 w 1166125"/>
                  <a:gd name="connsiteY39" fmla="*/ 50897 h 1079251"/>
                  <a:gd name="connsiteX40" fmla="*/ 53102 w 1166125"/>
                  <a:gd name="connsiteY40" fmla="*/ 221040 h 1079251"/>
                  <a:gd name="connsiteX41" fmla="*/ 52776 w 1166125"/>
                  <a:gd name="connsiteY41" fmla="*/ 236686 h 1079251"/>
                  <a:gd name="connsiteX42" fmla="*/ 156047 w 1166125"/>
                  <a:gd name="connsiteY42" fmla="*/ 407806 h 1079251"/>
                  <a:gd name="connsiteX43" fmla="*/ 169730 w 1166125"/>
                  <a:gd name="connsiteY43" fmla="*/ 415629 h 1079251"/>
                  <a:gd name="connsiteX44" fmla="*/ 334573 w 1166125"/>
                  <a:gd name="connsiteY44" fmla="*/ 416281 h 1079251"/>
                  <a:gd name="connsiteX45" fmla="*/ 349559 w 1166125"/>
                  <a:gd name="connsiteY45" fmla="*/ 407806 h 1079251"/>
                  <a:gd name="connsiteX46" fmla="*/ 451853 w 1166125"/>
                  <a:gd name="connsiteY46" fmla="*/ 237338 h 1079251"/>
                  <a:gd name="connsiteX47" fmla="*/ 451527 w 1166125"/>
                  <a:gd name="connsiteY47" fmla="*/ 220388 h 1079251"/>
                  <a:gd name="connsiteX48" fmla="*/ 350211 w 1166125"/>
                  <a:gd name="connsiteY48" fmla="*/ 51223 h 1079251"/>
                  <a:gd name="connsiteX49" fmla="*/ 334248 w 1166125"/>
                  <a:gd name="connsiteY49" fmla="*/ 42097 h 1079251"/>
                  <a:gd name="connsiteX50" fmla="*/ 253455 w 1166125"/>
                  <a:gd name="connsiteY50" fmla="*/ 42423 h 1079251"/>
                  <a:gd name="connsiteX51" fmla="*/ 584771 w 1166125"/>
                  <a:gd name="connsiteY51" fmla="*/ 623582 h 1079251"/>
                  <a:gd name="connsiteX52" fmla="*/ 666541 w 1166125"/>
                  <a:gd name="connsiteY52" fmla="*/ 623908 h 1079251"/>
                  <a:gd name="connsiteX53" fmla="*/ 681526 w 1166125"/>
                  <a:gd name="connsiteY53" fmla="*/ 615433 h 1079251"/>
                  <a:gd name="connsiteX54" fmla="*/ 783820 w 1166125"/>
                  <a:gd name="connsiteY54" fmla="*/ 444964 h 1079251"/>
                  <a:gd name="connsiteX55" fmla="*/ 783495 w 1166125"/>
                  <a:gd name="connsiteY55" fmla="*/ 428015 h 1079251"/>
                  <a:gd name="connsiteX56" fmla="*/ 681852 w 1166125"/>
                  <a:gd name="connsiteY56" fmla="*/ 258850 h 1079251"/>
                  <a:gd name="connsiteX57" fmla="*/ 667192 w 1166125"/>
                  <a:gd name="connsiteY57" fmla="*/ 250049 h 1079251"/>
                  <a:gd name="connsiteX58" fmla="*/ 502349 w 1166125"/>
                  <a:gd name="connsiteY58" fmla="*/ 250049 h 1079251"/>
                  <a:gd name="connsiteX59" fmla="*/ 487363 w 1166125"/>
                  <a:gd name="connsiteY59" fmla="*/ 258198 h 1079251"/>
                  <a:gd name="connsiteX60" fmla="*/ 385395 w 1166125"/>
                  <a:gd name="connsiteY60" fmla="*/ 428667 h 1079251"/>
                  <a:gd name="connsiteX61" fmla="*/ 385395 w 1166125"/>
                  <a:gd name="connsiteY61" fmla="*/ 444312 h 1079251"/>
                  <a:gd name="connsiteX62" fmla="*/ 488666 w 1166125"/>
                  <a:gd name="connsiteY62" fmla="*/ 615433 h 1079251"/>
                  <a:gd name="connsiteX63" fmla="*/ 502349 w 1166125"/>
                  <a:gd name="connsiteY63" fmla="*/ 622930 h 1079251"/>
                  <a:gd name="connsiteX64" fmla="*/ 584771 w 1166125"/>
                  <a:gd name="connsiteY64" fmla="*/ 623582 h 1079251"/>
                  <a:gd name="connsiteX65" fmla="*/ 252152 w 1166125"/>
                  <a:gd name="connsiteY65" fmla="*/ 830882 h 1079251"/>
                  <a:gd name="connsiteX66" fmla="*/ 335225 w 1166125"/>
                  <a:gd name="connsiteY66" fmla="*/ 830556 h 1079251"/>
                  <a:gd name="connsiteX67" fmla="*/ 348908 w 1166125"/>
                  <a:gd name="connsiteY67" fmla="*/ 823060 h 1079251"/>
                  <a:gd name="connsiteX68" fmla="*/ 451853 w 1166125"/>
                  <a:gd name="connsiteY68" fmla="*/ 651613 h 1079251"/>
                  <a:gd name="connsiteX69" fmla="*/ 452179 w 1166125"/>
                  <a:gd name="connsiteY69" fmla="*/ 637271 h 1079251"/>
                  <a:gd name="connsiteX70" fmla="*/ 348908 w 1166125"/>
                  <a:gd name="connsiteY70" fmla="*/ 464847 h 1079251"/>
                  <a:gd name="connsiteX71" fmla="*/ 336528 w 1166125"/>
                  <a:gd name="connsiteY71" fmla="*/ 457676 h 1079251"/>
                  <a:gd name="connsiteX72" fmla="*/ 169404 w 1166125"/>
                  <a:gd name="connsiteY72" fmla="*/ 457676 h 1079251"/>
                  <a:gd name="connsiteX73" fmla="*/ 157025 w 1166125"/>
                  <a:gd name="connsiteY73" fmla="*/ 465173 h 1079251"/>
                  <a:gd name="connsiteX74" fmla="*/ 54405 w 1166125"/>
                  <a:gd name="connsiteY74" fmla="*/ 636619 h 1079251"/>
                  <a:gd name="connsiteX75" fmla="*/ 54405 w 1166125"/>
                  <a:gd name="connsiteY75" fmla="*/ 651939 h 1079251"/>
                  <a:gd name="connsiteX76" fmla="*/ 156047 w 1166125"/>
                  <a:gd name="connsiteY76" fmla="*/ 822408 h 1079251"/>
                  <a:gd name="connsiteX77" fmla="*/ 171033 w 1166125"/>
                  <a:gd name="connsiteY77" fmla="*/ 830556 h 1079251"/>
                  <a:gd name="connsiteX78" fmla="*/ 252152 w 1166125"/>
                  <a:gd name="connsiteY78" fmla="*/ 830882 h 1079251"/>
                  <a:gd name="connsiteX79" fmla="*/ 788056 w 1166125"/>
                  <a:gd name="connsiteY79" fmla="*/ 851743 h 1079251"/>
                  <a:gd name="connsiteX80" fmla="*/ 679572 w 1166125"/>
                  <a:gd name="connsiteY80" fmla="*/ 671496 h 1079251"/>
                  <a:gd name="connsiteX81" fmla="*/ 666541 w 1166125"/>
                  <a:gd name="connsiteY81" fmla="*/ 664977 h 1079251"/>
                  <a:gd name="connsiteX82" fmla="*/ 501697 w 1166125"/>
                  <a:gd name="connsiteY82" fmla="*/ 664977 h 1079251"/>
                  <a:gd name="connsiteX83" fmla="*/ 488015 w 1166125"/>
                  <a:gd name="connsiteY83" fmla="*/ 672473 h 1079251"/>
                  <a:gd name="connsiteX84" fmla="*/ 384417 w 1166125"/>
                  <a:gd name="connsiteY84" fmla="*/ 844898 h 1079251"/>
                  <a:gd name="connsiteX85" fmla="*/ 384417 w 1166125"/>
                  <a:gd name="connsiteY85" fmla="*/ 857936 h 1079251"/>
                  <a:gd name="connsiteX86" fmla="*/ 488015 w 1166125"/>
                  <a:gd name="connsiteY86" fmla="*/ 1030360 h 1079251"/>
                  <a:gd name="connsiteX87" fmla="*/ 500394 w 1166125"/>
                  <a:gd name="connsiteY87" fmla="*/ 1037857 h 1079251"/>
                  <a:gd name="connsiteX88" fmla="*/ 667518 w 1166125"/>
                  <a:gd name="connsiteY88" fmla="*/ 1037857 h 1079251"/>
                  <a:gd name="connsiteX89" fmla="*/ 679246 w 1166125"/>
                  <a:gd name="connsiteY89" fmla="*/ 1031338 h 1079251"/>
                  <a:gd name="connsiteX90" fmla="*/ 788056 w 1166125"/>
                  <a:gd name="connsiteY90" fmla="*/ 851743 h 1079251"/>
                  <a:gd name="connsiteX91" fmla="*/ 916412 w 1166125"/>
                  <a:gd name="connsiteY91" fmla="*/ 457676 h 1079251"/>
                  <a:gd name="connsiteX92" fmla="*/ 833339 w 1166125"/>
                  <a:gd name="connsiteY92" fmla="*/ 458002 h 1079251"/>
                  <a:gd name="connsiteX93" fmla="*/ 819982 w 1166125"/>
                  <a:gd name="connsiteY93" fmla="*/ 465499 h 1079251"/>
                  <a:gd name="connsiteX94" fmla="*/ 716710 w 1166125"/>
                  <a:gd name="connsiteY94" fmla="*/ 636619 h 1079251"/>
                  <a:gd name="connsiteX95" fmla="*/ 717036 w 1166125"/>
                  <a:gd name="connsiteY95" fmla="*/ 652265 h 1079251"/>
                  <a:gd name="connsiteX96" fmla="*/ 819004 w 1166125"/>
                  <a:gd name="connsiteY96" fmla="*/ 822734 h 1079251"/>
                  <a:gd name="connsiteX97" fmla="*/ 833990 w 1166125"/>
                  <a:gd name="connsiteY97" fmla="*/ 830882 h 1079251"/>
                  <a:gd name="connsiteX98" fmla="*/ 997531 w 1166125"/>
                  <a:gd name="connsiteY98" fmla="*/ 830882 h 1079251"/>
                  <a:gd name="connsiteX99" fmla="*/ 1013494 w 1166125"/>
                  <a:gd name="connsiteY99" fmla="*/ 822082 h 1079251"/>
                  <a:gd name="connsiteX100" fmla="*/ 1114810 w 1166125"/>
                  <a:gd name="connsiteY100" fmla="*/ 652917 h 1079251"/>
                  <a:gd name="connsiteX101" fmla="*/ 1115136 w 1166125"/>
                  <a:gd name="connsiteY101" fmla="*/ 635968 h 1079251"/>
                  <a:gd name="connsiteX102" fmla="*/ 1012842 w 1166125"/>
                  <a:gd name="connsiteY102" fmla="*/ 465824 h 1079251"/>
                  <a:gd name="connsiteX103" fmla="*/ 997856 w 1166125"/>
                  <a:gd name="connsiteY103" fmla="*/ 457676 h 1079251"/>
                  <a:gd name="connsiteX104" fmla="*/ 916412 w 1166125"/>
                  <a:gd name="connsiteY104" fmla="*/ 457676 h 107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166125" h="1079251">
                    <a:moveTo>
                      <a:pt x="326" y="228211"/>
                    </a:moveTo>
                    <a:cubicBezTo>
                      <a:pt x="38116" y="165630"/>
                      <a:pt x="75580" y="103374"/>
                      <a:pt x="113371" y="40793"/>
                    </a:cubicBezTo>
                    <a:cubicBezTo>
                      <a:pt x="121189" y="27755"/>
                      <a:pt x="126402" y="9828"/>
                      <a:pt x="137804" y="3635"/>
                    </a:cubicBezTo>
                    <a:cubicBezTo>
                      <a:pt x="149858" y="-2884"/>
                      <a:pt x="167775" y="1354"/>
                      <a:pt x="183413" y="1354"/>
                    </a:cubicBezTo>
                    <a:cubicBezTo>
                      <a:pt x="241401" y="1354"/>
                      <a:pt x="299064" y="1354"/>
                      <a:pt x="357052" y="1028"/>
                    </a:cubicBezTo>
                    <a:cubicBezTo>
                      <a:pt x="365196" y="1028"/>
                      <a:pt x="369757" y="3635"/>
                      <a:pt x="373992" y="10806"/>
                    </a:cubicBezTo>
                    <a:cubicBezTo>
                      <a:pt x="411131" y="73387"/>
                      <a:pt x="448921" y="135969"/>
                      <a:pt x="486060" y="198876"/>
                    </a:cubicBezTo>
                    <a:cubicBezTo>
                      <a:pt x="490621" y="206373"/>
                      <a:pt x="495507" y="208980"/>
                      <a:pt x="503978" y="208654"/>
                    </a:cubicBezTo>
                    <a:cubicBezTo>
                      <a:pt x="565224" y="208328"/>
                      <a:pt x="626470" y="208654"/>
                      <a:pt x="687716" y="208328"/>
                    </a:cubicBezTo>
                    <a:cubicBezTo>
                      <a:pt x="696186" y="208328"/>
                      <a:pt x="701073" y="210610"/>
                      <a:pt x="705634" y="218107"/>
                    </a:cubicBezTo>
                    <a:cubicBezTo>
                      <a:pt x="742773" y="281014"/>
                      <a:pt x="780563" y="343269"/>
                      <a:pt x="818027" y="405851"/>
                    </a:cubicBezTo>
                    <a:cubicBezTo>
                      <a:pt x="822588" y="413347"/>
                      <a:pt x="827149" y="416281"/>
                      <a:pt x="835945" y="415955"/>
                    </a:cubicBezTo>
                    <a:cubicBezTo>
                      <a:pt x="896865" y="415629"/>
                      <a:pt x="957460" y="415955"/>
                      <a:pt x="1018380" y="415629"/>
                    </a:cubicBezTo>
                    <a:cubicBezTo>
                      <a:pt x="1027828" y="415629"/>
                      <a:pt x="1033366" y="417911"/>
                      <a:pt x="1038253" y="426385"/>
                    </a:cubicBezTo>
                    <a:cubicBezTo>
                      <a:pt x="1079626" y="496137"/>
                      <a:pt x="1121326" y="565238"/>
                      <a:pt x="1163026" y="634664"/>
                    </a:cubicBezTo>
                    <a:cubicBezTo>
                      <a:pt x="1166935" y="641183"/>
                      <a:pt x="1167261" y="645746"/>
                      <a:pt x="1163351" y="652591"/>
                    </a:cubicBezTo>
                    <a:cubicBezTo>
                      <a:pt x="1121000" y="722669"/>
                      <a:pt x="1078975" y="792747"/>
                      <a:pt x="1037275" y="862825"/>
                    </a:cubicBezTo>
                    <a:cubicBezTo>
                      <a:pt x="1033040" y="869996"/>
                      <a:pt x="1028479" y="872277"/>
                      <a:pt x="1020335" y="872277"/>
                    </a:cubicBezTo>
                    <a:cubicBezTo>
                      <a:pt x="959089" y="871951"/>
                      <a:pt x="897843" y="872277"/>
                      <a:pt x="836596" y="871951"/>
                    </a:cubicBezTo>
                    <a:cubicBezTo>
                      <a:pt x="827475" y="871951"/>
                      <a:pt x="822588" y="874559"/>
                      <a:pt x="817701" y="882381"/>
                    </a:cubicBezTo>
                    <a:cubicBezTo>
                      <a:pt x="780889" y="944637"/>
                      <a:pt x="743098" y="1006892"/>
                      <a:pt x="705960" y="1069148"/>
                    </a:cubicBezTo>
                    <a:cubicBezTo>
                      <a:pt x="701399" y="1076644"/>
                      <a:pt x="696838" y="1079252"/>
                      <a:pt x="688042" y="1079252"/>
                    </a:cubicBezTo>
                    <a:cubicBezTo>
                      <a:pt x="618977" y="1078926"/>
                      <a:pt x="549587" y="1078926"/>
                      <a:pt x="480522" y="1079252"/>
                    </a:cubicBezTo>
                    <a:cubicBezTo>
                      <a:pt x="472051" y="1079252"/>
                      <a:pt x="467165" y="1076970"/>
                      <a:pt x="462604" y="1069148"/>
                    </a:cubicBezTo>
                    <a:cubicBezTo>
                      <a:pt x="425465" y="1006240"/>
                      <a:pt x="387675" y="943985"/>
                      <a:pt x="350536" y="881078"/>
                    </a:cubicBezTo>
                    <a:cubicBezTo>
                      <a:pt x="346301" y="873907"/>
                      <a:pt x="341741" y="871625"/>
                      <a:pt x="333596" y="871625"/>
                    </a:cubicBezTo>
                    <a:cubicBezTo>
                      <a:pt x="273979" y="871951"/>
                      <a:pt x="214362" y="871299"/>
                      <a:pt x="154744" y="872277"/>
                    </a:cubicBezTo>
                    <a:cubicBezTo>
                      <a:pt x="142039" y="872277"/>
                      <a:pt x="134872" y="868692"/>
                      <a:pt x="128030" y="857610"/>
                    </a:cubicBezTo>
                    <a:cubicBezTo>
                      <a:pt x="88611" y="790465"/>
                      <a:pt x="48215" y="723647"/>
                      <a:pt x="7819" y="656828"/>
                    </a:cubicBezTo>
                    <a:cubicBezTo>
                      <a:pt x="5538" y="652917"/>
                      <a:pt x="2606" y="649331"/>
                      <a:pt x="0" y="645746"/>
                    </a:cubicBezTo>
                    <a:cubicBezTo>
                      <a:pt x="0" y="644116"/>
                      <a:pt x="0" y="642486"/>
                      <a:pt x="0" y="640857"/>
                    </a:cubicBezTo>
                    <a:cubicBezTo>
                      <a:pt x="1303" y="639879"/>
                      <a:pt x="2606" y="638901"/>
                      <a:pt x="3583" y="637597"/>
                    </a:cubicBezTo>
                    <a:cubicBezTo>
                      <a:pt x="42677" y="572734"/>
                      <a:pt x="81770" y="507545"/>
                      <a:pt x="120212" y="442356"/>
                    </a:cubicBezTo>
                    <a:cubicBezTo>
                      <a:pt x="122167" y="438771"/>
                      <a:pt x="121189" y="431926"/>
                      <a:pt x="119234" y="428015"/>
                    </a:cubicBezTo>
                    <a:cubicBezTo>
                      <a:pt x="103271" y="400310"/>
                      <a:pt x="86983" y="373256"/>
                      <a:pt x="70368" y="345877"/>
                    </a:cubicBezTo>
                    <a:cubicBezTo>
                      <a:pt x="46912" y="307090"/>
                      <a:pt x="23456" y="268628"/>
                      <a:pt x="0" y="229841"/>
                    </a:cubicBezTo>
                    <a:cubicBezTo>
                      <a:pt x="326" y="230167"/>
                      <a:pt x="326" y="229189"/>
                      <a:pt x="326" y="228211"/>
                    </a:cubicBezTo>
                    <a:close/>
                    <a:moveTo>
                      <a:pt x="253455" y="42423"/>
                    </a:moveTo>
                    <a:cubicBezTo>
                      <a:pt x="225764" y="42423"/>
                      <a:pt x="198073" y="42097"/>
                      <a:pt x="170382" y="42749"/>
                    </a:cubicBezTo>
                    <a:cubicBezTo>
                      <a:pt x="165495" y="42749"/>
                      <a:pt x="158328" y="46660"/>
                      <a:pt x="155722" y="50897"/>
                    </a:cubicBezTo>
                    <a:cubicBezTo>
                      <a:pt x="121189" y="107286"/>
                      <a:pt x="87308" y="164326"/>
                      <a:pt x="53102" y="221040"/>
                    </a:cubicBezTo>
                    <a:cubicBezTo>
                      <a:pt x="49844" y="226581"/>
                      <a:pt x="49192" y="230819"/>
                      <a:pt x="52776" y="236686"/>
                    </a:cubicBezTo>
                    <a:cubicBezTo>
                      <a:pt x="87308" y="293726"/>
                      <a:pt x="121189" y="351092"/>
                      <a:pt x="156047" y="407806"/>
                    </a:cubicBezTo>
                    <a:cubicBezTo>
                      <a:pt x="158328" y="411718"/>
                      <a:pt x="165169" y="415629"/>
                      <a:pt x="169730" y="415629"/>
                    </a:cubicBezTo>
                    <a:cubicBezTo>
                      <a:pt x="224786" y="416281"/>
                      <a:pt x="279517" y="415955"/>
                      <a:pt x="334573" y="416281"/>
                    </a:cubicBezTo>
                    <a:cubicBezTo>
                      <a:pt x="341741" y="416281"/>
                      <a:pt x="345976" y="413673"/>
                      <a:pt x="349559" y="407806"/>
                    </a:cubicBezTo>
                    <a:cubicBezTo>
                      <a:pt x="383440" y="350766"/>
                      <a:pt x="417321" y="294052"/>
                      <a:pt x="451853" y="237338"/>
                    </a:cubicBezTo>
                    <a:cubicBezTo>
                      <a:pt x="455763" y="230819"/>
                      <a:pt x="455111" y="226581"/>
                      <a:pt x="451527" y="220388"/>
                    </a:cubicBezTo>
                    <a:cubicBezTo>
                      <a:pt x="417647" y="164000"/>
                      <a:pt x="383766" y="107612"/>
                      <a:pt x="350211" y="51223"/>
                    </a:cubicBezTo>
                    <a:cubicBezTo>
                      <a:pt x="346301" y="44704"/>
                      <a:pt x="342066" y="42097"/>
                      <a:pt x="334248" y="42097"/>
                    </a:cubicBezTo>
                    <a:cubicBezTo>
                      <a:pt x="307208" y="42749"/>
                      <a:pt x="280494" y="42423"/>
                      <a:pt x="253455" y="42423"/>
                    </a:cubicBezTo>
                    <a:close/>
                    <a:moveTo>
                      <a:pt x="584771" y="623582"/>
                    </a:moveTo>
                    <a:cubicBezTo>
                      <a:pt x="612136" y="623582"/>
                      <a:pt x="639175" y="623256"/>
                      <a:pt x="666541" y="623908"/>
                    </a:cubicBezTo>
                    <a:cubicBezTo>
                      <a:pt x="673708" y="623908"/>
                      <a:pt x="677617" y="621626"/>
                      <a:pt x="681526" y="615433"/>
                    </a:cubicBezTo>
                    <a:cubicBezTo>
                      <a:pt x="715407" y="558393"/>
                      <a:pt x="749288" y="501678"/>
                      <a:pt x="783820" y="444964"/>
                    </a:cubicBezTo>
                    <a:cubicBezTo>
                      <a:pt x="787730" y="438771"/>
                      <a:pt x="787078" y="434208"/>
                      <a:pt x="783495" y="428015"/>
                    </a:cubicBezTo>
                    <a:cubicBezTo>
                      <a:pt x="749614" y="371627"/>
                      <a:pt x="715733" y="315238"/>
                      <a:pt x="681852" y="258850"/>
                    </a:cubicBezTo>
                    <a:cubicBezTo>
                      <a:pt x="678269" y="252983"/>
                      <a:pt x="674359" y="250049"/>
                      <a:pt x="667192" y="250049"/>
                    </a:cubicBezTo>
                    <a:cubicBezTo>
                      <a:pt x="612136" y="250375"/>
                      <a:pt x="557405" y="250375"/>
                      <a:pt x="502349" y="250049"/>
                    </a:cubicBezTo>
                    <a:cubicBezTo>
                      <a:pt x="495182" y="250049"/>
                      <a:pt x="490947" y="252005"/>
                      <a:pt x="487363" y="258198"/>
                    </a:cubicBezTo>
                    <a:cubicBezTo>
                      <a:pt x="453482" y="315238"/>
                      <a:pt x="419601" y="371953"/>
                      <a:pt x="385395" y="428667"/>
                    </a:cubicBezTo>
                    <a:cubicBezTo>
                      <a:pt x="381811" y="434534"/>
                      <a:pt x="381811" y="438445"/>
                      <a:pt x="385395" y="444312"/>
                    </a:cubicBezTo>
                    <a:cubicBezTo>
                      <a:pt x="419927" y="501352"/>
                      <a:pt x="453808" y="558719"/>
                      <a:pt x="488666" y="615433"/>
                    </a:cubicBezTo>
                    <a:cubicBezTo>
                      <a:pt x="490947" y="619344"/>
                      <a:pt x="497462" y="622930"/>
                      <a:pt x="502349" y="622930"/>
                    </a:cubicBezTo>
                    <a:cubicBezTo>
                      <a:pt x="529388" y="623908"/>
                      <a:pt x="557079" y="623582"/>
                      <a:pt x="584771" y="623582"/>
                    </a:cubicBezTo>
                    <a:close/>
                    <a:moveTo>
                      <a:pt x="252152" y="830882"/>
                    </a:moveTo>
                    <a:cubicBezTo>
                      <a:pt x="279843" y="830882"/>
                      <a:pt x="307534" y="831208"/>
                      <a:pt x="335225" y="830556"/>
                    </a:cubicBezTo>
                    <a:cubicBezTo>
                      <a:pt x="339786" y="830556"/>
                      <a:pt x="346627" y="826971"/>
                      <a:pt x="348908" y="823060"/>
                    </a:cubicBezTo>
                    <a:cubicBezTo>
                      <a:pt x="383440" y="766345"/>
                      <a:pt x="417972" y="708979"/>
                      <a:pt x="451853" y="651613"/>
                    </a:cubicBezTo>
                    <a:cubicBezTo>
                      <a:pt x="454134" y="648027"/>
                      <a:pt x="454134" y="640857"/>
                      <a:pt x="452179" y="637271"/>
                    </a:cubicBezTo>
                    <a:cubicBezTo>
                      <a:pt x="417972" y="579579"/>
                      <a:pt x="383766" y="522213"/>
                      <a:pt x="348908" y="464847"/>
                    </a:cubicBezTo>
                    <a:cubicBezTo>
                      <a:pt x="346627" y="461261"/>
                      <a:pt x="340763" y="457676"/>
                      <a:pt x="336528" y="457676"/>
                    </a:cubicBezTo>
                    <a:cubicBezTo>
                      <a:pt x="280820" y="457350"/>
                      <a:pt x="225112" y="457350"/>
                      <a:pt x="169404" y="457676"/>
                    </a:cubicBezTo>
                    <a:cubicBezTo>
                      <a:pt x="165169" y="457676"/>
                      <a:pt x="159305" y="461261"/>
                      <a:pt x="157025" y="465173"/>
                    </a:cubicBezTo>
                    <a:cubicBezTo>
                      <a:pt x="122492" y="522213"/>
                      <a:pt x="87960" y="579253"/>
                      <a:pt x="54405" y="636619"/>
                    </a:cubicBezTo>
                    <a:cubicBezTo>
                      <a:pt x="52124" y="640531"/>
                      <a:pt x="52124" y="648027"/>
                      <a:pt x="54405" y="651939"/>
                    </a:cubicBezTo>
                    <a:cubicBezTo>
                      <a:pt x="87960" y="708979"/>
                      <a:pt x="122492" y="765693"/>
                      <a:pt x="156047" y="822408"/>
                    </a:cubicBezTo>
                    <a:cubicBezTo>
                      <a:pt x="159957" y="828601"/>
                      <a:pt x="163866" y="830882"/>
                      <a:pt x="171033" y="830556"/>
                    </a:cubicBezTo>
                    <a:cubicBezTo>
                      <a:pt x="197747" y="830556"/>
                      <a:pt x="225112" y="830882"/>
                      <a:pt x="252152" y="830882"/>
                    </a:cubicBezTo>
                    <a:close/>
                    <a:moveTo>
                      <a:pt x="788056" y="851743"/>
                    </a:moveTo>
                    <a:cubicBezTo>
                      <a:pt x="751894" y="791443"/>
                      <a:pt x="716059" y="731469"/>
                      <a:pt x="679572" y="671496"/>
                    </a:cubicBezTo>
                    <a:cubicBezTo>
                      <a:pt x="677291" y="667910"/>
                      <a:pt x="671102" y="664977"/>
                      <a:pt x="666541" y="664977"/>
                    </a:cubicBezTo>
                    <a:cubicBezTo>
                      <a:pt x="611484" y="664651"/>
                      <a:pt x="556754" y="664651"/>
                      <a:pt x="501697" y="664977"/>
                    </a:cubicBezTo>
                    <a:cubicBezTo>
                      <a:pt x="497136" y="664977"/>
                      <a:pt x="490295" y="668562"/>
                      <a:pt x="488015" y="672473"/>
                    </a:cubicBezTo>
                    <a:cubicBezTo>
                      <a:pt x="453156" y="729839"/>
                      <a:pt x="418624" y="787206"/>
                      <a:pt x="384417" y="844898"/>
                    </a:cubicBezTo>
                    <a:cubicBezTo>
                      <a:pt x="382463" y="848157"/>
                      <a:pt x="382463" y="854676"/>
                      <a:pt x="384417" y="857936"/>
                    </a:cubicBezTo>
                    <a:cubicBezTo>
                      <a:pt x="418624" y="915628"/>
                      <a:pt x="453156" y="972994"/>
                      <a:pt x="488015" y="1030360"/>
                    </a:cubicBezTo>
                    <a:cubicBezTo>
                      <a:pt x="490295" y="1034272"/>
                      <a:pt x="496159" y="1037857"/>
                      <a:pt x="500394" y="1037857"/>
                    </a:cubicBezTo>
                    <a:cubicBezTo>
                      <a:pt x="556102" y="1038509"/>
                      <a:pt x="611810" y="1038183"/>
                      <a:pt x="667518" y="1037857"/>
                    </a:cubicBezTo>
                    <a:cubicBezTo>
                      <a:pt x="671427" y="1037857"/>
                      <a:pt x="677291" y="1034597"/>
                      <a:pt x="679246" y="1031338"/>
                    </a:cubicBezTo>
                    <a:cubicBezTo>
                      <a:pt x="716059" y="972016"/>
                      <a:pt x="751894" y="912042"/>
                      <a:pt x="788056" y="851743"/>
                    </a:cubicBezTo>
                    <a:close/>
                    <a:moveTo>
                      <a:pt x="916412" y="457676"/>
                    </a:moveTo>
                    <a:cubicBezTo>
                      <a:pt x="888721" y="457676"/>
                      <a:pt x="861030" y="457350"/>
                      <a:pt x="833339" y="458002"/>
                    </a:cubicBezTo>
                    <a:cubicBezTo>
                      <a:pt x="828778" y="458002"/>
                      <a:pt x="822262" y="461587"/>
                      <a:pt x="819982" y="465499"/>
                    </a:cubicBezTo>
                    <a:cubicBezTo>
                      <a:pt x="785449" y="522213"/>
                      <a:pt x="751243" y="579579"/>
                      <a:pt x="716710" y="636619"/>
                    </a:cubicBezTo>
                    <a:cubicBezTo>
                      <a:pt x="713127" y="642486"/>
                      <a:pt x="713453" y="646724"/>
                      <a:pt x="717036" y="652265"/>
                    </a:cubicBezTo>
                    <a:cubicBezTo>
                      <a:pt x="751243" y="708979"/>
                      <a:pt x="785449" y="765693"/>
                      <a:pt x="819004" y="822734"/>
                    </a:cubicBezTo>
                    <a:cubicBezTo>
                      <a:pt x="822588" y="828927"/>
                      <a:pt x="827149" y="830882"/>
                      <a:pt x="833990" y="830882"/>
                    </a:cubicBezTo>
                    <a:cubicBezTo>
                      <a:pt x="888395" y="830556"/>
                      <a:pt x="943126" y="830556"/>
                      <a:pt x="997531" y="830882"/>
                    </a:cubicBezTo>
                    <a:cubicBezTo>
                      <a:pt x="1005023" y="830882"/>
                      <a:pt x="1009584" y="828927"/>
                      <a:pt x="1013494" y="822082"/>
                    </a:cubicBezTo>
                    <a:cubicBezTo>
                      <a:pt x="1047049" y="765367"/>
                      <a:pt x="1080930" y="709305"/>
                      <a:pt x="1114810" y="652917"/>
                    </a:cubicBezTo>
                    <a:cubicBezTo>
                      <a:pt x="1118394" y="646724"/>
                      <a:pt x="1119046" y="642161"/>
                      <a:pt x="1115136" y="635968"/>
                    </a:cubicBezTo>
                    <a:cubicBezTo>
                      <a:pt x="1080930" y="579253"/>
                      <a:pt x="1046723" y="522539"/>
                      <a:pt x="1012842" y="465824"/>
                    </a:cubicBezTo>
                    <a:cubicBezTo>
                      <a:pt x="1008933" y="459632"/>
                      <a:pt x="1005023" y="457350"/>
                      <a:pt x="997856" y="457676"/>
                    </a:cubicBezTo>
                    <a:cubicBezTo>
                      <a:pt x="970817" y="457676"/>
                      <a:pt x="943451" y="457676"/>
                      <a:pt x="916412" y="457676"/>
                    </a:cubicBezTo>
                    <a:close/>
                  </a:path>
                </a:pathLst>
              </a:custGeom>
              <a:grpFill/>
              <a:ln w="3247"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417C42C-0623-00E2-7233-DB780AC0944E}"/>
                  </a:ext>
                </a:extLst>
              </p:cNvPr>
              <p:cNvSpPr/>
              <p:nvPr/>
            </p:nvSpPr>
            <p:spPr>
              <a:xfrm>
                <a:off x="9747919" y="2537669"/>
                <a:ext cx="539868" cy="599950"/>
              </a:xfrm>
              <a:custGeom>
                <a:avLst/>
                <a:gdLst>
                  <a:gd name="connsiteX0" fmla="*/ 101731 w 539868"/>
                  <a:gd name="connsiteY0" fmla="*/ 38787 h 599950"/>
                  <a:gd name="connsiteX1" fmla="*/ 114111 w 539868"/>
                  <a:gd name="connsiteY1" fmla="*/ 0 h 599950"/>
                  <a:gd name="connsiteX2" fmla="*/ 222920 w 539868"/>
                  <a:gd name="connsiteY2" fmla="*/ 90287 h 599950"/>
                  <a:gd name="connsiteX3" fmla="*/ 297198 w 539868"/>
                  <a:gd name="connsiteY3" fmla="*/ 90287 h 599950"/>
                  <a:gd name="connsiteX4" fmla="*/ 406007 w 539868"/>
                  <a:gd name="connsiteY4" fmla="*/ 0 h 599950"/>
                  <a:gd name="connsiteX5" fmla="*/ 418061 w 539868"/>
                  <a:gd name="connsiteY5" fmla="*/ 37484 h 599950"/>
                  <a:gd name="connsiteX6" fmla="*/ 377339 w 539868"/>
                  <a:gd name="connsiteY6" fmla="*/ 60626 h 599950"/>
                  <a:gd name="connsiteX7" fmla="*/ 344435 w 539868"/>
                  <a:gd name="connsiteY7" fmla="*/ 93220 h 599950"/>
                  <a:gd name="connsiteX8" fmla="*/ 339223 w 539868"/>
                  <a:gd name="connsiteY8" fmla="*/ 134289 h 599950"/>
                  <a:gd name="connsiteX9" fmla="*/ 340200 w 539868"/>
                  <a:gd name="connsiteY9" fmla="*/ 195567 h 599950"/>
                  <a:gd name="connsiteX10" fmla="*/ 398514 w 539868"/>
                  <a:gd name="connsiteY10" fmla="*/ 214471 h 599950"/>
                  <a:gd name="connsiteX11" fmla="*/ 533060 w 539868"/>
                  <a:gd name="connsiteY11" fmla="*/ 359843 h 599950"/>
                  <a:gd name="connsiteX12" fmla="*/ 522636 w 539868"/>
                  <a:gd name="connsiteY12" fmla="*/ 447196 h 599950"/>
                  <a:gd name="connsiteX13" fmla="*/ 430766 w 539868"/>
                  <a:gd name="connsiteY13" fmla="*/ 472619 h 599950"/>
                  <a:gd name="connsiteX14" fmla="*/ 385809 w 539868"/>
                  <a:gd name="connsiteY14" fmla="*/ 458930 h 599950"/>
                  <a:gd name="connsiteX15" fmla="*/ 354860 w 539868"/>
                  <a:gd name="connsiteY15" fmla="*/ 533571 h 599950"/>
                  <a:gd name="connsiteX16" fmla="*/ 310229 w 539868"/>
                  <a:gd name="connsiteY16" fmla="*/ 583767 h 599950"/>
                  <a:gd name="connsiteX17" fmla="*/ 197835 w 539868"/>
                  <a:gd name="connsiteY17" fmla="*/ 575292 h 599950"/>
                  <a:gd name="connsiteX18" fmla="*/ 144082 w 539868"/>
                  <a:gd name="connsiteY18" fmla="*/ 485983 h 599950"/>
                  <a:gd name="connsiteX19" fmla="*/ 138218 w 539868"/>
                  <a:gd name="connsiteY19" fmla="*/ 465123 h 599950"/>
                  <a:gd name="connsiteX20" fmla="*/ 95216 w 539868"/>
                  <a:gd name="connsiteY20" fmla="*/ 474901 h 599950"/>
                  <a:gd name="connsiteX21" fmla="*/ 1392 w 539868"/>
                  <a:gd name="connsiteY21" fmla="*/ 412320 h 599950"/>
                  <a:gd name="connsiteX22" fmla="*/ 12142 w 539868"/>
                  <a:gd name="connsiteY22" fmla="*/ 343545 h 599950"/>
                  <a:gd name="connsiteX23" fmla="*/ 171447 w 539868"/>
                  <a:gd name="connsiteY23" fmla="*/ 203715 h 599950"/>
                  <a:gd name="connsiteX24" fmla="*/ 182198 w 539868"/>
                  <a:gd name="connsiteY24" fmla="*/ 200456 h 599950"/>
                  <a:gd name="connsiteX25" fmla="*/ 176660 w 539868"/>
                  <a:gd name="connsiteY25" fmla="*/ 182529 h 599950"/>
                  <a:gd name="connsiteX26" fmla="*/ 185130 w 539868"/>
                  <a:gd name="connsiteY26" fmla="*/ 124185 h 599950"/>
                  <a:gd name="connsiteX27" fmla="*/ 185130 w 539868"/>
                  <a:gd name="connsiteY27" fmla="*/ 108865 h 599950"/>
                  <a:gd name="connsiteX28" fmla="*/ 113133 w 539868"/>
                  <a:gd name="connsiteY28" fmla="*/ 43677 h 599950"/>
                  <a:gd name="connsiteX29" fmla="*/ 101731 w 539868"/>
                  <a:gd name="connsiteY29" fmla="*/ 38787 h 599950"/>
                  <a:gd name="connsiteX30" fmla="*/ 82836 w 539868"/>
                  <a:gd name="connsiteY30" fmla="*/ 433180 h 599950"/>
                  <a:gd name="connsiteX31" fmla="*/ 92935 w 539868"/>
                  <a:gd name="connsiteY31" fmla="*/ 433180 h 599950"/>
                  <a:gd name="connsiteX32" fmla="*/ 100428 w 539868"/>
                  <a:gd name="connsiteY32" fmla="*/ 431876 h 599950"/>
                  <a:gd name="connsiteX33" fmla="*/ 242793 w 539868"/>
                  <a:gd name="connsiteY33" fmla="*/ 304758 h 599950"/>
                  <a:gd name="connsiteX34" fmla="*/ 247679 w 539868"/>
                  <a:gd name="connsiteY34" fmla="*/ 277705 h 599950"/>
                  <a:gd name="connsiteX35" fmla="*/ 213798 w 539868"/>
                  <a:gd name="connsiteY35" fmla="*/ 239569 h 599950"/>
                  <a:gd name="connsiteX36" fmla="*/ 195229 w 539868"/>
                  <a:gd name="connsiteY36" fmla="*/ 240547 h 599950"/>
                  <a:gd name="connsiteX37" fmla="*/ 71108 w 539868"/>
                  <a:gd name="connsiteY37" fmla="*/ 323663 h 599950"/>
                  <a:gd name="connsiteX38" fmla="*/ 42765 w 539868"/>
                  <a:gd name="connsiteY38" fmla="*/ 388526 h 599950"/>
                  <a:gd name="connsiteX39" fmla="*/ 82836 w 539868"/>
                  <a:gd name="connsiteY39" fmla="*/ 433180 h 599950"/>
                  <a:gd name="connsiteX40" fmla="*/ 448032 w 539868"/>
                  <a:gd name="connsiteY40" fmla="*/ 433506 h 599950"/>
                  <a:gd name="connsiteX41" fmla="*/ 496573 w 539868"/>
                  <a:gd name="connsiteY41" fmla="*/ 388526 h 599950"/>
                  <a:gd name="connsiteX42" fmla="*/ 492664 w 539868"/>
                  <a:gd name="connsiteY42" fmla="*/ 370273 h 599950"/>
                  <a:gd name="connsiteX43" fmla="*/ 343784 w 539868"/>
                  <a:gd name="connsiteY43" fmla="*/ 240873 h 599950"/>
                  <a:gd name="connsiteX44" fmla="*/ 292637 w 539868"/>
                  <a:gd name="connsiteY44" fmla="*/ 293024 h 599950"/>
                  <a:gd name="connsiteX45" fmla="*/ 296546 w 539868"/>
                  <a:gd name="connsiteY45" fmla="*/ 306388 h 599950"/>
                  <a:gd name="connsiteX46" fmla="*/ 374081 w 539868"/>
                  <a:gd name="connsiteY46" fmla="*/ 402541 h 599950"/>
                  <a:gd name="connsiteX47" fmla="*/ 448032 w 539868"/>
                  <a:gd name="connsiteY47" fmla="*/ 433506 h 599950"/>
                  <a:gd name="connsiteX48" fmla="*/ 338571 w 539868"/>
                  <a:gd name="connsiteY48" fmla="*/ 463819 h 599950"/>
                  <a:gd name="connsiteX49" fmla="*/ 341503 w 539868"/>
                  <a:gd name="connsiteY49" fmla="*/ 451107 h 599950"/>
                  <a:gd name="connsiteX50" fmla="*/ 320654 w 539868"/>
                  <a:gd name="connsiteY50" fmla="*/ 419816 h 599950"/>
                  <a:gd name="connsiteX51" fmla="*/ 270809 w 539868"/>
                  <a:gd name="connsiteY51" fmla="*/ 413949 h 599950"/>
                  <a:gd name="connsiteX52" fmla="*/ 188714 w 539868"/>
                  <a:gd name="connsiteY52" fmla="*/ 434810 h 599950"/>
                  <a:gd name="connsiteX53" fmla="*/ 182198 w 539868"/>
                  <a:gd name="connsiteY53" fmla="*/ 463493 h 599950"/>
                  <a:gd name="connsiteX54" fmla="*/ 338571 w 539868"/>
                  <a:gd name="connsiteY54" fmla="*/ 463819 h 599950"/>
                  <a:gd name="connsiteX55" fmla="*/ 304365 w 539868"/>
                  <a:gd name="connsiteY55" fmla="*/ 164602 h 599950"/>
                  <a:gd name="connsiteX56" fmla="*/ 260710 w 539868"/>
                  <a:gd name="connsiteY56" fmla="*/ 123207 h 599950"/>
                  <a:gd name="connsiteX57" fmla="*/ 215753 w 539868"/>
                  <a:gd name="connsiteY57" fmla="*/ 164602 h 599950"/>
                  <a:gd name="connsiteX58" fmla="*/ 259407 w 539868"/>
                  <a:gd name="connsiteY58" fmla="*/ 205997 h 599950"/>
                  <a:gd name="connsiteX59" fmla="*/ 304365 w 539868"/>
                  <a:gd name="connsiteY59" fmla="*/ 164602 h 599950"/>
                  <a:gd name="connsiteX60" fmla="*/ 195555 w 539868"/>
                  <a:gd name="connsiteY60" fmla="*/ 503258 h 599950"/>
                  <a:gd name="connsiteX61" fmla="*/ 259733 w 539868"/>
                  <a:gd name="connsiteY61" fmla="*/ 558343 h 599950"/>
                  <a:gd name="connsiteX62" fmla="*/ 322282 w 539868"/>
                  <a:gd name="connsiteY62" fmla="*/ 502932 h 599950"/>
                  <a:gd name="connsiteX63" fmla="*/ 195555 w 539868"/>
                  <a:gd name="connsiteY63" fmla="*/ 503258 h 599950"/>
                  <a:gd name="connsiteX64" fmla="*/ 253869 w 539868"/>
                  <a:gd name="connsiteY64" fmla="*/ 371903 h 599950"/>
                  <a:gd name="connsiteX65" fmla="*/ 285469 w 539868"/>
                  <a:gd name="connsiteY65" fmla="*/ 371903 h 599950"/>
                  <a:gd name="connsiteX66" fmla="*/ 269506 w 539868"/>
                  <a:gd name="connsiteY66" fmla="*/ 346805 h 599950"/>
                  <a:gd name="connsiteX67" fmla="*/ 253869 w 539868"/>
                  <a:gd name="connsiteY67" fmla="*/ 371903 h 59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39868" h="599950">
                    <a:moveTo>
                      <a:pt x="101731" y="38787"/>
                    </a:moveTo>
                    <a:cubicBezTo>
                      <a:pt x="105966" y="25750"/>
                      <a:pt x="109875" y="13038"/>
                      <a:pt x="114111" y="0"/>
                    </a:cubicBezTo>
                    <a:cubicBezTo>
                      <a:pt x="162651" y="15971"/>
                      <a:pt x="198161" y="45958"/>
                      <a:pt x="222920" y="90287"/>
                    </a:cubicBezTo>
                    <a:cubicBezTo>
                      <a:pt x="247679" y="79856"/>
                      <a:pt x="272113" y="79530"/>
                      <a:pt x="297198" y="90287"/>
                    </a:cubicBezTo>
                    <a:cubicBezTo>
                      <a:pt x="321631" y="46284"/>
                      <a:pt x="357140" y="15971"/>
                      <a:pt x="406007" y="0"/>
                    </a:cubicBezTo>
                    <a:cubicBezTo>
                      <a:pt x="410242" y="13038"/>
                      <a:pt x="414152" y="25750"/>
                      <a:pt x="418061" y="37484"/>
                    </a:cubicBezTo>
                    <a:cubicBezTo>
                      <a:pt x="403727" y="45306"/>
                      <a:pt x="389393" y="51499"/>
                      <a:pt x="377339" y="60626"/>
                    </a:cubicBezTo>
                    <a:cubicBezTo>
                      <a:pt x="365285" y="69752"/>
                      <a:pt x="354534" y="81486"/>
                      <a:pt x="344435" y="93220"/>
                    </a:cubicBezTo>
                    <a:cubicBezTo>
                      <a:pt x="334336" y="105280"/>
                      <a:pt x="328798" y="117014"/>
                      <a:pt x="339223" y="134289"/>
                    </a:cubicBezTo>
                    <a:cubicBezTo>
                      <a:pt x="350625" y="153520"/>
                      <a:pt x="347367" y="175684"/>
                      <a:pt x="340200" y="195567"/>
                    </a:cubicBezTo>
                    <a:cubicBezTo>
                      <a:pt x="360073" y="201760"/>
                      <a:pt x="380596" y="205997"/>
                      <a:pt x="398514" y="214471"/>
                    </a:cubicBezTo>
                    <a:cubicBezTo>
                      <a:pt x="462367" y="244784"/>
                      <a:pt x="509930" y="291720"/>
                      <a:pt x="533060" y="359843"/>
                    </a:cubicBezTo>
                    <a:cubicBezTo>
                      <a:pt x="543160" y="389830"/>
                      <a:pt x="543811" y="420794"/>
                      <a:pt x="522636" y="447196"/>
                    </a:cubicBezTo>
                    <a:cubicBezTo>
                      <a:pt x="498528" y="476857"/>
                      <a:pt x="465625" y="479790"/>
                      <a:pt x="430766" y="472619"/>
                    </a:cubicBezTo>
                    <a:cubicBezTo>
                      <a:pt x="414803" y="469360"/>
                      <a:pt x="399817" y="463167"/>
                      <a:pt x="385809" y="458930"/>
                    </a:cubicBezTo>
                    <a:cubicBezTo>
                      <a:pt x="375710" y="483702"/>
                      <a:pt x="366588" y="509451"/>
                      <a:pt x="354860" y="533571"/>
                    </a:cubicBezTo>
                    <a:cubicBezTo>
                      <a:pt x="345087" y="554105"/>
                      <a:pt x="329775" y="571055"/>
                      <a:pt x="310229" y="583767"/>
                    </a:cubicBezTo>
                    <a:cubicBezTo>
                      <a:pt x="274067" y="608212"/>
                      <a:pt x="230739" y="604627"/>
                      <a:pt x="197835" y="575292"/>
                    </a:cubicBezTo>
                    <a:cubicBezTo>
                      <a:pt x="170796" y="550846"/>
                      <a:pt x="154833" y="519881"/>
                      <a:pt x="144082" y="485983"/>
                    </a:cubicBezTo>
                    <a:cubicBezTo>
                      <a:pt x="141802" y="479138"/>
                      <a:pt x="140173" y="472293"/>
                      <a:pt x="138218" y="465123"/>
                    </a:cubicBezTo>
                    <a:cubicBezTo>
                      <a:pt x="123558" y="468382"/>
                      <a:pt x="109550" y="472619"/>
                      <a:pt x="95216" y="474901"/>
                    </a:cubicBezTo>
                    <a:cubicBezTo>
                      <a:pt x="47652" y="482072"/>
                      <a:pt x="8559" y="455996"/>
                      <a:pt x="1392" y="412320"/>
                    </a:cubicBezTo>
                    <a:cubicBezTo>
                      <a:pt x="-2518" y="388526"/>
                      <a:pt x="2043" y="365384"/>
                      <a:pt x="12142" y="343545"/>
                    </a:cubicBezTo>
                    <a:cubicBezTo>
                      <a:pt x="44720" y="273793"/>
                      <a:pt x="97496" y="226531"/>
                      <a:pt x="171447" y="203715"/>
                    </a:cubicBezTo>
                    <a:cubicBezTo>
                      <a:pt x="174705" y="202737"/>
                      <a:pt x="177637" y="201760"/>
                      <a:pt x="182198" y="200456"/>
                    </a:cubicBezTo>
                    <a:cubicBezTo>
                      <a:pt x="180243" y="194263"/>
                      <a:pt x="177963" y="188396"/>
                      <a:pt x="176660" y="182529"/>
                    </a:cubicBezTo>
                    <a:cubicBezTo>
                      <a:pt x="171773" y="161994"/>
                      <a:pt x="175031" y="142764"/>
                      <a:pt x="185130" y="124185"/>
                    </a:cubicBezTo>
                    <a:cubicBezTo>
                      <a:pt x="187410" y="119948"/>
                      <a:pt x="187410" y="112777"/>
                      <a:pt x="185130" y="108865"/>
                    </a:cubicBezTo>
                    <a:cubicBezTo>
                      <a:pt x="169167" y="78227"/>
                      <a:pt x="144734" y="57040"/>
                      <a:pt x="113133" y="43677"/>
                    </a:cubicBezTo>
                    <a:cubicBezTo>
                      <a:pt x="109550" y="41721"/>
                      <a:pt x="105966" y="40417"/>
                      <a:pt x="101731" y="38787"/>
                    </a:cubicBezTo>
                    <a:close/>
                    <a:moveTo>
                      <a:pt x="82836" y="433180"/>
                    </a:moveTo>
                    <a:cubicBezTo>
                      <a:pt x="86094" y="433180"/>
                      <a:pt x="89677" y="433506"/>
                      <a:pt x="92935" y="433180"/>
                    </a:cubicBezTo>
                    <a:cubicBezTo>
                      <a:pt x="95541" y="432854"/>
                      <a:pt x="97822" y="432528"/>
                      <a:pt x="100428" y="431876"/>
                    </a:cubicBezTo>
                    <a:cubicBezTo>
                      <a:pt x="168515" y="412972"/>
                      <a:pt x="216079" y="370273"/>
                      <a:pt x="242793" y="304758"/>
                    </a:cubicBezTo>
                    <a:cubicBezTo>
                      <a:pt x="246050" y="296609"/>
                      <a:pt x="247354" y="286831"/>
                      <a:pt x="247679" y="277705"/>
                    </a:cubicBezTo>
                    <a:cubicBezTo>
                      <a:pt x="248657" y="254563"/>
                      <a:pt x="237254" y="241525"/>
                      <a:pt x="213798" y="239569"/>
                    </a:cubicBezTo>
                    <a:cubicBezTo>
                      <a:pt x="207609" y="238917"/>
                      <a:pt x="201093" y="239243"/>
                      <a:pt x="195229" y="240547"/>
                    </a:cubicBezTo>
                    <a:cubicBezTo>
                      <a:pt x="142127" y="250651"/>
                      <a:pt x="103034" y="282268"/>
                      <a:pt x="71108" y="323663"/>
                    </a:cubicBezTo>
                    <a:cubicBezTo>
                      <a:pt x="56448" y="342893"/>
                      <a:pt x="45372" y="363754"/>
                      <a:pt x="42765" y="388526"/>
                    </a:cubicBezTo>
                    <a:cubicBezTo>
                      <a:pt x="38856" y="418513"/>
                      <a:pt x="52539" y="433832"/>
                      <a:pt x="82836" y="433180"/>
                    </a:cubicBezTo>
                    <a:close/>
                    <a:moveTo>
                      <a:pt x="448032" y="433506"/>
                    </a:moveTo>
                    <a:cubicBezTo>
                      <a:pt x="486474" y="434158"/>
                      <a:pt x="499831" y="419816"/>
                      <a:pt x="496573" y="388526"/>
                    </a:cubicBezTo>
                    <a:cubicBezTo>
                      <a:pt x="495922" y="382333"/>
                      <a:pt x="495270" y="375814"/>
                      <a:pt x="492664" y="370273"/>
                    </a:cubicBezTo>
                    <a:cubicBezTo>
                      <a:pt x="464647" y="302476"/>
                      <a:pt x="416106" y="256844"/>
                      <a:pt x="343784" y="240873"/>
                    </a:cubicBezTo>
                    <a:cubicBezTo>
                      <a:pt x="305342" y="232398"/>
                      <a:pt x="284818" y="254563"/>
                      <a:pt x="292637" y="293024"/>
                    </a:cubicBezTo>
                    <a:cubicBezTo>
                      <a:pt x="293614" y="297587"/>
                      <a:pt x="294917" y="301825"/>
                      <a:pt x="296546" y="306388"/>
                    </a:cubicBezTo>
                    <a:cubicBezTo>
                      <a:pt x="311532" y="347457"/>
                      <a:pt x="339549" y="377770"/>
                      <a:pt x="374081" y="402541"/>
                    </a:cubicBezTo>
                    <a:cubicBezTo>
                      <a:pt x="398514" y="419490"/>
                      <a:pt x="424576" y="432202"/>
                      <a:pt x="448032" y="433506"/>
                    </a:cubicBezTo>
                    <a:close/>
                    <a:moveTo>
                      <a:pt x="338571" y="463819"/>
                    </a:moveTo>
                    <a:cubicBezTo>
                      <a:pt x="339874" y="458278"/>
                      <a:pt x="340852" y="454692"/>
                      <a:pt x="341503" y="451107"/>
                    </a:cubicBezTo>
                    <a:cubicBezTo>
                      <a:pt x="346064" y="429595"/>
                      <a:pt x="342480" y="423402"/>
                      <a:pt x="320654" y="419816"/>
                    </a:cubicBezTo>
                    <a:cubicBezTo>
                      <a:pt x="304039" y="417209"/>
                      <a:pt x="287424" y="414601"/>
                      <a:pt x="270809" y="413949"/>
                    </a:cubicBezTo>
                    <a:cubicBezTo>
                      <a:pt x="241815" y="413298"/>
                      <a:pt x="212821" y="411342"/>
                      <a:pt x="188714" y="434810"/>
                    </a:cubicBezTo>
                    <a:cubicBezTo>
                      <a:pt x="178614" y="444262"/>
                      <a:pt x="175031" y="450781"/>
                      <a:pt x="182198" y="463493"/>
                    </a:cubicBezTo>
                    <a:cubicBezTo>
                      <a:pt x="233671" y="453063"/>
                      <a:pt x="285795" y="453063"/>
                      <a:pt x="338571" y="463819"/>
                    </a:cubicBezTo>
                    <a:close/>
                    <a:moveTo>
                      <a:pt x="304365" y="164602"/>
                    </a:moveTo>
                    <a:cubicBezTo>
                      <a:pt x="304365" y="142438"/>
                      <a:pt x="284492" y="123533"/>
                      <a:pt x="260710" y="123207"/>
                    </a:cubicBezTo>
                    <a:cubicBezTo>
                      <a:pt x="235951" y="122881"/>
                      <a:pt x="215753" y="141460"/>
                      <a:pt x="215753" y="164602"/>
                    </a:cubicBezTo>
                    <a:cubicBezTo>
                      <a:pt x="215753" y="187092"/>
                      <a:pt x="235300" y="205671"/>
                      <a:pt x="259407" y="205997"/>
                    </a:cubicBezTo>
                    <a:cubicBezTo>
                      <a:pt x="283515" y="206323"/>
                      <a:pt x="304365" y="187092"/>
                      <a:pt x="304365" y="164602"/>
                    </a:cubicBezTo>
                    <a:close/>
                    <a:moveTo>
                      <a:pt x="195555" y="503258"/>
                    </a:moveTo>
                    <a:cubicBezTo>
                      <a:pt x="210541" y="530638"/>
                      <a:pt x="225852" y="556061"/>
                      <a:pt x="259733" y="558343"/>
                    </a:cubicBezTo>
                    <a:cubicBezTo>
                      <a:pt x="283515" y="559973"/>
                      <a:pt x="311206" y="534549"/>
                      <a:pt x="322282" y="502932"/>
                    </a:cubicBezTo>
                    <a:cubicBezTo>
                      <a:pt x="280583" y="494784"/>
                      <a:pt x="238883" y="494784"/>
                      <a:pt x="195555" y="503258"/>
                    </a:cubicBezTo>
                    <a:close/>
                    <a:moveTo>
                      <a:pt x="253869" y="371903"/>
                    </a:moveTo>
                    <a:cubicBezTo>
                      <a:pt x="265271" y="371903"/>
                      <a:pt x="274393" y="371903"/>
                      <a:pt x="285469" y="371903"/>
                    </a:cubicBezTo>
                    <a:cubicBezTo>
                      <a:pt x="279931" y="363102"/>
                      <a:pt x="275045" y="355605"/>
                      <a:pt x="269506" y="346805"/>
                    </a:cubicBezTo>
                    <a:cubicBezTo>
                      <a:pt x="263968" y="355931"/>
                      <a:pt x="259407" y="363102"/>
                      <a:pt x="253869" y="371903"/>
                    </a:cubicBezTo>
                    <a:close/>
                  </a:path>
                </a:pathLst>
              </a:custGeom>
              <a:grpFill/>
              <a:ln w="3247"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678F455-7FFC-1D84-5429-2B826EDDB5AA}"/>
                  </a:ext>
                </a:extLst>
              </p:cNvPr>
              <p:cNvSpPr/>
              <p:nvPr/>
            </p:nvSpPr>
            <p:spPr>
              <a:xfrm>
                <a:off x="9101665" y="2826700"/>
                <a:ext cx="204913" cy="155231"/>
              </a:xfrm>
              <a:custGeom>
                <a:avLst/>
                <a:gdLst>
                  <a:gd name="connsiteX0" fmla="*/ 204914 w 204913"/>
                  <a:gd name="connsiteY0" fmla="*/ 1711 h 155231"/>
                  <a:gd name="connsiteX1" fmla="*/ 204914 w 204913"/>
                  <a:gd name="connsiteY1" fmla="*/ 40499 h 155231"/>
                  <a:gd name="connsiteX2" fmla="*/ 191557 w 204913"/>
                  <a:gd name="connsiteY2" fmla="*/ 41151 h 155231"/>
                  <a:gd name="connsiteX3" fmla="*/ 114999 w 204913"/>
                  <a:gd name="connsiteY3" fmla="*/ 40825 h 155231"/>
                  <a:gd name="connsiteX4" fmla="*/ 98059 w 204913"/>
                  <a:gd name="connsiteY4" fmla="*/ 50277 h 155231"/>
                  <a:gd name="connsiteX5" fmla="*/ 42025 w 204913"/>
                  <a:gd name="connsiteY5" fmla="*/ 144149 h 155231"/>
                  <a:gd name="connsiteX6" fmla="*/ 34858 w 204913"/>
                  <a:gd name="connsiteY6" fmla="*/ 155231 h 155231"/>
                  <a:gd name="connsiteX7" fmla="*/ 0 w 204913"/>
                  <a:gd name="connsiteY7" fmla="*/ 134371 h 155231"/>
                  <a:gd name="connsiteX8" fmla="*/ 9773 w 204913"/>
                  <a:gd name="connsiteY8" fmla="*/ 118073 h 155231"/>
                  <a:gd name="connsiteX9" fmla="*/ 75255 w 204913"/>
                  <a:gd name="connsiteY9" fmla="*/ 9208 h 155231"/>
                  <a:gd name="connsiteX10" fmla="*/ 86983 w 204913"/>
                  <a:gd name="connsiteY10" fmla="*/ 407 h 155231"/>
                  <a:gd name="connsiteX11" fmla="*/ 201330 w 204913"/>
                  <a:gd name="connsiteY11" fmla="*/ 81 h 155231"/>
                  <a:gd name="connsiteX12" fmla="*/ 204914 w 204913"/>
                  <a:gd name="connsiteY12" fmla="*/ 1711 h 15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4913" h="155231">
                    <a:moveTo>
                      <a:pt x="204914" y="1711"/>
                    </a:moveTo>
                    <a:cubicBezTo>
                      <a:pt x="204914" y="14097"/>
                      <a:pt x="204914" y="26483"/>
                      <a:pt x="204914" y="40499"/>
                    </a:cubicBezTo>
                    <a:cubicBezTo>
                      <a:pt x="200353" y="40825"/>
                      <a:pt x="196118" y="41151"/>
                      <a:pt x="191557" y="41151"/>
                    </a:cubicBezTo>
                    <a:cubicBezTo>
                      <a:pt x="165821" y="41151"/>
                      <a:pt x="140410" y="41476"/>
                      <a:pt x="114999" y="40825"/>
                    </a:cubicBezTo>
                    <a:cubicBezTo>
                      <a:pt x="106855" y="40499"/>
                      <a:pt x="102294" y="43106"/>
                      <a:pt x="98059" y="50277"/>
                    </a:cubicBezTo>
                    <a:cubicBezTo>
                      <a:pt x="79815" y="81894"/>
                      <a:pt x="60920" y="112858"/>
                      <a:pt x="42025" y="144149"/>
                    </a:cubicBezTo>
                    <a:cubicBezTo>
                      <a:pt x="40071" y="147734"/>
                      <a:pt x="37464" y="150994"/>
                      <a:pt x="34858" y="155231"/>
                    </a:cubicBezTo>
                    <a:cubicBezTo>
                      <a:pt x="23130" y="148386"/>
                      <a:pt x="12054" y="141541"/>
                      <a:pt x="0" y="134371"/>
                    </a:cubicBezTo>
                    <a:cubicBezTo>
                      <a:pt x="3258" y="128504"/>
                      <a:pt x="6516" y="123288"/>
                      <a:pt x="9773" y="118073"/>
                    </a:cubicBezTo>
                    <a:cubicBezTo>
                      <a:pt x="31600" y="81894"/>
                      <a:pt x="53102" y="45388"/>
                      <a:pt x="75255" y="9208"/>
                    </a:cubicBezTo>
                    <a:cubicBezTo>
                      <a:pt x="77535" y="5297"/>
                      <a:pt x="82747" y="407"/>
                      <a:pt x="86983" y="407"/>
                    </a:cubicBezTo>
                    <a:cubicBezTo>
                      <a:pt x="125099" y="-244"/>
                      <a:pt x="163215" y="81"/>
                      <a:pt x="201330" y="81"/>
                    </a:cubicBezTo>
                    <a:cubicBezTo>
                      <a:pt x="201982" y="407"/>
                      <a:pt x="203285" y="1059"/>
                      <a:pt x="204914" y="1711"/>
                    </a:cubicBezTo>
                    <a:close/>
                  </a:path>
                </a:pathLst>
              </a:custGeom>
              <a:grpFill/>
              <a:ln w="3247"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79BBD089-AED2-81FA-0A5B-B9D6BFAFF5BD}"/>
                  </a:ext>
                </a:extLst>
              </p:cNvPr>
              <p:cNvSpPr/>
              <p:nvPr/>
            </p:nvSpPr>
            <p:spPr>
              <a:xfrm>
                <a:off x="9525827" y="3034082"/>
                <a:ext cx="205239" cy="155801"/>
              </a:xfrm>
              <a:custGeom>
                <a:avLst/>
                <a:gdLst>
                  <a:gd name="connsiteX0" fmla="*/ 205240 w 205239"/>
                  <a:gd name="connsiteY0" fmla="*/ 134289 h 155801"/>
                  <a:gd name="connsiteX1" fmla="*/ 169730 w 205239"/>
                  <a:gd name="connsiteY1" fmla="*/ 155801 h 155801"/>
                  <a:gd name="connsiteX2" fmla="*/ 126076 w 205239"/>
                  <a:gd name="connsiteY2" fmla="*/ 83442 h 155801"/>
                  <a:gd name="connsiteX3" fmla="*/ 100014 w 205239"/>
                  <a:gd name="connsiteY3" fmla="*/ 44328 h 155801"/>
                  <a:gd name="connsiteX4" fmla="*/ 52124 w 205239"/>
                  <a:gd name="connsiteY4" fmla="*/ 41721 h 155801"/>
                  <a:gd name="connsiteX5" fmla="*/ 0 w 205239"/>
                  <a:gd name="connsiteY5" fmla="*/ 41721 h 155801"/>
                  <a:gd name="connsiteX6" fmla="*/ 0 w 205239"/>
                  <a:gd name="connsiteY6" fmla="*/ 0 h 155801"/>
                  <a:gd name="connsiteX7" fmla="*/ 119886 w 205239"/>
                  <a:gd name="connsiteY7" fmla="*/ 326 h 155801"/>
                  <a:gd name="connsiteX8" fmla="*/ 127379 w 205239"/>
                  <a:gd name="connsiteY8" fmla="*/ 5541 h 155801"/>
                  <a:gd name="connsiteX9" fmla="*/ 205240 w 205239"/>
                  <a:gd name="connsiteY9" fmla="*/ 134289 h 155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5239" h="155801">
                    <a:moveTo>
                      <a:pt x="205240" y="134289"/>
                    </a:moveTo>
                    <a:cubicBezTo>
                      <a:pt x="192860" y="141786"/>
                      <a:pt x="181784" y="148305"/>
                      <a:pt x="169730" y="155801"/>
                    </a:cubicBezTo>
                    <a:cubicBezTo>
                      <a:pt x="155070" y="131356"/>
                      <a:pt x="140736" y="107236"/>
                      <a:pt x="126076" y="83442"/>
                    </a:cubicBezTo>
                    <a:cubicBezTo>
                      <a:pt x="117931" y="69752"/>
                      <a:pt x="112393" y="51173"/>
                      <a:pt x="100014" y="44328"/>
                    </a:cubicBezTo>
                    <a:cubicBezTo>
                      <a:pt x="87308" y="37484"/>
                      <a:pt x="68413" y="42047"/>
                      <a:pt x="52124" y="41721"/>
                    </a:cubicBezTo>
                    <a:cubicBezTo>
                      <a:pt x="35184" y="41395"/>
                      <a:pt x="17918" y="41721"/>
                      <a:pt x="0" y="41721"/>
                    </a:cubicBezTo>
                    <a:cubicBezTo>
                      <a:pt x="0" y="27379"/>
                      <a:pt x="0" y="14016"/>
                      <a:pt x="0" y="0"/>
                    </a:cubicBezTo>
                    <a:cubicBezTo>
                      <a:pt x="40396" y="0"/>
                      <a:pt x="80141" y="0"/>
                      <a:pt x="119886" y="326"/>
                    </a:cubicBezTo>
                    <a:cubicBezTo>
                      <a:pt x="122492" y="326"/>
                      <a:pt x="125750" y="3259"/>
                      <a:pt x="127379" y="5541"/>
                    </a:cubicBezTo>
                    <a:cubicBezTo>
                      <a:pt x="153441" y="47914"/>
                      <a:pt x="179178" y="90613"/>
                      <a:pt x="205240" y="134289"/>
                    </a:cubicBezTo>
                    <a:close/>
                  </a:path>
                </a:pathLst>
              </a:custGeom>
              <a:grpFill/>
              <a:ln w="3247"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3D5971CA-B036-4288-FB36-E76DD29F2FA7}"/>
                  </a:ext>
                </a:extLst>
              </p:cNvPr>
              <p:cNvSpPr/>
              <p:nvPr/>
            </p:nvSpPr>
            <p:spPr>
              <a:xfrm>
                <a:off x="9101339" y="3376324"/>
                <a:ext cx="204913" cy="155556"/>
              </a:xfrm>
              <a:custGeom>
                <a:avLst/>
                <a:gdLst>
                  <a:gd name="connsiteX0" fmla="*/ 0 w 204913"/>
                  <a:gd name="connsiteY0" fmla="*/ 21186 h 155556"/>
                  <a:gd name="connsiteX1" fmla="*/ 35184 w 204913"/>
                  <a:gd name="connsiteY1" fmla="*/ 0 h 155556"/>
                  <a:gd name="connsiteX2" fmla="*/ 42677 w 204913"/>
                  <a:gd name="connsiteY2" fmla="*/ 11408 h 155556"/>
                  <a:gd name="connsiteX3" fmla="*/ 98059 w 204913"/>
                  <a:gd name="connsiteY3" fmla="*/ 104302 h 155556"/>
                  <a:gd name="connsiteX4" fmla="*/ 115977 w 204913"/>
                  <a:gd name="connsiteY4" fmla="*/ 114081 h 155556"/>
                  <a:gd name="connsiteX5" fmla="*/ 204914 w 204913"/>
                  <a:gd name="connsiteY5" fmla="*/ 113754 h 155556"/>
                  <a:gd name="connsiteX6" fmla="*/ 204914 w 204913"/>
                  <a:gd name="connsiteY6" fmla="*/ 155475 h 155556"/>
                  <a:gd name="connsiteX7" fmla="*/ 171359 w 204913"/>
                  <a:gd name="connsiteY7" fmla="*/ 155475 h 155556"/>
                  <a:gd name="connsiteX8" fmla="*/ 89589 w 204913"/>
                  <a:gd name="connsiteY8" fmla="*/ 155149 h 155556"/>
                  <a:gd name="connsiteX9" fmla="*/ 78187 w 204913"/>
                  <a:gd name="connsiteY9" fmla="*/ 150260 h 155556"/>
                  <a:gd name="connsiteX10" fmla="*/ 0 w 204913"/>
                  <a:gd name="connsiteY10" fmla="*/ 21186 h 155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913" h="155556">
                    <a:moveTo>
                      <a:pt x="0" y="21186"/>
                    </a:moveTo>
                    <a:cubicBezTo>
                      <a:pt x="11728" y="14016"/>
                      <a:pt x="22804" y="7497"/>
                      <a:pt x="35184" y="0"/>
                    </a:cubicBezTo>
                    <a:cubicBezTo>
                      <a:pt x="37790" y="3911"/>
                      <a:pt x="40396" y="7497"/>
                      <a:pt x="42677" y="11408"/>
                    </a:cubicBezTo>
                    <a:cubicBezTo>
                      <a:pt x="61246" y="42373"/>
                      <a:pt x="80141" y="73011"/>
                      <a:pt x="98059" y="104302"/>
                    </a:cubicBezTo>
                    <a:cubicBezTo>
                      <a:pt x="102620" y="112125"/>
                      <a:pt x="107507" y="114406"/>
                      <a:pt x="115977" y="114081"/>
                    </a:cubicBezTo>
                    <a:cubicBezTo>
                      <a:pt x="145297" y="113754"/>
                      <a:pt x="174617" y="113754"/>
                      <a:pt x="204914" y="113754"/>
                    </a:cubicBezTo>
                    <a:cubicBezTo>
                      <a:pt x="204914" y="127770"/>
                      <a:pt x="204914" y="140808"/>
                      <a:pt x="204914" y="155475"/>
                    </a:cubicBezTo>
                    <a:cubicBezTo>
                      <a:pt x="193838" y="155475"/>
                      <a:pt x="182435" y="155475"/>
                      <a:pt x="171359" y="155475"/>
                    </a:cubicBezTo>
                    <a:cubicBezTo>
                      <a:pt x="143994" y="155475"/>
                      <a:pt x="116954" y="155801"/>
                      <a:pt x="89589" y="155149"/>
                    </a:cubicBezTo>
                    <a:cubicBezTo>
                      <a:pt x="85679" y="155149"/>
                      <a:pt x="79815" y="153194"/>
                      <a:pt x="78187" y="150260"/>
                    </a:cubicBezTo>
                    <a:cubicBezTo>
                      <a:pt x="51799" y="107888"/>
                      <a:pt x="26062" y="64863"/>
                      <a:pt x="0" y="21186"/>
                    </a:cubicBezTo>
                    <a:close/>
                  </a:path>
                </a:pathLst>
              </a:custGeom>
              <a:grpFill/>
              <a:ln w="3247"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9D872B36-0BDA-0E67-6907-576B5E8ECB3C}"/>
                  </a:ext>
                </a:extLst>
              </p:cNvPr>
              <p:cNvSpPr/>
              <p:nvPr/>
            </p:nvSpPr>
            <p:spPr>
              <a:xfrm>
                <a:off x="9428693" y="3448471"/>
                <a:ext cx="132318" cy="280524"/>
              </a:xfrm>
              <a:custGeom>
                <a:avLst/>
                <a:gdLst>
                  <a:gd name="connsiteX0" fmla="*/ 114401 w 132318"/>
                  <a:gd name="connsiteY0" fmla="*/ 259339 h 280524"/>
                  <a:gd name="connsiteX1" fmla="*/ 78891 w 132318"/>
                  <a:gd name="connsiteY1" fmla="*/ 280525 h 280524"/>
                  <a:gd name="connsiteX2" fmla="*/ 50874 w 132318"/>
                  <a:gd name="connsiteY2" fmla="*/ 233915 h 280524"/>
                  <a:gd name="connsiteX3" fmla="*/ 2985 w 132318"/>
                  <a:gd name="connsiteY3" fmla="*/ 154059 h 280524"/>
                  <a:gd name="connsiteX4" fmla="*/ 2659 w 132318"/>
                  <a:gd name="connsiteY4" fmla="*/ 137109 h 280524"/>
                  <a:gd name="connsiteX5" fmla="*/ 80845 w 132318"/>
                  <a:gd name="connsiteY5" fmla="*/ 8036 h 280524"/>
                  <a:gd name="connsiteX6" fmla="*/ 93225 w 132318"/>
                  <a:gd name="connsiteY6" fmla="*/ 539 h 280524"/>
                  <a:gd name="connsiteX7" fmla="*/ 132318 w 132318"/>
                  <a:gd name="connsiteY7" fmla="*/ 213 h 280524"/>
                  <a:gd name="connsiteX8" fmla="*/ 132318 w 132318"/>
                  <a:gd name="connsiteY8" fmla="*/ 42260 h 280524"/>
                  <a:gd name="connsiteX9" fmla="*/ 93225 w 132318"/>
                  <a:gd name="connsiteY9" fmla="*/ 67357 h 280524"/>
                  <a:gd name="connsiteX10" fmla="*/ 51525 w 132318"/>
                  <a:gd name="connsiteY10" fmla="*/ 136132 h 280524"/>
                  <a:gd name="connsiteX11" fmla="*/ 51525 w 132318"/>
                  <a:gd name="connsiteY11" fmla="*/ 154385 h 280524"/>
                  <a:gd name="connsiteX12" fmla="*/ 114401 w 132318"/>
                  <a:gd name="connsiteY12" fmla="*/ 259339 h 28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2318" h="280524">
                    <a:moveTo>
                      <a:pt x="114401" y="259339"/>
                    </a:moveTo>
                    <a:cubicBezTo>
                      <a:pt x="102021" y="266835"/>
                      <a:pt x="90945" y="273354"/>
                      <a:pt x="78891" y="280525"/>
                    </a:cubicBezTo>
                    <a:cubicBezTo>
                      <a:pt x="69443" y="264554"/>
                      <a:pt x="59996" y="249234"/>
                      <a:pt x="50874" y="233915"/>
                    </a:cubicBezTo>
                    <a:cubicBezTo>
                      <a:pt x="34911" y="207187"/>
                      <a:pt x="19273" y="180460"/>
                      <a:pt x="2985" y="154059"/>
                    </a:cubicBezTo>
                    <a:cubicBezTo>
                      <a:pt x="-599" y="148192"/>
                      <a:pt x="-1250" y="143628"/>
                      <a:pt x="2659" y="137109"/>
                    </a:cubicBezTo>
                    <a:cubicBezTo>
                      <a:pt x="28721" y="94085"/>
                      <a:pt x="54458" y="50734"/>
                      <a:pt x="80845" y="8036"/>
                    </a:cubicBezTo>
                    <a:cubicBezTo>
                      <a:pt x="83126" y="4450"/>
                      <a:pt x="88990" y="865"/>
                      <a:pt x="93225" y="539"/>
                    </a:cubicBezTo>
                    <a:cubicBezTo>
                      <a:pt x="105930" y="-439"/>
                      <a:pt x="118961" y="213"/>
                      <a:pt x="132318" y="213"/>
                    </a:cubicBezTo>
                    <a:cubicBezTo>
                      <a:pt x="132318" y="14554"/>
                      <a:pt x="132318" y="27266"/>
                      <a:pt x="132318" y="42260"/>
                    </a:cubicBezTo>
                    <a:cubicBezTo>
                      <a:pt x="107559" y="33459"/>
                      <a:pt x="102021" y="52690"/>
                      <a:pt x="93225" y="67357"/>
                    </a:cubicBezTo>
                    <a:cubicBezTo>
                      <a:pt x="79542" y="90499"/>
                      <a:pt x="65860" y="113642"/>
                      <a:pt x="51525" y="136132"/>
                    </a:cubicBezTo>
                    <a:cubicBezTo>
                      <a:pt x="47290" y="142651"/>
                      <a:pt x="47616" y="147540"/>
                      <a:pt x="51525" y="154385"/>
                    </a:cubicBezTo>
                    <a:cubicBezTo>
                      <a:pt x="72375" y="188935"/>
                      <a:pt x="92899" y="223485"/>
                      <a:pt x="114401" y="259339"/>
                    </a:cubicBezTo>
                    <a:close/>
                  </a:path>
                </a:pathLst>
              </a:custGeom>
              <a:grpFill/>
              <a:ln w="3247"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9D8CB1FC-6786-0F72-577D-C7B8E2F0E61A}"/>
                  </a:ext>
                </a:extLst>
              </p:cNvPr>
              <p:cNvSpPr/>
              <p:nvPr/>
            </p:nvSpPr>
            <p:spPr>
              <a:xfrm>
                <a:off x="9603362" y="3449987"/>
                <a:ext cx="40396" cy="39439"/>
              </a:xfrm>
              <a:custGeom>
                <a:avLst/>
                <a:gdLst>
                  <a:gd name="connsiteX0" fmla="*/ 0 w 40396"/>
                  <a:gd name="connsiteY0" fmla="*/ 39439 h 39439"/>
                  <a:gd name="connsiteX1" fmla="*/ 0 w 40396"/>
                  <a:gd name="connsiteY1" fmla="*/ 0 h 39439"/>
                  <a:gd name="connsiteX2" fmla="*/ 40396 w 40396"/>
                  <a:gd name="connsiteY2" fmla="*/ 0 h 39439"/>
                  <a:gd name="connsiteX3" fmla="*/ 40396 w 40396"/>
                  <a:gd name="connsiteY3" fmla="*/ 39439 h 39439"/>
                  <a:gd name="connsiteX4" fmla="*/ 0 w 40396"/>
                  <a:gd name="connsiteY4" fmla="*/ 39439 h 3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96" h="39439">
                    <a:moveTo>
                      <a:pt x="0" y="39439"/>
                    </a:moveTo>
                    <a:cubicBezTo>
                      <a:pt x="0" y="26076"/>
                      <a:pt x="0" y="13364"/>
                      <a:pt x="0" y="0"/>
                    </a:cubicBezTo>
                    <a:cubicBezTo>
                      <a:pt x="13683" y="0"/>
                      <a:pt x="26714" y="0"/>
                      <a:pt x="40396" y="0"/>
                    </a:cubicBezTo>
                    <a:cubicBezTo>
                      <a:pt x="40396" y="13364"/>
                      <a:pt x="40396" y="26076"/>
                      <a:pt x="40396" y="39439"/>
                    </a:cubicBezTo>
                    <a:cubicBezTo>
                      <a:pt x="26714" y="39439"/>
                      <a:pt x="13683" y="39439"/>
                      <a:pt x="0" y="39439"/>
                    </a:cubicBezTo>
                    <a:close/>
                  </a:path>
                </a:pathLst>
              </a:custGeom>
              <a:grpFill/>
              <a:ln w="3247"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3DDF860C-0300-BEF4-AF3C-1127C417544C}"/>
                  </a:ext>
                </a:extLst>
              </p:cNvPr>
              <p:cNvSpPr/>
              <p:nvPr/>
            </p:nvSpPr>
            <p:spPr>
              <a:xfrm>
                <a:off x="9760967" y="3252139"/>
                <a:ext cx="214106" cy="279986"/>
              </a:xfrm>
              <a:custGeom>
                <a:avLst/>
                <a:gdLst>
                  <a:gd name="connsiteX0" fmla="*/ 214107 w 214106"/>
                  <a:gd name="connsiteY0" fmla="*/ 237939 h 279986"/>
                  <a:gd name="connsiteX1" fmla="*/ 214107 w 214106"/>
                  <a:gd name="connsiteY1" fmla="*/ 279660 h 279986"/>
                  <a:gd name="connsiteX2" fmla="*/ 192931 w 214106"/>
                  <a:gd name="connsiteY2" fmla="*/ 279660 h 279986"/>
                  <a:gd name="connsiteX3" fmla="*/ 94872 w 214106"/>
                  <a:gd name="connsiteY3" fmla="*/ 279986 h 279986"/>
                  <a:gd name="connsiteX4" fmla="*/ 78909 w 214106"/>
                  <a:gd name="connsiteY4" fmla="*/ 271186 h 279986"/>
                  <a:gd name="connsiteX5" fmla="*/ 2351 w 214106"/>
                  <a:gd name="connsiteY5" fmla="*/ 142764 h 279986"/>
                  <a:gd name="connsiteX6" fmla="*/ 1048 w 214106"/>
                  <a:gd name="connsiteY6" fmla="*/ 128748 h 279986"/>
                  <a:gd name="connsiteX7" fmla="*/ 75000 w 214106"/>
                  <a:gd name="connsiteY7" fmla="*/ 4563 h 279986"/>
                  <a:gd name="connsiteX8" fmla="*/ 78583 w 214106"/>
                  <a:gd name="connsiteY8" fmla="*/ 0 h 279986"/>
                  <a:gd name="connsiteX9" fmla="*/ 113441 w 214106"/>
                  <a:gd name="connsiteY9" fmla="*/ 20861 h 279986"/>
                  <a:gd name="connsiteX10" fmla="*/ 51543 w 214106"/>
                  <a:gd name="connsiteY10" fmla="*/ 123859 h 279986"/>
                  <a:gd name="connsiteX11" fmla="*/ 51543 w 214106"/>
                  <a:gd name="connsiteY11" fmla="*/ 145045 h 279986"/>
                  <a:gd name="connsiteX12" fmla="*/ 101387 w 214106"/>
                  <a:gd name="connsiteY12" fmla="*/ 228161 h 279986"/>
                  <a:gd name="connsiteX13" fmla="*/ 119305 w 214106"/>
                  <a:gd name="connsiteY13" fmla="*/ 238265 h 279986"/>
                  <a:gd name="connsiteX14" fmla="*/ 199772 w 214106"/>
                  <a:gd name="connsiteY14" fmla="*/ 237939 h 279986"/>
                  <a:gd name="connsiteX15" fmla="*/ 214107 w 214106"/>
                  <a:gd name="connsiteY15" fmla="*/ 237939 h 279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4106" h="279986">
                    <a:moveTo>
                      <a:pt x="214107" y="237939"/>
                    </a:moveTo>
                    <a:cubicBezTo>
                      <a:pt x="214107" y="252281"/>
                      <a:pt x="214107" y="264993"/>
                      <a:pt x="214107" y="279660"/>
                    </a:cubicBezTo>
                    <a:cubicBezTo>
                      <a:pt x="206939" y="279660"/>
                      <a:pt x="199772" y="279660"/>
                      <a:pt x="192931" y="279660"/>
                    </a:cubicBezTo>
                    <a:cubicBezTo>
                      <a:pt x="160353" y="279660"/>
                      <a:pt x="127450" y="279334"/>
                      <a:pt x="94872" y="279986"/>
                    </a:cubicBezTo>
                    <a:cubicBezTo>
                      <a:pt x="87379" y="279986"/>
                      <a:pt x="82818" y="277705"/>
                      <a:pt x="78909" y="271186"/>
                    </a:cubicBezTo>
                    <a:cubicBezTo>
                      <a:pt x="53498" y="228161"/>
                      <a:pt x="27762" y="185788"/>
                      <a:pt x="2351" y="142764"/>
                    </a:cubicBezTo>
                    <a:cubicBezTo>
                      <a:pt x="71" y="138852"/>
                      <a:pt x="-907" y="132007"/>
                      <a:pt x="1048" y="128748"/>
                    </a:cubicBezTo>
                    <a:cubicBezTo>
                      <a:pt x="25481" y="87027"/>
                      <a:pt x="50240" y="45958"/>
                      <a:pt x="75000" y="4563"/>
                    </a:cubicBezTo>
                    <a:cubicBezTo>
                      <a:pt x="75977" y="3259"/>
                      <a:pt x="76954" y="1956"/>
                      <a:pt x="78583" y="0"/>
                    </a:cubicBezTo>
                    <a:cubicBezTo>
                      <a:pt x="89985" y="6845"/>
                      <a:pt x="101387" y="13690"/>
                      <a:pt x="113441" y="20861"/>
                    </a:cubicBezTo>
                    <a:cubicBezTo>
                      <a:pt x="92266" y="56062"/>
                      <a:pt x="72393" y="90287"/>
                      <a:pt x="51543" y="123859"/>
                    </a:cubicBezTo>
                    <a:cubicBezTo>
                      <a:pt x="46657" y="131682"/>
                      <a:pt x="46657" y="137223"/>
                      <a:pt x="51543" y="145045"/>
                    </a:cubicBezTo>
                    <a:cubicBezTo>
                      <a:pt x="68810" y="172425"/>
                      <a:pt x="85099" y="200130"/>
                      <a:pt x="101387" y="228161"/>
                    </a:cubicBezTo>
                    <a:cubicBezTo>
                      <a:pt x="105623" y="235658"/>
                      <a:pt x="110835" y="238265"/>
                      <a:pt x="119305" y="238265"/>
                    </a:cubicBezTo>
                    <a:cubicBezTo>
                      <a:pt x="146019" y="237614"/>
                      <a:pt x="173058" y="237939"/>
                      <a:pt x="199772" y="237939"/>
                    </a:cubicBezTo>
                    <a:cubicBezTo>
                      <a:pt x="204333" y="237939"/>
                      <a:pt x="208894" y="237939"/>
                      <a:pt x="214107" y="237939"/>
                    </a:cubicBezTo>
                    <a:close/>
                  </a:path>
                </a:pathLst>
              </a:custGeom>
              <a:grpFill/>
              <a:ln w="3247" cap="flat">
                <a:noFill/>
                <a:prstDash val="solid"/>
                <a:miter/>
              </a:ln>
            </p:spPr>
            <p:txBody>
              <a:bodyPr rtlCol="0" anchor="ctr"/>
              <a:lstStyle/>
              <a:p>
                <a:endParaRPr lang="en-US"/>
              </a:p>
            </p:txBody>
          </p:sp>
        </p:grpSp>
        <p:grpSp>
          <p:nvGrpSpPr>
            <p:cNvPr id="23" name="Graphic 125">
              <a:extLst>
                <a:ext uri="{FF2B5EF4-FFF2-40B4-BE49-F238E27FC236}">
                  <a16:creationId xmlns:a16="http://schemas.microsoft.com/office/drawing/2014/main" id="{B2DE1523-5545-4014-9DE2-6AD3F38F1F77}"/>
                </a:ext>
              </a:extLst>
            </p:cNvPr>
            <p:cNvGrpSpPr/>
            <p:nvPr/>
          </p:nvGrpSpPr>
          <p:grpSpPr>
            <a:xfrm>
              <a:off x="2332611" y="4670411"/>
              <a:ext cx="164944" cy="211586"/>
              <a:chOff x="9926214" y="2884474"/>
              <a:chExt cx="164944" cy="211586"/>
            </a:xfrm>
            <a:solidFill>
              <a:srgbClr val="E8A116"/>
            </a:solidFill>
          </p:grpSpPr>
          <p:sp>
            <p:nvSpPr>
              <p:cNvPr id="24" name="Freeform 23">
                <a:extLst>
                  <a:ext uri="{FF2B5EF4-FFF2-40B4-BE49-F238E27FC236}">
                    <a16:creationId xmlns:a16="http://schemas.microsoft.com/office/drawing/2014/main" id="{776BC8B2-BA32-88F7-0E92-7712C64384FB}"/>
                  </a:ext>
                </a:extLst>
              </p:cNvPr>
              <p:cNvSpPr/>
              <p:nvPr/>
            </p:nvSpPr>
            <p:spPr>
              <a:xfrm>
                <a:off x="9926214" y="2951316"/>
                <a:ext cx="164944" cy="50172"/>
              </a:xfrm>
              <a:custGeom>
                <a:avLst/>
                <a:gdLst>
                  <a:gd name="connsiteX0" fmla="*/ 160276 w 164944"/>
                  <a:gd name="connsiteY0" fmla="*/ 50172 h 50172"/>
                  <a:gd name="connsiteX1" fmla="*/ 3903 w 164944"/>
                  <a:gd name="connsiteY1" fmla="*/ 49846 h 50172"/>
                  <a:gd name="connsiteX2" fmla="*/ 10418 w 164944"/>
                  <a:gd name="connsiteY2" fmla="*/ 21163 h 50172"/>
                  <a:gd name="connsiteX3" fmla="*/ 92514 w 164944"/>
                  <a:gd name="connsiteY3" fmla="*/ 302 h 50172"/>
                  <a:gd name="connsiteX4" fmla="*/ 142358 w 164944"/>
                  <a:gd name="connsiteY4" fmla="*/ 6170 h 50172"/>
                  <a:gd name="connsiteX5" fmla="*/ 163208 w 164944"/>
                  <a:gd name="connsiteY5" fmla="*/ 37460 h 50172"/>
                  <a:gd name="connsiteX6" fmla="*/ 160276 w 164944"/>
                  <a:gd name="connsiteY6" fmla="*/ 50172 h 50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944" h="50172">
                    <a:moveTo>
                      <a:pt x="160276" y="50172"/>
                    </a:moveTo>
                    <a:cubicBezTo>
                      <a:pt x="107500" y="39416"/>
                      <a:pt x="55375" y="39416"/>
                      <a:pt x="3903" y="49846"/>
                    </a:cubicBezTo>
                    <a:cubicBezTo>
                      <a:pt x="-3590" y="37134"/>
                      <a:pt x="319" y="30941"/>
                      <a:pt x="10418" y="21163"/>
                    </a:cubicBezTo>
                    <a:cubicBezTo>
                      <a:pt x="34851" y="-1979"/>
                      <a:pt x="63520" y="-349"/>
                      <a:pt x="92514" y="302"/>
                    </a:cubicBezTo>
                    <a:cubicBezTo>
                      <a:pt x="109129" y="628"/>
                      <a:pt x="125743" y="3236"/>
                      <a:pt x="142358" y="6170"/>
                    </a:cubicBezTo>
                    <a:cubicBezTo>
                      <a:pt x="164185" y="9755"/>
                      <a:pt x="167769" y="15622"/>
                      <a:pt x="163208" y="37460"/>
                    </a:cubicBezTo>
                    <a:cubicBezTo>
                      <a:pt x="162556" y="41045"/>
                      <a:pt x="161579" y="44631"/>
                      <a:pt x="160276" y="50172"/>
                    </a:cubicBezTo>
                    <a:close/>
                  </a:path>
                </a:pathLst>
              </a:custGeom>
              <a:grpFill/>
              <a:ln w="3247"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96699672-F3DB-734D-2F6C-0DCF1BE7F9A9}"/>
                  </a:ext>
                </a:extLst>
              </p:cNvPr>
              <p:cNvSpPr/>
              <p:nvPr/>
            </p:nvSpPr>
            <p:spPr>
              <a:xfrm>
                <a:off x="9943474" y="3034530"/>
                <a:ext cx="127053" cy="61529"/>
              </a:xfrm>
              <a:custGeom>
                <a:avLst/>
                <a:gdLst>
                  <a:gd name="connsiteX0" fmla="*/ 0 w 127053"/>
                  <a:gd name="connsiteY0" fmla="*/ 6397 h 61529"/>
                  <a:gd name="connsiteX1" fmla="*/ 127053 w 127053"/>
                  <a:gd name="connsiteY1" fmla="*/ 6071 h 61529"/>
                  <a:gd name="connsiteX2" fmla="*/ 64504 w 127053"/>
                  <a:gd name="connsiteY2" fmla="*/ 61482 h 61529"/>
                  <a:gd name="connsiteX3" fmla="*/ 0 w 127053"/>
                  <a:gd name="connsiteY3" fmla="*/ 6397 h 61529"/>
                </a:gdLst>
                <a:ahLst/>
                <a:cxnLst>
                  <a:cxn ang="0">
                    <a:pos x="connsiteX0" y="connsiteY0"/>
                  </a:cxn>
                  <a:cxn ang="0">
                    <a:pos x="connsiteX1" y="connsiteY1"/>
                  </a:cxn>
                  <a:cxn ang="0">
                    <a:pos x="connsiteX2" y="connsiteY2"/>
                  </a:cxn>
                  <a:cxn ang="0">
                    <a:pos x="connsiteX3" y="connsiteY3"/>
                  </a:cxn>
                </a:cxnLst>
                <a:rect l="l" t="t" r="r" b="b"/>
                <a:pathLst>
                  <a:path w="127053" h="61529">
                    <a:moveTo>
                      <a:pt x="0" y="6397"/>
                    </a:moveTo>
                    <a:cubicBezTo>
                      <a:pt x="43328" y="-2077"/>
                      <a:pt x="85028" y="-2077"/>
                      <a:pt x="127053" y="6071"/>
                    </a:cubicBezTo>
                    <a:cubicBezTo>
                      <a:pt x="115977" y="37362"/>
                      <a:pt x="87960" y="62786"/>
                      <a:pt x="64504" y="61482"/>
                    </a:cubicBezTo>
                    <a:cubicBezTo>
                      <a:pt x="30297" y="59200"/>
                      <a:pt x="15312" y="33777"/>
                      <a:pt x="0" y="6397"/>
                    </a:cubicBezTo>
                    <a:close/>
                  </a:path>
                </a:pathLst>
              </a:custGeom>
              <a:grpFill/>
              <a:ln w="324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C1AFE1-1D28-E454-0E1A-5E5022270224}"/>
                  </a:ext>
                </a:extLst>
              </p:cNvPr>
              <p:cNvSpPr/>
              <p:nvPr/>
            </p:nvSpPr>
            <p:spPr>
              <a:xfrm>
                <a:off x="10001788" y="2884474"/>
                <a:ext cx="31600" cy="25097"/>
              </a:xfrm>
              <a:custGeom>
                <a:avLst/>
                <a:gdLst>
                  <a:gd name="connsiteX0" fmla="*/ 0 w 31600"/>
                  <a:gd name="connsiteY0" fmla="*/ 25098 h 25097"/>
                  <a:gd name="connsiteX1" fmla="*/ 15637 w 31600"/>
                  <a:gd name="connsiteY1" fmla="*/ 0 h 25097"/>
                  <a:gd name="connsiteX2" fmla="*/ 31600 w 31600"/>
                  <a:gd name="connsiteY2" fmla="*/ 25098 h 25097"/>
                  <a:gd name="connsiteX3" fmla="*/ 0 w 31600"/>
                  <a:gd name="connsiteY3" fmla="*/ 25098 h 25097"/>
                </a:gdLst>
                <a:ahLst/>
                <a:cxnLst>
                  <a:cxn ang="0">
                    <a:pos x="connsiteX0" y="connsiteY0"/>
                  </a:cxn>
                  <a:cxn ang="0">
                    <a:pos x="connsiteX1" y="connsiteY1"/>
                  </a:cxn>
                  <a:cxn ang="0">
                    <a:pos x="connsiteX2" y="connsiteY2"/>
                  </a:cxn>
                  <a:cxn ang="0">
                    <a:pos x="connsiteX3" y="connsiteY3"/>
                  </a:cxn>
                </a:cxnLst>
                <a:rect l="l" t="t" r="r" b="b"/>
                <a:pathLst>
                  <a:path w="31600" h="25097">
                    <a:moveTo>
                      <a:pt x="0" y="25098"/>
                    </a:moveTo>
                    <a:cubicBezTo>
                      <a:pt x="5538" y="16297"/>
                      <a:pt x="10099" y="9126"/>
                      <a:pt x="15637" y="0"/>
                    </a:cubicBezTo>
                    <a:cubicBezTo>
                      <a:pt x="21176" y="8801"/>
                      <a:pt x="26062" y="16297"/>
                      <a:pt x="31600" y="25098"/>
                    </a:cubicBezTo>
                    <a:cubicBezTo>
                      <a:pt x="20524" y="25098"/>
                      <a:pt x="11402" y="25098"/>
                      <a:pt x="0" y="25098"/>
                    </a:cubicBezTo>
                    <a:close/>
                  </a:path>
                </a:pathLst>
              </a:custGeom>
              <a:grpFill/>
              <a:ln w="324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9488861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3792859" y="761604"/>
            <a:ext cx="7783630" cy="5234406"/>
          </a:xfrm>
        </p:spPr>
        <p:txBody>
          <a:bodyPr/>
          <a:lstStyle/>
          <a:p>
            <a:pPr marL="12700" indent="-12700" algn="just">
              <a:lnSpc>
                <a:spcPts val="2480"/>
              </a:lnSpc>
              <a:spcBef>
                <a:spcPts val="0"/>
              </a:spcBef>
            </a:pPr>
            <a:r>
              <a:rPr lang="en-IE" sz="2400" dirty="0">
                <a:solidFill>
                  <a:srgbClr val="424242"/>
                </a:solidFill>
              </a:rPr>
              <a:t>The remaining bees stay behind and nurture a new queen bee. Its important to check your hive to ensure there is sufficient room in the box and to remove queen cells  to avoid swarming. </a:t>
            </a:r>
          </a:p>
          <a:p>
            <a:pPr marL="12700" indent="-12700" algn="just">
              <a:lnSpc>
                <a:spcPct val="100000"/>
              </a:lnSpc>
              <a:spcBef>
                <a:spcPts val="0"/>
              </a:spcBef>
            </a:pPr>
            <a:endParaRPr lang="en-IE" sz="800" dirty="0">
              <a:solidFill>
                <a:srgbClr val="424242"/>
              </a:solidFill>
            </a:endParaRPr>
          </a:p>
          <a:p>
            <a:pPr marL="12700" indent="-12700" algn="just">
              <a:lnSpc>
                <a:spcPts val="2480"/>
              </a:lnSpc>
              <a:spcBef>
                <a:spcPts val="0"/>
              </a:spcBef>
            </a:pPr>
            <a:r>
              <a:rPr lang="en-IE" sz="2400" b="1" dirty="0">
                <a:solidFill>
                  <a:srgbClr val="424242"/>
                </a:solidFill>
              </a:rPr>
              <a:t>Honey Extraction: </a:t>
            </a:r>
            <a:r>
              <a:rPr lang="en-IE" sz="2400" dirty="0">
                <a:solidFill>
                  <a:srgbClr val="424242"/>
                </a:solidFill>
              </a:rPr>
              <a:t>Honey is normally extracted from honeycomb using machines that ‘spin’ the frames. The frames must first be uncapped, which removes the protective wax cap from the top of the honeycomb. The extraction machines use centrifugal forces to spin the honey from the frames. Depending on scale, both aspects can be automated; however, there is a still a high level of labour required. Honey will naturally set and will likely require warming in a dedicated unit for several days prior to bottling. Honey extraction and processing needs to be carried out in sanitary conditions. Food safety regulations are applied to honey throughout the EU. </a:t>
            </a:r>
          </a:p>
          <a:p>
            <a:pPr marL="12700" indent="-12700" algn="just">
              <a:lnSpc>
                <a:spcPts val="2480"/>
              </a:lnSpc>
              <a:spcBef>
                <a:spcPts val="0"/>
              </a:spcBef>
            </a:pPr>
            <a:endParaRPr lang="en-IE" sz="2400" dirty="0">
              <a:solidFill>
                <a:srgbClr val="424242"/>
              </a:solidFill>
            </a:endParaRPr>
          </a:p>
          <a:p>
            <a:pPr marL="12700" indent="-12700" algn="just">
              <a:lnSpc>
                <a:spcPts val="2480"/>
              </a:lnSpc>
              <a:spcBef>
                <a:spcPts val="0"/>
              </a:spcBef>
            </a:pPr>
            <a:endParaRPr lang="en-IE" sz="2400" dirty="0">
              <a:solidFill>
                <a:srgbClr val="424242"/>
              </a:solidFill>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1" y="761603"/>
            <a:ext cx="2881609" cy="803654"/>
          </a:xfrm>
        </p:spPr>
        <p:txBody>
          <a:bodyPr/>
          <a:lstStyle/>
          <a:p>
            <a:pPr>
              <a:lnSpc>
                <a:spcPts val="3520"/>
              </a:lnSpc>
              <a:spcBef>
                <a:spcPts val="0"/>
              </a:spcBef>
            </a:pPr>
            <a:r>
              <a:rPr lang="en-US" b="1" dirty="0">
                <a:solidFill>
                  <a:srgbClr val="E8A116"/>
                </a:solidFill>
              </a:rPr>
              <a:t>2.8 Urban Apiculture: Bee Keeping and Honey Production</a:t>
            </a:r>
          </a:p>
          <a:p>
            <a:pPr>
              <a:lnSpc>
                <a:spcPts val="3520"/>
              </a:lnSpc>
              <a:spcBef>
                <a:spcPts val="0"/>
              </a:spcBef>
            </a:pPr>
            <a:endParaRPr lang="en-US" b="1" dirty="0">
              <a:solidFill>
                <a:srgbClr val="E8A116"/>
              </a:solidFill>
            </a:endParaRP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a:off x="3282798" y="346056"/>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9F35692F-1833-80A5-E1D0-0C0D43941113}"/>
              </a:ext>
            </a:extLst>
          </p:cNvPr>
          <p:cNvGrpSpPr/>
          <p:nvPr/>
        </p:nvGrpSpPr>
        <p:grpSpPr>
          <a:xfrm>
            <a:off x="2328072" y="4794279"/>
            <a:ext cx="1196186" cy="1190483"/>
            <a:chOff x="1404139" y="4323606"/>
            <a:chExt cx="1290045" cy="1283894"/>
          </a:xfrm>
        </p:grpSpPr>
        <p:grpSp>
          <p:nvGrpSpPr>
            <p:cNvPr id="14" name="Group 13">
              <a:extLst>
                <a:ext uri="{FF2B5EF4-FFF2-40B4-BE49-F238E27FC236}">
                  <a16:creationId xmlns:a16="http://schemas.microsoft.com/office/drawing/2014/main" id="{33E510D0-BC7D-4EF9-FF93-C01E3AC3DD6D}"/>
                </a:ext>
              </a:extLst>
            </p:cNvPr>
            <p:cNvGrpSpPr/>
            <p:nvPr/>
          </p:nvGrpSpPr>
          <p:grpSpPr>
            <a:xfrm>
              <a:off x="1404139" y="4323606"/>
              <a:ext cx="1290045" cy="1283894"/>
              <a:chOff x="8997742" y="2537669"/>
              <a:chExt cx="1290045" cy="1283894"/>
            </a:xfrm>
            <a:solidFill>
              <a:srgbClr val="296B5F"/>
            </a:solidFill>
          </p:grpSpPr>
          <p:sp>
            <p:nvSpPr>
              <p:cNvPr id="15" name="Freeform 14">
                <a:extLst>
                  <a:ext uri="{FF2B5EF4-FFF2-40B4-BE49-F238E27FC236}">
                    <a16:creationId xmlns:a16="http://schemas.microsoft.com/office/drawing/2014/main" id="{15FD0AF6-1F0B-8205-FA0B-F8F0BF19BCBE}"/>
                  </a:ext>
                </a:extLst>
              </p:cNvPr>
              <p:cNvSpPr/>
              <p:nvPr/>
            </p:nvSpPr>
            <p:spPr>
              <a:xfrm>
                <a:off x="8997742" y="2742312"/>
                <a:ext cx="1166125" cy="1079251"/>
              </a:xfrm>
              <a:custGeom>
                <a:avLst/>
                <a:gdLst>
                  <a:gd name="connsiteX0" fmla="*/ 326 w 1166125"/>
                  <a:gd name="connsiteY0" fmla="*/ 228211 h 1079251"/>
                  <a:gd name="connsiteX1" fmla="*/ 113371 w 1166125"/>
                  <a:gd name="connsiteY1" fmla="*/ 40793 h 1079251"/>
                  <a:gd name="connsiteX2" fmla="*/ 137804 w 1166125"/>
                  <a:gd name="connsiteY2" fmla="*/ 3635 h 1079251"/>
                  <a:gd name="connsiteX3" fmla="*/ 183413 w 1166125"/>
                  <a:gd name="connsiteY3" fmla="*/ 1354 h 1079251"/>
                  <a:gd name="connsiteX4" fmla="*/ 357052 w 1166125"/>
                  <a:gd name="connsiteY4" fmla="*/ 1028 h 1079251"/>
                  <a:gd name="connsiteX5" fmla="*/ 373992 w 1166125"/>
                  <a:gd name="connsiteY5" fmla="*/ 10806 h 1079251"/>
                  <a:gd name="connsiteX6" fmla="*/ 486060 w 1166125"/>
                  <a:gd name="connsiteY6" fmla="*/ 198876 h 1079251"/>
                  <a:gd name="connsiteX7" fmla="*/ 503978 w 1166125"/>
                  <a:gd name="connsiteY7" fmla="*/ 208654 h 1079251"/>
                  <a:gd name="connsiteX8" fmla="*/ 687716 w 1166125"/>
                  <a:gd name="connsiteY8" fmla="*/ 208328 h 1079251"/>
                  <a:gd name="connsiteX9" fmla="*/ 705634 w 1166125"/>
                  <a:gd name="connsiteY9" fmla="*/ 218107 h 1079251"/>
                  <a:gd name="connsiteX10" fmla="*/ 818027 w 1166125"/>
                  <a:gd name="connsiteY10" fmla="*/ 405851 h 1079251"/>
                  <a:gd name="connsiteX11" fmla="*/ 835945 w 1166125"/>
                  <a:gd name="connsiteY11" fmla="*/ 415955 h 1079251"/>
                  <a:gd name="connsiteX12" fmla="*/ 1018380 w 1166125"/>
                  <a:gd name="connsiteY12" fmla="*/ 415629 h 1079251"/>
                  <a:gd name="connsiteX13" fmla="*/ 1038253 w 1166125"/>
                  <a:gd name="connsiteY13" fmla="*/ 426385 h 1079251"/>
                  <a:gd name="connsiteX14" fmla="*/ 1163026 w 1166125"/>
                  <a:gd name="connsiteY14" fmla="*/ 634664 h 1079251"/>
                  <a:gd name="connsiteX15" fmla="*/ 1163351 w 1166125"/>
                  <a:gd name="connsiteY15" fmla="*/ 652591 h 1079251"/>
                  <a:gd name="connsiteX16" fmla="*/ 1037275 w 1166125"/>
                  <a:gd name="connsiteY16" fmla="*/ 862825 h 1079251"/>
                  <a:gd name="connsiteX17" fmla="*/ 1020335 w 1166125"/>
                  <a:gd name="connsiteY17" fmla="*/ 872277 h 1079251"/>
                  <a:gd name="connsiteX18" fmla="*/ 836596 w 1166125"/>
                  <a:gd name="connsiteY18" fmla="*/ 871951 h 1079251"/>
                  <a:gd name="connsiteX19" fmla="*/ 817701 w 1166125"/>
                  <a:gd name="connsiteY19" fmla="*/ 882381 h 1079251"/>
                  <a:gd name="connsiteX20" fmla="*/ 705960 w 1166125"/>
                  <a:gd name="connsiteY20" fmla="*/ 1069148 h 1079251"/>
                  <a:gd name="connsiteX21" fmla="*/ 688042 w 1166125"/>
                  <a:gd name="connsiteY21" fmla="*/ 1079252 h 1079251"/>
                  <a:gd name="connsiteX22" fmla="*/ 480522 w 1166125"/>
                  <a:gd name="connsiteY22" fmla="*/ 1079252 h 1079251"/>
                  <a:gd name="connsiteX23" fmla="*/ 462604 w 1166125"/>
                  <a:gd name="connsiteY23" fmla="*/ 1069148 h 1079251"/>
                  <a:gd name="connsiteX24" fmla="*/ 350536 w 1166125"/>
                  <a:gd name="connsiteY24" fmla="*/ 881078 h 1079251"/>
                  <a:gd name="connsiteX25" fmla="*/ 333596 w 1166125"/>
                  <a:gd name="connsiteY25" fmla="*/ 871625 h 1079251"/>
                  <a:gd name="connsiteX26" fmla="*/ 154744 w 1166125"/>
                  <a:gd name="connsiteY26" fmla="*/ 872277 h 1079251"/>
                  <a:gd name="connsiteX27" fmla="*/ 128030 w 1166125"/>
                  <a:gd name="connsiteY27" fmla="*/ 857610 h 1079251"/>
                  <a:gd name="connsiteX28" fmla="*/ 7819 w 1166125"/>
                  <a:gd name="connsiteY28" fmla="*/ 656828 h 1079251"/>
                  <a:gd name="connsiteX29" fmla="*/ 0 w 1166125"/>
                  <a:gd name="connsiteY29" fmla="*/ 645746 h 1079251"/>
                  <a:gd name="connsiteX30" fmla="*/ 0 w 1166125"/>
                  <a:gd name="connsiteY30" fmla="*/ 640857 h 1079251"/>
                  <a:gd name="connsiteX31" fmla="*/ 3583 w 1166125"/>
                  <a:gd name="connsiteY31" fmla="*/ 637597 h 1079251"/>
                  <a:gd name="connsiteX32" fmla="*/ 120212 w 1166125"/>
                  <a:gd name="connsiteY32" fmla="*/ 442356 h 1079251"/>
                  <a:gd name="connsiteX33" fmla="*/ 119234 w 1166125"/>
                  <a:gd name="connsiteY33" fmla="*/ 428015 h 1079251"/>
                  <a:gd name="connsiteX34" fmla="*/ 70368 w 1166125"/>
                  <a:gd name="connsiteY34" fmla="*/ 345877 h 1079251"/>
                  <a:gd name="connsiteX35" fmla="*/ 0 w 1166125"/>
                  <a:gd name="connsiteY35" fmla="*/ 229841 h 1079251"/>
                  <a:gd name="connsiteX36" fmla="*/ 326 w 1166125"/>
                  <a:gd name="connsiteY36" fmla="*/ 228211 h 1079251"/>
                  <a:gd name="connsiteX37" fmla="*/ 253455 w 1166125"/>
                  <a:gd name="connsiteY37" fmla="*/ 42423 h 1079251"/>
                  <a:gd name="connsiteX38" fmla="*/ 170382 w 1166125"/>
                  <a:gd name="connsiteY38" fmla="*/ 42749 h 1079251"/>
                  <a:gd name="connsiteX39" fmla="*/ 155722 w 1166125"/>
                  <a:gd name="connsiteY39" fmla="*/ 50897 h 1079251"/>
                  <a:gd name="connsiteX40" fmla="*/ 53102 w 1166125"/>
                  <a:gd name="connsiteY40" fmla="*/ 221040 h 1079251"/>
                  <a:gd name="connsiteX41" fmla="*/ 52776 w 1166125"/>
                  <a:gd name="connsiteY41" fmla="*/ 236686 h 1079251"/>
                  <a:gd name="connsiteX42" fmla="*/ 156047 w 1166125"/>
                  <a:gd name="connsiteY42" fmla="*/ 407806 h 1079251"/>
                  <a:gd name="connsiteX43" fmla="*/ 169730 w 1166125"/>
                  <a:gd name="connsiteY43" fmla="*/ 415629 h 1079251"/>
                  <a:gd name="connsiteX44" fmla="*/ 334573 w 1166125"/>
                  <a:gd name="connsiteY44" fmla="*/ 416281 h 1079251"/>
                  <a:gd name="connsiteX45" fmla="*/ 349559 w 1166125"/>
                  <a:gd name="connsiteY45" fmla="*/ 407806 h 1079251"/>
                  <a:gd name="connsiteX46" fmla="*/ 451853 w 1166125"/>
                  <a:gd name="connsiteY46" fmla="*/ 237338 h 1079251"/>
                  <a:gd name="connsiteX47" fmla="*/ 451527 w 1166125"/>
                  <a:gd name="connsiteY47" fmla="*/ 220388 h 1079251"/>
                  <a:gd name="connsiteX48" fmla="*/ 350211 w 1166125"/>
                  <a:gd name="connsiteY48" fmla="*/ 51223 h 1079251"/>
                  <a:gd name="connsiteX49" fmla="*/ 334248 w 1166125"/>
                  <a:gd name="connsiteY49" fmla="*/ 42097 h 1079251"/>
                  <a:gd name="connsiteX50" fmla="*/ 253455 w 1166125"/>
                  <a:gd name="connsiteY50" fmla="*/ 42423 h 1079251"/>
                  <a:gd name="connsiteX51" fmla="*/ 584771 w 1166125"/>
                  <a:gd name="connsiteY51" fmla="*/ 623582 h 1079251"/>
                  <a:gd name="connsiteX52" fmla="*/ 666541 w 1166125"/>
                  <a:gd name="connsiteY52" fmla="*/ 623908 h 1079251"/>
                  <a:gd name="connsiteX53" fmla="*/ 681526 w 1166125"/>
                  <a:gd name="connsiteY53" fmla="*/ 615433 h 1079251"/>
                  <a:gd name="connsiteX54" fmla="*/ 783820 w 1166125"/>
                  <a:gd name="connsiteY54" fmla="*/ 444964 h 1079251"/>
                  <a:gd name="connsiteX55" fmla="*/ 783495 w 1166125"/>
                  <a:gd name="connsiteY55" fmla="*/ 428015 h 1079251"/>
                  <a:gd name="connsiteX56" fmla="*/ 681852 w 1166125"/>
                  <a:gd name="connsiteY56" fmla="*/ 258850 h 1079251"/>
                  <a:gd name="connsiteX57" fmla="*/ 667192 w 1166125"/>
                  <a:gd name="connsiteY57" fmla="*/ 250049 h 1079251"/>
                  <a:gd name="connsiteX58" fmla="*/ 502349 w 1166125"/>
                  <a:gd name="connsiteY58" fmla="*/ 250049 h 1079251"/>
                  <a:gd name="connsiteX59" fmla="*/ 487363 w 1166125"/>
                  <a:gd name="connsiteY59" fmla="*/ 258198 h 1079251"/>
                  <a:gd name="connsiteX60" fmla="*/ 385395 w 1166125"/>
                  <a:gd name="connsiteY60" fmla="*/ 428667 h 1079251"/>
                  <a:gd name="connsiteX61" fmla="*/ 385395 w 1166125"/>
                  <a:gd name="connsiteY61" fmla="*/ 444312 h 1079251"/>
                  <a:gd name="connsiteX62" fmla="*/ 488666 w 1166125"/>
                  <a:gd name="connsiteY62" fmla="*/ 615433 h 1079251"/>
                  <a:gd name="connsiteX63" fmla="*/ 502349 w 1166125"/>
                  <a:gd name="connsiteY63" fmla="*/ 622930 h 1079251"/>
                  <a:gd name="connsiteX64" fmla="*/ 584771 w 1166125"/>
                  <a:gd name="connsiteY64" fmla="*/ 623582 h 1079251"/>
                  <a:gd name="connsiteX65" fmla="*/ 252152 w 1166125"/>
                  <a:gd name="connsiteY65" fmla="*/ 830882 h 1079251"/>
                  <a:gd name="connsiteX66" fmla="*/ 335225 w 1166125"/>
                  <a:gd name="connsiteY66" fmla="*/ 830556 h 1079251"/>
                  <a:gd name="connsiteX67" fmla="*/ 348908 w 1166125"/>
                  <a:gd name="connsiteY67" fmla="*/ 823060 h 1079251"/>
                  <a:gd name="connsiteX68" fmla="*/ 451853 w 1166125"/>
                  <a:gd name="connsiteY68" fmla="*/ 651613 h 1079251"/>
                  <a:gd name="connsiteX69" fmla="*/ 452179 w 1166125"/>
                  <a:gd name="connsiteY69" fmla="*/ 637271 h 1079251"/>
                  <a:gd name="connsiteX70" fmla="*/ 348908 w 1166125"/>
                  <a:gd name="connsiteY70" fmla="*/ 464847 h 1079251"/>
                  <a:gd name="connsiteX71" fmla="*/ 336528 w 1166125"/>
                  <a:gd name="connsiteY71" fmla="*/ 457676 h 1079251"/>
                  <a:gd name="connsiteX72" fmla="*/ 169404 w 1166125"/>
                  <a:gd name="connsiteY72" fmla="*/ 457676 h 1079251"/>
                  <a:gd name="connsiteX73" fmla="*/ 157025 w 1166125"/>
                  <a:gd name="connsiteY73" fmla="*/ 465173 h 1079251"/>
                  <a:gd name="connsiteX74" fmla="*/ 54405 w 1166125"/>
                  <a:gd name="connsiteY74" fmla="*/ 636619 h 1079251"/>
                  <a:gd name="connsiteX75" fmla="*/ 54405 w 1166125"/>
                  <a:gd name="connsiteY75" fmla="*/ 651939 h 1079251"/>
                  <a:gd name="connsiteX76" fmla="*/ 156047 w 1166125"/>
                  <a:gd name="connsiteY76" fmla="*/ 822408 h 1079251"/>
                  <a:gd name="connsiteX77" fmla="*/ 171033 w 1166125"/>
                  <a:gd name="connsiteY77" fmla="*/ 830556 h 1079251"/>
                  <a:gd name="connsiteX78" fmla="*/ 252152 w 1166125"/>
                  <a:gd name="connsiteY78" fmla="*/ 830882 h 1079251"/>
                  <a:gd name="connsiteX79" fmla="*/ 788056 w 1166125"/>
                  <a:gd name="connsiteY79" fmla="*/ 851743 h 1079251"/>
                  <a:gd name="connsiteX80" fmla="*/ 679572 w 1166125"/>
                  <a:gd name="connsiteY80" fmla="*/ 671496 h 1079251"/>
                  <a:gd name="connsiteX81" fmla="*/ 666541 w 1166125"/>
                  <a:gd name="connsiteY81" fmla="*/ 664977 h 1079251"/>
                  <a:gd name="connsiteX82" fmla="*/ 501697 w 1166125"/>
                  <a:gd name="connsiteY82" fmla="*/ 664977 h 1079251"/>
                  <a:gd name="connsiteX83" fmla="*/ 488015 w 1166125"/>
                  <a:gd name="connsiteY83" fmla="*/ 672473 h 1079251"/>
                  <a:gd name="connsiteX84" fmla="*/ 384417 w 1166125"/>
                  <a:gd name="connsiteY84" fmla="*/ 844898 h 1079251"/>
                  <a:gd name="connsiteX85" fmla="*/ 384417 w 1166125"/>
                  <a:gd name="connsiteY85" fmla="*/ 857936 h 1079251"/>
                  <a:gd name="connsiteX86" fmla="*/ 488015 w 1166125"/>
                  <a:gd name="connsiteY86" fmla="*/ 1030360 h 1079251"/>
                  <a:gd name="connsiteX87" fmla="*/ 500394 w 1166125"/>
                  <a:gd name="connsiteY87" fmla="*/ 1037857 h 1079251"/>
                  <a:gd name="connsiteX88" fmla="*/ 667518 w 1166125"/>
                  <a:gd name="connsiteY88" fmla="*/ 1037857 h 1079251"/>
                  <a:gd name="connsiteX89" fmla="*/ 679246 w 1166125"/>
                  <a:gd name="connsiteY89" fmla="*/ 1031338 h 1079251"/>
                  <a:gd name="connsiteX90" fmla="*/ 788056 w 1166125"/>
                  <a:gd name="connsiteY90" fmla="*/ 851743 h 1079251"/>
                  <a:gd name="connsiteX91" fmla="*/ 916412 w 1166125"/>
                  <a:gd name="connsiteY91" fmla="*/ 457676 h 1079251"/>
                  <a:gd name="connsiteX92" fmla="*/ 833339 w 1166125"/>
                  <a:gd name="connsiteY92" fmla="*/ 458002 h 1079251"/>
                  <a:gd name="connsiteX93" fmla="*/ 819982 w 1166125"/>
                  <a:gd name="connsiteY93" fmla="*/ 465499 h 1079251"/>
                  <a:gd name="connsiteX94" fmla="*/ 716710 w 1166125"/>
                  <a:gd name="connsiteY94" fmla="*/ 636619 h 1079251"/>
                  <a:gd name="connsiteX95" fmla="*/ 717036 w 1166125"/>
                  <a:gd name="connsiteY95" fmla="*/ 652265 h 1079251"/>
                  <a:gd name="connsiteX96" fmla="*/ 819004 w 1166125"/>
                  <a:gd name="connsiteY96" fmla="*/ 822734 h 1079251"/>
                  <a:gd name="connsiteX97" fmla="*/ 833990 w 1166125"/>
                  <a:gd name="connsiteY97" fmla="*/ 830882 h 1079251"/>
                  <a:gd name="connsiteX98" fmla="*/ 997531 w 1166125"/>
                  <a:gd name="connsiteY98" fmla="*/ 830882 h 1079251"/>
                  <a:gd name="connsiteX99" fmla="*/ 1013494 w 1166125"/>
                  <a:gd name="connsiteY99" fmla="*/ 822082 h 1079251"/>
                  <a:gd name="connsiteX100" fmla="*/ 1114810 w 1166125"/>
                  <a:gd name="connsiteY100" fmla="*/ 652917 h 1079251"/>
                  <a:gd name="connsiteX101" fmla="*/ 1115136 w 1166125"/>
                  <a:gd name="connsiteY101" fmla="*/ 635968 h 1079251"/>
                  <a:gd name="connsiteX102" fmla="*/ 1012842 w 1166125"/>
                  <a:gd name="connsiteY102" fmla="*/ 465824 h 1079251"/>
                  <a:gd name="connsiteX103" fmla="*/ 997856 w 1166125"/>
                  <a:gd name="connsiteY103" fmla="*/ 457676 h 1079251"/>
                  <a:gd name="connsiteX104" fmla="*/ 916412 w 1166125"/>
                  <a:gd name="connsiteY104" fmla="*/ 457676 h 107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166125" h="1079251">
                    <a:moveTo>
                      <a:pt x="326" y="228211"/>
                    </a:moveTo>
                    <a:cubicBezTo>
                      <a:pt x="38116" y="165630"/>
                      <a:pt x="75580" y="103374"/>
                      <a:pt x="113371" y="40793"/>
                    </a:cubicBezTo>
                    <a:cubicBezTo>
                      <a:pt x="121189" y="27755"/>
                      <a:pt x="126402" y="9828"/>
                      <a:pt x="137804" y="3635"/>
                    </a:cubicBezTo>
                    <a:cubicBezTo>
                      <a:pt x="149858" y="-2884"/>
                      <a:pt x="167775" y="1354"/>
                      <a:pt x="183413" y="1354"/>
                    </a:cubicBezTo>
                    <a:cubicBezTo>
                      <a:pt x="241401" y="1354"/>
                      <a:pt x="299064" y="1354"/>
                      <a:pt x="357052" y="1028"/>
                    </a:cubicBezTo>
                    <a:cubicBezTo>
                      <a:pt x="365196" y="1028"/>
                      <a:pt x="369757" y="3635"/>
                      <a:pt x="373992" y="10806"/>
                    </a:cubicBezTo>
                    <a:cubicBezTo>
                      <a:pt x="411131" y="73387"/>
                      <a:pt x="448921" y="135969"/>
                      <a:pt x="486060" y="198876"/>
                    </a:cubicBezTo>
                    <a:cubicBezTo>
                      <a:pt x="490621" y="206373"/>
                      <a:pt x="495507" y="208980"/>
                      <a:pt x="503978" y="208654"/>
                    </a:cubicBezTo>
                    <a:cubicBezTo>
                      <a:pt x="565224" y="208328"/>
                      <a:pt x="626470" y="208654"/>
                      <a:pt x="687716" y="208328"/>
                    </a:cubicBezTo>
                    <a:cubicBezTo>
                      <a:pt x="696186" y="208328"/>
                      <a:pt x="701073" y="210610"/>
                      <a:pt x="705634" y="218107"/>
                    </a:cubicBezTo>
                    <a:cubicBezTo>
                      <a:pt x="742773" y="281014"/>
                      <a:pt x="780563" y="343269"/>
                      <a:pt x="818027" y="405851"/>
                    </a:cubicBezTo>
                    <a:cubicBezTo>
                      <a:pt x="822588" y="413347"/>
                      <a:pt x="827149" y="416281"/>
                      <a:pt x="835945" y="415955"/>
                    </a:cubicBezTo>
                    <a:cubicBezTo>
                      <a:pt x="896865" y="415629"/>
                      <a:pt x="957460" y="415955"/>
                      <a:pt x="1018380" y="415629"/>
                    </a:cubicBezTo>
                    <a:cubicBezTo>
                      <a:pt x="1027828" y="415629"/>
                      <a:pt x="1033366" y="417911"/>
                      <a:pt x="1038253" y="426385"/>
                    </a:cubicBezTo>
                    <a:cubicBezTo>
                      <a:pt x="1079626" y="496137"/>
                      <a:pt x="1121326" y="565238"/>
                      <a:pt x="1163026" y="634664"/>
                    </a:cubicBezTo>
                    <a:cubicBezTo>
                      <a:pt x="1166935" y="641183"/>
                      <a:pt x="1167261" y="645746"/>
                      <a:pt x="1163351" y="652591"/>
                    </a:cubicBezTo>
                    <a:cubicBezTo>
                      <a:pt x="1121000" y="722669"/>
                      <a:pt x="1078975" y="792747"/>
                      <a:pt x="1037275" y="862825"/>
                    </a:cubicBezTo>
                    <a:cubicBezTo>
                      <a:pt x="1033040" y="869996"/>
                      <a:pt x="1028479" y="872277"/>
                      <a:pt x="1020335" y="872277"/>
                    </a:cubicBezTo>
                    <a:cubicBezTo>
                      <a:pt x="959089" y="871951"/>
                      <a:pt x="897843" y="872277"/>
                      <a:pt x="836596" y="871951"/>
                    </a:cubicBezTo>
                    <a:cubicBezTo>
                      <a:pt x="827475" y="871951"/>
                      <a:pt x="822588" y="874559"/>
                      <a:pt x="817701" y="882381"/>
                    </a:cubicBezTo>
                    <a:cubicBezTo>
                      <a:pt x="780889" y="944637"/>
                      <a:pt x="743098" y="1006892"/>
                      <a:pt x="705960" y="1069148"/>
                    </a:cubicBezTo>
                    <a:cubicBezTo>
                      <a:pt x="701399" y="1076644"/>
                      <a:pt x="696838" y="1079252"/>
                      <a:pt x="688042" y="1079252"/>
                    </a:cubicBezTo>
                    <a:cubicBezTo>
                      <a:pt x="618977" y="1078926"/>
                      <a:pt x="549587" y="1078926"/>
                      <a:pt x="480522" y="1079252"/>
                    </a:cubicBezTo>
                    <a:cubicBezTo>
                      <a:pt x="472051" y="1079252"/>
                      <a:pt x="467165" y="1076970"/>
                      <a:pt x="462604" y="1069148"/>
                    </a:cubicBezTo>
                    <a:cubicBezTo>
                      <a:pt x="425465" y="1006240"/>
                      <a:pt x="387675" y="943985"/>
                      <a:pt x="350536" y="881078"/>
                    </a:cubicBezTo>
                    <a:cubicBezTo>
                      <a:pt x="346301" y="873907"/>
                      <a:pt x="341741" y="871625"/>
                      <a:pt x="333596" y="871625"/>
                    </a:cubicBezTo>
                    <a:cubicBezTo>
                      <a:pt x="273979" y="871951"/>
                      <a:pt x="214362" y="871299"/>
                      <a:pt x="154744" y="872277"/>
                    </a:cubicBezTo>
                    <a:cubicBezTo>
                      <a:pt x="142039" y="872277"/>
                      <a:pt x="134872" y="868692"/>
                      <a:pt x="128030" y="857610"/>
                    </a:cubicBezTo>
                    <a:cubicBezTo>
                      <a:pt x="88611" y="790465"/>
                      <a:pt x="48215" y="723647"/>
                      <a:pt x="7819" y="656828"/>
                    </a:cubicBezTo>
                    <a:cubicBezTo>
                      <a:pt x="5538" y="652917"/>
                      <a:pt x="2606" y="649331"/>
                      <a:pt x="0" y="645746"/>
                    </a:cubicBezTo>
                    <a:cubicBezTo>
                      <a:pt x="0" y="644116"/>
                      <a:pt x="0" y="642486"/>
                      <a:pt x="0" y="640857"/>
                    </a:cubicBezTo>
                    <a:cubicBezTo>
                      <a:pt x="1303" y="639879"/>
                      <a:pt x="2606" y="638901"/>
                      <a:pt x="3583" y="637597"/>
                    </a:cubicBezTo>
                    <a:cubicBezTo>
                      <a:pt x="42677" y="572734"/>
                      <a:pt x="81770" y="507545"/>
                      <a:pt x="120212" y="442356"/>
                    </a:cubicBezTo>
                    <a:cubicBezTo>
                      <a:pt x="122167" y="438771"/>
                      <a:pt x="121189" y="431926"/>
                      <a:pt x="119234" y="428015"/>
                    </a:cubicBezTo>
                    <a:cubicBezTo>
                      <a:pt x="103271" y="400310"/>
                      <a:pt x="86983" y="373256"/>
                      <a:pt x="70368" y="345877"/>
                    </a:cubicBezTo>
                    <a:cubicBezTo>
                      <a:pt x="46912" y="307090"/>
                      <a:pt x="23456" y="268628"/>
                      <a:pt x="0" y="229841"/>
                    </a:cubicBezTo>
                    <a:cubicBezTo>
                      <a:pt x="326" y="230167"/>
                      <a:pt x="326" y="229189"/>
                      <a:pt x="326" y="228211"/>
                    </a:cubicBezTo>
                    <a:close/>
                    <a:moveTo>
                      <a:pt x="253455" y="42423"/>
                    </a:moveTo>
                    <a:cubicBezTo>
                      <a:pt x="225764" y="42423"/>
                      <a:pt x="198073" y="42097"/>
                      <a:pt x="170382" y="42749"/>
                    </a:cubicBezTo>
                    <a:cubicBezTo>
                      <a:pt x="165495" y="42749"/>
                      <a:pt x="158328" y="46660"/>
                      <a:pt x="155722" y="50897"/>
                    </a:cubicBezTo>
                    <a:cubicBezTo>
                      <a:pt x="121189" y="107286"/>
                      <a:pt x="87308" y="164326"/>
                      <a:pt x="53102" y="221040"/>
                    </a:cubicBezTo>
                    <a:cubicBezTo>
                      <a:pt x="49844" y="226581"/>
                      <a:pt x="49192" y="230819"/>
                      <a:pt x="52776" y="236686"/>
                    </a:cubicBezTo>
                    <a:cubicBezTo>
                      <a:pt x="87308" y="293726"/>
                      <a:pt x="121189" y="351092"/>
                      <a:pt x="156047" y="407806"/>
                    </a:cubicBezTo>
                    <a:cubicBezTo>
                      <a:pt x="158328" y="411718"/>
                      <a:pt x="165169" y="415629"/>
                      <a:pt x="169730" y="415629"/>
                    </a:cubicBezTo>
                    <a:cubicBezTo>
                      <a:pt x="224786" y="416281"/>
                      <a:pt x="279517" y="415955"/>
                      <a:pt x="334573" y="416281"/>
                    </a:cubicBezTo>
                    <a:cubicBezTo>
                      <a:pt x="341741" y="416281"/>
                      <a:pt x="345976" y="413673"/>
                      <a:pt x="349559" y="407806"/>
                    </a:cubicBezTo>
                    <a:cubicBezTo>
                      <a:pt x="383440" y="350766"/>
                      <a:pt x="417321" y="294052"/>
                      <a:pt x="451853" y="237338"/>
                    </a:cubicBezTo>
                    <a:cubicBezTo>
                      <a:pt x="455763" y="230819"/>
                      <a:pt x="455111" y="226581"/>
                      <a:pt x="451527" y="220388"/>
                    </a:cubicBezTo>
                    <a:cubicBezTo>
                      <a:pt x="417647" y="164000"/>
                      <a:pt x="383766" y="107612"/>
                      <a:pt x="350211" y="51223"/>
                    </a:cubicBezTo>
                    <a:cubicBezTo>
                      <a:pt x="346301" y="44704"/>
                      <a:pt x="342066" y="42097"/>
                      <a:pt x="334248" y="42097"/>
                    </a:cubicBezTo>
                    <a:cubicBezTo>
                      <a:pt x="307208" y="42749"/>
                      <a:pt x="280494" y="42423"/>
                      <a:pt x="253455" y="42423"/>
                    </a:cubicBezTo>
                    <a:close/>
                    <a:moveTo>
                      <a:pt x="584771" y="623582"/>
                    </a:moveTo>
                    <a:cubicBezTo>
                      <a:pt x="612136" y="623582"/>
                      <a:pt x="639175" y="623256"/>
                      <a:pt x="666541" y="623908"/>
                    </a:cubicBezTo>
                    <a:cubicBezTo>
                      <a:pt x="673708" y="623908"/>
                      <a:pt x="677617" y="621626"/>
                      <a:pt x="681526" y="615433"/>
                    </a:cubicBezTo>
                    <a:cubicBezTo>
                      <a:pt x="715407" y="558393"/>
                      <a:pt x="749288" y="501678"/>
                      <a:pt x="783820" y="444964"/>
                    </a:cubicBezTo>
                    <a:cubicBezTo>
                      <a:pt x="787730" y="438771"/>
                      <a:pt x="787078" y="434208"/>
                      <a:pt x="783495" y="428015"/>
                    </a:cubicBezTo>
                    <a:cubicBezTo>
                      <a:pt x="749614" y="371627"/>
                      <a:pt x="715733" y="315238"/>
                      <a:pt x="681852" y="258850"/>
                    </a:cubicBezTo>
                    <a:cubicBezTo>
                      <a:pt x="678269" y="252983"/>
                      <a:pt x="674359" y="250049"/>
                      <a:pt x="667192" y="250049"/>
                    </a:cubicBezTo>
                    <a:cubicBezTo>
                      <a:pt x="612136" y="250375"/>
                      <a:pt x="557405" y="250375"/>
                      <a:pt x="502349" y="250049"/>
                    </a:cubicBezTo>
                    <a:cubicBezTo>
                      <a:pt x="495182" y="250049"/>
                      <a:pt x="490947" y="252005"/>
                      <a:pt x="487363" y="258198"/>
                    </a:cubicBezTo>
                    <a:cubicBezTo>
                      <a:pt x="453482" y="315238"/>
                      <a:pt x="419601" y="371953"/>
                      <a:pt x="385395" y="428667"/>
                    </a:cubicBezTo>
                    <a:cubicBezTo>
                      <a:pt x="381811" y="434534"/>
                      <a:pt x="381811" y="438445"/>
                      <a:pt x="385395" y="444312"/>
                    </a:cubicBezTo>
                    <a:cubicBezTo>
                      <a:pt x="419927" y="501352"/>
                      <a:pt x="453808" y="558719"/>
                      <a:pt x="488666" y="615433"/>
                    </a:cubicBezTo>
                    <a:cubicBezTo>
                      <a:pt x="490947" y="619344"/>
                      <a:pt x="497462" y="622930"/>
                      <a:pt x="502349" y="622930"/>
                    </a:cubicBezTo>
                    <a:cubicBezTo>
                      <a:pt x="529388" y="623908"/>
                      <a:pt x="557079" y="623582"/>
                      <a:pt x="584771" y="623582"/>
                    </a:cubicBezTo>
                    <a:close/>
                    <a:moveTo>
                      <a:pt x="252152" y="830882"/>
                    </a:moveTo>
                    <a:cubicBezTo>
                      <a:pt x="279843" y="830882"/>
                      <a:pt x="307534" y="831208"/>
                      <a:pt x="335225" y="830556"/>
                    </a:cubicBezTo>
                    <a:cubicBezTo>
                      <a:pt x="339786" y="830556"/>
                      <a:pt x="346627" y="826971"/>
                      <a:pt x="348908" y="823060"/>
                    </a:cubicBezTo>
                    <a:cubicBezTo>
                      <a:pt x="383440" y="766345"/>
                      <a:pt x="417972" y="708979"/>
                      <a:pt x="451853" y="651613"/>
                    </a:cubicBezTo>
                    <a:cubicBezTo>
                      <a:pt x="454134" y="648027"/>
                      <a:pt x="454134" y="640857"/>
                      <a:pt x="452179" y="637271"/>
                    </a:cubicBezTo>
                    <a:cubicBezTo>
                      <a:pt x="417972" y="579579"/>
                      <a:pt x="383766" y="522213"/>
                      <a:pt x="348908" y="464847"/>
                    </a:cubicBezTo>
                    <a:cubicBezTo>
                      <a:pt x="346627" y="461261"/>
                      <a:pt x="340763" y="457676"/>
                      <a:pt x="336528" y="457676"/>
                    </a:cubicBezTo>
                    <a:cubicBezTo>
                      <a:pt x="280820" y="457350"/>
                      <a:pt x="225112" y="457350"/>
                      <a:pt x="169404" y="457676"/>
                    </a:cubicBezTo>
                    <a:cubicBezTo>
                      <a:pt x="165169" y="457676"/>
                      <a:pt x="159305" y="461261"/>
                      <a:pt x="157025" y="465173"/>
                    </a:cubicBezTo>
                    <a:cubicBezTo>
                      <a:pt x="122492" y="522213"/>
                      <a:pt x="87960" y="579253"/>
                      <a:pt x="54405" y="636619"/>
                    </a:cubicBezTo>
                    <a:cubicBezTo>
                      <a:pt x="52124" y="640531"/>
                      <a:pt x="52124" y="648027"/>
                      <a:pt x="54405" y="651939"/>
                    </a:cubicBezTo>
                    <a:cubicBezTo>
                      <a:pt x="87960" y="708979"/>
                      <a:pt x="122492" y="765693"/>
                      <a:pt x="156047" y="822408"/>
                    </a:cubicBezTo>
                    <a:cubicBezTo>
                      <a:pt x="159957" y="828601"/>
                      <a:pt x="163866" y="830882"/>
                      <a:pt x="171033" y="830556"/>
                    </a:cubicBezTo>
                    <a:cubicBezTo>
                      <a:pt x="197747" y="830556"/>
                      <a:pt x="225112" y="830882"/>
                      <a:pt x="252152" y="830882"/>
                    </a:cubicBezTo>
                    <a:close/>
                    <a:moveTo>
                      <a:pt x="788056" y="851743"/>
                    </a:moveTo>
                    <a:cubicBezTo>
                      <a:pt x="751894" y="791443"/>
                      <a:pt x="716059" y="731469"/>
                      <a:pt x="679572" y="671496"/>
                    </a:cubicBezTo>
                    <a:cubicBezTo>
                      <a:pt x="677291" y="667910"/>
                      <a:pt x="671102" y="664977"/>
                      <a:pt x="666541" y="664977"/>
                    </a:cubicBezTo>
                    <a:cubicBezTo>
                      <a:pt x="611484" y="664651"/>
                      <a:pt x="556754" y="664651"/>
                      <a:pt x="501697" y="664977"/>
                    </a:cubicBezTo>
                    <a:cubicBezTo>
                      <a:pt x="497136" y="664977"/>
                      <a:pt x="490295" y="668562"/>
                      <a:pt x="488015" y="672473"/>
                    </a:cubicBezTo>
                    <a:cubicBezTo>
                      <a:pt x="453156" y="729839"/>
                      <a:pt x="418624" y="787206"/>
                      <a:pt x="384417" y="844898"/>
                    </a:cubicBezTo>
                    <a:cubicBezTo>
                      <a:pt x="382463" y="848157"/>
                      <a:pt x="382463" y="854676"/>
                      <a:pt x="384417" y="857936"/>
                    </a:cubicBezTo>
                    <a:cubicBezTo>
                      <a:pt x="418624" y="915628"/>
                      <a:pt x="453156" y="972994"/>
                      <a:pt x="488015" y="1030360"/>
                    </a:cubicBezTo>
                    <a:cubicBezTo>
                      <a:pt x="490295" y="1034272"/>
                      <a:pt x="496159" y="1037857"/>
                      <a:pt x="500394" y="1037857"/>
                    </a:cubicBezTo>
                    <a:cubicBezTo>
                      <a:pt x="556102" y="1038509"/>
                      <a:pt x="611810" y="1038183"/>
                      <a:pt x="667518" y="1037857"/>
                    </a:cubicBezTo>
                    <a:cubicBezTo>
                      <a:pt x="671427" y="1037857"/>
                      <a:pt x="677291" y="1034597"/>
                      <a:pt x="679246" y="1031338"/>
                    </a:cubicBezTo>
                    <a:cubicBezTo>
                      <a:pt x="716059" y="972016"/>
                      <a:pt x="751894" y="912042"/>
                      <a:pt x="788056" y="851743"/>
                    </a:cubicBezTo>
                    <a:close/>
                    <a:moveTo>
                      <a:pt x="916412" y="457676"/>
                    </a:moveTo>
                    <a:cubicBezTo>
                      <a:pt x="888721" y="457676"/>
                      <a:pt x="861030" y="457350"/>
                      <a:pt x="833339" y="458002"/>
                    </a:cubicBezTo>
                    <a:cubicBezTo>
                      <a:pt x="828778" y="458002"/>
                      <a:pt x="822262" y="461587"/>
                      <a:pt x="819982" y="465499"/>
                    </a:cubicBezTo>
                    <a:cubicBezTo>
                      <a:pt x="785449" y="522213"/>
                      <a:pt x="751243" y="579579"/>
                      <a:pt x="716710" y="636619"/>
                    </a:cubicBezTo>
                    <a:cubicBezTo>
                      <a:pt x="713127" y="642486"/>
                      <a:pt x="713453" y="646724"/>
                      <a:pt x="717036" y="652265"/>
                    </a:cubicBezTo>
                    <a:cubicBezTo>
                      <a:pt x="751243" y="708979"/>
                      <a:pt x="785449" y="765693"/>
                      <a:pt x="819004" y="822734"/>
                    </a:cubicBezTo>
                    <a:cubicBezTo>
                      <a:pt x="822588" y="828927"/>
                      <a:pt x="827149" y="830882"/>
                      <a:pt x="833990" y="830882"/>
                    </a:cubicBezTo>
                    <a:cubicBezTo>
                      <a:pt x="888395" y="830556"/>
                      <a:pt x="943126" y="830556"/>
                      <a:pt x="997531" y="830882"/>
                    </a:cubicBezTo>
                    <a:cubicBezTo>
                      <a:pt x="1005023" y="830882"/>
                      <a:pt x="1009584" y="828927"/>
                      <a:pt x="1013494" y="822082"/>
                    </a:cubicBezTo>
                    <a:cubicBezTo>
                      <a:pt x="1047049" y="765367"/>
                      <a:pt x="1080930" y="709305"/>
                      <a:pt x="1114810" y="652917"/>
                    </a:cubicBezTo>
                    <a:cubicBezTo>
                      <a:pt x="1118394" y="646724"/>
                      <a:pt x="1119046" y="642161"/>
                      <a:pt x="1115136" y="635968"/>
                    </a:cubicBezTo>
                    <a:cubicBezTo>
                      <a:pt x="1080930" y="579253"/>
                      <a:pt x="1046723" y="522539"/>
                      <a:pt x="1012842" y="465824"/>
                    </a:cubicBezTo>
                    <a:cubicBezTo>
                      <a:pt x="1008933" y="459632"/>
                      <a:pt x="1005023" y="457350"/>
                      <a:pt x="997856" y="457676"/>
                    </a:cubicBezTo>
                    <a:cubicBezTo>
                      <a:pt x="970817" y="457676"/>
                      <a:pt x="943451" y="457676"/>
                      <a:pt x="916412" y="457676"/>
                    </a:cubicBezTo>
                    <a:close/>
                  </a:path>
                </a:pathLst>
              </a:custGeom>
              <a:grpFill/>
              <a:ln w="3247"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417C42C-0623-00E2-7233-DB780AC0944E}"/>
                  </a:ext>
                </a:extLst>
              </p:cNvPr>
              <p:cNvSpPr/>
              <p:nvPr/>
            </p:nvSpPr>
            <p:spPr>
              <a:xfrm>
                <a:off x="9747919" y="2537669"/>
                <a:ext cx="539868" cy="599950"/>
              </a:xfrm>
              <a:custGeom>
                <a:avLst/>
                <a:gdLst>
                  <a:gd name="connsiteX0" fmla="*/ 101731 w 539868"/>
                  <a:gd name="connsiteY0" fmla="*/ 38787 h 599950"/>
                  <a:gd name="connsiteX1" fmla="*/ 114111 w 539868"/>
                  <a:gd name="connsiteY1" fmla="*/ 0 h 599950"/>
                  <a:gd name="connsiteX2" fmla="*/ 222920 w 539868"/>
                  <a:gd name="connsiteY2" fmla="*/ 90287 h 599950"/>
                  <a:gd name="connsiteX3" fmla="*/ 297198 w 539868"/>
                  <a:gd name="connsiteY3" fmla="*/ 90287 h 599950"/>
                  <a:gd name="connsiteX4" fmla="*/ 406007 w 539868"/>
                  <a:gd name="connsiteY4" fmla="*/ 0 h 599950"/>
                  <a:gd name="connsiteX5" fmla="*/ 418061 w 539868"/>
                  <a:gd name="connsiteY5" fmla="*/ 37484 h 599950"/>
                  <a:gd name="connsiteX6" fmla="*/ 377339 w 539868"/>
                  <a:gd name="connsiteY6" fmla="*/ 60626 h 599950"/>
                  <a:gd name="connsiteX7" fmla="*/ 344435 w 539868"/>
                  <a:gd name="connsiteY7" fmla="*/ 93220 h 599950"/>
                  <a:gd name="connsiteX8" fmla="*/ 339223 w 539868"/>
                  <a:gd name="connsiteY8" fmla="*/ 134289 h 599950"/>
                  <a:gd name="connsiteX9" fmla="*/ 340200 w 539868"/>
                  <a:gd name="connsiteY9" fmla="*/ 195567 h 599950"/>
                  <a:gd name="connsiteX10" fmla="*/ 398514 w 539868"/>
                  <a:gd name="connsiteY10" fmla="*/ 214471 h 599950"/>
                  <a:gd name="connsiteX11" fmla="*/ 533060 w 539868"/>
                  <a:gd name="connsiteY11" fmla="*/ 359843 h 599950"/>
                  <a:gd name="connsiteX12" fmla="*/ 522636 w 539868"/>
                  <a:gd name="connsiteY12" fmla="*/ 447196 h 599950"/>
                  <a:gd name="connsiteX13" fmla="*/ 430766 w 539868"/>
                  <a:gd name="connsiteY13" fmla="*/ 472619 h 599950"/>
                  <a:gd name="connsiteX14" fmla="*/ 385809 w 539868"/>
                  <a:gd name="connsiteY14" fmla="*/ 458930 h 599950"/>
                  <a:gd name="connsiteX15" fmla="*/ 354860 w 539868"/>
                  <a:gd name="connsiteY15" fmla="*/ 533571 h 599950"/>
                  <a:gd name="connsiteX16" fmla="*/ 310229 w 539868"/>
                  <a:gd name="connsiteY16" fmla="*/ 583767 h 599950"/>
                  <a:gd name="connsiteX17" fmla="*/ 197835 w 539868"/>
                  <a:gd name="connsiteY17" fmla="*/ 575292 h 599950"/>
                  <a:gd name="connsiteX18" fmla="*/ 144082 w 539868"/>
                  <a:gd name="connsiteY18" fmla="*/ 485983 h 599950"/>
                  <a:gd name="connsiteX19" fmla="*/ 138218 w 539868"/>
                  <a:gd name="connsiteY19" fmla="*/ 465123 h 599950"/>
                  <a:gd name="connsiteX20" fmla="*/ 95216 w 539868"/>
                  <a:gd name="connsiteY20" fmla="*/ 474901 h 599950"/>
                  <a:gd name="connsiteX21" fmla="*/ 1392 w 539868"/>
                  <a:gd name="connsiteY21" fmla="*/ 412320 h 599950"/>
                  <a:gd name="connsiteX22" fmla="*/ 12142 w 539868"/>
                  <a:gd name="connsiteY22" fmla="*/ 343545 h 599950"/>
                  <a:gd name="connsiteX23" fmla="*/ 171447 w 539868"/>
                  <a:gd name="connsiteY23" fmla="*/ 203715 h 599950"/>
                  <a:gd name="connsiteX24" fmla="*/ 182198 w 539868"/>
                  <a:gd name="connsiteY24" fmla="*/ 200456 h 599950"/>
                  <a:gd name="connsiteX25" fmla="*/ 176660 w 539868"/>
                  <a:gd name="connsiteY25" fmla="*/ 182529 h 599950"/>
                  <a:gd name="connsiteX26" fmla="*/ 185130 w 539868"/>
                  <a:gd name="connsiteY26" fmla="*/ 124185 h 599950"/>
                  <a:gd name="connsiteX27" fmla="*/ 185130 w 539868"/>
                  <a:gd name="connsiteY27" fmla="*/ 108865 h 599950"/>
                  <a:gd name="connsiteX28" fmla="*/ 113133 w 539868"/>
                  <a:gd name="connsiteY28" fmla="*/ 43677 h 599950"/>
                  <a:gd name="connsiteX29" fmla="*/ 101731 w 539868"/>
                  <a:gd name="connsiteY29" fmla="*/ 38787 h 599950"/>
                  <a:gd name="connsiteX30" fmla="*/ 82836 w 539868"/>
                  <a:gd name="connsiteY30" fmla="*/ 433180 h 599950"/>
                  <a:gd name="connsiteX31" fmla="*/ 92935 w 539868"/>
                  <a:gd name="connsiteY31" fmla="*/ 433180 h 599950"/>
                  <a:gd name="connsiteX32" fmla="*/ 100428 w 539868"/>
                  <a:gd name="connsiteY32" fmla="*/ 431876 h 599950"/>
                  <a:gd name="connsiteX33" fmla="*/ 242793 w 539868"/>
                  <a:gd name="connsiteY33" fmla="*/ 304758 h 599950"/>
                  <a:gd name="connsiteX34" fmla="*/ 247679 w 539868"/>
                  <a:gd name="connsiteY34" fmla="*/ 277705 h 599950"/>
                  <a:gd name="connsiteX35" fmla="*/ 213798 w 539868"/>
                  <a:gd name="connsiteY35" fmla="*/ 239569 h 599950"/>
                  <a:gd name="connsiteX36" fmla="*/ 195229 w 539868"/>
                  <a:gd name="connsiteY36" fmla="*/ 240547 h 599950"/>
                  <a:gd name="connsiteX37" fmla="*/ 71108 w 539868"/>
                  <a:gd name="connsiteY37" fmla="*/ 323663 h 599950"/>
                  <a:gd name="connsiteX38" fmla="*/ 42765 w 539868"/>
                  <a:gd name="connsiteY38" fmla="*/ 388526 h 599950"/>
                  <a:gd name="connsiteX39" fmla="*/ 82836 w 539868"/>
                  <a:gd name="connsiteY39" fmla="*/ 433180 h 599950"/>
                  <a:gd name="connsiteX40" fmla="*/ 448032 w 539868"/>
                  <a:gd name="connsiteY40" fmla="*/ 433506 h 599950"/>
                  <a:gd name="connsiteX41" fmla="*/ 496573 w 539868"/>
                  <a:gd name="connsiteY41" fmla="*/ 388526 h 599950"/>
                  <a:gd name="connsiteX42" fmla="*/ 492664 w 539868"/>
                  <a:gd name="connsiteY42" fmla="*/ 370273 h 599950"/>
                  <a:gd name="connsiteX43" fmla="*/ 343784 w 539868"/>
                  <a:gd name="connsiteY43" fmla="*/ 240873 h 599950"/>
                  <a:gd name="connsiteX44" fmla="*/ 292637 w 539868"/>
                  <a:gd name="connsiteY44" fmla="*/ 293024 h 599950"/>
                  <a:gd name="connsiteX45" fmla="*/ 296546 w 539868"/>
                  <a:gd name="connsiteY45" fmla="*/ 306388 h 599950"/>
                  <a:gd name="connsiteX46" fmla="*/ 374081 w 539868"/>
                  <a:gd name="connsiteY46" fmla="*/ 402541 h 599950"/>
                  <a:gd name="connsiteX47" fmla="*/ 448032 w 539868"/>
                  <a:gd name="connsiteY47" fmla="*/ 433506 h 599950"/>
                  <a:gd name="connsiteX48" fmla="*/ 338571 w 539868"/>
                  <a:gd name="connsiteY48" fmla="*/ 463819 h 599950"/>
                  <a:gd name="connsiteX49" fmla="*/ 341503 w 539868"/>
                  <a:gd name="connsiteY49" fmla="*/ 451107 h 599950"/>
                  <a:gd name="connsiteX50" fmla="*/ 320654 w 539868"/>
                  <a:gd name="connsiteY50" fmla="*/ 419816 h 599950"/>
                  <a:gd name="connsiteX51" fmla="*/ 270809 w 539868"/>
                  <a:gd name="connsiteY51" fmla="*/ 413949 h 599950"/>
                  <a:gd name="connsiteX52" fmla="*/ 188714 w 539868"/>
                  <a:gd name="connsiteY52" fmla="*/ 434810 h 599950"/>
                  <a:gd name="connsiteX53" fmla="*/ 182198 w 539868"/>
                  <a:gd name="connsiteY53" fmla="*/ 463493 h 599950"/>
                  <a:gd name="connsiteX54" fmla="*/ 338571 w 539868"/>
                  <a:gd name="connsiteY54" fmla="*/ 463819 h 599950"/>
                  <a:gd name="connsiteX55" fmla="*/ 304365 w 539868"/>
                  <a:gd name="connsiteY55" fmla="*/ 164602 h 599950"/>
                  <a:gd name="connsiteX56" fmla="*/ 260710 w 539868"/>
                  <a:gd name="connsiteY56" fmla="*/ 123207 h 599950"/>
                  <a:gd name="connsiteX57" fmla="*/ 215753 w 539868"/>
                  <a:gd name="connsiteY57" fmla="*/ 164602 h 599950"/>
                  <a:gd name="connsiteX58" fmla="*/ 259407 w 539868"/>
                  <a:gd name="connsiteY58" fmla="*/ 205997 h 599950"/>
                  <a:gd name="connsiteX59" fmla="*/ 304365 w 539868"/>
                  <a:gd name="connsiteY59" fmla="*/ 164602 h 599950"/>
                  <a:gd name="connsiteX60" fmla="*/ 195555 w 539868"/>
                  <a:gd name="connsiteY60" fmla="*/ 503258 h 599950"/>
                  <a:gd name="connsiteX61" fmla="*/ 259733 w 539868"/>
                  <a:gd name="connsiteY61" fmla="*/ 558343 h 599950"/>
                  <a:gd name="connsiteX62" fmla="*/ 322282 w 539868"/>
                  <a:gd name="connsiteY62" fmla="*/ 502932 h 599950"/>
                  <a:gd name="connsiteX63" fmla="*/ 195555 w 539868"/>
                  <a:gd name="connsiteY63" fmla="*/ 503258 h 599950"/>
                  <a:gd name="connsiteX64" fmla="*/ 253869 w 539868"/>
                  <a:gd name="connsiteY64" fmla="*/ 371903 h 599950"/>
                  <a:gd name="connsiteX65" fmla="*/ 285469 w 539868"/>
                  <a:gd name="connsiteY65" fmla="*/ 371903 h 599950"/>
                  <a:gd name="connsiteX66" fmla="*/ 269506 w 539868"/>
                  <a:gd name="connsiteY66" fmla="*/ 346805 h 599950"/>
                  <a:gd name="connsiteX67" fmla="*/ 253869 w 539868"/>
                  <a:gd name="connsiteY67" fmla="*/ 371903 h 59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39868" h="599950">
                    <a:moveTo>
                      <a:pt x="101731" y="38787"/>
                    </a:moveTo>
                    <a:cubicBezTo>
                      <a:pt x="105966" y="25750"/>
                      <a:pt x="109875" y="13038"/>
                      <a:pt x="114111" y="0"/>
                    </a:cubicBezTo>
                    <a:cubicBezTo>
                      <a:pt x="162651" y="15971"/>
                      <a:pt x="198161" y="45958"/>
                      <a:pt x="222920" y="90287"/>
                    </a:cubicBezTo>
                    <a:cubicBezTo>
                      <a:pt x="247679" y="79856"/>
                      <a:pt x="272113" y="79530"/>
                      <a:pt x="297198" y="90287"/>
                    </a:cubicBezTo>
                    <a:cubicBezTo>
                      <a:pt x="321631" y="46284"/>
                      <a:pt x="357140" y="15971"/>
                      <a:pt x="406007" y="0"/>
                    </a:cubicBezTo>
                    <a:cubicBezTo>
                      <a:pt x="410242" y="13038"/>
                      <a:pt x="414152" y="25750"/>
                      <a:pt x="418061" y="37484"/>
                    </a:cubicBezTo>
                    <a:cubicBezTo>
                      <a:pt x="403727" y="45306"/>
                      <a:pt x="389393" y="51499"/>
                      <a:pt x="377339" y="60626"/>
                    </a:cubicBezTo>
                    <a:cubicBezTo>
                      <a:pt x="365285" y="69752"/>
                      <a:pt x="354534" y="81486"/>
                      <a:pt x="344435" y="93220"/>
                    </a:cubicBezTo>
                    <a:cubicBezTo>
                      <a:pt x="334336" y="105280"/>
                      <a:pt x="328798" y="117014"/>
                      <a:pt x="339223" y="134289"/>
                    </a:cubicBezTo>
                    <a:cubicBezTo>
                      <a:pt x="350625" y="153520"/>
                      <a:pt x="347367" y="175684"/>
                      <a:pt x="340200" y="195567"/>
                    </a:cubicBezTo>
                    <a:cubicBezTo>
                      <a:pt x="360073" y="201760"/>
                      <a:pt x="380596" y="205997"/>
                      <a:pt x="398514" y="214471"/>
                    </a:cubicBezTo>
                    <a:cubicBezTo>
                      <a:pt x="462367" y="244784"/>
                      <a:pt x="509930" y="291720"/>
                      <a:pt x="533060" y="359843"/>
                    </a:cubicBezTo>
                    <a:cubicBezTo>
                      <a:pt x="543160" y="389830"/>
                      <a:pt x="543811" y="420794"/>
                      <a:pt x="522636" y="447196"/>
                    </a:cubicBezTo>
                    <a:cubicBezTo>
                      <a:pt x="498528" y="476857"/>
                      <a:pt x="465625" y="479790"/>
                      <a:pt x="430766" y="472619"/>
                    </a:cubicBezTo>
                    <a:cubicBezTo>
                      <a:pt x="414803" y="469360"/>
                      <a:pt x="399817" y="463167"/>
                      <a:pt x="385809" y="458930"/>
                    </a:cubicBezTo>
                    <a:cubicBezTo>
                      <a:pt x="375710" y="483702"/>
                      <a:pt x="366588" y="509451"/>
                      <a:pt x="354860" y="533571"/>
                    </a:cubicBezTo>
                    <a:cubicBezTo>
                      <a:pt x="345087" y="554105"/>
                      <a:pt x="329775" y="571055"/>
                      <a:pt x="310229" y="583767"/>
                    </a:cubicBezTo>
                    <a:cubicBezTo>
                      <a:pt x="274067" y="608212"/>
                      <a:pt x="230739" y="604627"/>
                      <a:pt x="197835" y="575292"/>
                    </a:cubicBezTo>
                    <a:cubicBezTo>
                      <a:pt x="170796" y="550846"/>
                      <a:pt x="154833" y="519881"/>
                      <a:pt x="144082" y="485983"/>
                    </a:cubicBezTo>
                    <a:cubicBezTo>
                      <a:pt x="141802" y="479138"/>
                      <a:pt x="140173" y="472293"/>
                      <a:pt x="138218" y="465123"/>
                    </a:cubicBezTo>
                    <a:cubicBezTo>
                      <a:pt x="123558" y="468382"/>
                      <a:pt x="109550" y="472619"/>
                      <a:pt x="95216" y="474901"/>
                    </a:cubicBezTo>
                    <a:cubicBezTo>
                      <a:pt x="47652" y="482072"/>
                      <a:pt x="8559" y="455996"/>
                      <a:pt x="1392" y="412320"/>
                    </a:cubicBezTo>
                    <a:cubicBezTo>
                      <a:pt x="-2518" y="388526"/>
                      <a:pt x="2043" y="365384"/>
                      <a:pt x="12142" y="343545"/>
                    </a:cubicBezTo>
                    <a:cubicBezTo>
                      <a:pt x="44720" y="273793"/>
                      <a:pt x="97496" y="226531"/>
                      <a:pt x="171447" y="203715"/>
                    </a:cubicBezTo>
                    <a:cubicBezTo>
                      <a:pt x="174705" y="202737"/>
                      <a:pt x="177637" y="201760"/>
                      <a:pt x="182198" y="200456"/>
                    </a:cubicBezTo>
                    <a:cubicBezTo>
                      <a:pt x="180243" y="194263"/>
                      <a:pt x="177963" y="188396"/>
                      <a:pt x="176660" y="182529"/>
                    </a:cubicBezTo>
                    <a:cubicBezTo>
                      <a:pt x="171773" y="161994"/>
                      <a:pt x="175031" y="142764"/>
                      <a:pt x="185130" y="124185"/>
                    </a:cubicBezTo>
                    <a:cubicBezTo>
                      <a:pt x="187410" y="119948"/>
                      <a:pt x="187410" y="112777"/>
                      <a:pt x="185130" y="108865"/>
                    </a:cubicBezTo>
                    <a:cubicBezTo>
                      <a:pt x="169167" y="78227"/>
                      <a:pt x="144734" y="57040"/>
                      <a:pt x="113133" y="43677"/>
                    </a:cubicBezTo>
                    <a:cubicBezTo>
                      <a:pt x="109550" y="41721"/>
                      <a:pt x="105966" y="40417"/>
                      <a:pt x="101731" y="38787"/>
                    </a:cubicBezTo>
                    <a:close/>
                    <a:moveTo>
                      <a:pt x="82836" y="433180"/>
                    </a:moveTo>
                    <a:cubicBezTo>
                      <a:pt x="86094" y="433180"/>
                      <a:pt x="89677" y="433506"/>
                      <a:pt x="92935" y="433180"/>
                    </a:cubicBezTo>
                    <a:cubicBezTo>
                      <a:pt x="95541" y="432854"/>
                      <a:pt x="97822" y="432528"/>
                      <a:pt x="100428" y="431876"/>
                    </a:cubicBezTo>
                    <a:cubicBezTo>
                      <a:pt x="168515" y="412972"/>
                      <a:pt x="216079" y="370273"/>
                      <a:pt x="242793" y="304758"/>
                    </a:cubicBezTo>
                    <a:cubicBezTo>
                      <a:pt x="246050" y="296609"/>
                      <a:pt x="247354" y="286831"/>
                      <a:pt x="247679" y="277705"/>
                    </a:cubicBezTo>
                    <a:cubicBezTo>
                      <a:pt x="248657" y="254563"/>
                      <a:pt x="237254" y="241525"/>
                      <a:pt x="213798" y="239569"/>
                    </a:cubicBezTo>
                    <a:cubicBezTo>
                      <a:pt x="207609" y="238917"/>
                      <a:pt x="201093" y="239243"/>
                      <a:pt x="195229" y="240547"/>
                    </a:cubicBezTo>
                    <a:cubicBezTo>
                      <a:pt x="142127" y="250651"/>
                      <a:pt x="103034" y="282268"/>
                      <a:pt x="71108" y="323663"/>
                    </a:cubicBezTo>
                    <a:cubicBezTo>
                      <a:pt x="56448" y="342893"/>
                      <a:pt x="45372" y="363754"/>
                      <a:pt x="42765" y="388526"/>
                    </a:cubicBezTo>
                    <a:cubicBezTo>
                      <a:pt x="38856" y="418513"/>
                      <a:pt x="52539" y="433832"/>
                      <a:pt x="82836" y="433180"/>
                    </a:cubicBezTo>
                    <a:close/>
                    <a:moveTo>
                      <a:pt x="448032" y="433506"/>
                    </a:moveTo>
                    <a:cubicBezTo>
                      <a:pt x="486474" y="434158"/>
                      <a:pt x="499831" y="419816"/>
                      <a:pt x="496573" y="388526"/>
                    </a:cubicBezTo>
                    <a:cubicBezTo>
                      <a:pt x="495922" y="382333"/>
                      <a:pt x="495270" y="375814"/>
                      <a:pt x="492664" y="370273"/>
                    </a:cubicBezTo>
                    <a:cubicBezTo>
                      <a:pt x="464647" y="302476"/>
                      <a:pt x="416106" y="256844"/>
                      <a:pt x="343784" y="240873"/>
                    </a:cubicBezTo>
                    <a:cubicBezTo>
                      <a:pt x="305342" y="232398"/>
                      <a:pt x="284818" y="254563"/>
                      <a:pt x="292637" y="293024"/>
                    </a:cubicBezTo>
                    <a:cubicBezTo>
                      <a:pt x="293614" y="297587"/>
                      <a:pt x="294917" y="301825"/>
                      <a:pt x="296546" y="306388"/>
                    </a:cubicBezTo>
                    <a:cubicBezTo>
                      <a:pt x="311532" y="347457"/>
                      <a:pt x="339549" y="377770"/>
                      <a:pt x="374081" y="402541"/>
                    </a:cubicBezTo>
                    <a:cubicBezTo>
                      <a:pt x="398514" y="419490"/>
                      <a:pt x="424576" y="432202"/>
                      <a:pt x="448032" y="433506"/>
                    </a:cubicBezTo>
                    <a:close/>
                    <a:moveTo>
                      <a:pt x="338571" y="463819"/>
                    </a:moveTo>
                    <a:cubicBezTo>
                      <a:pt x="339874" y="458278"/>
                      <a:pt x="340852" y="454692"/>
                      <a:pt x="341503" y="451107"/>
                    </a:cubicBezTo>
                    <a:cubicBezTo>
                      <a:pt x="346064" y="429595"/>
                      <a:pt x="342480" y="423402"/>
                      <a:pt x="320654" y="419816"/>
                    </a:cubicBezTo>
                    <a:cubicBezTo>
                      <a:pt x="304039" y="417209"/>
                      <a:pt x="287424" y="414601"/>
                      <a:pt x="270809" y="413949"/>
                    </a:cubicBezTo>
                    <a:cubicBezTo>
                      <a:pt x="241815" y="413298"/>
                      <a:pt x="212821" y="411342"/>
                      <a:pt x="188714" y="434810"/>
                    </a:cubicBezTo>
                    <a:cubicBezTo>
                      <a:pt x="178614" y="444262"/>
                      <a:pt x="175031" y="450781"/>
                      <a:pt x="182198" y="463493"/>
                    </a:cubicBezTo>
                    <a:cubicBezTo>
                      <a:pt x="233671" y="453063"/>
                      <a:pt x="285795" y="453063"/>
                      <a:pt x="338571" y="463819"/>
                    </a:cubicBezTo>
                    <a:close/>
                    <a:moveTo>
                      <a:pt x="304365" y="164602"/>
                    </a:moveTo>
                    <a:cubicBezTo>
                      <a:pt x="304365" y="142438"/>
                      <a:pt x="284492" y="123533"/>
                      <a:pt x="260710" y="123207"/>
                    </a:cubicBezTo>
                    <a:cubicBezTo>
                      <a:pt x="235951" y="122881"/>
                      <a:pt x="215753" y="141460"/>
                      <a:pt x="215753" y="164602"/>
                    </a:cubicBezTo>
                    <a:cubicBezTo>
                      <a:pt x="215753" y="187092"/>
                      <a:pt x="235300" y="205671"/>
                      <a:pt x="259407" y="205997"/>
                    </a:cubicBezTo>
                    <a:cubicBezTo>
                      <a:pt x="283515" y="206323"/>
                      <a:pt x="304365" y="187092"/>
                      <a:pt x="304365" y="164602"/>
                    </a:cubicBezTo>
                    <a:close/>
                    <a:moveTo>
                      <a:pt x="195555" y="503258"/>
                    </a:moveTo>
                    <a:cubicBezTo>
                      <a:pt x="210541" y="530638"/>
                      <a:pt x="225852" y="556061"/>
                      <a:pt x="259733" y="558343"/>
                    </a:cubicBezTo>
                    <a:cubicBezTo>
                      <a:pt x="283515" y="559973"/>
                      <a:pt x="311206" y="534549"/>
                      <a:pt x="322282" y="502932"/>
                    </a:cubicBezTo>
                    <a:cubicBezTo>
                      <a:pt x="280583" y="494784"/>
                      <a:pt x="238883" y="494784"/>
                      <a:pt x="195555" y="503258"/>
                    </a:cubicBezTo>
                    <a:close/>
                    <a:moveTo>
                      <a:pt x="253869" y="371903"/>
                    </a:moveTo>
                    <a:cubicBezTo>
                      <a:pt x="265271" y="371903"/>
                      <a:pt x="274393" y="371903"/>
                      <a:pt x="285469" y="371903"/>
                    </a:cubicBezTo>
                    <a:cubicBezTo>
                      <a:pt x="279931" y="363102"/>
                      <a:pt x="275045" y="355605"/>
                      <a:pt x="269506" y="346805"/>
                    </a:cubicBezTo>
                    <a:cubicBezTo>
                      <a:pt x="263968" y="355931"/>
                      <a:pt x="259407" y="363102"/>
                      <a:pt x="253869" y="371903"/>
                    </a:cubicBezTo>
                    <a:close/>
                  </a:path>
                </a:pathLst>
              </a:custGeom>
              <a:grpFill/>
              <a:ln w="3247"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678F455-7FFC-1D84-5429-2B826EDDB5AA}"/>
                  </a:ext>
                </a:extLst>
              </p:cNvPr>
              <p:cNvSpPr/>
              <p:nvPr/>
            </p:nvSpPr>
            <p:spPr>
              <a:xfrm>
                <a:off x="9101665" y="2826700"/>
                <a:ext cx="204913" cy="155231"/>
              </a:xfrm>
              <a:custGeom>
                <a:avLst/>
                <a:gdLst>
                  <a:gd name="connsiteX0" fmla="*/ 204914 w 204913"/>
                  <a:gd name="connsiteY0" fmla="*/ 1711 h 155231"/>
                  <a:gd name="connsiteX1" fmla="*/ 204914 w 204913"/>
                  <a:gd name="connsiteY1" fmla="*/ 40499 h 155231"/>
                  <a:gd name="connsiteX2" fmla="*/ 191557 w 204913"/>
                  <a:gd name="connsiteY2" fmla="*/ 41151 h 155231"/>
                  <a:gd name="connsiteX3" fmla="*/ 114999 w 204913"/>
                  <a:gd name="connsiteY3" fmla="*/ 40825 h 155231"/>
                  <a:gd name="connsiteX4" fmla="*/ 98059 w 204913"/>
                  <a:gd name="connsiteY4" fmla="*/ 50277 h 155231"/>
                  <a:gd name="connsiteX5" fmla="*/ 42025 w 204913"/>
                  <a:gd name="connsiteY5" fmla="*/ 144149 h 155231"/>
                  <a:gd name="connsiteX6" fmla="*/ 34858 w 204913"/>
                  <a:gd name="connsiteY6" fmla="*/ 155231 h 155231"/>
                  <a:gd name="connsiteX7" fmla="*/ 0 w 204913"/>
                  <a:gd name="connsiteY7" fmla="*/ 134371 h 155231"/>
                  <a:gd name="connsiteX8" fmla="*/ 9773 w 204913"/>
                  <a:gd name="connsiteY8" fmla="*/ 118073 h 155231"/>
                  <a:gd name="connsiteX9" fmla="*/ 75255 w 204913"/>
                  <a:gd name="connsiteY9" fmla="*/ 9208 h 155231"/>
                  <a:gd name="connsiteX10" fmla="*/ 86983 w 204913"/>
                  <a:gd name="connsiteY10" fmla="*/ 407 h 155231"/>
                  <a:gd name="connsiteX11" fmla="*/ 201330 w 204913"/>
                  <a:gd name="connsiteY11" fmla="*/ 81 h 155231"/>
                  <a:gd name="connsiteX12" fmla="*/ 204914 w 204913"/>
                  <a:gd name="connsiteY12" fmla="*/ 1711 h 15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4913" h="155231">
                    <a:moveTo>
                      <a:pt x="204914" y="1711"/>
                    </a:moveTo>
                    <a:cubicBezTo>
                      <a:pt x="204914" y="14097"/>
                      <a:pt x="204914" y="26483"/>
                      <a:pt x="204914" y="40499"/>
                    </a:cubicBezTo>
                    <a:cubicBezTo>
                      <a:pt x="200353" y="40825"/>
                      <a:pt x="196118" y="41151"/>
                      <a:pt x="191557" y="41151"/>
                    </a:cubicBezTo>
                    <a:cubicBezTo>
                      <a:pt x="165821" y="41151"/>
                      <a:pt x="140410" y="41476"/>
                      <a:pt x="114999" y="40825"/>
                    </a:cubicBezTo>
                    <a:cubicBezTo>
                      <a:pt x="106855" y="40499"/>
                      <a:pt x="102294" y="43106"/>
                      <a:pt x="98059" y="50277"/>
                    </a:cubicBezTo>
                    <a:cubicBezTo>
                      <a:pt x="79815" y="81894"/>
                      <a:pt x="60920" y="112858"/>
                      <a:pt x="42025" y="144149"/>
                    </a:cubicBezTo>
                    <a:cubicBezTo>
                      <a:pt x="40071" y="147734"/>
                      <a:pt x="37464" y="150994"/>
                      <a:pt x="34858" y="155231"/>
                    </a:cubicBezTo>
                    <a:cubicBezTo>
                      <a:pt x="23130" y="148386"/>
                      <a:pt x="12054" y="141541"/>
                      <a:pt x="0" y="134371"/>
                    </a:cubicBezTo>
                    <a:cubicBezTo>
                      <a:pt x="3258" y="128504"/>
                      <a:pt x="6516" y="123288"/>
                      <a:pt x="9773" y="118073"/>
                    </a:cubicBezTo>
                    <a:cubicBezTo>
                      <a:pt x="31600" y="81894"/>
                      <a:pt x="53102" y="45388"/>
                      <a:pt x="75255" y="9208"/>
                    </a:cubicBezTo>
                    <a:cubicBezTo>
                      <a:pt x="77535" y="5297"/>
                      <a:pt x="82747" y="407"/>
                      <a:pt x="86983" y="407"/>
                    </a:cubicBezTo>
                    <a:cubicBezTo>
                      <a:pt x="125099" y="-244"/>
                      <a:pt x="163215" y="81"/>
                      <a:pt x="201330" y="81"/>
                    </a:cubicBezTo>
                    <a:cubicBezTo>
                      <a:pt x="201982" y="407"/>
                      <a:pt x="203285" y="1059"/>
                      <a:pt x="204914" y="1711"/>
                    </a:cubicBezTo>
                    <a:close/>
                  </a:path>
                </a:pathLst>
              </a:custGeom>
              <a:grpFill/>
              <a:ln w="3247"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79BBD089-AED2-81FA-0A5B-B9D6BFAFF5BD}"/>
                  </a:ext>
                </a:extLst>
              </p:cNvPr>
              <p:cNvSpPr/>
              <p:nvPr/>
            </p:nvSpPr>
            <p:spPr>
              <a:xfrm>
                <a:off x="9525827" y="3034082"/>
                <a:ext cx="205239" cy="155801"/>
              </a:xfrm>
              <a:custGeom>
                <a:avLst/>
                <a:gdLst>
                  <a:gd name="connsiteX0" fmla="*/ 205240 w 205239"/>
                  <a:gd name="connsiteY0" fmla="*/ 134289 h 155801"/>
                  <a:gd name="connsiteX1" fmla="*/ 169730 w 205239"/>
                  <a:gd name="connsiteY1" fmla="*/ 155801 h 155801"/>
                  <a:gd name="connsiteX2" fmla="*/ 126076 w 205239"/>
                  <a:gd name="connsiteY2" fmla="*/ 83442 h 155801"/>
                  <a:gd name="connsiteX3" fmla="*/ 100014 w 205239"/>
                  <a:gd name="connsiteY3" fmla="*/ 44328 h 155801"/>
                  <a:gd name="connsiteX4" fmla="*/ 52124 w 205239"/>
                  <a:gd name="connsiteY4" fmla="*/ 41721 h 155801"/>
                  <a:gd name="connsiteX5" fmla="*/ 0 w 205239"/>
                  <a:gd name="connsiteY5" fmla="*/ 41721 h 155801"/>
                  <a:gd name="connsiteX6" fmla="*/ 0 w 205239"/>
                  <a:gd name="connsiteY6" fmla="*/ 0 h 155801"/>
                  <a:gd name="connsiteX7" fmla="*/ 119886 w 205239"/>
                  <a:gd name="connsiteY7" fmla="*/ 326 h 155801"/>
                  <a:gd name="connsiteX8" fmla="*/ 127379 w 205239"/>
                  <a:gd name="connsiteY8" fmla="*/ 5541 h 155801"/>
                  <a:gd name="connsiteX9" fmla="*/ 205240 w 205239"/>
                  <a:gd name="connsiteY9" fmla="*/ 134289 h 155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5239" h="155801">
                    <a:moveTo>
                      <a:pt x="205240" y="134289"/>
                    </a:moveTo>
                    <a:cubicBezTo>
                      <a:pt x="192860" y="141786"/>
                      <a:pt x="181784" y="148305"/>
                      <a:pt x="169730" y="155801"/>
                    </a:cubicBezTo>
                    <a:cubicBezTo>
                      <a:pt x="155070" y="131356"/>
                      <a:pt x="140736" y="107236"/>
                      <a:pt x="126076" y="83442"/>
                    </a:cubicBezTo>
                    <a:cubicBezTo>
                      <a:pt x="117931" y="69752"/>
                      <a:pt x="112393" y="51173"/>
                      <a:pt x="100014" y="44328"/>
                    </a:cubicBezTo>
                    <a:cubicBezTo>
                      <a:pt x="87308" y="37484"/>
                      <a:pt x="68413" y="42047"/>
                      <a:pt x="52124" y="41721"/>
                    </a:cubicBezTo>
                    <a:cubicBezTo>
                      <a:pt x="35184" y="41395"/>
                      <a:pt x="17918" y="41721"/>
                      <a:pt x="0" y="41721"/>
                    </a:cubicBezTo>
                    <a:cubicBezTo>
                      <a:pt x="0" y="27379"/>
                      <a:pt x="0" y="14016"/>
                      <a:pt x="0" y="0"/>
                    </a:cubicBezTo>
                    <a:cubicBezTo>
                      <a:pt x="40396" y="0"/>
                      <a:pt x="80141" y="0"/>
                      <a:pt x="119886" y="326"/>
                    </a:cubicBezTo>
                    <a:cubicBezTo>
                      <a:pt x="122492" y="326"/>
                      <a:pt x="125750" y="3259"/>
                      <a:pt x="127379" y="5541"/>
                    </a:cubicBezTo>
                    <a:cubicBezTo>
                      <a:pt x="153441" y="47914"/>
                      <a:pt x="179178" y="90613"/>
                      <a:pt x="205240" y="134289"/>
                    </a:cubicBezTo>
                    <a:close/>
                  </a:path>
                </a:pathLst>
              </a:custGeom>
              <a:grpFill/>
              <a:ln w="3247"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3D5971CA-B036-4288-FB36-E76DD29F2FA7}"/>
                  </a:ext>
                </a:extLst>
              </p:cNvPr>
              <p:cNvSpPr/>
              <p:nvPr/>
            </p:nvSpPr>
            <p:spPr>
              <a:xfrm>
                <a:off x="9101339" y="3376324"/>
                <a:ext cx="204913" cy="155556"/>
              </a:xfrm>
              <a:custGeom>
                <a:avLst/>
                <a:gdLst>
                  <a:gd name="connsiteX0" fmla="*/ 0 w 204913"/>
                  <a:gd name="connsiteY0" fmla="*/ 21186 h 155556"/>
                  <a:gd name="connsiteX1" fmla="*/ 35184 w 204913"/>
                  <a:gd name="connsiteY1" fmla="*/ 0 h 155556"/>
                  <a:gd name="connsiteX2" fmla="*/ 42677 w 204913"/>
                  <a:gd name="connsiteY2" fmla="*/ 11408 h 155556"/>
                  <a:gd name="connsiteX3" fmla="*/ 98059 w 204913"/>
                  <a:gd name="connsiteY3" fmla="*/ 104302 h 155556"/>
                  <a:gd name="connsiteX4" fmla="*/ 115977 w 204913"/>
                  <a:gd name="connsiteY4" fmla="*/ 114081 h 155556"/>
                  <a:gd name="connsiteX5" fmla="*/ 204914 w 204913"/>
                  <a:gd name="connsiteY5" fmla="*/ 113754 h 155556"/>
                  <a:gd name="connsiteX6" fmla="*/ 204914 w 204913"/>
                  <a:gd name="connsiteY6" fmla="*/ 155475 h 155556"/>
                  <a:gd name="connsiteX7" fmla="*/ 171359 w 204913"/>
                  <a:gd name="connsiteY7" fmla="*/ 155475 h 155556"/>
                  <a:gd name="connsiteX8" fmla="*/ 89589 w 204913"/>
                  <a:gd name="connsiteY8" fmla="*/ 155149 h 155556"/>
                  <a:gd name="connsiteX9" fmla="*/ 78187 w 204913"/>
                  <a:gd name="connsiteY9" fmla="*/ 150260 h 155556"/>
                  <a:gd name="connsiteX10" fmla="*/ 0 w 204913"/>
                  <a:gd name="connsiteY10" fmla="*/ 21186 h 155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913" h="155556">
                    <a:moveTo>
                      <a:pt x="0" y="21186"/>
                    </a:moveTo>
                    <a:cubicBezTo>
                      <a:pt x="11728" y="14016"/>
                      <a:pt x="22804" y="7497"/>
                      <a:pt x="35184" y="0"/>
                    </a:cubicBezTo>
                    <a:cubicBezTo>
                      <a:pt x="37790" y="3911"/>
                      <a:pt x="40396" y="7497"/>
                      <a:pt x="42677" y="11408"/>
                    </a:cubicBezTo>
                    <a:cubicBezTo>
                      <a:pt x="61246" y="42373"/>
                      <a:pt x="80141" y="73011"/>
                      <a:pt x="98059" y="104302"/>
                    </a:cubicBezTo>
                    <a:cubicBezTo>
                      <a:pt x="102620" y="112125"/>
                      <a:pt x="107507" y="114406"/>
                      <a:pt x="115977" y="114081"/>
                    </a:cubicBezTo>
                    <a:cubicBezTo>
                      <a:pt x="145297" y="113754"/>
                      <a:pt x="174617" y="113754"/>
                      <a:pt x="204914" y="113754"/>
                    </a:cubicBezTo>
                    <a:cubicBezTo>
                      <a:pt x="204914" y="127770"/>
                      <a:pt x="204914" y="140808"/>
                      <a:pt x="204914" y="155475"/>
                    </a:cubicBezTo>
                    <a:cubicBezTo>
                      <a:pt x="193838" y="155475"/>
                      <a:pt x="182435" y="155475"/>
                      <a:pt x="171359" y="155475"/>
                    </a:cubicBezTo>
                    <a:cubicBezTo>
                      <a:pt x="143994" y="155475"/>
                      <a:pt x="116954" y="155801"/>
                      <a:pt x="89589" y="155149"/>
                    </a:cubicBezTo>
                    <a:cubicBezTo>
                      <a:pt x="85679" y="155149"/>
                      <a:pt x="79815" y="153194"/>
                      <a:pt x="78187" y="150260"/>
                    </a:cubicBezTo>
                    <a:cubicBezTo>
                      <a:pt x="51799" y="107888"/>
                      <a:pt x="26062" y="64863"/>
                      <a:pt x="0" y="21186"/>
                    </a:cubicBezTo>
                    <a:close/>
                  </a:path>
                </a:pathLst>
              </a:custGeom>
              <a:grpFill/>
              <a:ln w="3247"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9D872B36-0BDA-0E67-6907-576B5E8ECB3C}"/>
                  </a:ext>
                </a:extLst>
              </p:cNvPr>
              <p:cNvSpPr/>
              <p:nvPr/>
            </p:nvSpPr>
            <p:spPr>
              <a:xfrm>
                <a:off x="9428693" y="3448471"/>
                <a:ext cx="132318" cy="280524"/>
              </a:xfrm>
              <a:custGeom>
                <a:avLst/>
                <a:gdLst>
                  <a:gd name="connsiteX0" fmla="*/ 114401 w 132318"/>
                  <a:gd name="connsiteY0" fmla="*/ 259339 h 280524"/>
                  <a:gd name="connsiteX1" fmla="*/ 78891 w 132318"/>
                  <a:gd name="connsiteY1" fmla="*/ 280525 h 280524"/>
                  <a:gd name="connsiteX2" fmla="*/ 50874 w 132318"/>
                  <a:gd name="connsiteY2" fmla="*/ 233915 h 280524"/>
                  <a:gd name="connsiteX3" fmla="*/ 2985 w 132318"/>
                  <a:gd name="connsiteY3" fmla="*/ 154059 h 280524"/>
                  <a:gd name="connsiteX4" fmla="*/ 2659 w 132318"/>
                  <a:gd name="connsiteY4" fmla="*/ 137109 h 280524"/>
                  <a:gd name="connsiteX5" fmla="*/ 80845 w 132318"/>
                  <a:gd name="connsiteY5" fmla="*/ 8036 h 280524"/>
                  <a:gd name="connsiteX6" fmla="*/ 93225 w 132318"/>
                  <a:gd name="connsiteY6" fmla="*/ 539 h 280524"/>
                  <a:gd name="connsiteX7" fmla="*/ 132318 w 132318"/>
                  <a:gd name="connsiteY7" fmla="*/ 213 h 280524"/>
                  <a:gd name="connsiteX8" fmla="*/ 132318 w 132318"/>
                  <a:gd name="connsiteY8" fmla="*/ 42260 h 280524"/>
                  <a:gd name="connsiteX9" fmla="*/ 93225 w 132318"/>
                  <a:gd name="connsiteY9" fmla="*/ 67357 h 280524"/>
                  <a:gd name="connsiteX10" fmla="*/ 51525 w 132318"/>
                  <a:gd name="connsiteY10" fmla="*/ 136132 h 280524"/>
                  <a:gd name="connsiteX11" fmla="*/ 51525 w 132318"/>
                  <a:gd name="connsiteY11" fmla="*/ 154385 h 280524"/>
                  <a:gd name="connsiteX12" fmla="*/ 114401 w 132318"/>
                  <a:gd name="connsiteY12" fmla="*/ 259339 h 28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2318" h="280524">
                    <a:moveTo>
                      <a:pt x="114401" y="259339"/>
                    </a:moveTo>
                    <a:cubicBezTo>
                      <a:pt x="102021" y="266835"/>
                      <a:pt x="90945" y="273354"/>
                      <a:pt x="78891" y="280525"/>
                    </a:cubicBezTo>
                    <a:cubicBezTo>
                      <a:pt x="69443" y="264554"/>
                      <a:pt x="59996" y="249234"/>
                      <a:pt x="50874" y="233915"/>
                    </a:cubicBezTo>
                    <a:cubicBezTo>
                      <a:pt x="34911" y="207187"/>
                      <a:pt x="19273" y="180460"/>
                      <a:pt x="2985" y="154059"/>
                    </a:cubicBezTo>
                    <a:cubicBezTo>
                      <a:pt x="-599" y="148192"/>
                      <a:pt x="-1250" y="143628"/>
                      <a:pt x="2659" y="137109"/>
                    </a:cubicBezTo>
                    <a:cubicBezTo>
                      <a:pt x="28721" y="94085"/>
                      <a:pt x="54458" y="50734"/>
                      <a:pt x="80845" y="8036"/>
                    </a:cubicBezTo>
                    <a:cubicBezTo>
                      <a:pt x="83126" y="4450"/>
                      <a:pt x="88990" y="865"/>
                      <a:pt x="93225" y="539"/>
                    </a:cubicBezTo>
                    <a:cubicBezTo>
                      <a:pt x="105930" y="-439"/>
                      <a:pt x="118961" y="213"/>
                      <a:pt x="132318" y="213"/>
                    </a:cubicBezTo>
                    <a:cubicBezTo>
                      <a:pt x="132318" y="14554"/>
                      <a:pt x="132318" y="27266"/>
                      <a:pt x="132318" y="42260"/>
                    </a:cubicBezTo>
                    <a:cubicBezTo>
                      <a:pt x="107559" y="33459"/>
                      <a:pt x="102021" y="52690"/>
                      <a:pt x="93225" y="67357"/>
                    </a:cubicBezTo>
                    <a:cubicBezTo>
                      <a:pt x="79542" y="90499"/>
                      <a:pt x="65860" y="113642"/>
                      <a:pt x="51525" y="136132"/>
                    </a:cubicBezTo>
                    <a:cubicBezTo>
                      <a:pt x="47290" y="142651"/>
                      <a:pt x="47616" y="147540"/>
                      <a:pt x="51525" y="154385"/>
                    </a:cubicBezTo>
                    <a:cubicBezTo>
                      <a:pt x="72375" y="188935"/>
                      <a:pt x="92899" y="223485"/>
                      <a:pt x="114401" y="259339"/>
                    </a:cubicBezTo>
                    <a:close/>
                  </a:path>
                </a:pathLst>
              </a:custGeom>
              <a:grpFill/>
              <a:ln w="3247"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9D8CB1FC-6786-0F72-577D-C7B8E2F0E61A}"/>
                  </a:ext>
                </a:extLst>
              </p:cNvPr>
              <p:cNvSpPr/>
              <p:nvPr/>
            </p:nvSpPr>
            <p:spPr>
              <a:xfrm>
                <a:off x="9603362" y="3449987"/>
                <a:ext cx="40396" cy="39439"/>
              </a:xfrm>
              <a:custGeom>
                <a:avLst/>
                <a:gdLst>
                  <a:gd name="connsiteX0" fmla="*/ 0 w 40396"/>
                  <a:gd name="connsiteY0" fmla="*/ 39439 h 39439"/>
                  <a:gd name="connsiteX1" fmla="*/ 0 w 40396"/>
                  <a:gd name="connsiteY1" fmla="*/ 0 h 39439"/>
                  <a:gd name="connsiteX2" fmla="*/ 40396 w 40396"/>
                  <a:gd name="connsiteY2" fmla="*/ 0 h 39439"/>
                  <a:gd name="connsiteX3" fmla="*/ 40396 w 40396"/>
                  <a:gd name="connsiteY3" fmla="*/ 39439 h 39439"/>
                  <a:gd name="connsiteX4" fmla="*/ 0 w 40396"/>
                  <a:gd name="connsiteY4" fmla="*/ 39439 h 3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96" h="39439">
                    <a:moveTo>
                      <a:pt x="0" y="39439"/>
                    </a:moveTo>
                    <a:cubicBezTo>
                      <a:pt x="0" y="26076"/>
                      <a:pt x="0" y="13364"/>
                      <a:pt x="0" y="0"/>
                    </a:cubicBezTo>
                    <a:cubicBezTo>
                      <a:pt x="13683" y="0"/>
                      <a:pt x="26714" y="0"/>
                      <a:pt x="40396" y="0"/>
                    </a:cubicBezTo>
                    <a:cubicBezTo>
                      <a:pt x="40396" y="13364"/>
                      <a:pt x="40396" y="26076"/>
                      <a:pt x="40396" y="39439"/>
                    </a:cubicBezTo>
                    <a:cubicBezTo>
                      <a:pt x="26714" y="39439"/>
                      <a:pt x="13683" y="39439"/>
                      <a:pt x="0" y="39439"/>
                    </a:cubicBezTo>
                    <a:close/>
                  </a:path>
                </a:pathLst>
              </a:custGeom>
              <a:grpFill/>
              <a:ln w="3247"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3DDF860C-0300-BEF4-AF3C-1127C417544C}"/>
                  </a:ext>
                </a:extLst>
              </p:cNvPr>
              <p:cNvSpPr/>
              <p:nvPr/>
            </p:nvSpPr>
            <p:spPr>
              <a:xfrm>
                <a:off x="9760967" y="3252139"/>
                <a:ext cx="214106" cy="279986"/>
              </a:xfrm>
              <a:custGeom>
                <a:avLst/>
                <a:gdLst>
                  <a:gd name="connsiteX0" fmla="*/ 214107 w 214106"/>
                  <a:gd name="connsiteY0" fmla="*/ 237939 h 279986"/>
                  <a:gd name="connsiteX1" fmla="*/ 214107 w 214106"/>
                  <a:gd name="connsiteY1" fmla="*/ 279660 h 279986"/>
                  <a:gd name="connsiteX2" fmla="*/ 192931 w 214106"/>
                  <a:gd name="connsiteY2" fmla="*/ 279660 h 279986"/>
                  <a:gd name="connsiteX3" fmla="*/ 94872 w 214106"/>
                  <a:gd name="connsiteY3" fmla="*/ 279986 h 279986"/>
                  <a:gd name="connsiteX4" fmla="*/ 78909 w 214106"/>
                  <a:gd name="connsiteY4" fmla="*/ 271186 h 279986"/>
                  <a:gd name="connsiteX5" fmla="*/ 2351 w 214106"/>
                  <a:gd name="connsiteY5" fmla="*/ 142764 h 279986"/>
                  <a:gd name="connsiteX6" fmla="*/ 1048 w 214106"/>
                  <a:gd name="connsiteY6" fmla="*/ 128748 h 279986"/>
                  <a:gd name="connsiteX7" fmla="*/ 75000 w 214106"/>
                  <a:gd name="connsiteY7" fmla="*/ 4563 h 279986"/>
                  <a:gd name="connsiteX8" fmla="*/ 78583 w 214106"/>
                  <a:gd name="connsiteY8" fmla="*/ 0 h 279986"/>
                  <a:gd name="connsiteX9" fmla="*/ 113441 w 214106"/>
                  <a:gd name="connsiteY9" fmla="*/ 20861 h 279986"/>
                  <a:gd name="connsiteX10" fmla="*/ 51543 w 214106"/>
                  <a:gd name="connsiteY10" fmla="*/ 123859 h 279986"/>
                  <a:gd name="connsiteX11" fmla="*/ 51543 w 214106"/>
                  <a:gd name="connsiteY11" fmla="*/ 145045 h 279986"/>
                  <a:gd name="connsiteX12" fmla="*/ 101387 w 214106"/>
                  <a:gd name="connsiteY12" fmla="*/ 228161 h 279986"/>
                  <a:gd name="connsiteX13" fmla="*/ 119305 w 214106"/>
                  <a:gd name="connsiteY13" fmla="*/ 238265 h 279986"/>
                  <a:gd name="connsiteX14" fmla="*/ 199772 w 214106"/>
                  <a:gd name="connsiteY14" fmla="*/ 237939 h 279986"/>
                  <a:gd name="connsiteX15" fmla="*/ 214107 w 214106"/>
                  <a:gd name="connsiteY15" fmla="*/ 237939 h 279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4106" h="279986">
                    <a:moveTo>
                      <a:pt x="214107" y="237939"/>
                    </a:moveTo>
                    <a:cubicBezTo>
                      <a:pt x="214107" y="252281"/>
                      <a:pt x="214107" y="264993"/>
                      <a:pt x="214107" y="279660"/>
                    </a:cubicBezTo>
                    <a:cubicBezTo>
                      <a:pt x="206939" y="279660"/>
                      <a:pt x="199772" y="279660"/>
                      <a:pt x="192931" y="279660"/>
                    </a:cubicBezTo>
                    <a:cubicBezTo>
                      <a:pt x="160353" y="279660"/>
                      <a:pt x="127450" y="279334"/>
                      <a:pt x="94872" y="279986"/>
                    </a:cubicBezTo>
                    <a:cubicBezTo>
                      <a:pt x="87379" y="279986"/>
                      <a:pt x="82818" y="277705"/>
                      <a:pt x="78909" y="271186"/>
                    </a:cubicBezTo>
                    <a:cubicBezTo>
                      <a:pt x="53498" y="228161"/>
                      <a:pt x="27762" y="185788"/>
                      <a:pt x="2351" y="142764"/>
                    </a:cubicBezTo>
                    <a:cubicBezTo>
                      <a:pt x="71" y="138852"/>
                      <a:pt x="-907" y="132007"/>
                      <a:pt x="1048" y="128748"/>
                    </a:cubicBezTo>
                    <a:cubicBezTo>
                      <a:pt x="25481" y="87027"/>
                      <a:pt x="50240" y="45958"/>
                      <a:pt x="75000" y="4563"/>
                    </a:cubicBezTo>
                    <a:cubicBezTo>
                      <a:pt x="75977" y="3259"/>
                      <a:pt x="76954" y="1956"/>
                      <a:pt x="78583" y="0"/>
                    </a:cubicBezTo>
                    <a:cubicBezTo>
                      <a:pt x="89985" y="6845"/>
                      <a:pt x="101387" y="13690"/>
                      <a:pt x="113441" y="20861"/>
                    </a:cubicBezTo>
                    <a:cubicBezTo>
                      <a:pt x="92266" y="56062"/>
                      <a:pt x="72393" y="90287"/>
                      <a:pt x="51543" y="123859"/>
                    </a:cubicBezTo>
                    <a:cubicBezTo>
                      <a:pt x="46657" y="131682"/>
                      <a:pt x="46657" y="137223"/>
                      <a:pt x="51543" y="145045"/>
                    </a:cubicBezTo>
                    <a:cubicBezTo>
                      <a:pt x="68810" y="172425"/>
                      <a:pt x="85099" y="200130"/>
                      <a:pt x="101387" y="228161"/>
                    </a:cubicBezTo>
                    <a:cubicBezTo>
                      <a:pt x="105623" y="235658"/>
                      <a:pt x="110835" y="238265"/>
                      <a:pt x="119305" y="238265"/>
                    </a:cubicBezTo>
                    <a:cubicBezTo>
                      <a:pt x="146019" y="237614"/>
                      <a:pt x="173058" y="237939"/>
                      <a:pt x="199772" y="237939"/>
                    </a:cubicBezTo>
                    <a:cubicBezTo>
                      <a:pt x="204333" y="237939"/>
                      <a:pt x="208894" y="237939"/>
                      <a:pt x="214107" y="237939"/>
                    </a:cubicBezTo>
                    <a:close/>
                  </a:path>
                </a:pathLst>
              </a:custGeom>
              <a:grpFill/>
              <a:ln w="3247" cap="flat">
                <a:noFill/>
                <a:prstDash val="solid"/>
                <a:miter/>
              </a:ln>
            </p:spPr>
            <p:txBody>
              <a:bodyPr rtlCol="0" anchor="ctr"/>
              <a:lstStyle/>
              <a:p>
                <a:endParaRPr lang="en-US"/>
              </a:p>
            </p:txBody>
          </p:sp>
        </p:grpSp>
        <p:grpSp>
          <p:nvGrpSpPr>
            <p:cNvPr id="23" name="Graphic 125">
              <a:extLst>
                <a:ext uri="{FF2B5EF4-FFF2-40B4-BE49-F238E27FC236}">
                  <a16:creationId xmlns:a16="http://schemas.microsoft.com/office/drawing/2014/main" id="{B2DE1523-5545-4014-9DE2-6AD3F38F1F77}"/>
                </a:ext>
              </a:extLst>
            </p:cNvPr>
            <p:cNvGrpSpPr/>
            <p:nvPr/>
          </p:nvGrpSpPr>
          <p:grpSpPr>
            <a:xfrm>
              <a:off x="2332611" y="4670411"/>
              <a:ext cx="164944" cy="211586"/>
              <a:chOff x="9926214" y="2884474"/>
              <a:chExt cx="164944" cy="211586"/>
            </a:xfrm>
            <a:solidFill>
              <a:srgbClr val="E8A116"/>
            </a:solidFill>
          </p:grpSpPr>
          <p:sp>
            <p:nvSpPr>
              <p:cNvPr id="24" name="Freeform 23">
                <a:extLst>
                  <a:ext uri="{FF2B5EF4-FFF2-40B4-BE49-F238E27FC236}">
                    <a16:creationId xmlns:a16="http://schemas.microsoft.com/office/drawing/2014/main" id="{776BC8B2-BA32-88F7-0E92-7712C64384FB}"/>
                  </a:ext>
                </a:extLst>
              </p:cNvPr>
              <p:cNvSpPr/>
              <p:nvPr/>
            </p:nvSpPr>
            <p:spPr>
              <a:xfrm>
                <a:off x="9926214" y="2951316"/>
                <a:ext cx="164944" cy="50172"/>
              </a:xfrm>
              <a:custGeom>
                <a:avLst/>
                <a:gdLst>
                  <a:gd name="connsiteX0" fmla="*/ 160276 w 164944"/>
                  <a:gd name="connsiteY0" fmla="*/ 50172 h 50172"/>
                  <a:gd name="connsiteX1" fmla="*/ 3903 w 164944"/>
                  <a:gd name="connsiteY1" fmla="*/ 49846 h 50172"/>
                  <a:gd name="connsiteX2" fmla="*/ 10418 w 164944"/>
                  <a:gd name="connsiteY2" fmla="*/ 21163 h 50172"/>
                  <a:gd name="connsiteX3" fmla="*/ 92514 w 164944"/>
                  <a:gd name="connsiteY3" fmla="*/ 302 h 50172"/>
                  <a:gd name="connsiteX4" fmla="*/ 142358 w 164944"/>
                  <a:gd name="connsiteY4" fmla="*/ 6170 h 50172"/>
                  <a:gd name="connsiteX5" fmla="*/ 163208 w 164944"/>
                  <a:gd name="connsiteY5" fmla="*/ 37460 h 50172"/>
                  <a:gd name="connsiteX6" fmla="*/ 160276 w 164944"/>
                  <a:gd name="connsiteY6" fmla="*/ 50172 h 50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944" h="50172">
                    <a:moveTo>
                      <a:pt x="160276" y="50172"/>
                    </a:moveTo>
                    <a:cubicBezTo>
                      <a:pt x="107500" y="39416"/>
                      <a:pt x="55375" y="39416"/>
                      <a:pt x="3903" y="49846"/>
                    </a:cubicBezTo>
                    <a:cubicBezTo>
                      <a:pt x="-3590" y="37134"/>
                      <a:pt x="319" y="30941"/>
                      <a:pt x="10418" y="21163"/>
                    </a:cubicBezTo>
                    <a:cubicBezTo>
                      <a:pt x="34851" y="-1979"/>
                      <a:pt x="63520" y="-349"/>
                      <a:pt x="92514" y="302"/>
                    </a:cubicBezTo>
                    <a:cubicBezTo>
                      <a:pt x="109129" y="628"/>
                      <a:pt x="125743" y="3236"/>
                      <a:pt x="142358" y="6170"/>
                    </a:cubicBezTo>
                    <a:cubicBezTo>
                      <a:pt x="164185" y="9755"/>
                      <a:pt x="167769" y="15622"/>
                      <a:pt x="163208" y="37460"/>
                    </a:cubicBezTo>
                    <a:cubicBezTo>
                      <a:pt x="162556" y="41045"/>
                      <a:pt x="161579" y="44631"/>
                      <a:pt x="160276" y="50172"/>
                    </a:cubicBezTo>
                    <a:close/>
                  </a:path>
                </a:pathLst>
              </a:custGeom>
              <a:grpFill/>
              <a:ln w="3247"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96699672-F3DB-734D-2F6C-0DCF1BE7F9A9}"/>
                  </a:ext>
                </a:extLst>
              </p:cNvPr>
              <p:cNvSpPr/>
              <p:nvPr/>
            </p:nvSpPr>
            <p:spPr>
              <a:xfrm>
                <a:off x="9943474" y="3034530"/>
                <a:ext cx="127053" cy="61529"/>
              </a:xfrm>
              <a:custGeom>
                <a:avLst/>
                <a:gdLst>
                  <a:gd name="connsiteX0" fmla="*/ 0 w 127053"/>
                  <a:gd name="connsiteY0" fmla="*/ 6397 h 61529"/>
                  <a:gd name="connsiteX1" fmla="*/ 127053 w 127053"/>
                  <a:gd name="connsiteY1" fmla="*/ 6071 h 61529"/>
                  <a:gd name="connsiteX2" fmla="*/ 64504 w 127053"/>
                  <a:gd name="connsiteY2" fmla="*/ 61482 h 61529"/>
                  <a:gd name="connsiteX3" fmla="*/ 0 w 127053"/>
                  <a:gd name="connsiteY3" fmla="*/ 6397 h 61529"/>
                </a:gdLst>
                <a:ahLst/>
                <a:cxnLst>
                  <a:cxn ang="0">
                    <a:pos x="connsiteX0" y="connsiteY0"/>
                  </a:cxn>
                  <a:cxn ang="0">
                    <a:pos x="connsiteX1" y="connsiteY1"/>
                  </a:cxn>
                  <a:cxn ang="0">
                    <a:pos x="connsiteX2" y="connsiteY2"/>
                  </a:cxn>
                  <a:cxn ang="0">
                    <a:pos x="connsiteX3" y="connsiteY3"/>
                  </a:cxn>
                </a:cxnLst>
                <a:rect l="l" t="t" r="r" b="b"/>
                <a:pathLst>
                  <a:path w="127053" h="61529">
                    <a:moveTo>
                      <a:pt x="0" y="6397"/>
                    </a:moveTo>
                    <a:cubicBezTo>
                      <a:pt x="43328" y="-2077"/>
                      <a:pt x="85028" y="-2077"/>
                      <a:pt x="127053" y="6071"/>
                    </a:cubicBezTo>
                    <a:cubicBezTo>
                      <a:pt x="115977" y="37362"/>
                      <a:pt x="87960" y="62786"/>
                      <a:pt x="64504" y="61482"/>
                    </a:cubicBezTo>
                    <a:cubicBezTo>
                      <a:pt x="30297" y="59200"/>
                      <a:pt x="15312" y="33777"/>
                      <a:pt x="0" y="6397"/>
                    </a:cubicBezTo>
                    <a:close/>
                  </a:path>
                </a:pathLst>
              </a:custGeom>
              <a:grpFill/>
              <a:ln w="324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C1AFE1-1D28-E454-0E1A-5E5022270224}"/>
                  </a:ext>
                </a:extLst>
              </p:cNvPr>
              <p:cNvSpPr/>
              <p:nvPr/>
            </p:nvSpPr>
            <p:spPr>
              <a:xfrm>
                <a:off x="10001788" y="2884474"/>
                <a:ext cx="31600" cy="25097"/>
              </a:xfrm>
              <a:custGeom>
                <a:avLst/>
                <a:gdLst>
                  <a:gd name="connsiteX0" fmla="*/ 0 w 31600"/>
                  <a:gd name="connsiteY0" fmla="*/ 25098 h 25097"/>
                  <a:gd name="connsiteX1" fmla="*/ 15637 w 31600"/>
                  <a:gd name="connsiteY1" fmla="*/ 0 h 25097"/>
                  <a:gd name="connsiteX2" fmla="*/ 31600 w 31600"/>
                  <a:gd name="connsiteY2" fmla="*/ 25098 h 25097"/>
                  <a:gd name="connsiteX3" fmla="*/ 0 w 31600"/>
                  <a:gd name="connsiteY3" fmla="*/ 25098 h 25097"/>
                </a:gdLst>
                <a:ahLst/>
                <a:cxnLst>
                  <a:cxn ang="0">
                    <a:pos x="connsiteX0" y="connsiteY0"/>
                  </a:cxn>
                  <a:cxn ang="0">
                    <a:pos x="connsiteX1" y="connsiteY1"/>
                  </a:cxn>
                  <a:cxn ang="0">
                    <a:pos x="connsiteX2" y="connsiteY2"/>
                  </a:cxn>
                  <a:cxn ang="0">
                    <a:pos x="connsiteX3" y="connsiteY3"/>
                  </a:cxn>
                </a:cxnLst>
                <a:rect l="l" t="t" r="r" b="b"/>
                <a:pathLst>
                  <a:path w="31600" h="25097">
                    <a:moveTo>
                      <a:pt x="0" y="25098"/>
                    </a:moveTo>
                    <a:cubicBezTo>
                      <a:pt x="5538" y="16297"/>
                      <a:pt x="10099" y="9126"/>
                      <a:pt x="15637" y="0"/>
                    </a:cubicBezTo>
                    <a:cubicBezTo>
                      <a:pt x="21176" y="8801"/>
                      <a:pt x="26062" y="16297"/>
                      <a:pt x="31600" y="25098"/>
                    </a:cubicBezTo>
                    <a:cubicBezTo>
                      <a:pt x="20524" y="25098"/>
                      <a:pt x="11402" y="25098"/>
                      <a:pt x="0" y="25098"/>
                    </a:cubicBezTo>
                    <a:close/>
                  </a:path>
                </a:pathLst>
              </a:custGeom>
              <a:grpFill/>
              <a:ln w="324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9101239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E7D3ABA1-FC56-4C70-1A49-E4AF6FC089C7}"/>
              </a:ext>
            </a:extLst>
          </p:cNvPr>
          <p:cNvSpPr/>
          <p:nvPr/>
        </p:nvSpPr>
        <p:spPr>
          <a:xfrm>
            <a:off x="0" y="0"/>
            <a:ext cx="2969683" cy="896588"/>
          </a:xfrm>
          <a:custGeom>
            <a:avLst/>
            <a:gdLst>
              <a:gd name="connsiteX0" fmla="*/ 0 w 2969683"/>
              <a:gd name="connsiteY0" fmla="*/ 0 h 896588"/>
              <a:gd name="connsiteX1" fmla="*/ 2969683 w 2969683"/>
              <a:gd name="connsiteY1" fmla="*/ 0 h 896588"/>
              <a:gd name="connsiteX2" fmla="*/ 2969683 w 2969683"/>
              <a:gd name="connsiteY2" fmla="*/ 411449 h 896588"/>
              <a:gd name="connsiteX3" fmla="*/ 2424358 w 2969683"/>
              <a:gd name="connsiteY3" fmla="*/ 896588 h 896588"/>
              <a:gd name="connsiteX4" fmla="*/ 0 w 2969683"/>
              <a:gd name="connsiteY4" fmla="*/ 896588 h 896588"/>
              <a:gd name="connsiteX5" fmla="*/ 0 w 2969683"/>
              <a:gd name="connsiteY5" fmla="*/ 0 h 89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9683" h="896588">
                <a:moveTo>
                  <a:pt x="0" y="0"/>
                </a:moveTo>
                <a:lnTo>
                  <a:pt x="2969683" y="0"/>
                </a:lnTo>
                <a:lnTo>
                  <a:pt x="2969683" y="411449"/>
                </a:lnTo>
                <a:cubicBezTo>
                  <a:pt x="2969683" y="678582"/>
                  <a:pt x="2724633" y="896588"/>
                  <a:pt x="2424358" y="896588"/>
                </a:cubicBezTo>
                <a:lnTo>
                  <a:pt x="0" y="896588"/>
                </a:lnTo>
                <a:lnTo>
                  <a:pt x="0" y="0"/>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8"/>
          </p:nvPr>
        </p:nvSpPr>
        <p:spPr>
          <a:xfrm>
            <a:off x="582130" y="1394033"/>
            <a:ext cx="11405082" cy="4995245"/>
          </a:xfrm>
        </p:spPr>
        <p:txBody>
          <a:bodyPr/>
          <a:lstStyle/>
          <a:p>
            <a:pPr marL="1212850" indent="-1212850">
              <a:lnSpc>
                <a:spcPts val="2160"/>
              </a:lnSpc>
              <a:spcBef>
                <a:spcPts val="0"/>
              </a:spcBef>
            </a:pPr>
            <a:r>
              <a:rPr lang="en-IE" sz="1800" b="1" dirty="0"/>
              <a:t>Exercise:	</a:t>
            </a:r>
            <a:r>
              <a:rPr lang="en-IE" sz="1800" dirty="0"/>
              <a:t>Put together a list of 8 pollinator plants that are suitable for growing in your urban farm; Choose two plants that flower in each season.</a:t>
            </a:r>
          </a:p>
          <a:p>
            <a:pPr marL="1212850" indent="-1212850">
              <a:lnSpc>
                <a:spcPts val="2160"/>
              </a:lnSpc>
              <a:spcBef>
                <a:spcPts val="0"/>
              </a:spcBef>
            </a:pPr>
            <a:endParaRPr lang="en-IE" sz="1800" b="1" dirty="0"/>
          </a:p>
          <a:p>
            <a:pPr marL="1212850" indent="-1212850">
              <a:lnSpc>
                <a:spcPts val="2160"/>
              </a:lnSpc>
              <a:spcBef>
                <a:spcPts val="0"/>
              </a:spcBef>
            </a:pPr>
            <a:r>
              <a:rPr lang="en-IE" sz="1800" b="1" dirty="0"/>
              <a:t>Website</a:t>
            </a:r>
            <a:r>
              <a:rPr lang="en-IE" sz="1800" dirty="0"/>
              <a:t>:</a:t>
            </a:r>
            <a:r>
              <a:rPr lang="en-IE" sz="1800" dirty="0">
                <a:solidFill>
                  <a:srgbClr val="87AF3F"/>
                </a:solidFill>
              </a:rPr>
              <a:t>	</a:t>
            </a:r>
            <a:r>
              <a:rPr lang="en-IE" sz="1800" dirty="0">
                <a:solidFill>
                  <a:srgbClr val="87AF3F"/>
                </a:solidFill>
                <a:hlinkClick r:id="rId2">
                  <a:extLst>
                    <a:ext uri="{A12FA001-AC4F-418D-AE19-62706E023703}">
                      <ahyp:hlinkClr xmlns:ahyp="http://schemas.microsoft.com/office/drawing/2018/hyperlinkcolor" val="tx"/>
                    </a:ext>
                  </a:extLst>
                </a:hlinkClick>
              </a:rPr>
              <a:t>https://pollinators.ie</a:t>
            </a:r>
            <a:r>
              <a:rPr lang="en-IE" sz="1800" dirty="0">
                <a:solidFill>
                  <a:srgbClr val="87AF3F"/>
                </a:solidFill>
              </a:rPr>
              <a:t>.  </a:t>
            </a:r>
            <a:r>
              <a:rPr lang="en-IE" sz="1800" dirty="0">
                <a:solidFill>
                  <a:srgbClr val="87AF3F"/>
                </a:solidFill>
                <a:hlinkClick r:id="rId3">
                  <a:extLst>
                    <a:ext uri="{A12FA001-AC4F-418D-AE19-62706E023703}">
                      <ahyp:hlinkClr xmlns:ahyp="http://schemas.microsoft.com/office/drawing/2018/hyperlinkcolor" val="tx"/>
                    </a:ext>
                  </a:extLst>
                </a:hlinkClick>
              </a:rPr>
              <a:t>https://irishbeekeeping.ie</a:t>
            </a:r>
            <a:r>
              <a:rPr lang="en-IE" sz="1800" dirty="0">
                <a:solidFill>
                  <a:srgbClr val="87AF3F"/>
                </a:solidFill>
              </a:rPr>
              <a:t>. </a:t>
            </a:r>
            <a:r>
              <a:rPr lang="en-IE" sz="1800" dirty="0">
                <a:solidFill>
                  <a:srgbClr val="87AF3F"/>
                </a:solidFill>
                <a:hlinkClick r:id="rId4">
                  <a:extLst>
                    <a:ext uri="{A12FA001-AC4F-418D-AE19-62706E023703}">
                      <ahyp:hlinkClr xmlns:ahyp="http://schemas.microsoft.com/office/drawing/2018/hyperlinkcolor" val="tx"/>
                    </a:ext>
                  </a:extLst>
                </a:hlinkClick>
              </a:rPr>
              <a:t>https://www.honeybeesonline.com</a:t>
            </a:r>
            <a:r>
              <a:rPr lang="en-IE" sz="1800" dirty="0">
                <a:solidFill>
                  <a:srgbClr val="87AF3F"/>
                </a:solidFill>
              </a:rPr>
              <a:t>. </a:t>
            </a:r>
            <a:r>
              <a:rPr lang="en-IE" sz="1800" dirty="0">
                <a:solidFill>
                  <a:srgbClr val="87AF3F"/>
                </a:solidFill>
                <a:hlinkClick r:id="rId5">
                  <a:extLst>
                    <a:ext uri="{A12FA001-AC4F-418D-AE19-62706E023703}">
                      <ahyp:hlinkClr xmlns:ahyp="http://schemas.microsoft.com/office/drawing/2018/hyperlinkcolor" val="tx"/>
                    </a:ext>
                  </a:extLst>
                </a:hlinkClick>
              </a:rPr>
              <a:t>www.boomtreebees.com</a:t>
            </a:r>
            <a:r>
              <a:rPr lang="en-IE" sz="1800" dirty="0">
                <a:solidFill>
                  <a:srgbClr val="87AF3F"/>
                </a:solidFill>
              </a:rPr>
              <a:t>.  </a:t>
            </a:r>
            <a:r>
              <a:rPr lang="en-IE" sz="1800" dirty="0"/>
              <a:t>Bee Keeping &amp; Honey </a:t>
            </a:r>
            <a:r>
              <a:rPr lang="en-IE" sz="1800" dirty="0">
                <a:solidFill>
                  <a:srgbClr val="87AF3F"/>
                </a:solidFill>
                <a:hlinkClick r:id="rId6">
                  <a:extLst>
                    <a:ext uri="{A12FA001-AC4F-418D-AE19-62706E023703}">
                      <ahyp:hlinkClr xmlns:ahyp="http://schemas.microsoft.com/office/drawing/2018/hyperlinkcolor" val="tx"/>
                    </a:ext>
                  </a:extLst>
                </a:hlinkClick>
              </a:rPr>
              <a:t>https://www.gov.ie/en/publication/9e1ff-beekeeping-honey/</a:t>
            </a:r>
            <a:r>
              <a:rPr lang="en-IE" sz="1800" dirty="0">
                <a:solidFill>
                  <a:srgbClr val="87AF3F"/>
                </a:solidFill>
              </a:rPr>
              <a:t> </a:t>
            </a:r>
            <a:r>
              <a:rPr lang="en-IE" sz="1800" dirty="0"/>
              <a:t>. Bee Keeping and Honey Production: </a:t>
            </a:r>
            <a:r>
              <a:rPr lang="en-IE" sz="1800" dirty="0">
                <a:solidFill>
                  <a:srgbClr val="87AF3F"/>
                </a:solidFill>
                <a:hlinkClick r:id="rId7">
                  <a:extLst>
                    <a:ext uri="{A12FA001-AC4F-418D-AE19-62706E023703}">
                      <ahyp:hlinkClr xmlns:ahyp="http://schemas.microsoft.com/office/drawing/2018/hyperlinkcolor" val="tx"/>
                    </a:ext>
                  </a:extLst>
                </a:hlinkClick>
              </a:rPr>
              <a:t>https://www.teagasc.ie/media/website/rural-economy/rural-development/diversification/8-Bee-Keeping-and-Honey-Production.pdf</a:t>
            </a:r>
            <a:r>
              <a:rPr lang="en-IE" sz="1800" dirty="0">
                <a:solidFill>
                  <a:srgbClr val="87AF3F"/>
                </a:solidFill>
              </a:rPr>
              <a:t>. </a:t>
            </a:r>
            <a:r>
              <a:rPr lang="en-IE" sz="1800" dirty="0"/>
              <a:t>Products of animal origin for human consumption </a:t>
            </a:r>
            <a:r>
              <a:rPr lang="en-IE" sz="1800" dirty="0">
                <a:solidFill>
                  <a:srgbClr val="87AF3F"/>
                </a:solidFill>
                <a:hlinkClick r:id="rId8">
                  <a:extLst>
                    <a:ext uri="{A12FA001-AC4F-418D-AE19-62706E023703}">
                      <ahyp:hlinkClr xmlns:ahyp="http://schemas.microsoft.com/office/drawing/2018/hyperlinkcolor" val="tx"/>
                    </a:ext>
                  </a:extLst>
                </a:hlinkClick>
              </a:rPr>
              <a:t>https://food.ec.europa.eu/animals/animal-products-movements/products-animal-origin-human-consumption_en</a:t>
            </a:r>
            <a:r>
              <a:rPr lang="en-IE" sz="1800" dirty="0">
                <a:solidFill>
                  <a:srgbClr val="87AF3F"/>
                </a:solidFill>
              </a:rPr>
              <a:t>. </a:t>
            </a:r>
            <a:r>
              <a:rPr lang="en-IE" sz="1800" dirty="0">
                <a:solidFill>
                  <a:srgbClr val="87AF3F"/>
                </a:solidFill>
                <a:hlinkClick r:id="rId9">
                  <a:extLst>
                    <a:ext uri="{A12FA001-AC4F-418D-AE19-62706E023703}">
                      <ahyp:hlinkClr xmlns:ahyp="http://schemas.microsoft.com/office/drawing/2018/hyperlinkcolor" val="tx"/>
                    </a:ext>
                  </a:extLst>
                </a:hlinkClick>
              </a:rPr>
              <a:t>https://bees.techno-science.ca/</a:t>
            </a:r>
            <a:r>
              <a:rPr lang="en-IE" sz="1800" dirty="0">
                <a:solidFill>
                  <a:srgbClr val="87AF3F"/>
                </a:solidFill>
              </a:rPr>
              <a:t>. </a:t>
            </a:r>
            <a:r>
              <a:rPr lang="en-IE" sz="1800" dirty="0"/>
              <a:t>How do bees make honey </a:t>
            </a:r>
            <a:r>
              <a:rPr lang="en-IE" sz="1800" dirty="0">
                <a:solidFill>
                  <a:srgbClr val="87AF3F"/>
                </a:solidFill>
                <a:hlinkClick r:id="rId10">
                  <a:extLst>
                    <a:ext uri="{A12FA001-AC4F-418D-AE19-62706E023703}">
                      <ahyp:hlinkClr xmlns:ahyp="http://schemas.microsoft.com/office/drawing/2018/hyperlinkcolor" val="tx"/>
                    </a:ext>
                  </a:extLst>
                </a:hlinkClick>
              </a:rPr>
              <a:t>https://www.buzzaboutbees.net/how-do-bees-make-honey.html</a:t>
            </a:r>
            <a:r>
              <a:rPr lang="en-IE" sz="1800" dirty="0">
                <a:solidFill>
                  <a:srgbClr val="87AF3F"/>
                </a:solidFill>
              </a:rPr>
              <a:t>. </a:t>
            </a:r>
            <a:r>
              <a:rPr lang="en-IE" sz="1800" dirty="0"/>
              <a:t>Top 10 pollinator-friendly plants for different </a:t>
            </a:r>
            <a:r>
              <a:rPr lang="en-IE" sz="1800" dirty="0">
                <a:solidFill>
                  <a:srgbClr val="87AF3F"/>
                </a:solidFill>
              </a:rPr>
              <a:t>situations </a:t>
            </a:r>
            <a:r>
              <a:rPr lang="en-IE" sz="1800" dirty="0">
                <a:solidFill>
                  <a:srgbClr val="87AF3F"/>
                </a:solidFill>
                <a:hlinkClick r:id="rId11">
                  <a:extLst>
                    <a:ext uri="{A12FA001-AC4F-418D-AE19-62706E023703}">
                      <ahyp:hlinkClr xmlns:ahyp="http://schemas.microsoft.com/office/drawing/2018/hyperlinkcolor" val="tx"/>
                    </a:ext>
                  </a:extLst>
                </a:hlinkClick>
              </a:rPr>
              <a:t>https://pollinators.ie/top-10-pollinator-friendly-plants-for-different-situations/</a:t>
            </a:r>
            <a:endParaRPr lang="en-IE" sz="1800" dirty="0">
              <a:solidFill>
                <a:srgbClr val="87AF3F"/>
              </a:solidFill>
            </a:endParaRPr>
          </a:p>
          <a:p>
            <a:pPr marL="1212850" indent="-1212850">
              <a:lnSpc>
                <a:spcPts val="2160"/>
              </a:lnSpc>
              <a:spcBef>
                <a:spcPts val="0"/>
              </a:spcBef>
            </a:pPr>
            <a:endParaRPr lang="en-IE" sz="1800" dirty="0"/>
          </a:p>
          <a:p>
            <a:pPr marL="1212850" indent="-1212850">
              <a:lnSpc>
                <a:spcPts val="2160"/>
              </a:lnSpc>
              <a:spcBef>
                <a:spcPts val="0"/>
              </a:spcBef>
            </a:pPr>
            <a:r>
              <a:rPr lang="en-IE" sz="1800" b="1" dirty="0"/>
              <a:t>YouTube</a:t>
            </a:r>
            <a:r>
              <a:rPr lang="en-IE" sz="1800" dirty="0"/>
              <a:t>: 	Honey bee conservation in Ireland, </a:t>
            </a:r>
            <a:r>
              <a:rPr lang="en-IE" sz="1800" dirty="0">
                <a:solidFill>
                  <a:srgbClr val="87AF3F"/>
                </a:solidFill>
                <a:hlinkClick r:id="rId12">
                  <a:extLst>
                    <a:ext uri="{A12FA001-AC4F-418D-AE19-62706E023703}">
                      <ahyp:hlinkClr xmlns:ahyp="http://schemas.microsoft.com/office/drawing/2018/hyperlinkcolor" val="tx"/>
                    </a:ext>
                  </a:extLst>
                </a:hlinkClick>
              </a:rPr>
              <a:t>https://www.youtube.com/watch?v=JMhvcd0KbEI</a:t>
            </a:r>
            <a:r>
              <a:rPr lang="en-IE" sz="1800" dirty="0">
                <a:solidFill>
                  <a:srgbClr val="87AF3F"/>
                </a:solidFill>
              </a:rPr>
              <a:t>. </a:t>
            </a:r>
            <a:r>
              <a:rPr lang="en-IE" sz="1800" dirty="0"/>
              <a:t>Monitoring Bee Health Through Sensors </a:t>
            </a:r>
            <a:r>
              <a:rPr lang="en-IE" sz="1800" dirty="0">
                <a:solidFill>
                  <a:srgbClr val="87AF3F"/>
                </a:solidFill>
                <a:hlinkClick r:id="rId13">
                  <a:extLst>
                    <a:ext uri="{A12FA001-AC4F-418D-AE19-62706E023703}">
                      <ahyp:hlinkClr xmlns:ahyp="http://schemas.microsoft.com/office/drawing/2018/hyperlinkcolor" val="tx"/>
                    </a:ext>
                  </a:extLst>
                </a:hlinkClick>
              </a:rPr>
              <a:t>https://www.youtube.com/watch?v=Gh3zd2C4eQQ</a:t>
            </a:r>
            <a:r>
              <a:rPr lang="en-IE" sz="1800" dirty="0">
                <a:solidFill>
                  <a:srgbClr val="87AF3F"/>
                </a:solidFill>
              </a:rPr>
              <a:t>; </a:t>
            </a:r>
          </a:p>
          <a:p>
            <a:pPr marL="1212850" indent="-1212850">
              <a:lnSpc>
                <a:spcPts val="2160"/>
              </a:lnSpc>
              <a:spcBef>
                <a:spcPts val="0"/>
              </a:spcBef>
            </a:pPr>
            <a:endParaRPr lang="en-IE" sz="1800" dirty="0"/>
          </a:p>
          <a:p>
            <a:pPr marL="1212850" indent="-1212850">
              <a:lnSpc>
                <a:spcPts val="2160"/>
              </a:lnSpc>
              <a:spcBef>
                <a:spcPts val="0"/>
              </a:spcBef>
            </a:pPr>
            <a:r>
              <a:rPr lang="en-IE" sz="1800" b="1" dirty="0"/>
              <a:t>Case Study: 	</a:t>
            </a:r>
            <a:r>
              <a:rPr lang="en-IE" sz="1800" dirty="0"/>
              <a:t>Zone Sensible; </a:t>
            </a:r>
            <a:r>
              <a:rPr lang="en-IE" sz="1800" dirty="0" err="1"/>
              <a:t>Bybi</a:t>
            </a:r>
            <a:r>
              <a:rPr lang="en-IE" sz="1800" dirty="0"/>
              <a:t> Honey  </a:t>
            </a:r>
            <a:r>
              <a:rPr lang="en-IE" sz="1800" b="1" dirty="0"/>
              <a:t>New Urban Trade Sheet</a:t>
            </a:r>
            <a:r>
              <a:rPr lang="en-IE" sz="1800" dirty="0"/>
              <a:t>: Urban Beekeeper </a:t>
            </a:r>
          </a:p>
          <a:p>
            <a:pPr marL="1212850" indent="-1212850">
              <a:lnSpc>
                <a:spcPts val="2160"/>
              </a:lnSpc>
              <a:spcBef>
                <a:spcPts val="0"/>
              </a:spcBef>
            </a:pPr>
            <a:endParaRPr lang="en-IE" sz="1800" dirty="0"/>
          </a:p>
          <a:p>
            <a:pPr marL="1212850" indent="-1212850">
              <a:lnSpc>
                <a:spcPts val="2160"/>
              </a:lnSpc>
              <a:spcBef>
                <a:spcPts val="0"/>
              </a:spcBef>
            </a:pPr>
            <a:r>
              <a:rPr lang="en-IE" sz="1800" b="1" dirty="0"/>
              <a:t>Publication</a:t>
            </a:r>
            <a:r>
              <a:rPr lang="en-IE" sz="1800" dirty="0"/>
              <a:t>: 	FAO, IZSLT, </a:t>
            </a:r>
            <a:r>
              <a:rPr lang="en-IE" sz="1800" dirty="0" err="1"/>
              <a:t>Apimondia</a:t>
            </a:r>
            <a:r>
              <a:rPr lang="en-IE" sz="1800" dirty="0"/>
              <a:t> and CAAS. 2021. Good beekeeping practices for sustainable apiculture. FAO Animal Production and Health Guidelines No. 25. Rome. </a:t>
            </a:r>
            <a:r>
              <a:rPr lang="en-IE" sz="1800" dirty="0">
                <a:solidFill>
                  <a:srgbClr val="87AF3F"/>
                </a:solidFill>
                <a:hlinkClick r:id="rId14">
                  <a:extLst>
                    <a:ext uri="{A12FA001-AC4F-418D-AE19-62706E023703}">
                      <ahyp:hlinkClr xmlns:ahyp="http://schemas.microsoft.com/office/drawing/2018/hyperlinkcolor" val="tx"/>
                    </a:ext>
                  </a:extLst>
                </a:hlinkClick>
              </a:rPr>
              <a:t>https://doi.org/10.4060/cb5353en</a:t>
            </a:r>
            <a:endParaRPr lang="en-IE" sz="1800" dirty="0">
              <a:solidFill>
                <a:srgbClr val="87AF3F"/>
              </a:solidFill>
            </a:endParaRPr>
          </a:p>
          <a:p>
            <a:pPr marL="1212850" indent="-1212850">
              <a:lnSpc>
                <a:spcPts val="2160"/>
              </a:lnSpc>
              <a:spcBef>
                <a:spcPts val="0"/>
              </a:spcBef>
            </a:pPr>
            <a:endParaRPr lang="en-IE" sz="1800" dirty="0">
              <a:solidFill>
                <a:srgbClr val="87AF3F"/>
              </a:solidFill>
            </a:endParaRPr>
          </a:p>
          <a:p>
            <a:pPr marL="1212850" indent="-1212850">
              <a:lnSpc>
                <a:spcPts val="2160"/>
              </a:lnSpc>
              <a:spcBef>
                <a:spcPts val="0"/>
              </a:spcBef>
            </a:pPr>
            <a:endParaRPr lang="en-IE" sz="1800" dirty="0">
              <a:solidFill>
                <a:srgbClr val="87AF3F"/>
              </a:solidFill>
            </a:endParaRPr>
          </a:p>
          <a:p>
            <a:pPr marL="1212850" indent="-1212850">
              <a:lnSpc>
                <a:spcPts val="2160"/>
              </a:lnSpc>
              <a:spcBef>
                <a:spcPts val="0"/>
              </a:spcBef>
            </a:pPr>
            <a:endParaRPr lang="en-US" sz="1800" dirty="0"/>
          </a:p>
        </p:txBody>
      </p:sp>
      <p:sp>
        <p:nvSpPr>
          <p:cNvPr id="32" name="TextBox 31">
            <a:extLst>
              <a:ext uri="{FF2B5EF4-FFF2-40B4-BE49-F238E27FC236}">
                <a16:creationId xmlns:a16="http://schemas.microsoft.com/office/drawing/2014/main" id="{8A4B001A-4BFF-4CA9-D25C-F9386520CA41}"/>
              </a:ext>
            </a:extLst>
          </p:cNvPr>
          <p:cNvSpPr txBox="1"/>
          <p:nvPr/>
        </p:nvSpPr>
        <p:spPr>
          <a:xfrm>
            <a:off x="487985" y="212376"/>
            <a:ext cx="2481698" cy="615553"/>
          </a:xfrm>
          <a:prstGeom prst="rect">
            <a:avLst/>
          </a:prstGeom>
          <a:noFill/>
        </p:spPr>
        <p:txBody>
          <a:bodyPr wrap="square">
            <a:spAutoFit/>
          </a:bodyPr>
          <a:lstStyle/>
          <a:p>
            <a:pPr marL="15875" indent="-15875">
              <a:spcBef>
                <a:spcPts val="400"/>
              </a:spcBef>
              <a:buNone/>
            </a:pPr>
            <a:r>
              <a:rPr lang="en-IE" sz="3400" b="1" dirty="0">
                <a:solidFill>
                  <a:schemeClr val="bg1"/>
                </a:solidFill>
              </a:rPr>
              <a:t>Resources</a:t>
            </a:r>
          </a:p>
        </p:txBody>
      </p:sp>
      <p:cxnSp>
        <p:nvCxnSpPr>
          <p:cNvPr id="2" name="Straight Connector 1">
            <a:extLst>
              <a:ext uri="{FF2B5EF4-FFF2-40B4-BE49-F238E27FC236}">
                <a16:creationId xmlns:a16="http://schemas.microsoft.com/office/drawing/2014/main" id="{BEC89A37-10BA-F189-2E7F-B2A2BB4BC3FB}"/>
              </a:ext>
            </a:extLst>
          </p:cNvPr>
          <p:cNvCxnSpPr>
            <a:cxnSpLocks/>
          </p:cNvCxnSpPr>
          <p:nvPr/>
        </p:nvCxnSpPr>
        <p:spPr>
          <a:xfrm>
            <a:off x="321861" y="0"/>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4137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1" y="761602"/>
            <a:ext cx="2802877" cy="1798717"/>
          </a:xfrm>
        </p:spPr>
        <p:txBody>
          <a:bodyPr/>
          <a:lstStyle/>
          <a:p>
            <a:pPr>
              <a:lnSpc>
                <a:spcPts val="3520"/>
              </a:lnSpc>
              <a:spcBef>
                <a:spcPts val="0"/>
              </a:spcBef>
            </a:pPr>
            <a:r>
              <a:rPr lang="en-US" b="1" dirty="0">
                <a:solidFill>
                  <a:srgbClr val="E8A116"/>
                </a:solidFill>
              </a:rPr>
              <a:t>2.9 </a:t>
            </a:r>
          </a:p>
          <a:p>
            <a:pPr>
              <a:lnSpc>
                <a:spcPts val="3520"/>
              </a:lnSpc>
              <a:spcBef>
                <a:spcPts val="0"/>
              </a:spcBef>
            </a:pPr>
            <a:r>
              <a:rPr lang="en-US" b="1" dirty="0">
                <a:solidFill>
                  <a:srgbClr val="E8A116"/>
                </a:solidFill>
              </a:rPr>
              <a:t>Urban </a:t>
            </a:r>
          </a:p>
          <a:p>
            <a:pPr>
              <a:lnSpc>
                <a:spcPts val="3520"/>
              </a:lnSpc>
              <a:spcBef>
                <a:spcPts val="0"/>
              </a:spcBef>
            </a:pPr>
            <a:r>
              <a:rPr lang="en-US" b="1" dirty="0" err="1">
                <a:solidFill>
                  <a:srgbClr val="E8A116"/>
                </a:solidFill>
              </a:rPr>
              <a:t>Agri</a:t>
            </a:r>
            <a:r>
              <a:rPr lang="en-US" b="1" dirty="0">
                <a:solidFill>
                  <a:srgbClr val="E8A116"/>
                </a:solidFill>
              </a:rPr>
              <a:t>-Tourism</a:t>
            </a: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a:off x="3282798" y="346056"/>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8" name="Graphic 3">
            <a:extLst>
              <a:ext uri="{FF2B5EF4-FFF2-40B4-BE49-F238E27FC236}">
                <a16:creationId xmlns:a16="http://schemas.microsoft.com/office/drawing/2014/main" id="{6A02593E-4020-128A-96AB-642EEC3C6870}"/>
              </a:ext>
            </a:extLst>
          </p:cNvPr>
          <p:cNvGrpSpPr/>
          <p:nvPr/>
        </p:nvGrpSpPr>
        <p:grpSpPr>
          <a:xfrm>
            <a:off x="2396204" y="4842564"/>
            <a:ext cx="1028777" cy="1056365"/>
            <a:chOff x="986212" y="4755836"/>
            <a:chExt cx="715862" cy="735059"/>
          </a:xfrm>
          <a:solidFill>
            <a:srgbClr val="296B5F"/>
          </a:solidFill>
        </p:grpSpPr>
        <p:sp>
          <p:nvSpPr>
            <p:cNvPr id="9" name="Freeform 8">
              <a:extLst>
                <a:ext uri="{FF2B5EF4-FFF2-40B4-BE49-F238E27FC236}">
                  <a16:creationId xmlns:a16="http://schemas.microsoft.com/office/drawing/2014/main" id="{12C875C6-226B-BF3F-C595-D3E030901F23}"/>
                </a:ext>
              </a:extLst>
            </p:cNvPr>
            <p:cNvSpPr/>
            <p:nvPr/>
          </p:nvSpPr>
          <p:spPr>
            <a:xfrm rot="-10800000">
              <a:off x="1061666" y="5068237"/>
              <a:ext cx="93254" cy="268790"/>
            </a:xfrm>
            <a:custGeom>
              <a:avLst/>
              <a:gdLst>
                <a:gd name="connsiteX0" fmla="*/ 0 w 93254"/>
                <a:gd name="connsiteY0" fmla="*/ 0 h 268790"/>
                <a:gd name="connsiteX1" fmla="*/ 93254 w 93254"/>
                <a:gd name="connsiteY1" fmla="*/ 0 h 268790"/>
                <a:gd name="connsiteX2" fmla="*/ 93254 w 93254"/>
                <a:gd name="connsiteY2" fmla="*/ 268790 h 268790"/>
                <a:gd name="connsiteX3" fmla="*/ 0 w 93254"/>
                <a:gd name="connsiteY3" fmla="*/ 268790 h 268790"/>
              </a:gdLst>
              <a:ahLst/>
              <a:cxnLst>
                <a:cxn ang="0">
                  <a:pos x="connsiteX0" y="connsiteY0"/>
                </a:cxn>
                <a:cxn ang="0">
                  <a:pos x="connsiteX1" y="connsiteY1"/>
                </a:cxn>
                <a:cxn ang="0">
                  <a:pos x="connsiteX2" y="connsiteY2"/>
                </a:cxn>
                <a:cxn ang="0">
                  <a:pos x="connsiteX3" y="connsiteY3"/>
                </a:cxn>
              </a:cxnLst>
              <a:rect l="l" t="t" r="r" b="b"/>
              <a:pathLst>
                <a:path w="93254" h="268790">
                  <a:moveTo>
                    <a:pt x="0" y="0"/>
                  </a:moveTo>
                  <a:lnTo>
                    <a:pt x="93254" y="0"/>
                  </a:lnTo>
                  <a:lnTo>
                    <a:pt x="93254" y="268790"/>
                  </a:lnTo>
                  <a:lnTo>
                    <a:pt x="0" y="268790"/>
                  </a:lnTo>
                  <a:close/>
                </a:path>
              </a:pathLst>
            </a:custGeom>
            <a:solidFill>
              <a:srgbClr val="E8A116"/>
            </a:solidFill>
            <a:ln w="27426"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3C7BA669-AE1D-3951-CDD6-A52E2929BDCD}"/>
                </a:ext>
              </a:extLst>
            </p:cNvPr>
            <p:cNvSpPr/>
            <p:nvPr/>
          </p:nvSpPr>
          <p:spPr>
            <a:xfrm>
              <a:off x="986212" y="4755836"/>
              <a:ext cx="715862" cy="735059"/>
            </a:xfrm>
            <a:custGeom>
              <a:avLst/>
              <a:gdLst>
                <a:gd name="connsiteX0" fmla="*/ 0 w 715862"/>
                <a:gd name="connsiteY0" fmla="*/ 628092 h 735059"/>
                <a:gd name="connsiteX1" fmla="*/ 10972 w 715862"/>
                <a:gd name="connsiteY1" fmla="*/ 639063 h 735059"/>
                <a:gd name="connsiteX2" fmla="*/ 293476 w 715862"/>
                <a:gd name="connsiteY2" fmla="*/ 639063 h 735059"/>
                <a:gd name="connsiteX3" fmla="*/ 293476 w 715862"/>
                <a:gd name="connsiteY3" fmla="*/ 614379 h 735059"/>
                <a:gd name="connsiteX4" fmla="*/ 21943 w 715862"/>
                <a:gd name="connsiteY4" fmla="*/ 614379 h 735059"/>
                <a:gd name="connsiteX5" fmla="*/ 21943 w 715862"/>
                <a:gd name="connsiteY5" fmla="*/ 589694 h 735059"/>
                <a:gd name="connsiteX6" fmla="*/ 293476 w 715862"/>
                <a:gd name="connsiteY6" fmla="*/ 589694 h 735059"/>
                <a:gd name="connsiteX7" fmla="*/ 293476 w 715862"/>
                <a:gd name="connsiteY7" fmla="*/ 565008 h 735059"/>
                <a:gd name="connsiteX8" fmla="*/ 233135 w 715862"/>
                <a:gd name="connsiteY8" fmla="*/ 565008 h 735059"/>
                <a:gd name="connsiteX9" fmla="*/ 233135 w 715862"/>
                <a:gd name="connsiteY9" fmla="*/ 282504 h 735059"/>
                <a:gd name="connsiteX10" fmla="*/ 222164 w 715862"/>
                <a:gd name="connsiteY10" fmla="*/ 271533 h 735059"/>
                <a:gd name="connsiteX11" fmla="*/ 74055 w 715862"/>
                <a:gd name="connsiteY11" fmla="*/ 271533 h 735059"/>
                <a:gd name="connsiteX12" fmla="*/ 63084 w 715862"/>
                <a:gd name="connsiteY12" fmla="*/ 282504 h 735059"/>
                <a:gd name="connsiteX13" fmla="*/ 63084 w 715862"/>
                <a:gd name="connsiteY13" fmla="*/ 565008 h 735059"/>
                <a:gd name="connsiteX14" fmla="*/ 27428 w 715862"/>
                <a:gd name="connsiteY14" fmla="*/ 565008 h 735059"/>
                <a:gd name="connsiteX15" fmla="*/ 27428 w 715862"/>
                <a:gd name="connsiteY15" fmla="*/ 515639 h 735059"/>
                <a:gd name="connsiteX16" fmla="*/ 2743 w 715862"/>
                <a:gd name="connsiteY16" fmla="*/ 515639 h 735059"/>
                <a:gd name="connsiteX17" fmla="*/ 2743 w 715862"/>
                <a:gd name="connsiteY17" fmla="*/ 628092 h 735059"/>
                <a:gd name="connsiteX18" fmla="*/ 0 w 715862"/>
                <a:gd name="connsiteY18" fmla="*/ 628092 h 735059"/>
                <a:gd name="connsiteX19" fmla="*/ 87769 w 715862"/>
                <a:gd name="connsiteY19" fmla="*/ 296218 h 735059"/>
                <a:gd name="connsiteX20" fmla="*/ 211193 w 715862"/>
                <a:gd name="connsiteY20" fmla="*/ 296218 h 735059"/>
                <a:gd name="connsiteX21" fmla="*/ 211193 w 715862"/>
                <a:gd name="connsiteY21" fmla="*/ 567751 h 735059"/>
                <a:gd name="connsiteX22" fmla="*/ 87769 w 715862"/>
                <a:gd name="connsiteY22" fmla="*/ 567751 h 735059"/>
                <a:gd name="connsiteX23" fmla="*/ 87769 w 715862"/>
                <a:gd name="connsiteY23" fmla="*/ 296218 h 735059"/>
                <a:gd name="connsiteX24" fmla="*/ 639065 w 715862"/>
                <a:gd name="connsiteY24" fmla="*/ 345587 h 735059"/>
                <a:gd name="connsiteX25" fmla="*/ 663750 w 715862"/>
                <a:gd name="connsiteY25" fmla="*/ 345587 h 735059"/>
                <a:gd name="connsiteX26" fmla="*/ 663750 w 715862"/>
                <a:gd name="connsiteY26" fmla="*/ 394958 h 735059"/>
                <a:gd name="connsiteX27" fmla="*/ 639065 w 715862"/>
                <a:gd name="connsiteY27" fmla="*/ 394958 h 735059"/>
                <a:gd name="connsiteX28" fmla="*/ 639065 w 715862"/>
                <a:gd name="connsiteY28" fmla="*/ 345587 h 735059"/>
                <a:gd name="connsiteX29" fmla="*/ 296219 w 715862"/>
                <a:gd name="connsiteY29" fmla="*/ 493697 h 735059"/>
                <a:gd name="connsiteX30" fmla="*/ 296219 w 715862"/>
                <a:gd name="connsiteY30" fmla="*/ 518382 h 735059"/>
                <a:gd name="connsiteX31" fmla="*/ 271535 w 715862"/>
                <a:gd name="connsiteY31" fmla="*/ 518382 h 735059"/>
                <a:gd name="connsiteX32" fmla="*/ 260563 w 715862"/>
                <a:gd name="connsiteY32" fmla="*/ 507411 h 735059"/>
                <a:gd name="connsiteX33" fmla="*/ 260563 w 715862"/>
                <a:gd name="connsiteY33" fmla="*/ 285247 h 735059"/>
                <a:gd name="connsiteX34" fmla="*/ 271535 w 715862"/>
                <a:gd name="connsiteY34" fmla="*/ 274276 h 735059"/>
                <a:gd name="connsiteX35" fmla="*/ 356560 w 715862"/>
                <a:gd name="connsiteY35" fmla="*/ 274276 h 735059"/>
                <a:gd name="connsiteX36" fmla="*/ 356560 w 715862"/>
                <a:gd name="connsiteY36" fmla="*/ 298961 h 735059"/>
                <a:gd name="connsiteX37" fmla="*/ 282506 w 715862"/>
                <a:gd name="connsiteY37" fmla="*/ 298961 h 735059"/>
                <a:gd name="connsiteX38" fmla="*/ 282506 w 715862"/>
                <a:gd name="connsiteY38" fmla="*/ 496439 h 735059"/>
                <a:gd name="connsiteX39" fmla="*/ 296219 w 715862"/>
                <a:gd name="connsiteY39" fmla="*/ 496439 h 735059"/>
                <a:gd name="connsiteX40" fmla="*/ 0 w 715862"/>
                <a:gd name="connsiteY40" fmla="*/ 159080 h 735059"/>
                <a:gd name="connsiteX41" fmla="*/ 0 w 715862"/>
                <a:gd name="connsiteY41" fmla="*/ 161823 h 735059"/>
                <a:gd name="connsiteX42" fmla="*/ 0 w 715862"/>
                <a:gd name="connsiteY42" fmla="*/ 493697 h 735059"/>
                <a:gd name="connsiteX43" fmla="*/ 24686 w 715862"/>
                <a:gd name="connsiteY43" fmla="*/ 493697 h 735059"/>
                <a:gd name="connsiteX44" fmla="*/ 24686 w 715862"/>
                <a:gd name="connsiteY44" fmla="*/ 235877 h 735059"/>
                <a:gd name="connsiteX45" fmla="*/ 71312 w 715862"/>
                <a:gd name="connsiteY45" fmla="*/ 246849 h 735059"/>
                <a:gd name="connsiteX46" fmla="*/ 112454 w 715862"/>
                <a:gd name="connsiteY46" fmla="*/ 222163 h 735059"/>
                <a:gd name="connsiteX47" fmla="*/ 161824 w 715862"/>
                <a:gd name="connsiteY47" fmla="*/ 246849 h 735059"/>
                <a:gd name="connsiteX48" fmla="*/ 211193 w 715862"/>
                <a:gd name="connsiteY48" fmla="*/ 222163 h 735059"/>
                <a:gd name="connsiteX49" fmla="*/ 260563 w 715862"/>
                <a:gd name="connsiteY49" fmla="*/ 246849 h 735059"/>
                <a:gd name="connsiteX50" fmla="*/ 309933 w 715862"/>
                <a:gd name="connsiteY50" fmla="*/ 222163 h 735059"/>
                <a:gd name="connsiteX51" fmla="*/ 389473 w 715862"/>
                <a:gd name="connsiteY51" fmla="*/ 238620 h 735059"/>
                <a:gd name="connsiteX52" fmla="*/ 378502 w 715862"/>
                <a:gd name="connsiteY52" fmla="*/ 216678 h 735059"/>
                <a:gd name="connsiteX53" fmla="*/ 342846 w 715862"/>
                <a:gd name="connsiteY53" fmla="*/ 216678 h 735059"/>
                <a:gd name="connsiteX54" fmla="*/ 323647 w 715862"/>
                <a:gd name="connsiteY54" fmla="*/ 183765 h 735059"/>
                <a:gd name="connsiteX55" fmla="*/ 323647 w 715862"/>
                <a:gd name="connsiteY55" fmla="*/ 172794 h 735059"/>
                <a:gd name="connsiteX56" fmla="*/ 373017 w 715862"/>
                <a:gd name="connsiteY56" fmla="*/ 172794 h 735059"/>
                <a:gd name="connsiteX57" fmla="*/ 373017 w 715862"/>
                <a:gd name="connsiteY57" fmla="*/ 148109 h 735059"/>
                <a:gd name="connsiteX58" fmla="*/ 320904 w 715862"/>
                <a:gd name="connsiteY58" fmla="*/ 148109 h 735059"/>
                <a:gd name="connsiteX59" fmla="*/ 320904 w 715862"/>
                <a:gd name="connsiteY59" fmla="*/ 24685 h 735059"/>
                <a:gd name="connsiteX60" fmla="*/ 394959 w 715862"/>
                <a:gd name="connsiteY60" fmla="*/ 24685 h 735059"/>
                <a:gd name="connsiteX61" fmla="*/ 394959 w 715862"/>
                <a:gd name="connsiteY61" fmla="*/ 109710 h 735059"/>
                <a:gd name="connsiteX62" fmla="*/ 419644 w 715862"/>
                <a:gd name="connsiteY62" fmla="*/ 109710 h 735059"/>
                <a:gd name="connsiteX63" fmla="*/ 419644 w 715862"/>
                <a:gd name="connsiteY63" fmla="*/ 24685 h 735059"/>
                <a:gd name="connsiteX64" fmla="*/ 482727 w 715862"/>
                <a:gd name="connsiteY64" fmla="*/ 24685 h 735059"/>
                <a:gd name="connsiteX65" fmla="*/ 490956 w 715862"/>
                <a:gd name="connsiteY65" fmla="*/ 123424 h 735059"/>
                <a:gd name="connsiteX66" fmla="*/ 515641 w 715862"/>
                <a:gd name="connsiteY66" fmla="*/ 120681 h 735059"/>
                <a:gd name="connsiteX67" fmla="*/ 507412 w 715862"/>
                <a:gd name="connsiteY67" fmla="*/ 21942 h 735059"/>
                <a:gd name="connsiteX68" fmla="*/ 570496 w 715862"/>
                <a:gd name="connsiteY68" fmla="*/ 21942 h 735059"/>
                <a:gd name="connsiteX69" fmla="*/ 586953 w 715862"/>
                <a:gd name="connsiteY69" fmla="*/ 123424 h 735059"/>
                <a:gd name="connsiteX70" fmla="*/ 611638 w 715862"/>
                <a:gd name="connsiteY70" fmla="*/ 120681 h 735059"/>
                <a:gd name="connsiteX71" fmla="*/ 595181 w 715862"/>
                <a:gd name="connsiteY71" fmla="*/ 24685 h 735059"/>
                <a:gd name="connsiteX72" fmla="*/ 658264 w 715862"/>
                <a:gd name="connsiteY72" fmla="*/ 24685 h 735059"/>
                <a:gd name="connsiteX73" fmla="*/ 688435 w 715862"/>
                <a:gd name="connsiteY73" fmla="*/ 148109 h 735059"/>
                <a:gd name="connsiteX74" fmla="*/ 641808 w 715862"/>
                <a:gd name="connsiteY74" fmla="*/ 148109 h 735059"/>
                <a:gd name="connsiteX75" fmla="*/ 641808 w 715862"/>
                <a:gd name="connsiteY75" fmla="*/ 172794 h 735059"/>
                <a:gd name="connsiteX76" fmla="*/ 691178 w 715862"/>
                <a:gd name="connsiteY76" fmla="*/ 172794 h 735059"/>
                <a:gd name="connsiteX77" fmla="*/ 691178 w 715862"/>
                <a:gd name="connsiteY77" fmla="*/ 183765 h 735059"/>
                <a:gd name="connsiteX78" fmla="*/ 655522 w 715862"/>
                <a:gd name="connsiteY78" fmla="*/ 219421 h 735059"/>
                <a:gd name="connsiteX79" fmla="*/ 655522 w 715862"/>
                <a:gd name="connsiteY79" fmla="*/ 244106 h 735059"/>
                <a:gd name="connsiteX80" fmla="*/ 691178 w 715862"/>
                <a:gd name="connsiteY80" fmla="*/ 233135 h 735059"/>
                <a:gd name="connsiteX81" fmla="*/ 691178 w 715862"/>
                <a:gd name="connsiteY81" fmla="*/ 416899 h 735059"/>
                <a:gd name="connsiteX82" fmla="*/ 715862 w 715862"/>
                <a:gd name="connsiteY82" fmla="*/ 416899 h 735059"/>
                <a:gd name="connsiteX83" fmla="*/ 715862 w 715862"/>
                <a:gd name="connsiteY83" fmla="*/ 159080 h 735059"/>
                <a:gd name="connsiteX84" fmla="*/ 715862 w 715862"/>
                <a:gd name="connsiteY84" fmla="*/ 156337 h 735059"/>
                <a:gd name="connsiteX85" fmla="*/ 680207 w 715862"/>
                <a:gd name="connsiteY85" fmla="*/ 8228 h 735059"/>
                <a:gd name="connsiteX86" fmla="*/ 669236 w 715862"/>
                <a:gd name="connsiteY86" fmla="*/ 0 h 735059"/>
                <a:gd name="connsiteX87" fmla="*/ 54855 w 715862"/>
                <a:gd name="connsiteY87" fmla="*/ 0 h 735059"/>
                <a:gd name="connsiteX88" fmla="*/ 43884 w 715862"/>
                <a:gd name="connsiteY88" fmla="*/ 8228 h 735059"/>
                <a:gd name="connsiteX89" fmla="*/ 0 w 715862"/>
                <a:gd name="connsiteY89" fmla="*/ 159080 h 735059"/>
                <a:gd name="connsiteX90" fmla="*/ 296219 w 715862"/>
                <a:gd name="connsiteY90" fmla="*/ 150852 h 735059"/>
                <a:gd name="connsiteX91" fmla="*/ 222164 w 715862"/>
                <a:gd name="connsiteY91" fmla="*/ 150852 h 735059"/>
                <a:gd name="connsiteX92" fmla="*/ 233135 w 715862"/>
                <a:gd name="connsiteY92" fmla="*/ 27428 h 735059"/>
                <a:gd name="connsiteX93" fmla="*/ 296219 w 715862"/>
                <a:gd name="connsiteY93" fmla="*/ 27428 h 735059"/>
                <a:gd name="connsiteX94" fmla="*/ 296219 w 715862"/>
                <a:gd name="connsiteY94" fmla="*/ 150852 h 735059"/>
                <a:gd name="connsiteX95" fmla="*/ 222164 w 715862"/>
                <a:gd name="connsiteY95" fmla="*/ 172794 h 735059"/>
                <a:gd name="connsiteX96" fmla="*/ 296219 w 715862"/>
                <a:gd name="connsiteY96" fmla="*/ 172794 h 735059"/>
                <a:gd name="connsiteX97" fmla="*/ 296219 w 715862"/>
                <a:gd name="connsiteY97" fmla="*/ 183765 h 735059"/>
                <a:gd name="connsiteX98" fmla="*/ 260563 w 715862"/>
                <a:gd name="connsiteY98" fmla="*/ 219421 h 735059"/>
                <a:gd name="connsiteX99" fmla="*/ 224907 w 715862"/>
                <a:gd name="connsiteY99" fmla="*/ 183765 h 735059"/>
                <a:gd name="connsiteX100" fmla="*/ 224907 w 715862"/>
                <a:gd name="connsiteY100" fmla="*/ 172794 h 735059"/>
                <a:gd name="connsiteX101" fmla="*/ 197480 w 715862"/>
                <a:gd name="connsiteY101" fmla="*/ 150852 h 735059"/>
                <a:gd name="connsiteX102" fmla="*/ 126167 w 715862"/>
                <a:gd name="connsiteY102" fmla="*/ 150852 h 735059"/>
                <a:gd name="connsiteX103" fmla="*/ 145367 w 715862"/>
                <a:gd name="connsiteY103" fmla="*/ 27428 h 735059"/>
                <a:gd name="connsiteX104" fmla="*/ 208450 w 715862"/>
                <a:gd name="connsiteY104" fmla="*/ 27428 h 735059"/>
                <a:gd name="connsiteX105" fmla="*/ 197480 w 715862"/>
                <a:gd name="connsiteY105" fmla="*/ 150852 h 735059"/>
                <a:gd name="connsiteX106" fmla="*/ 123425 w 715862"/>
                <a:gd name="connsiteY106" fmla="*/ 172794 h 735059"/>
                <a:gd name="connsiteX107" fmla="*/ 197480 w 715862"/>
                <a:gd name="connsiteY107" fmla="*/ 172794 h 735059"/>
                <a:gd name="connsiteX108" fmla="*/ 197480 w 715862"/>
                <a:gd name="connsiteY108" fmla="*/ 183765 h 735059"/>
                <a:gd name="connsiteX109" fmla="*/ 161824 w 715862"/>
                <a:gd name="connsiteY109" fmla="*/ 219421 h 735059"/>
                <a:gd name="connsiteX110" fmla="*/ 126167 w 715862"/>
                <a:gd name="connsiteY110" fmla="*/ 183765 h 735059"/>
                <a:gd name="connsiteX111" fmla="*/ 126167 w 715862"/>
                <a:gd name="connsiteY111" fmla="*/ 172794 h 735059"/>
                <a:gd name="connsiteX112" fmla="*/ 101483 w 715862"/>
                <a:gd name="connsiteY112" fmla="*/ 150852 h 735059"/>
                <a:gd name="connsiteX113" fmla="*/ 30171 w 715862"/>
                <a:gd name="connsiteY113" fmla="*/ 150852 h 735059"/>
                <a:gd name="connsiteX114" fmla="*/ 60341 w 715862"/>
                <a:gd name="connsiteY114" fmla="*/ 27428 h 735059"/>
                <a:gd name="connsiteX115" fmla="*/ 123425 w 715862"/>
                <a:gd name="connsiteY115" fmla="*/ 27428 h 735059"/>
                <a:gd name="connsiteX116" fmla="*/ 112454 w 715862"/>
                <a:gd name="connsiteY116" fmla="*/ 87768 h 735059"/>
                <a:gd name="connsiteX117" fmla="*/ 101483 w 715862"/>
                <a:gd name="connsiteY117" fmla="*/ 150852 h 735059"/>
                <a:gd name="connsiteX118" fmla="*/ 24686 w 715862"/>
                <a:gd name="connsiteY118" fmla="*/ 172794 h 735059"/>
                <a:gd name="connsiteX119" fmla="*/ 98740 w 715862"/>
                <a:gd name="connsiteY119" fmla="*/ 172794 h 735059"/>
                <a:gd name="connsiteX120" fmla="*/ 98740 w 715862"/>
                <a:gd name="connsiteY120" fmla="*/ 183765 h 735059"/>
                <a:gd name="connsiteX121" fmla="*/ 63084 w 715862"/>
                <a:gd name="connsiteY121" fmla="*/ 219421 h 735059"/>
                <a:gd name="connsiteX122" fmla="*/ 27428 w 715862"/>
                <a:gd name="connsiteY122" fmla="*/ 183765 h 735059"/>
                <a:gd name="connsiteX123" fmla="*/ 27428 w 715862"/>
                <a:gd name="connsiteY123" fmla="*/ 172794 h 735059"/>
                <a:gd name="connsiteX124" fmla="*/ 112454 w 715862"/>
                <a:gd name="connsiteY124" fmla="*/ 394958 h 735059"/>
                <a:gd name="connsiteX125" fmla="*/ 137138 w 715862"/>
                <a:gd name="connsiteY125" fmla="*/ 394958 h 735059"/>
                <a:gd name="connsiteX126" fmla="*/ 137138 w 715862"/>
                <a:gd name="connsiteY126" fmla="*/ 469012 h 735059"/>
                <a:gd name="connsiteX127" fmla="*/ 112454 w 715862"/>
                <a:gd name="connsiteY127" fmla="*/ 469012 h 735059"/>
                <a:gd name="connsiteX128" fmla="*/ 112454 w 715862"/>
                <a:gd name="connsiteY128" fmla="*/ 394958 h 735059"/>
                <a:gd name="connsiteX129" fmla="*/ 688435 w 715862"/>
                <a:gd name="connsiteY129" fmla="*/ 482725 h 735059"/>
                <a:gd name="connsiteX130" fmla="*/ 688435 w 715862"/>
                <a:gd name="connsiteY130" fmla="*/ 493697 h 735059"/>
                <a:gd name="connsiteX131" fmla="*/ 688435 w 715862"/>
                <a:gd name="connsiteY131" fmla="*/ 529353 h 735059"/>
                <a:gd name="connsiteX132" fmla="*/ 628094 w 715862"/>
                <a:gd name="connsiteY132" fmla="*/ 529353 h 735059"/>
                <a:gd name="connsiteX133" fmla="*/ 628094 w 715862"/>
                <a:gd name="connsiteY133" fmla="*/ 504668 h 735059"/>
                <a:gd name="connsiteX134" fmla="*/ 603409 w 715862"/>
                <a:gd name="connsiteY134" fmla="*/ 504668 h 735059"/>
                <a:gd name="connsiteX135" fmla="*/ 603409 w 715862"/>
                <a:gd name="connsiteY135" fmla="*/ 581465 h 735059"/>
                <a:gd name="connsiteX136" fmla="*/ 529355 w 715862"/>
                <a:gd name="connsiteY136" fmla="*/ 595179 h 735059"/>
                <a:gd name="connsiteX137" fmla="*/ 529355 w 715862"/>
                <a:gd name="connsiteY137" fmla="*/ 496439 h 735059"/>
                <a:gd name="connsiteX138" fmla="*/ 562267 w 715862"/>
                <a:gd name="connsiteY138" fmla="*/ 504668 h 735059"/>
                <a:gd name="connsiteX139" fmla="*/ 573239 w 715862"/>
                <a:gd name="connsiteY139" fmla="*/ 501925 h 735059"/>
                <a:gd name="connsiteX140" fmla="*/ 578724 w 715862"/>
                <a:gd name="connsiteY140" fmla="*/ 490954 h 735059"/>
                <a:gd name="connsiteX141" fmla="*/ 578724 w 715862"/>
                <a:gd name="connsiteY141" fmla="*/ 441584 h 735059"/>
                <a:gd name="connsiteX142" fmla="*/ 639065 w 715862"/>
                <a:gd name="connsiteY142" fmla="*/ 441584 h 735059"/>
                <a:gd name="connsiteX143" fmla="*/ 677464 w 715862"/>
                <a:gd name="connsiteY143" fmla="*/ 460784 h 735059"/>
                <a:gd name="connsiteX144" fmla="*/ 696664 w 715862"/>
                <a:gd name="connsiteY144" fmla="*/ 447070 h 735059"/>
                <a:gd name="connsiteX145" fmla="*/ 636322 w 715862"/>
                <a:gd name="connsiteY145" fmla="*/ 416899 h 735059"/>
                <a:gd name="connsiteX146" fmla="*/ 575981 w 715862"/>
                <a:gd name="connsiteY146" fmla="*/ 416899 h 735059"/>
                <a:gd name="connsiteX147" fmla="*/ 575981 w 715862"/>
                <a:gd name="connsiteY147" fmla="*/ 411414 h 735059"/>
                <a:gd name="connsiteX148" fmla="*/ 625351 w 715862"/>
                <a:gd name="connsiteY148" fmla="*/ 331874 h 735059"/>
                <a:gd name="connsiteX149" fmla="*/ 625351 w 715862"/>
                <a:gd name="connsiteY149" fmla="*/ 331874 h 735059"/>
                <a:gd name="connsiteX150" fmla="*/ 661007 w 715862"/>
                <a:gd name="connsiteY150" fmla="*/ 296218 h 735059"/>
                <a:gd name="connsiteX151" fmla="*/ 625351 w 715862"/>
                <a:gd name="connsiteY151" fmla="*/ 260562 h 735059"/>
                <a:gd name="connsiteX152" fmla="*/ 625351 w 715862"/>
                <a:gd name="connsiteY152" fmla="*/ 200221 h 735059"/>
                <a:gd name="connsiteX153" fmla="*/ 565010 w 715862"/>
                <a:gd name="connsiteY153" fmla="*/ 139880 h 735059"/>
                <a:gd name="connsiteX154" fmla="*/ 405930 w 715862"/>
                <a:gd name="connsiteY154" fmla="*/ 139880 h 735059"/>
                <a:gd name="connsiteX155" fmla="*/ 394959 w 715862"/>
                <a:gd name="connsiteY155" fmla="*/ 150852 h 735059"/>
                <a:gd name="connsiteX156" fmla="*/ 394959 w 715862"/>
                <a:gd name="connsiteY156" fmla="*/ 186508 h 735059"/>
                <a:gd name="connsiteX157" fmla="*/ 408673 w 715862"/>
                <a:gd name="connsiteY157" fmla="*/ 219421 h 735059"/>
                <a:gd name="connsiteX158" fmla="*/ 408673 w 715862"/>
                <a:gd name="connsiteY158" fmla="*/ 260562 h 735059"/>
                <a:gd name="connsiteX159" fmla="*/ 373017 w 715862"/>
                <a:gd name="connsiteY159" fmla="*/ 296218 h 735059"/>
                <a:gd name="connsiteX160" fmla="*/ 408673 w 715862"/>
                <a:gd name="connsiteY160" fmla="*/ 331874 h 735059"/>
                <a:gd name="connsiteX161" fmla="*/ 408673 w 715862"/>
                <a:gd name="connsiteY161" fmla="*/ 331874 h 735059"/>
                <a:gd name="connsiteX162" fmla="*/ 458042 w 715862"/>
                <a:gd name="connsiteY162" fmla="*/ 411414 h 735059"/>
                <a:gd name="connsiteX163" fmla="*/ 458042 w 715862"/>
                <a:gd name="connsiteY163" fmla="*/ 416899 h 735059"/>
                <a:gd name="connsiteX164" fmla="*/ 397701 w 715862"/>
                <a:gd name="connsiteY164" fmla="*/ 416899 h 735059"/>
                <a:gd name="connsiteX165" fmla="*/ 323647 w 715862"/>
                <a:gd name="connsiteY165" fmla="*/ 490954 h 735059"/>
                <a:gd name="connsiteX166" fmla="*/ 323647 w 715862"/>
                <a:gd name="connsiteY166" fmla="*/ 674719 h 735059"/>
                <a:gd name="connsiteX167" fmla="*/ 383987 w 715862"/>
                <a:gd name="connsiteY167" fmla="*/ 735060 h 735059"/>
                <a:gd name="connsiteX168" fmla="*/ 655522 w 715862"/>
                <a:gd name="connsiteY168" fmla="*/ 735060 h 735059"/>
                <a:gd name="connsiteX169" fmla="*/ 715862 w 715862"/>
                <a:gd name="connsiteY169" fmla="*/ 674719 h 735059"/>
                <a:gd name="connsiteX170" fmla="*/ 715862 w 715862"/>
                <a:gd name="connsiteY170" fmla="*/ 490954 h 735059"/>
                <a:gd name="connsiteX171" fmla="*/ 713120 w 715862"/>
                <a:gd name="connsiteY171" fmla="*/ 477240 h 735059"/>
                <a:gd name="connsiteX172" fmla="*/ 688435 w 715862"/>
                <a:gd name="connsiteY172" fmla="*/ 482725 h 735059"/>
                <a:gd name="connsiteX173" fmla="*/ 688435 w 715862"/>
                <a:gd name="connsiteY173" fmla="*/ 482725 h 735059"/>
                <a:gd name="connsiteX174" fmla="*/ 405930 w 715862"/>
                <a:gd name="connsiteY174" fmla="*/ 309932 h 735059"/>
                <a:gd name="connsiteX175" fmla="*/ 394959 w 715862"/>
                <a:gd name="connsiteY175" fmla="*/ 298961 h 735059"/>
                <a:gd name="connsiteX176" fmla="*/ 405930 w 715862"/>
                <a:gd name="connsiteY176" fmla="*/ 287990 h 735059"/>
                <a:gd name="connsiteX177" fmla="*/ 405930 w 715862"/>
                <a:gd name="connsiteY177" fmla="*/ 309932 h 735059"/>
                <a:gd name="connsiteX178" fmla="*/ 628094 w 715862"/>
                <a:gd name="connsiteY178" fmla="*/ 285247 h 735059"/>
                <a:gd name="connsiteX179" fmla="*/ 639065 w 715862"/>
                <a:gd name="connsiteY179" fmla="*/ 296218 h 735059"/>
                <a:gd name="connsiteX180" fmla="*/ 628094 w 715862"/>
                <a:gd name="connsiteY180" fmla="*/ 307189 h 735059"/>
                <a:gd name="connsiteX181" fmla="*/ 628094 w 715862"/>
                <a:gd name="connsiteY181" fmla="*/ 285247 h 735059"/>
                <a:gd name="connsiteX182" fmla="*/ 381245 w 715862"/>
                <a:gd name="connsiteY182" fmla="*/ 715860 h 735059"/>
                <a:gd name="connsiteX183" fmla="*/ 345589 w 715862"/>
                <a:gd name="connsiteY183" fmla="*/ 691176 h 735059"/>
                <a:gd name="connsiteX184" fmla="*/ 416901 w 715862"/>
                <a:gd name="connsiteY184" fmla="*/ 691176 h 735059"/>
                <a:gd name="connsiteX185" fmla="*/ 463528 w 715862"/>
                <a:gd name="connsiteY185" fmla="*/ 702146 h 735059"/>
                <a:gd name="connsiteX186" fmla="*/ 405930 w 715862"/>
                <a:gd name="connsiteY186" fmla="*/ 715860 h 735059"/>
                <a:gd name="connsiteX187" fmla="*/ 381245 w 715862"/>
                <a:gd name="connsiteY187" fmla="*/ 715860 h 735059"/>
                <a:gd name="connsiteX188" fmla="*/ 381245 w 715862"/>
                <a:gd name="connsiteY188" fmla="*/ 715860 h 735059"/>
                <a:gd name="connsiteX189" fmla="*/ 345589 w 715862"/>
                <a:gd name="connsiteY189" fmla="*/ 554037 h 735059"/>
                <a:gd name="connsiteX190" fmla="*/ 405930 w 715862"/>
                <a:gd name="connsiteY190" fmla="*/ 554037 h 735059"/>
                <a:gd name="connsiteX191" fmla="*/ 405930 w 715862"/>
                <a:gd name="connsiteY191" fmla="*/ 578722 h 735059"/>
                <a:gd name="connsiteX192" fmla="*/ 345589 w 715862"/>
                <a:gd name="connsiteY192" fmla="*/ 578722 h 735059"/>
                <a:gd name="connsiteX193" fmla="*/ 345589 w 715862"/>
                <a:gd name="connsiteY193" fmla="*/ 554037 h 735059"/>
                <a:gd name="connsiteX194" fmla="*/ 455300 w 715862"/>
                <a:gd name="connsiteY194" fmla="*/ 444327 h 735059"/>
                <a:gd name="connsiteX195" fmla="*/ 455300 w 715862"/>
                <a:gd name="connsiteY195" fmla="*/ 493697 h 735059"/>
                <a:gd name="connsiteX196" fmla="*/ 460785 w 715862"/>
                <a:gd name="connsiteY196" fmla="*/ 504668 h 735059"/>
                <a:gd name="connsiteX197" fmla="*/ 471756 w 715862"/>
                <a:gd name="connsiteY197" fmla="*/ 507411 h 735059"/>
                <a:gd name="connsiteX198" fmla="*/ 504670 w 715862"/>
                <a:gd name="connsiteY198" fmla="*/ 499182 h 735059"/>
                <a:gd name="connsiteX199" fmla="*/ 504670 w 715862"/>
                <a:gd name="connsiteY199" fmla="*/ 597922 h 735059"/>
                <a:gd name="connsiteX200" fmla="*/ 430615 w 715862"/>
                <a:gd name="connsiteY200" fmla="*/ 584208 h 735059"/>
                <a:gd name="connsiteX201" fmla="*/ 430615 w 715862"/>
                <a:gd name="connsiteY201" fmla="*/ 507411 h 735059"/>
                <a:gd name="connsiteX202" fmla="*/ 405930 w 715862"/>
                <a:gd name="connsiteY202" fmla="*/ 507411 h 735059"/>
                <a:gd name="connsiteX203" fmla="*/ 405930 w 715862"/>
                <a:gd name="connsiteY203" fmla="*/ 532096 h 735059"/>
                <a:gd name="connsiteX204" fmla="*/ 345589 w 715862"/>
                <a:gd name="connsiteY204" fmla="*/ 532096 h 735059"/>
                <a:gd name="connsiteX205" fmla="*/ 345589 w 715862"/>
                <a:gd name="connsiteY205" fmla="*/ 496439 h 735059"/>
                <a:gd name="connsiteX206" fmla="*/ 394959 w 715862"/>
                <a:gd name="connsiteY206" fmla="*/ 447070 h 735059"/>
                <a:gd name="connsiteX207" fmla="*/ 455300 w 715862"/>
                <a:gd name="connsiteY207" fmla="*/ 447070 h 735059"/>
                <a:gd name="connsiteX208" fmla="*/ 479984 w 715862"/>
                <a:gd name="connsiteY208" fmla="*/ 477240 h 735059"/>
                <a:gd name="connsiteX209" fmla="*/ 479984 w 715862"/>
                <a:gd name="connsiteY209" fmla="*/ 460784 h 735059"/>
                <a:gd name="connsiteX210" fmla="*/ 493698 w 715862"/>
                <a:gd name="connsiteY210" fmla="*/ 474498 h 735059"/>
                <a:gd name="connsiteX211" fmla="*/ 479984 w 715862"/>
                <a:gd name="connsiteY211" fmla="*/ 477240 h 735059"/>
                <a:gd name="connsiteX212" fmla="*/ 430615 w 715862"/>
                <a:gd name="connsiteY212" fmla="*/ 233135 h 735059"/>
                <a:gd name="connsiteX213" fmla="*/ 433358 w 715862"/>
                <a:gd name="connsiteY213" fmla="*/ 233135 h 735059"/>
                <a:gd name="connsiteX214" fmla="*/ 430615 w 715862"/>
                <a:gd name="connsiteY214" fmla="*/ 241363 h 735059"/>
                <a:gd name="connsiteX215" fmla="*/ 430615 w 715862"/>
                <a:gd name="connsiteY215" fmla="*/ 233135 h 735059"/>
                <a:gd name="connsiteX216" fmla="*/ 603409 w 715862"/>
                <a:gd name="connsiteY216" fmla="*/ 241363 h 735059"/>
                <a:gd name="connsiteX217" fmla="*/ 589695 w 715862"/>
                <a:gd name="connsiteY217" fmla="*/ 216678 h 735059"/>
                <a:gd name="connsiteX218" fmla="*/ 578724 w 715862"/>
                <a:gd name="connsiteY218" fmla="*/ 211192 h 735059"/>
                <a:gd name="connsiteX219" fmla="*/ 444329 w 715862"/>
                <a:gd name="connsiteY219" fmla="*/ 211192 h 735059"/>
                <a:gd name="connsiteX220" fmla="*/ 419644 w 715862"/>
                <a:gd name="connsiteY220" fmla="*/ 186508 h 735059"/>
                <a:gd name="connsiteX221" fmla="*/ 419644 w 715862"/>
                <a:gd name="connsiteY221" fmla="*/ 161823 h 735059"/>
                <a:gd name="connsiteX222" fmla="*/ 567753 w 715862"/>
                <a:gd name="connsiteY222" fmla="*/ 161823 h 735059"/>
                <a:gd name="connsiteX223" fmla="*/ 603409 w 715862"/>
                <a:gd name="connsiteY223" fmla="*/ 197478 h 735059"/>
                <a:gd name="connsiteX224" fmla="*/ 603409 w 715862"/>
                <a:gd name="connsiteY224" fmla="*/ 222163 h 735059"/>
                <a:gd name="connsiteX225" fmla="*/ 603409 w 715862"/>
                <a:gd name="connsiteY225" fmla="*/ 241363 h 735059"/>
                <a:gd name="connsiteX226" fmla="*/ 603409 w 715862"/>
                <a:gd name="connsiteY226" fmla="*/ 320903 h 735059"/>
                <a:gd name="connsiteX227" fmla="*/ 518384 w 715862"/>
                <a:gd name="connsiteY227" fmla="*/ 405928 h 735059"/>
                <a:gd name="connsiteX228" fmla="*/ 433358 w 715862"/>
                <a:gd name="connsiteY228" fmla="*/ 320903 h 735059"/>
                <a:gd name="connsiteX229" fmla="*/ 433358 w 715862"/>
                <a:gd name="connsiteY229" fmla="*/ 287990 h 735059"/>
                <a:gd name="connsiteX230" fmla="*/ 466270 w 715862"/>
                <a:gd name="connsiteY230" fmla="*/ 235877 h 735059"/>
                <a:gd name="connsiteX231" fmla="*/ 575981 w 715862"/>
                <a:gd name="connsiteY231" fmla="*/ 235877 h 735059"/>
                <a:gd name="connsiteX232" fmla="*/ 608895 w 715862"/>
                <a:gd name="connsiteY232" fmla="*/ 287990 h 735059"/>
                <a:gd name="connsiteX233" fmla="*/ 608895 w 715862"/>
                <a:gd name="connsiteY233" fmla="*/ 320903 h 735059"/>
                <a:gd name="connsiteX234" fmla="*/ 603409 w 715862"/>
                <a:gd name="connsiteY234" fmla="*/ 320903 h 735059"/>
                <a:gd name="connsiteX235" fmla="*/ 540326 w 715862"/>
                <a:gd name="connsiteY235" fmla="*/ 474498 h 735059"/>
                <a:gd name="connsiteX236" fmla="*/ 554039 w 715862"/>
                <a:gd name="connsiteY236" fmla="*/ 460784 h 735059"/>
                <a:gd name="connsiteX237" fmla="*/ 554039 w 715862"/>
                <a:gd name="connsiteY237" fmla="*/ 477240 h 735059"/>
                <a:gd name="connsiteX238" fmla="*/ 540326 w 715862"/>
                <a:gd name="connsiteY238" fmla="*/ 474498 h 735059"/>
                <a:gd name="connsiteX239" fmla="*/ 518384 w 715862"/>
                <a:gd name="connsiteY239" fmla="*/ 463527 h 735059"/>
                <a:gd name="connsiteX240" fmla="*/ 482727 w 715862"/>
                <a:gd name="connsiteY240" fmla="*/ 427870 h 735059"/>
                <a:gd name="connsiteX241" fmla="*/ 482727 w 715862"/>
                <a:gd name="connsiteY241" fmla="*/ 427870 h 735059"/>
                <a:gd name="connsiteX242" fmla="*/ 556782 w 715862"/>
                <a:gd name="connsiteY242" fmla="*/ 427870 h 735059"/>
                <a:gd name="connsiteX243" fmla="*/ 556782 w 715862"/>
                <a:gd name="connsiteY243" fmla="*/ 427870 h 735059"/>
                <a:gd name="connsiteX244" fmla="*/ 518384 w 715862"/>
                <a:gd name="connsiteY244" fmla="*/ 463527 h 735059"/>
                <a:gd name="connsiteX245" fmla="*/ 688435 w 715862"/>
                <a:gd name="connsiteY245" fmla="*/ 652777 h 735059"/>
                <a:gd name="connsiteX246" fmla="*/ 688435 w 715862"/>
                <a:gd name="connsiteY246" fmla="*/ 680205 h 735059"/>
                <a:gd name="connsiteX247" fmla="*/ 652779 w 715862"/>
                <a:gd name="connsiteY247" fmla="*/ 715860 h 735059"/>
                <a:gd name="connsiteX248" fmla="*/ 630837 w 715862"/>
                <a:gd name="connsiteY248" fmla="*/ 715860 h 735059"/>
                <a:gd name="connsiteX249" fmla="*/ 422387 w 715862"/>
                <a:gd name="connsiteY249" fmla="*/ 666491 h 735059"/>
                <a:gd name="connsiteX250" fmla="*/ 419644 w 715862"/>
                <a:gd name="connsiteY250" fmla="*/ 666491 h 735059"/>
                <a:gd name="connsiteX251" fmla="*/ 345589 w 715862"/>
                <a:gd name="connsiteY251" fmla="*/ 666491 h 735059"/>
                <a:gd name="connsiteX252" fmla="*/ 345589 w 715862"/>
                <a:gd name="connsiteY252" fmla="*/ 606150 h 735059"/>
                <a:gd name="connsiteX253" fmla="*/ 419644 w 715862"/>
                <a:gd name="connsiteY253" fmla="*/ 606150 h 735059"/>
                <a:gd name="connsiteX254" fmla="*/ 688435 w 715862"/>
                <a:gd name="connsiteY254" fmla="*/ 652777 h 735059"/>
                <a:gd name="connsiteX255" fmla="*/ 688435 w 715862"/>
                <a:gd name="connsiteY255" fmla="*/ 603408 h 735059"/>
                <a:gd name="connsiteX256" fmla="*/ 688435 w 715862"/>
                <a:gd name="connsiteY256" fmla="*/ 625349 h 735059"/>
                <a:gd name="connsiteX257" fmla="*/ 586953 w 715862"/>
                <a:gd name="connsiteY257" fmla="*/ 608893 h 735059"/>
                <a:gd name="connsiteX258" fmla="*/ 614381 w 715862"/>
                <a:gd name="connsiteY258" fmla="*/ 603408 h 735059"/>
                <a:gd name="connsiteX259" fmla="*/ 688435 w 715862"/>
                <a:gd name="connsiteY259" fmla="*/ 603408 h 735059"/>
                <a:gd name="connsiteX260" fmla="*/ 688435 w 715862"/>
                <a:gd name="connsiteY260" fmla="*/ 554037 h 735059"/>
                <a:gd name="connsiteX261" fmla="*/ 688435 w 715862"/>
                <a:gd name="connsiteY261" fmla="*/ 578722 h 735059"/>
                <a:gd name="connsiteX262" fmla="*/ 628094 w 715862"/>
                <a:gd name="connsiteY262" fmla="*/ 578722 h 735059"/>
                <a:gd name="connsiteX263" fmla="*/ 628094 w 715862"/>
                <a:gd name="connsiteY263" fmla="*/ 554037 h 735059"/>
                <a:gd name="connsiteX264" fmla="*/ 688435 w 715862"/>
                <a:gd name="connsiteY264" fmla="*/ 554037 h 735059"/>
                <a:gd name="connsiteX265" fmla="*/ 578724 w 715862"/>
                <a:gd name="connsiteY265" fmla="*/ 532096 h 735059"/>
                <a:gd name="connsiteX266" fmla="*/ 578724 w 715862"/>
                <a:gd name="connsiteY266" fmla="*/ 556780 h 735059"/>
                <a:gd name="connsiteX267" fmla="*/ 554039 w 715862"/>
                <a:gd name="connsiteY267" fmla="*/ 556780 h 735059"/>
                <a:gd name="connsiteX268" fmla="*/ 554039 w 715862"/>
                <a:gd name="connsiteY268" fmla="*/ 532096 h 735059"/>
                <a:gd name="connsiteX269" fmla="*/ 578724 w 715862"/>
                <a:gd name="connsiteY269" fmla="*/ 532096 h 735059"/>
                <a:gd name="connsiteX270" fmla="*/ 518384 w 715862"/>
                <a:gd name="connsiteY270" fmla="*/ 370273 h 735059"/>
                <a:gd name="connsiteX271" fmla="*/ 474499 w 715862"/>
                <a:gd name="connsiteY271" fmla="*/ 356559 h 735059"/>
                <a:gd name="connsiteX272" fmla="*/ 488213 w 715862"/>
                <a:gd name="connsiteY272" fmla="*/ 337359 h 735059"/>
                <a:gd name="connsiteX273" fmla="*/ 548553 w 715862"/>
                <a:gd name="connsiteY273" fmla="*/ 337359 h 735059"/>
                <a:gd name="connsiteX274" fmla="*/ 562267 w 715862"/>
                <a:gd name="connsiteY274" fmla="*/ 356559 h 735059"/>
                <a:gd name="connsiteX275" fmla="*/ 518384 w 715862"/>
                <a:gd name="connsiteY275" fmla="*/ 370273 h 735059"/>
                <a:gd name="connsiteX276" fmla="*/ 518384 w 715862"/>
                <a:gd name="connsiteY276" fmla="*/ 370273 h 735059"/>
                <a:gd name="connsiteX277" fmla="*/ 559525 w 715862"/>
                <a:gd name="connsiteY277" fmla="*/ 309932 h 735059"/>
                <a:gd name="connsiteX278" fmla="*/ 540326 w 715862"/>
                <a:gd name="connsiteY278" fmla="*/ 290732 h 735059"/>
                <a:gd name="connsiteX279" fmla="*/ 551296 w 715862"/>
                <a:gd name="connsiteY279" fmla="*/ 274276 h 735059"/>
                <a:gd name="connsiteX280" fmla="*/ 570496 w 715862"/>
                <a:gd name="connsiteY280" fmla="*/ 277018 h 735059"/>
                <a:gd name="connsiteX281" fmla="*/ 573239 w 715862"/>
                <a:gd name="connsiteY281" fmla="*/ 296218 h 735059"/>
                <a:gd name="connsiteX282" fmla="*/ 559525 w 715862"/>
                <a:gd name="connsiteY282" fmla="*/ 309932 h 735059"/>
                <a:gd name="connsiteX283" fmla="*/ 559525 w 715862"/>
                <a:gd name="connsiteY283" fmla="*/ 309932 h 735059"/>
                <a:gd name="connsiteX284" fmla="*/ 493698 w 715862"/>
                <a:gd name="connsiteY284" fmla="*/ 290732 h 735059"/>
                <a:gd name="connsiteX285" fmla="*/ 474499 w 715862"/>
                <a:gd name="connsiteY285" fmla="*/ 309932 h 735059"/>
                <a:gd name="connsiteX286" fmla="*/ 458042 w 715862"/>
                <a:gd name="connsiteY286" fmla="*/ 298961 h 735059"/>
                <a:gd name="connsiteX287" fmla="*/ 460785 w 715862"/>
                <a:gd name="connsiteY287" fmla="*/ 279761 h 735059"/>
                <a:gd name="connsiteX288" fmla="*/ 479984 w 715862"/>
                <a:gd name="connsiteY288" fmla="*/ 277018 h 735059"/>
                <a:gd name="connsiteX289" fmla="*/ 493698 w 715862"/>
                <a:gd name="connsiteY289" fmla="*/ 290732 h 735059"/>
                <a:gd name="connsiteX290" fmla="*/ 493698 w 715862"/>
                <a:gd name="connsiteY290" fmla="*/ 290732 h 735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715862" h="735059">
                  <a:moveTo>
                    <a:pt x="0" y="628092"/>
                  </a:moveTo>
                  <a:cubicBezTo>
                    <a:pt x="0" y="633577"/>
                    <a:pt x="5486" y="639063"/>
                    <a:pt x="10972" y="639063"/>
                  </a:cubicBezTo>
                  <a:lnTo>
                    <a:pt x="293476" y="639063"/>
                  </a:lnTo>
                  <a:lnTo>
                    <a:pt x="293476" y="614379"/>
                  </a:lnTo>
                  <a:lnTo>
                    <a:pt x="21943" y="614379"/>
                  </a:lnTo>
                  <a:lnTo>
                    <a:pt x="21943" y="589694"/>
                  </a:lnTo>
                  <a:lnTo>
                    <a:pt x="293476" y="589694"/>
                  </a:lnTo>
                  <a:lnTo>
                    <a:pt x="293476" y="565008"/>
                  </a:lnTo>
                  <a:lnTo>
                    <a:pt x="233135" y="565008"/>
                  </a:lnTo>
                  <a:lnTo>
                    <a:pt x="233135" y="282504"/>
                  </a:lnTo>
                  <a:cubicBezTo>
                    <a:pt x="233135" y="277018"/>
                    <a:pt x="227650" y="271533"/>
                    <a:pt x="222164" y="271533"/>
                  </a:cubicBezTo>
                  <a:lnTo>
                    <a:pt x="74055" y="271533"/>
                  </a:lnTo>
                  <a:cubicBezTo>
                    <a:pt x="68569" y="271533"/>
                    <a:pt x="63084" y="277018"/>
                    <a:pt x="63084" y="282504"/>
                  </a:cubicBezTo>
                  <a:lnTo>
                    <a:pt x="63084" y="565008"/>
                  </a:lnTo>
                  <a:lnTo>
                    <a:pt x="27428" y="565008"/>
                  </a:lnTo>
                  <a:lnTo>
                    <a:pt x="27428" y="515639"/>
                  </a:lnTo>
                  <a:lnTo>
                    <a:pt x="2743" y="515639"/>
                  </a:lnTo>
                  <a:lnTo>
                    <a:pt x="2743" y="628092"/>
                  </a:lnTo>
                  <a:lnTo>
                    <a:pt x="0" y="628092"/>
                  </a:lnTo>
                  <a:close/>
                  <a:moveTo>
                    <a:pt x="87769" y="296218"/>
                  </a:moveTo>
                  <a:lnTo>
                    <a:pt x="211193" y="296218"/>
                  </a:lnTo>
                  <a:lnTo>
                    <a:pt x="211193" y="567751"/>
                  </a:lnTo>
                  <a:lnTo>
                    <a:pt x="87769" y="567751"/>
                  </a:lnTo>
                  <a:lnTo>
                    <a:pt x="87769" y="296218"/>
                  </a:lnTo>
                  <a:close/>
                  <a:moveTo>
                    <a:pt x="639065" y="345587"/>
                  </a:moveTo>
                  <a:lnTo>
                    <a:pt x="663750" y="345587"/>
                  </a:lnTo>
                  <a:lnTo>
                    <a:pt x="663750" y="394958"/>
                  </a:lnTo>
                  <a:lnTo>
                    <a:pt x="639065" y="394958"/>
                  </a:lnTo>
                  <a:lnTo>
                    <a:pt x="639065" y="345587"/>
                  </a:lnTo>
                  <a:close/>
                  <a:moveTo>
                    <a:pt x="296219" y="493697"/>
                  </a:moveTo>
                  <a:lnTo>
                    <a:pt x="296219" y="518382"/>
                  </a:lnTo>
                  <a:lnTo>
                    <a:pt x="271535" y="518382"/>
                  </a:lnTo>
                  <a:cubicBezTo>
                    <a:pt x="266049" y="518382"/>
                    <a:pt x="260563" y="512896"/>
                    <a:pt x="260563" y="507411"/>
                  </a:cubicBezTo>
                  <a:lnTo>
                    <a:pt x="260563" y="285247"/>
                  </a:lnTo>
                  <a:cubicBezTo>
                    <a:pt x="260563" y="279761"/>
                    <a:pt x="266049" y="274276"/>
                    <a:pt x="271535" y="274276"/>
                  </a:cubicBezTo>
                  <a:lnTo>
                    <a:pt x="356560" y="274276"/>
                  </a:lnTo>
                  <a:lnTo>
                    <a:pt x="356560" y="298961"/>
                  </a:lnTo>
                  <a:lnTo>
                    <a:pt x="282506" y="298961"/>
                  </a:lnTo>
                  <a:lnTo>
                    <a:pt x="282506" y="496439"/>
                  </a:lnTo>
                  <a:lnTo>
                    <a:pt x="296219" y="496439"/>
                  </a:lnTo>
                  <a:close/>
                  <a:moveTo>
                    <a:pt x="0" y="159080"/>
                  </a:moveTo>
                  <a:cubicBezTo>
                    <a:pt x="0" y="159080"/>
                    <a:pt x="0" y="161823"/>
                    <a:pt x="0" y="161823"/>
                  </a:cubicBezTo>
                  <a:cubicBezTo>
                    <a:pt x="0" y="161823"/>
                    <a:pt x="0" y="493697"/>
                    <a:pt x="0" y="493697"/>
                  </a:cubicBezTo>
                  <a:lnTo>
                    <a:pt x="24686" y="493697"/>
                  </a:lnTo>
                  <a:lnTo>
                    <a:pt x="24686" y="235877"/>
                  </a:lnTo>
                  <a:cubicBezTo>
                    <a:pt x="38399" y="246849"/>
                    <a:pt x="54855" y="249591"/>
                    <a:pt x="71312" y="246849"/>
                  </a:cubicBezTo>
                  <a:cubicBezTo>
                    <a:pt x="87769" y="244106"/>
                    <a:pt x="101483" y="235877"/>
                    <a:pt x="112454" y="222163"/>
                  </a:cubicBezTo>
                  <a:cubicBezTo>
                    <a:pt x="123425" y="238620"/>
                    <a:pt x="142624" y="246849"/>
                    <a:pt x="161824" y="246849"/>
                  </a:cubicBezTo>
                  <a:cubicBezTo>
                    <a:pt x="181023" y="246849"/>
                    <a:pt x="200223" y="238620"/>
                    <a:pt x="211193" y="222163"/>
                  </a:cubicBezTo>
                  <a:cubicBezTo>
                    <a:pt x="222164" y="238620"/>
                    <a:pt x="241364" y="246849"/>
                    <a:pt x="260563" y="246849"/>
                  </a:cubicBezTo>
                  <a:cubicBezTo>
                    <a:pt x="279763" y="246849"/>
                    <a:pt x="298962" y="238620"/>
                    <a:pt x="309933" y="222163"/>
                  </a:cubicBezTo>
                  <a:cubicBezTo>
                    <a:pt x="329132" y="246849"/>
                    <a:pt x="362046" y="255077"/>
                    <a:pt x="389473" y="238620"/>
                  </a:cubicBezTo>
                  <a:lnTo>
                    <a:pt x="378502" y="216678"/>
                  </a:lnTo>
                  <a:cubicBezTo>
                    <a:pt x="367532" y="222163"/>
                    <a:pt x="353818" y="222163"/>
                    <a:pt x="342846" y="216678"/>
                  </a:cubicBezTo>
                  <a:cubicBezTo>
                    <a:pt x="331875" y="211192"/>
                    <a:pt x="323647" y="197478"/>
                    <a:pt x="323647" y="183765"/>
                  </a:cubicBezTo>
                  <a:lnTo>
                    <a:pt x="323647" y="172794"/>
                  </a:lnTo>
                  <a:lnTo>
                    <a:pt x="373017" y="172794"/>
                  </a:lnTo>
                  <a:lnTo>
                    <a:pt x="373017" y="148109"/>
                  </a:lnTo>
                  <a:lnTo>
                    <a:pt x="320904" y="148109"/>
                  </a:lnTo>
                  <a:lnTo>
                    <a:pt x="320904" y="24685"/>
                  </a:lnTo>
                  <a:lnTo>
                    <a:pt x="394959" y="24685"/>
                  </a:lnTo>
                  <a:lnTo>
                    <a:pt x="394959" y="109710"/>
                  </a:lnTo>
                  <a:lnTo>
                    <a:pt x="419644" y="109710"/>
                  </a:lnTo>
                  <a:lnTo>
                    <a:pt x="419644" y="24685"/>
                  </a:lnTo>
                  <a:lnTo>
                    <a:pt x="482727" y="24685"/>
                  </a:lnTo>
                  <a:lnTo>
                    <a:pt x="490956" y="123424"/>
                  </a:lnTo>
                  <a:lnTo>
                    <a:pt x="515641" y="120681"/>
                  </a:lnTo>
                  <a:lnTo>
                    <a:pt x="507412" y="21942"/>
                  </a:lnTo>
                  <a:lnTo>
                    <a:pt x="570496" y="21942"/>
                  </a:lnTo>
                  <a:lnTo>
                    <a:pt x="586953" y="123424"/>
                  </a:lnTo>
                  <a:lnTo>
                    <a:pt x="611638" y="120681"/>
                  </a:lnTo>
                  <a:lnTo>
                    <a:pt x="595181" y="24685"/>
                  </a:lnTo>
                  <a:lnTo>
                    <a:pt x="658264" y="24685"/>
                  </a:lnTo>
                  <a:lnTo>
                    <a:pt x="688435" y="148109"/>
                  </a:lnTo>
                  <a:lnTo>
                    <a:pt x="641808" y="148109"/>
                  </a:lnTo>
                  <a:lnTo>
                    <a:pt x="641808" y="172794"/>
                  </a:lnTo>
                  <a:lnTo>
                    <a:pt x="691178" y="172794"/>
                  </a:lnTo>
                  <a:lnTo>
                    <a:pt x="691178" y="183765"/>
                  </a:lnTo>
                  <a:cubicBezTo>
                    <a:pt x="691178" y="202964"/>
                    <a:pt x="674721" y="219421"/>
                    <a:pt x="655522" y="219421"/>
                  </a:cubicBezTo>
                  <a:lnTo>
                    <a:pt x="655522" y="244106"/>
                  </a:lnTo>
                  <a:cubicBezTo>
                    <a:pt x="669236" y="244106"/>
                    <a:pt x="682950" y="238620"/>
                    <a:pt x="691178" y="233135"/>
                  </a:cubicBezTo>
                  <a:lnTo>
                    <a:pt x="691178" y="416899"/>
                  </a:lnTo>
                  <a:lnTo>
                    <a:pt x="715862" y="416899"/>
                  </a:lnTo>
                  <a:cubicBezTo>
                    <a:pt x="715862" y="416899"/>
                    <a:pt x="715862" y="159080"/>
                    <a:pt x="715862" y="159080"/>
                  </a:cubicBezTo>
                  <a:cubicBezTo>
                    <a:pt x="715862" y="159080"/>
                    <a:pt x="715862" y="156337"/>
                    <a:pt x="715862" y="156337"/>
                  </a:cubicBezTo>
                  <a:cubicBezTo>
                    <a:pt x="715862" y="156337"/>
                    <a:pt x="680207" y="8228"/>
                    <a:pt x="680207" y="8228"/>
                  </a:cubicBezTo>
                  <a:cubicBezTo>
                    <a:pt x="680207" y="2742"/>
                    <a:pt x="674721" y="0"/>
                    <a:pt x="669236" y="0"/>
                  </a:cubicBezTo>
                  <a:lnTo>
                    <a:pt x="54855" y="0"/>
                  </a:lnTo>
                  <a:cubicBezTo>
                    <a:pt x="49370" y="0"/>
                    <a:pt x="43884" y="2742"/>
                    <a:pt x="43884" y="8228"/>
                  </a:cubicBezTo>
                  <a:lnTo>
                    <a:pt x="0" y="159080"/>
                  </a:lnTo>
                  <a:close/>
                  <a:moveTo>
                    <a:pt x="296219" y="150852"/>
                  </a:moveTo>
                  <a:lnTo>
                    <a:pt x="222164" y="150852"/>
                  </a:lnTo>
                  <a:lnTo>
                    <a:pt x="233135" y="27428"/>
                  </a:lnTo>
                  <a:lnTo>
                    <a:pt x="296219" y="27428"/>
                  </a:lnTo>
                  <a:lnTo>
                    <a:pt x="296219" y="150852"/>
                  </a:lnTo>
                  <a:close/>
                  <a:moveTo>
                    <a:pt x="222164" y="172794"/>
                  </a:moveTo>
                  <a:lnTo>
                    <a:pt x="296219" y="172794"/>
                  </a:lnTo>
                  <a:lnTo>
                    <a:pt x="296219" y="183765"/>
                  </a:lnTo>
                  <a:cubicBezTo>
                    <a:pt x="296219" y="202964"/>
                    <a:pt x="279763" y="219421"/>
                    <a:pt x="260563" y="219421"/>
                  </a:cubicBezTo>
                  <a:cubicBezTo>
                    <a:pt x="241364" y="219421"/>
                    <a:pt x="224907" y="202964"/>
                    <a:pt x="224907" y="183765"/>
                  </a:cubicBezTo>
                  <a:lnTo>
                    <a:pt x="224907" y="172794"/>
                  </a:lnTo>
                  <a:close/>
                  <a:moveTo>
                    <a:pt x="197480" y="150852"/>
                  </a:moveTo>
                  <a:lnTo>
                    <a:pt x="126167" y="150852"/>
                  </a:lnTo>
                  <a:lnTo>
                    <a:pt x="145367" y="27428"/>
                  </a:lnTo>
                  <a:lnTo>
                    <a:pt x="208450" y="27428"/>
                  </a:lnTo>
                  <a:lnTo>
                    <a:pt x="197480" y="150852"/>
                  </a:lnTo>
                  <a:close/>
                  <a:moveTo>
                    <a:pt x="123425" y="172794"/>
                  </a:moveTo>
                  <a:lnTo>
                    <a:pt x="197480" y="172794"/>
                  </a:lnTo>
                  <a:lnTo>
                    <a:pt x="197480" y="183765"/>
                  </a:lnTo>
                  <a:cubicBezTo>
                    <a:pt x="197480" y="202964"/>
                    <a:pt x="181023" y="219421"/>
                    <a:pt x="161824" y="219421"/>
                  </a:cubicBezTo>
                  <a:cubicBezTo>
                    <a:pt x="142624" y="219421"/>
                    <a:pt x="126167" y="202964"/>
                    <a:pt x="126167" y="183765"/>
                  </a:cubicBezTo>
                  <a:lnTo>
                    <a:pt x="126167" y="172794"/>
                  </a:lnTo>
                  <a:close/>
                  <a:moveTo>
                    <a:pt x="101483" y="150852"/>
                  </a:moveTo>
                  <a:lnTo>
                    <a:pt x="30171" y="150852"/>
                  </a:lnTo>
                  <a:lnTo>
                    <a:pt x="60341" y="27428"/>
                  </a:lnTo>
                  <a:lnTo>
                    <a:pt x="123425" y="27428"/>
                  </a:lnTo>
                  <a:lnTo>
                    <a:pt x="112454" y="87768"/>
                  </a:lnTo>
                  <a:lnTo>
                    <a:pt x="101483" y="150852"/>
                  </a:lnTo>
                  <a:close/>
                  <a:moveTo>
                    <a:pt x="24686" y="172794"/>
                  </a:moveTo>
                  <a:lnTo>
                    <a:pt x="98740" y="172794"/>
                  </a:lnTo>
                  <a:lnTo>
                    <a:pt x="98740" y="183765"/>
                  </a:lnTo>
                  <a:cubicBezTo>
                    <a:pt x="98740" y="202964"/>
                    <a:pt x="82283" y="219421"/>
                    <a:pt x="63084" y="219421"/>
                  </a:cubicBezTo>
                  <a:cubicBezTo>
                    <a:pt x="43884" y="219421"/>
                    <a:pt x="27428" y="202964"/>
                    <a:pt x="27428" y="183765"/>
                  </a:cubicBezTo>
                  <a:lnTo>
                    <a:pt x="27428" y="172794"/>
                  </a:lnTo>
                  <a:close/>
                  <a:moveTo>
                    <a:pt x="112454" y="394958"/>
                  </a:moveTo>
                  <a:lnTo>
                    <a:pt x="137138" y="394958"/>
                  </a:lnTo>
                  <a:lnTo>
                    <a:pt x="137138" y="469012"/>
                  </a:lnTo>
                  <a:lnTo>
                    <a:pt x="112454" y="469012"/>
                  </a:lnTo>
                  <a:lnTo>
                    <a:pt x="112454" y="394958"/>
                  </a:lnTo>
                  <a:close/>
                  <a:moveTo>
                    <a:pt x="688435" y="482725"/>
                  </a:moveTo>
                  <a:cubicBezTo>
                    <a:pt x="688435" y="485468"/>
                    <a:pt x="688435" y="488211"/>
                    <a:pt x="688435" y="493697"/>
                  </a:cubicBezTo>
                  <a:lnTo>
                    <a:pt x="688435" y="529353"/>
                  </a:lnTo>
                  <a:lnTo>
                    <a:pt x="628094" y="529353"/>
                  </a:lnTo>
                  <a:lnTo>
                    <a:pt x="628094" y="504668"/>
                  </a:lnTo>
                  <a:lnTo>
                    <a:pt x="603409" y="504668"/>
                  </a:lnTo>
                  <a:lnTo>
                    <a:pt x="603409" y="581465"/>
                  </a:lnTo>
                  <a:lnTo>
                    <a:pt x="529355" y="595179"/>
                  </a:lnTo>
                  <a:lnTo>
                    <a:pt x="529355" y="496439"/>
                  </a:lnTo>
                  <a:lnTo>
                    <a:pt x="562267" y="504668"/>
                  </a:lnTo>
                  <a:cubicBezTo>
                    <a:pt x="565010" y="504668"/>
                    <a:pt x="570496" y="504668"/>
                    <a:pt x="573239" y="501925"/>
                  </a:cubicBezTo>
                  <a:cubicBezTo>
                    <a:pt x="575981" y="499182"/>
                    <a:pt x="578724" y="496439"/>
                    <a:pt x="578724" y="490954"/>
                  </a:cubicBezTo>
                  <a:lnTo>
                    <a:pt x="578724" y="441584"/>
                  </a:lnTo>
                  <a:lnTo>
                    <a:pt x="639065" y="441584"/>
                  </a:lnTo>
                  <a:cubicBezTo>
                    <a:pt x="655522" y="441584"/>
                    <a:pt x="669236" y="449813"/>
                    <a:pt x="677464" y="460784"/>
                  </a:cubicBezTo>
                  <a:lnTo>
                    <a:pt x="696664" y="447070"/>
                  </a:lnTo>
                  <a:cubicBezTo>
                    <a:pt x="682950" y="427870"/>
                    <a:pt x="661007" y="416899"/>
                    <a:pt x="636322" y="416899"/>
                  </a:cubicBezTo>
                  <a:lnTo>
                    <a:pt x="575981" y="416899"/>
                  </a:lnTo>
                  <a:lnTo>
                    <a:pt x="575981" y="411414"/>
                  </a:lnTo>
                  <a:cubicBezTo>
                    <a:pt x="603409" y="392215"/>
                    <a:pt x="619866" y="364787"/>
                    <a:pt x="625351" y="331874"/>
                  </a:cubicBezTo>
                  <a:lnTo>
                    <a:pt x="625351" y="331874"/>
                  </a:lnTo>
                  <a:cubicBezTo>
                    <a:pt x="644550" y="331874"/>
                    <a:pt x="661007" y="315418"/>
                    <a:pt x="661007" y="296218"/>
                  </a:cubicBezTo>
                  <a:cubicBezTo>
                    <a:pt x="661007" y="277018"/>
                    <a:pt x="644550" y="260562"/>
                    <a:pt x="625351" y="260562"/>
                  </a:cubicBezTo>
                  <a:lnTo>
                    <a:pt x="625351" y="200221"/>
                  </a:lnTo>
                  <a:cubicBezTo>
                    <a:pt x="625351" y="167308"/>
                    <a:pt x="597924" y="139880"/>
                    <a:pt x="565010" y="139880"/>
                  </a:cubicBezTo>
                  <a:lnTo>
                    <a:pt x="405930" y="139880"/>
                  </a:lnTo>
                  <a:cubicBezTo>
                    <a:pt x="400444" y="139880"/>
                    <a:pt x="394959" y="145366"/>
                    <a:pt x="394959" y="150852"/>
                  </a:cubicBezTo>
                  <a:lnTo>
                    <a:pt x="394959" y="186508"/>
                  </a:lnTo>
                  <a:cubicBezTo>
                    <a:pt x="394959" y="197478"/>
                    <a:pt x="400444" y="211192"/>
                    <a:pt x="408673" y="219421"/>
                  </a:cubicBezTo>
                  <a:cubicBezTo>
                    <a:pt x="408673" y="222163"/>
                    <a:pt x="408673" y="260562"/>
                    <a:pt x="408673" y="260562"/>
                  </a:cubicBezTo>
                  <a:cubicBezTo>
                    <a:pt x="389473" y="260562"/>
                    <a:pt x="373017" y="277018"/>
                    <a:pt x="373017" y="296218"/>
                  </a:cubicBezTo>
                  <a:cubicBezTo>
                    <a:pt x="373017" y="315418"/>
                    <a:pt x="389473" y="331874"/>
                    <a:pt x="408673" y="331874"/>
                  </a:cubicBezTo>
                  <a:lnTo>
                    <a:pt x="408673" y="331874"/>
                  </a:lnTo>
                  <a:cubicBezTo>
                    <a:pt x="411415" y="364787"/>
                    <a:pt x="430615" y="392215"/>
                    <a:pt x="458042" y="411414"/>
                  </a:cubicBezTo>
                  <a:lnTo>
                    <a:pt x="458042" y="416899"/>
                  </a:lnTo>
                  <a:lnTo>
                    <a:pt x="397701" y="416899"/>
                  </a:lnTo>
                  <a:cubicBezTo>
                    <a:pt x="356560" y="416899"/>
                    <a:pt x="323647" y="449813"/>
                    <a:pt x="323647" y="490954"/>
                  </a:cubicBezTo>
                  <a:lnTo>
                    <a:pt x="323647" y="674719"/>
                  </a:lnTo>
                  <a:cubicBezTo>
                    <a:pt x="323647" y="707632"/>
                    <a:pt x="351075" y="735060"/>
                    <a:pt x="383987" y="735060"/>
                  </a:cubicBezTo>
                  <a:lnTo>
                    <a:pt x="655522" y="735060"/>
                  </a:lnTo>
                  <a:cubicBezTo>
                    <a:pt x="688435" y="735060"/>
                    <a:pt x="715862" y="707632"/>
                    <a:pt x="715862" y="674719"/>
                  </a:cubicBezTo>
                  <a:lnTo>
                    <a:pt x="715862" y="490954"/>
                  </a:lnTo>
                  <a:cubicBezTo>
                    <a:pt x="715862" y="485468"/>
                    <a:pt x="715862" y="479983"/>
                    <a:pt x="713120" y="477240"/>
                  </a:cubicBezTo>
                  <a:lnTo>
                    <a:pt x="688435" y="482725"/>
                  </a:lnTo>
                  <a:lnTo>
                    <a:pt x="688435" y="482725"/>
                  </a:lnTo>
                  <a:close/>
                  <a:moveTo>
                    <a:pt x="405930" y="309932"/>
                  </a:moveTo>
                  <a:cubicBezTo>
                    <a:pt x="400444" y="309932"/>
                    <a:pt x="394959" y="304446"/>
                    <a:pt x="394959" y="298961"/>
                  </a:cubicBezTo>
                  <a:cubicBezTo>
                    <a:pt x="394959" y="293475"/>
                    <a:pt x="400444" y="287990"/>
                    <a:pt x="405930" y="287990"/>
                  </a:cubicBezTo>
                  <a:lnTo>
                    <a:pt x="405930" y="309932"/>
                  </a:lnTo>
                  <a:close/>
                  <a:moveTo>
                    <a:pt x="628094" y="285247"/>
                  </a:moveTo>
                  <a:cubicBezTo>
                    <a:pt x="633579" y="285247"/>
                    <a:pt x="639065" y="290732"/>
                    <a:pt x="639065" y="296218"/>
                  </a:cubicBezTo>
                  <a:cubicBezTo>
                    <a:pt x="639065" y="301704"/>
                    <a:pt x="633579" y="307189"/>
                    <a:pt x="628094" y="307189"/>
                  </a:cubicBezTo>
                  <a:lnTo>
                    <a:pt x="628094" y="285247"/>
                  </a:lnTo>
                  <a:close/>
                  <a:moveTo>
                    <a:pt x="381245" y="715860"/>
                  </a:moveTo>
                  <a:cubicBezTo>
                    <a:pt x="364789" y="715860"/>
                    <a:pt x="351075" y="704889"/>
                    <a:pt x="345589" y="691176"/>
                  </a:cubicBezTo>
                  <a:lnTo>
                    <a:pt x="416901" y="691176"/>
                  </a:lnTo>
                  <a:lnTo>
                    <a:pt x="463528" y="702146"/>
                  </a:lnTo>
                  <a:lnTo>
                    <a:pt x="405930" y="715860"/>
                  </a:lnTo>
                  <a:lnTo>
                    <a:pt x="381245" y="715860"/>
                  </a:lnTo>
                  <a:lnTo>
                    <a:pt x="381245" y="715860"/>
                  </a:lnTo>
                  <a:close/>
                  <a:moveTo>
                    <a:pt x="345589" y="554037"/>
                  </a:moveTo>
                  <a:lnTo>
                    <a:pt x="405930" y="554037"/>
                  </a:lnTo>
                  <a:lnTo>
                    <a:pt x="405930" y="578722"/>
                  </a:lnTo>
                  <a:lnTo>
                    <a:pt x="345589" y="578722"/>
                  </a:lnTo>
                  <a:lnTo>
                    <a:pt x="345589" y="554037"/>
                  </a:lnTo>
                  <a:close/>
                  <a:moveTo>
                    <a:pt x="455300" y="444327"/>
                  </a:moveTo>
                  <a:lnTo>
                    <a:pt x="455300" y="493697"/>
                  </a:lnTo>
                  <a:cubicBezTo>
                    <a:pt x="455300" y="496439"/>
                    <a:pt x="458042" y="501925"/>
                    <a:pt x="460785" y="504668"/>
                  </a:cubicBezTo>
                  <a:cubicBezTo>
                    <a:pt x="463528" y="507411"/>
                    <a:pt x="469013" y="507411"/>
                    <a:pt x="471756" y="507411"/>
                  </a:cubicBezTo>
                  <a:lnTo>
                    <a:pt x="504670" y="499182"/>
                  </a:lnTo>
                  <a:lnTo>
                    <a:pt x="504670" y="597922"/>
                  </a:lnTo>
                  <a:lnTo>
                    <a:pt x="430615" y="584208"/>
                  </a:lnTo>
                  <a:lnTo>
                    <a:pt x="430615" y="507411"/>
                  </a:lnTo>
                  <a:lnTo>
                    <a:pt x="405930" y="507411"/>
                  </a:lnTo>
                  <a:lnTo>
                    <a:pt x="405930" y="532096"/>
                  </a:lnTo>
                  <a:lnTo>
                    <a:pt x="345589" y="532096"/>
                  </a:lnTo>
                  <a:lnTo>
                    <a:pt x="345589" y="496439"/>
                  </a:lnTo>
                  <a:cubicBezTo>
                    <a:pt x="345589" y="469012"/>
                    <a:pt x="367532" y="447070"/>
                    <a:pt x="394959" y="447070"/>
                  </a:cubicBezTo>
                  <a:lnTo>
                    <a:pt x="455300" y="447070"/>
                  </a:lnTo>
                  <a:close/>
                  <a:moveTo>
                    <a:pt x="479984" y="477240"/>
                  </a:moveTo>
                  <a:lnTo>
                    <a:pt x="479984" y="460784"/>
                  </a:lnTo>
                  <a:lnTo>
                    <a:pt x="493698" y="474498"/>
                  </a:lnTo>
                  <a:lnTo>
                    <a:pt x="479984" y="477240"/>
                  </a:lnTo>
                  <a:close/>
                  <a:moveTo>
                    <a:pt x="430615" y="233135"/>
                  </a:moveTo>
                  <a:cubicBezTo>
                    <a:pt x="430615" y="233135"/>
                    <a:pt x="433358" y="233135"/>
                    <a:pt x="433358" y="233135"/>
                  </a:cubicBezTo>
                  <a:lnTo>
                    <a:pt x="430615" y="241363"/>
                  </a:lnTo>
                  <a:lnTo>
                    <a:pt x="430615" y="233135"/>
                  </a:lnTo>
                  <a:close/>
                  <a:moveTo>
                    <a:pt x="603409" y="241363"/>
                  </a:moveTo>
                  <a:lnTo>
                    <a:pt x="589695" y="216678"/>
                  </a:lnTo>
                  <a:cubicBezTo>
                    <a:pt x="586953" y="213935"/>
                    <a:pt x="584210" y="211192"/>
                    <a:pt x="578724" y="211192"/>
                  </a:cubicBezTo>
                  <a:lnTo>
                    <a:pt x="444329" y="211192"/>
                  </a:lnTo>
                  <a:cubicBezTo>
                    <a:pt x="430615" y="211192"/>
                    <a:pt x="419644" y="200221"/>
                    <a:pt x="419644" y="186508"/>
                  </a:cubicBezTo>
                  <a:lnTo>
                    <a:pt x="419644" y="161823"/>
                  </a:lnTo>
                  <a:lnTo>
                    <a:pt x="567753" y="161823"/>
                  </a:lnTo>
                  <a:cubicBezTo>
                    <a:pt x="586953" y="161823"/>
                    <a:pt x="603409" y="178280"/>
                    <a:pt x="603409" y="197478"/>
                  </a:cubicBezTo>
                  <a:lnTo>
                    <a:pt x="603409" y="222163"/>
                  </a:lnTo>
                  <a:lnTo>
                    <a:pt x="603409" y="241363"/>
                  </a:lnTo>
                  <a:close/>
                  <a:moveTo>
                    <a:pt x="603409" y="320903"/>
                  </a:moveTo>
                  <a:cubicBezTo>
                    <a:pt x="603409" y="367530"/>
                    <a:pt x="565010" y="405928"/>
                    <a:pt x="518384" y="405928"/>
                  </a:cubicBezTo>
                  <a:cubicBezTo>
                    <a:pt x="471756" y="405928"/>
                    <a:pt x="433358" y="367530"/>
                    <a:pt x="433358" y="320903"/>
                  </a:cubicBezTo>
                  <a:lnTo>
                    <a:pt x="433358" y="287990"/>
                  </a:lnTo>
                  <a:lnTo>
                    <a:pt x="466270" y="235877"/>
                  </a:lnTo>
                  <a:lnTo>
                    <a:pt x="575981" y="235877"/>
                  </a:lnTo>
                  <a:lnTo>
                    <a:pt x="608895" y="287990"/>
                  </a:lnTo>
                  <a:lnTo>
                    <a:pt x="608895" y="320903"/>
                  </a:lnTo>
                  <a:lnTo>
                    <a:pt x="603409" y="320903"/>
                  </a:lnTo>
                  <a:close/>
                  <a:moveTo>
                    <a:pt x="540326" y="474498"/>
                  </a:moveTo>
                  <a:lnTo>
                    <a:pt x="554039" y="460784"/>
                  </a:lnTo>
                  <a:lnTo>
                    <a:pt x="554039" y="477240"/>
                  </a:lnTo>
                  <a:lnTo>
                    <a:pt x="540326" y="474498"/>
                  </a:lnTo>
                  <a:close/>
                  <a:moveTo>
                    <a:pt x="518384" y="463527"/>
                  </a:moveTo>
                  <a:lnTo>
                    <a:pt x="482727" y="427870"/>
                  </a:lnTo>
                  <a:lnTo>
                    <a:pt x="482727" y="427870"/>
                  </a:lnTo>
                  <a:cubicBezTo>
                    <a:pt x="507412" y="436099"/>
                    <a:pt x="532098" y="436099"/>
                    <a:pt x="556782" y="427870"/>
                  </a:cubicBezTo>
                  <a:lnTo>
                    <a:pt x="556782" y="427870"/>
                  </a:lnTo>
                  <a:lnTo>
                    <a:pt x="518384" y="463527"/>
                  </a:lnTo>
                  <a:close/>
                  <a:moveTo>
                    <a:pt x="688435" y="652777"/>
                  </a:moveTo>
                  <a:lnTo>
                    <a:pt x="688435" y="680205"/>
                  </a:lnTo>
                  <a:cubicBezTo>
                    <a:pt x="688435" y="699404"/>
                    <a:pt x="671978" y="715860"/>
                    <a:pt x="652779" y="715860"/>
                  </a:cubicBezTo>
                  <a:lnTo>
                    <a:pt x="630837" y="715860"/>
                  </a:lnTo>
                  <a:lnTo>
                    <a:pt x="422387" y="666491"/>
                  </a:lnTo>
                  <a:cubicBezTo>
                    <a:pt x="422387" y="666491"/>
                    <a:pt x="419644" y="666491"/>
                    <a:pt x="419644" y="666491"/>
                  </a:cubicBezTo>
                  <a:lnTo>
                    <a:pt x="345589" y="666491"/>
                  </a:lnTo>
                  <a:lnTo>
                    <a:pt x="345589" y="606150"/>
                  </a:lnTo>
                  <a:lnTo>
                    <a:pt x="419644" y="606150"/>
                  </a:lnTo>
                  <a:lnTo>
                    <a:pt x="688435" y="652777"/>
                  </a:lnTo>
                  <a:close/>
                  <a:moveTo>
                    <a:pt x="688435" y="603408"/>
                  </a:moveTo>
                  <a:lnTo>
                    <a:pt x="688435" y="625349"/>
                  </a:lnTo>
                  <a:lnTo>
                    <a:pt x="586953" y="608893"/>
                  </a:lnTo>
                  <a:lnTo>
                    <a:pt x="614381" y="603408"/>
                  </a:lnTo>
                  <a:lnTo>
                    <a:pt x="688435" y="603408"/>
                  </a:lnTo>
                  <a:close/>
                  <a:moveTo>
                    <a:pt x="688435" y="554037"/>
                  </a:moveTo>
                  <a:lnTo>
                    <a:pt x="688435" y="578722"/>
                  </a:lnTo>
                  <a:lnTo>
                    <a:pt x="628094" y="578722"/>
                  </a:lnTo>
                  <a:lnTo>
                    <a:pt x="628094" y="554037"/>
                  </a:lnTo>
                  <a:lnTo>
                    <a:pt x="688435" y="554037"/>
                  </a:lnTo>
                  <a:close/>
                  <a:moveTo>
                    <a:pt x="578724" y="532096"/>
                  </a:moveTo>
                  <a:lnTo>
                    <a:pt x="578724" y="556780"/>
                  </a:lnTo>
                  <a:lnTo>
                    <a:pt x="554039" y="556780"/>
                  </a:lnTo>
                  <a:lnTo>
                    <a:pt x="554039" y="532096"/>
                  </a:lnTo>
                  <a:lnTo>
                    <a:pt x="578724" y="532096"/>
                  </a:lnTo>
                  <a:close/>
                  <a:moveTo>
                    <a:pt x="518384" y="370273"/>
                  </a:moveTo>
                  <a:cubicBezTo>
                    <a:pt x="501927" y="370273"/>
                    <a:pt x="488213" y="364787"/>
                    <a:pt x="474499" y="356559"/>
                  </a:cubicBezTo>
                  <a:lnTo>
                    <a:pt x="488213" y="337359"/>
                  </a:lnTo>
                  <a:cubicBezTo>
                    <a:pt x="507412" y="348330"/>
                    <a:pt x="529355" y="348330"/>
                    <a:pt x="548553" y="337359"/>
                  </a:cubicBezTo>
                  <a:lnTo>
                    <a:pt x="562267" y="356559"/>
                  </a:lnTo>
                  <a:cubicBezTo>
                    <a:pt x="548553" y="364787"/>
                    <a:pt x="532098" y="370273"/>
                    <a:pt x="518384" y="370273"/>
                  </a:cubicBezTo>
                  <a:lnTo>
                    <a:pt x="518384" y="370273"/>
                  </a:lnTo>
                  <a:close/>
                  <a:moveTo>
                    <a:pt x="559525" y="309932"/>
                  </a:moveTo>
                  <a:cubicBezTo>
                    <a:pt x="548553" y="309932"/>
                    <a:pt x="540326" y="301704"/>
                    <a:pt x="540326" y="290732"/>
                  </a:cubicBezTo>
                  <a:cubicBezTo>
                    <a:pt x="540326" y="282504"/>
                    <a:pt x="545811" y="277018"/>
                    <a:pt x="551296" y="274276"/>
                  </a:cubicBezTo>
                  <a:cubicBezTo>
                    <a:pt x="559525" y="271533"/>
                    <a:pt x="565010" y="274276"/>
                    <a:pt x="570496" y="277018"/>
                  </a:cubicBezTo>
                  <a:cubicBezTo>
                    <a:pt x="575981" y="282504"/>
                    <a:pt x="575981" y="290732"/>
                    <a:pt x="573239" y="296218"/>
                  </a:cubicBezTo>
                  <a:cubicBezTo>
                    <a:pt x="575981" y="304446"/>
                    <a:pt x="567753" y="309932"/>
                    <a:pt x="559525" y="309932"/>
                  </a:cubicBezTo>
                  <a:lnTo>
                    <a:pt x="559525" y="309932"/>
                  </a:lnTo>
                  <a:close/>
                  <a:moveTo>
                    <a:pt x="493698" y="290732"/>
                  </a:moveTo>
                  <a:cubicBezTo>
                    <a:pt x="493698" y="301704"/>
                    <a:pt x="485470" y="309932"/>
                    <a:pt x="474499" y="309932"/>
                  </a:cubicBezTo>
                  <a:cubicBezTo>
                    <a:pt x="466270" y="309932"/>
                    <a:pt x="460785" y="304446"/>
                    <a:pt x="458042" y="298961"/>
                  </a:cubicBezTo>
                  <a:cubicBezTo>
                    <a:pt x="455300" y="290732"/>
                    <a:pt x="458042" y="285247"/>
                    <a:pt x="460785" y="279761"/>
                  </a:cubicBezTo>
                  <a:cubicBezTo>
                    <a:pt x="466270" y="274276"/>
                    <a:pt x="474499" y="274276"/>
                    <a:pt x="479984" y="277018"/>
                  </a:cubicBezTo>
                  <a:cubicBezTo>
                    <a:pt x="488213" y="277018"/>
                    <a:pt x="493698" y="282504"/>
                    <a:pt x="493698" y="290732"/>
                  </a:cubicBezTo>
                  <a:lnTo>
                    <a:pt x="493698" y="290732"/>
                  </a:lnTo>
                  <a:close/>
                </a:path>
              </a:pathLst>
            </a:custGeom>
            <a:grpFill/>
            <a:ln w="27426" cap="flat">
              <a:noFill/>
              <a:prstDash val="solid"/>
              <a:miter/>
            </a:ln>
          </p:spPr>
          <p:txBody>
            <a:bodyPr rtlCol="0" anchor="ctr"/>
            <a:lstStyle/>
            <a:p>
              <a:endParaRPr lang="en-US"/>
            </a:p>
          </p:txBody>
        </p:sp>
      </p:grpSp>
      <p:pic>
        <p:nvPicPr>
          <p:cNvPr id="3" name="Picture 2">
            <a:extLst>
              <a:ext uri="{FF2B5EF4-FFF2-40B4-BE49-F238E27FC236}">
                <a16:creationId xmlns:a16="http://schemas.microsoft.com/office/drawing/2014/main" id="{D21CCA56-9907-F7F8-DF8E-906967AAD724}"/>
              </a:ext>
            </a:extLst>
          </p:cNvPr>
          <p:cNvPicPr>
            <a:picLocks noChangeAspect="1"/>
          </p:cNvPicPr>
          <p:nvPr/>
        </p:nvPicPr>
        <p:blipFill>
          <a:blip r:embed="rId2"/>
          <a:stretch>
            <a:fillRect/>
          </a:stretch>
        </p:blipFill>
        <p:spPr>
          <a:xfrm>
            <a:off x="6778337" y="1224366"/>
            <a:ext cx="5010936" cy="4888902"/>
          </a:xfrm>
          <a:prstGeom prst="ellipse">
            <a:avLst/>
          </a:prstGeom>
        </p:spPr>
      </p:pic>
      <p:sp>
        <p:nvSpPr>
          <p:cNvPr id="11"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3418378" y="976051"/>
            <a:ext cx="3751946" cy="3151983"/>
          </a:xfrm>
        </p:spPr>
        <p:txBody>
          <a:bodyPr/>
          <a:lstStyle/>
          <a:p>
            <a:pPr marL="571500" indent="-571500">
              <a:lnSpc>
                <a:spcPts val="3520"/>
              </a:lnSpc>
              <a:spcBef>
                <a:spcPts val="0"/>
              </a:spcBef>
              <a:buFont typeface="Arial" panose="020B0604020202020204" pitchFamily="34" charset="0"/>
              <a:buChar char="•"/>
            </a:pPr>
            <a:r>
              <a:rPr lang="en-US" b="1" dirty="0">
                <a:solidFill>
                  <a:srgbClr val="E8A116"/>
                </a:solidFill>
              </a:rPr>
              <a:t>Eat</a:t>
            </a:r>
          </a:p>
          <a:p>
            <a:pPr marL="571500" indent="-571500">
              <a:lnSpc>
                <a:spcPts val="3520"/>
              </a:lnSpc>
              <a:spcBef>
                <a:spcPts val="0"/>
              </a:spcBef>
              <a:buFont typeface="Arial" panose="020B0604020202020204" pitchFamily="34" charset="0"/>
              <a:buChar char="•"/>
            </a:pPr>
            <a:r>
              <a:rPr lang="en-US" b="1" dirty="0">
                <a:solidFill>
                  <a:srgbClr val="E8A116"/>
                </a:solidFill>
              </a:rPr>
              <a:t>Stay</a:t>
            </a:r>
          </a:p>
          <a:p>
            <a:pPr marL="571500" indent="-571500">
              <a:lnSpc>
                <a:spcPts val="3520"/>
              </a:lnSpc>
              <a:spcBef>
                <a:spcPts val="0"/>
              </a:spcBef>
              <a:buFont typeface="Arial" panose="020B0604020202020204" pitchFamily="34" charset="0"/>
              <a:buChar char="•"/>
            </a:pPr>
            <a:r>
              <a:rPr lang="en-US" b="1" dirty="0">
                <a:solidFill>
                  <a:srgbClr val="E8A116"/>
                </a:solidFill>
              </a:rPr>
              <a:t>Work</a:t>
            </a:r>
          </a:p>
          <a:p>
            <a:pPr marL="571500" indent="-571500">
              <a:lnSpc>
                <a:spcPts val="3520"/>
              </a:lnSpc>
              <a:spcBef>
                <a:spcPts val="0"/>
              </a:spcBef>
              <a:buFont typeface="Arial" panose="020B0604020202020204" pitchFamily="34" charset="0"/>
              <a:buChar char="•"/>
            </a:pPr>
            <a:r>
              <a:rPr lang="en-US" b="1" dirty="0">
                <a:solidFill>
                  <a:srgbClr val="E8A116"/>
                </a:solidFill>
              </a:rPr>
              <a:t>Learn</a:t>
            </a:r>
          </a:p>
          <a:p>
            <a:pPr marL="571500" indent="-571500">
              <a:lnSpc>
                <a:spcPts val="3520"/>
              </a:lnSpc>
              <a:spcBef>
                <a:spcPts val="0"/>
              </a:spcBef>
              <a:buFont typeface="Arial" panose="020B0604020202020204" pitchFamily="34" charset="0"/>
              <a:buChar char="•"/>
            </a:pPr>
            <a:r>
              <a:rPr lang="en-US" b="1" dirty="0">
                <a:solidFill>
                  <a:srgbClr val="E8A116"/>
                </a:solidFill>
              </a:rPr>
              <a:t>Reconnect</a:t>
            </a:r>
          </a:p>
          <a:p>
            <a:pPr marL="571500" indent="-571500">
              <a:lnSpc>
                <a:spcPts val="3520"/>
              </a:lnSpc>
              <a:spcBef>
                <a:spcPts val="0"/>
              </a:spcBef>
              <a:buFont typeface="Arial" panose="020B0604020202020204" pitchFamily="34" charset="0"/>
              <a:buChar char="•"/>
            </a:pPr>
            <a:r>
              <a:rPr lang="en-US" b="1" dirty="0">
                <a:solidFill>
                  <a:srgbClr val="E8A116"/>
                </a:solidFill>
              </a:rPr>
              <a:t>Shop</a:t>
            </a:r>
          </a:p>
          <a:p>
            <a:pPr>
              <a:lnSpc>
                <a:spcPts val="3520"/>
              </a:lnSpc>
              <a:spcBef>
                <a:spcPts val="0"/>
              </a:spcBef>
            </a:pPr>
            <a:endParaRPr lang="en-US" b="1" dirty="0">
              <a:solidFill>
                <a:srgbClr val="E8A116"/>
              </a:solidFill>
            </a:endParaRPr>
          </a:p>
        </p:txBody>
      </p:sp>
    </p:spTree>
    <p:extLst>
      <p:ext uri="{BB962C8B-B14F-4D97-AF65-F5344CB8AC3E}">
        <p14:creationId xmlns:p14="http://schemas.microsoft.com/office/powerpoint/2010/main" val="18251647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3792859" y="761604"/>
            <a:ext cx="7783630" cy="5234406"/>
          </a:xfrm>
        </p:spPr>
        <p:txBody>
          <a:bodyPr/>
          <a:lstStyle/>
          <a:p>
            <a:pPr marL="12700" indent="-12700" algn="just">
              <a:lnSpc>
                <a:spcPts val="2480"/>
              </a:lnSpc>
              <a:spcBef>
                <a:spcPts val="0"/>
              </a:spcBef>
            </a:pPr>
            <a:r>
              <a:rPr lang="en-IE" sz="2400" dirty="0">
                <a:solidFill>
                  <a:srgbClr val="424242"/>
                </a:solidFill>
              </a:rPr>
              <a:t>Global development of </a:t>
            </a:r>
            <a:r>
              <a:rPr lang="en-IE" sz="2400" dirty="0" err="1">
                <a:solidFill>
                  <a:srgbClr val="424242"/>
                </a:solidFill>
              </a:rPr>
              <a:t>agri</a:t>
            </a:r>
            <a:r>
              <a:rPr lang="en-IE" sz="2400" dirty="0">
                <a:solidFill>
                  <a:srgbClr val="424242"/>
                </a:solidFill>
              </a:rPr>
              <a:t>-tourism in urban areas has been increasing since the 1990’s. </a:t>
            </a:r>
            <a:r>
              <a:rPr lang="en-IE" sz="2400" b="1" dirty="0">
                <a:solidFill>
                  <a:srgbClr val="424242"/>
                </a:solidFill>
              </a:rPr>
              <a:t>Agri-tourism</a:t>
            </a:r>
            <a:r>
              <a:rPr lang="en-IE" sz="2400" dirty="0">
                <a:solidFill>
                  <a:srgbClr val="424242"/>
                </a:solidFill>
              </a:rPr>
              <a:t> is a form of immersive and experiential travel where the general public engage in farming activities for recreational, educational, or entertainment purposes. Urban agriculture can therefore diversify beyond traditional agricultural commodities production to other multifunctional economic and socially valued enterprises including education, culture, recreation, nature conservation and tourism. The view of urban visitors on agricultural landscapes has changed from a functional-productive to a hedonic-aesthetic one over the last few decades. Urban residents tend to prefer urban landscapes that are dominated by visual aspects of naturalistic features and highly appreciate organic farming although the ecological value of the urban farm can be undervalued by the public.</a:t>
            </a: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a:off x="3282798" y="346056"/>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8" name="Graphic 3">
            <a:extLst>
              <a:ext uri="{FF2B5EF4-FFF2-40B4-BE49-F238E27FC236}">
                <a16:creationId xmlns:a16="http://schemas.microsoft.com/office/drawing/2014/main" id="{6A02593E-4020-128A-96AB-642EEC3C6870}"/>
              </a:ext>
            </a:extLst>
          </p:cNvPr>
          <p:cNvGrpSpPr/>
          <p:nvPr/>
        </p:nvGrpSpPr>
        <p:grpSpPr>
          <a:xfrm>
            <a:off x="2396204" y="4842564"/>
            <a:ext cx="1028777" cy="1056365"/>
            <a:chOff x="986212" y="4755836"/>
            <a:chExt cx="715862" cy="735059"/>
          </a:xfrm>
          <a:solidFill>
            <a:srgbClr val="296B5F"/>
          </a:solidFill>
        </p:grpSpPr>
        <p:sp>
          <p:nvSpPr>
            <p:cNvPr id="9" name="Freeform 8">
              <a:extLst>
                <a:ext uri="{FF2B5EF4-FFF2-40B4-BE49-F238E27FC236}">
                  <a16:creationId xmlns:a16="http://schemas.microsoft.com/office/drawing/2014/main" id="{12C875C6-226B-BF3F-C595-D3E030901F23}"/>
                </a:ext>
              </a:extLst>
            </p:cNvPr>
            <p:cNvSpPr/>
            <p:nvPr/>
          </p:nvSpPr>
          <p:spPr>
            <a:xfrm rot="-10800000">
              <a:off x="1061666" y="5068237"/>
              <a:ext cx="93254" cy="268790"/>
            </a:xfrm>
            <a:custGeom>
              <a:avLst/>
              <a:gdLst>
                <a:gd name="connsiteX0" fmla="*/ 0 w 93254"/>
                <a:gd name="connsiteY0" fmla="*/ 0 h 268790"/>
                <a:gd name="connsiteX1" fmla="*/ 93254 w 93254"/>
                <a:gd name="connsiteY1" fmla="*/ 0 h 268790"/>
                <a:gd name="connsiteX2" fmla="*/ 93254 w 93254"/>
                <a:gd name="connsiteY2" fmla="*/ 268790 h 268790"/>
                <a:gd name="connsiteX3" fmla="*/ 0 w 93254"/>
                <a:gd name="connsiteY3" fmla="*/ 268790 h 268790"/>
              </a:gdLst>
              <a:ahLst/>
              <a:cxnLst>
                <a:cxn ang="0">
                  <a:pos x="connsiteX0" y="connsiteY0"/>
                </a:cxn>
                <a:cxn ang="0">
                  <a:pos x="connsiteX1" y="connsiteY1"/>
                </a:cxn>
                <a:cxn ang="0">
                  <a:pos x="connsiteX2" y="connsiteY2"/>
                </a:cxn>
                <a:cxn ang="0">
                  <a:pos x="connsiteX3" y="connsiteY3"/>
                </a:cxn>
              </a:cxnLst>
              <a:rect l="l" t="t" r="r" b="b"/>
              <a:pathLst>
                <a:path w="93254" h="268790">
                  <a:moveTo>
                    <a:pt x="0" y="0"/>
                  </a:moveTo>
                  <a:lnTo>
                    <a:pt x="93254" y="0"/>
                  </a:lnTo>
                  <a:lnTo>
                    <a:pt x="93254" y="268790"/>
                  </a:lnTo>
                  <a:lnTo>
                    <a:pt x="0" y="268790"/>
                  </a:lnTo>
                  <a:close/>
                </a:path>
              </a:pathLst>
            </a:custGeom>
            <a:solidFill>
              <a:srgbClr val="E8A116"/>
            </a:solidFill>
            <a:ln w="27426"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3C7BA669-AE1D-3951-CDD6-A52E2929BDCD}"/>
                </a:ext>
              </a:extLst>
            </p:cNvPr>
            <p:cNvSpPr/>
            <p:nvPr/>
          </p:nvSpPr>
          <p:spPr>
            <a:xfrm>
              <a:off x="986212" y="4755836"/>
              <a:ext cx="715862" cy="735059"/>
            </a:xfrm>
            <a:custGeom>
              <a:avLst/>
              <a:gdLst>
                <a:gd name="connsiteX0" fmla="*/ 0 w 715862"/>
                <a:gd name="connsiteY0" fmla="*/ 628092 h 735059"/>
                <a:gd name="connsiteX1" fmla="*/ 10972 w 715862"/>
                <a:gd name="connsiteY1" fmla="*/ 639063 h 735059"/>
                <a:gd name="connsiteX2" fmla="*/ 293476 w 715862"/>
                <a:gd name="connsiteY2" fmla="*/ 639063 h 735059"/>
                <a:gd name="connsiteX3" fmla="*/ 293476 w 715862"/>
                <a:gd name="connsiteY3" fmla="*/ 614379 h 735059"/>
                <a:gd name="connsiteX4" fmla="*/ 21943 w 715862"/>
                <a:gd name="connsiteY4" fmla="*/ 614379 h 735059"/>
                <a:gd name="connsiteX5" fmla="*/ 21943 w 715862"/>
                <a:gd name="connsiteY5" fmla="*/ 589694 h 735059"/>
                <a:gd name="connsiteX6" fmla="*/ 293476 w 715862"/>
                <a:gd name="connsiteY6" fmla="*/ 589694 h 735059"/>
                <a:gd name="connsiteX7" fmla="*/ 293476 w 715862"/>
                <a:gd name="connsiteY7" fmla="*/ 565008 h 735059"/>
                <a:gd name="connsiteX8" fmla="*/ 233135 w 715862"/>
                <a:gd name="connsiteY8" fmla="*/ 565008 h 735059"/>
                <a:gd name="connsiteX9" fmla="*/ 233135 w 715862"/>
                <a:gd name="connsiteY9" fmla="*/ 282504 h 735059"/>
                <a:gd name="connsiteX10" fmla="*/ 222164 w 715862"/>
                <a:gd name="connsiteY10" fmla="*/ 271533 h 735059"/>
                <a:gd name="connsiteX11" fmla="*/ 74055 w 715862"/>
                <a:gd name="connsiteY11" fmla="*/ 271533 h 735059"/>
                <a:gd name="connsiteX12" fmla="*/ 63084 w 715862"/>
                <a:gd name="connsiteY12" fmla="*/ 282504 h 735059"/>
                <a:gd name="connsiteX13" fmla="*/ 63084 w 715862"/>
                <a:gd name="connsiteY13" fmla="*/ 565008 h 735059"/>
                <a:gd name="connsiteX14" fmla="*/ 27428 w 715862"/>
                <a:gd name="connsiteY14" fmla="*/ 565008 h 735059"/>
                <a:gd name="connsiteX15" fmla="*/ 27428 w 715862"/>
                <a:gd name="connsiteY15" fmla="*/ 515639 h 735059"/>
                <a:gd name="connsiteX16" fmla="*/ 2743 w 715862"/>
                <a:gd name="connsiteY16" fmla="*/ 515639 h 735059"/>
                <a:gd name="connsiteX17" fmla="*/ 2743 w 715862"/>
                <a:gd name="connsiteY17" fmla="*/ 628092 h 735059"/>
                <a:gd name="connsiteX18" fmla="*/ 0 w 715862"/>
                <a:gd name="connsiteY18" fmla="*/ 628092 h 735059"/>
                <a:gd name="connsiteX19" fmla="*/ 87769 w 715862"/>
                <a:gd name="connsiteY19" fmla="*/ 296218 h 735059"/>
                <a:gd name="connsiteX20" fmla="*/ 211193 w 715862"/>
                <a:gd name="connsiteY20" fmla="*/ 296218 h 735059"/>
                <a:gd name="connsiteX21" fmla="*/ 211193 w 715862"/>
                <a:gd name="connsiteY21" fmla="*/ 567751 h 735059"/>
                <a:gd name="connsiteX22" fmla="*/ 87769 w 715862"/>
                <a:gd name="connsiteY22" fmla="*/ 567751 h 735059"/>
                <a:gd name="connsiteX23" fmla="*/ 87769 w 715862"/>
                <a:gd name="connsiteY23" fmla="*/ 296218 h 735059"/>
                <a:gd name="connsiteX24" fmla="*/ 639065 w 715862"/>
                <a:gd name="connsiteY24" fmla="*/ 345587 h 735059"/>
                <a:gd name="connsiteX25" fmla="*/ 663750 w 715862"/>
                <a:gd name="connsiteY25" fmla="*/ 345587 h 735059"/>
                <a:gd name="connsiteX26" fmla="*/ 663750 w 715862"/>
                <a:gd name="connsiteY26" fmla="*/ 394958 h 735059"/>
                <a:gd name="connsiteX27" fmla="*/ 639065 w 715862"/>
                <a:gd name="connsiteY27" fmla="*/ 394958 h 735059"/>
                <a:gd name="connsiteX28" fmla="*/ 639065 w 715862"/>
                <a:gd name="connsiteY28" fmla="*/ 345587 h 735059"/>
                <a:gd name="connsiteX29" fmla="*/ 296219 w 715862"/>
                <a:gd name="connsiteY29" fmla="*/ 493697 h 735059"/>
                <a:gd name="connsiteX30" fmla="*/ 296219 w 715862"/>
                <a:gd name="connsiteY30" fmla="*/ 518382 h 735059"/>
                <a:gd name="connsiteX31" fmla="*/ 271535 w 715862"/>
                <a:gd name="connsiteY31" fmla="*/ 518382 h 735059"/>
                <a:gd name="connsiteX32" fmla="*/ 260563 w 715862"/>
                <a:gd name="connsiteY32" fmla="*/ 507411 h 735059"/>
                <a:gd name="connsiteX33" fmla="*/ 260563 w 715862"/>
                <a:gd name="connsiteY33" fmla="*/ 285247 h 735059"/>
                <a:gd name="connsiteX34" fmla="*/ 271535 w 715862"/>
                <a:gd name="connsiteY34" fmla="*/ 274276 h 735059"/>
                <a:gd name="connsiteX35" fmla="*/ 356560 w 715862"/>
                <a:gd name="connsiteY35" fmla="*/ 274276 h 735059"/>
                <a:gd name="connsiteX36" fmla="*/ 356560 w 715862"/>
                <a:gd name="connsiteY36" fmla="*/ 298961 h 735059"/>
                <a:gd name="connsiteX37" fmla="*/ 282506 w 715862"/>
                <a:gd name="connsiteY37" fmla="*/ 298961 h 735059"/>
                <a:gd name="connsiteX38" fmla="*/ 282506 w 715862"/>
                <a:gd name="connsiteY38" fmla="*/ 496439 h 735059"/>
                <a:gd name="connsiteX39" fmla="*/ 296219 w 715862"/>
                <a:gd name="connsiteY39" fmla="*/ 496439 h 735059"/>
                <a:gd name="connsiteX40" fmla="*/ 0 w 715862"/>
                <a:gd name="connsiteY40" fmla="*/ 159080 h 735059"/>
                <a:gd name="connsiteX41" fmla="*/ 0 w 715862"/>
                <a:gd name="connsiteY41" fmla="*/ 161823 h 735059"/>
                <a:gd name="connsiteX42" fmla="*/ 0 w 715862"/>
                <a:gd name="connsiteY42" fmla="*/ 493697 h 735059"/>
                <a:gd name="connsiteX43" fmla="*/ 24686 w 715862"/>
                <a:gd name="connsiteY43" fmla="*/ 493697 h 735059"/>
                <a:gd name="connsiteX44" fmla="*/ 24686 w 715862"/>
                <a:gd name="connsiteY44" fmla="*/ 235877 h 735059"/>
                <a:gd name="connsiteX45" fmla="*/ 71312 w 715862"/>
                <a:gd name="connsiteY45" fmla="*/ 246849 h 735059"/>
                <a:gd name="connsiteX46" fmla="*/ 112454 w 715862"/>
                <a:gd name="connsiteY46" fmla="*/ 222163 h 735059"/>
                <a:gd name="connsiteX47" fmla="*/ 161824 w 715862"/>
                <a:gd name="connsiteY47" fmla="*/ 246849 h 735059"/>
                <a:gd name="connsiteX48" fmla="*/ 211193 w 715862"/>
                <a:gd name="connsiteY48" fmla="*/ 222163 h 735059"/>
                <a:gd name="connsiteX49" fmla="*/ 260563 w 715862"/>
                <a:gd name="connsiteY49" fmla="*/ 246849 h 735059"/>
                <a:gd name="connsiteX50" fmla="*/ 309933 w 715862"/>
                <a:gd name="connsiteY50" fmla="*/ 222163 h 735059"/>
                <a:gd name="connsiteX51" fmla="*/ 389473 w 715862"/>
                <a:gd name="connsiteY51" fmla="*/ 238620 h 735059"/>
                <a:gd name="connsiteX52" fmla="*/ 378502 w 715862"/>
                <a:gd name="connsiteY52" fmla="*/ 216678 h 735059"/>
                <a:gd name="connsiteX53" fmla="*/ 342846 w 715862"/>
                <a:gd name="connsiteY53" fmla="*/ 216678 h 735059"/>
                <a:gd name="connsiteX54" fmla="*/ 323647 w 715862"/>
                <a:gd name="connsiteY54" fmla="*/ 183765 h 735059"/>
                <a:gd name="connsiteX55" fmla="*/ 323647 w 715862"/>
                <a:gd name="connsiteY55" fmla="*/ 172794 h 735059"/>
                <a:gd name="connsiteX56" fmla="*/ 373017 w 715862"/>
                <a:gd name="connsiteY56" fmla="*/ 172794 h 735059"/>
                <a:gd name="connsiteX57" fmla="*/ 373017 w 715862"/>
                <a:gd name="connsiteY57" fmla="*/ 148109 h 735059"/>
                <a:gd name="connsiteX58" fmla="*/ 320904 w 715862"/>
                <a:gd name="connsiteY58" fmla="*/ 148109 h 735059"/>
                <a:gd name="connsiteX59" fmla="*/ 320904 w 715862"/>
                <a:gd name="connsiteY59" fmla="*/ 24685 h 735059"/>
                <a:gd name="connsiteX60" fmla="*/ 394959 w 715862"/>
                <a:gd name="connsiteY60" fmla="*/ 24685 h 735059"/>
                <a:gd name="connsiteX61" fmla="*/ 394959 w 715862"/>
                <a:gd name="connsiteY61" fmla="*/ 109710 h 735059"/>
                <a:gd name="connsiteX62" fmla="*/ 419644 w 715862"/>
                <a:gd name="connsiteY62" fmla="*/ 109710 h 735059"/>
                <a:gd name="connsiteX63" fmla="*/ 419644 w 715862"/>
                <a:gd name="connsiteY63" fmla="*/ 24685 h 735059"/>
                <a:gd name="connsiteX64" fmla="*/ 482727 w 715862"/>
                <a:gd name="connsiteY64" fmla="*/ 24685 h 735059"/>
                <a:gd name="connsiteX65" fmla="*/ 490956 w 715862"/>
                <a:gd name="connsiteY65" fmla="*/ 123424 h 735059"/>
                <a:gd name="connsiteX66" fmla="*/ 515641 w 715862"/>
                <a:gd name="connsiteY66" fmla="*/ 120681 h 735059"/>
                <a:gd name="connsiteX67" fmla="*/ 507412 w 715862"/>
                <a:gd name="connsiteY67" fmla="*/ 21942 h 735059"/>
                <a:gd name="connsiteX68" fmla="*/ 570496 w 715862"/>
                <a:gd name="connsiteY68" fmla="*/ 21942 h 735059"/>
                <a:gd name="connsiteX69" fmla="*/ 586953 w 715862"/>
                <a:gd name="connsiteY69" fmla="*/ 123424 h 735059"/>
                <a:gd name="connsiteX70" fmla="*/ 611638 w 715862"/>
                <a:gd name="connsiteY70" fmla="*/ 120681 h 735059"/>
                <a:gd name="connsiteX71" fmla="*/ 595181 w 715862"/>
                <a:gd name="connsiteY71" fmla="*/ 24685 h 735059"/>
                <a:gd name="connsiteX72" fmla="*/ 658264 w 715862"/>
                <a:gd name="connsiteY72" fmla="*/ 24685 h 735059"/>
                <a:gd name="connsiteX73" fmla="*/ 688435 w 715862"/>
                <a:gd name="connsiteY73" fmla="*/ 148109 h 735059"/>
                <a:gd name="connsiteX74" fmla="*/ 641808 w 715862"/>
                <a:gd name="connsiteY74" fmla="*/ 148109 h 735059"/>
                <a:gd name="connsiteX75" fmla="*/ 641808 w 715862"/>
                <a:gd name="connsiteY75" fmla="*/ 172794 h 735059"/>
                <a:gd name="connsiteX76" fmla="*/ 691178 w 715862"/>
                <a:gd name="connsiteY76" fmla="*/ 172794 h 735059"/>
                <a:gd name="connsiteX77" fmla="*/ 691178 w 715862"/>
                <a:gd name="connsiteY77" fmla="*/ 183765 h 735059"/>
                <a:gd name="connsiteX78" fmla="*/ 655522 w 715862"/>
                <a:gd name="connsiteY78" fmla="*/ 219421 h 735059"/>
                <a:gd name="connsiteX79" fmla="*/ 655522 w 715862"/>
                <a:gd name="connsiteY79" fmla="*/ 244106 h 735059"/>
                <a:gd name="connsiteX80" fmla="*/ 691178 w 715862"/>
                <a:gd name="connsiteY80" fmla="*/ 233135 h 735059"/>
                <a:gd name="connsiteX81" fmla="*/ 691178 w 715862"/>
                <a:gd name="connsiteY81" fmla="*/ 416899 h 735059"/>
                <a:gd name="connsiteX82" fmla="*/ 715862 w 715862"/>
                <a:gd name="connsiteY82" fmla="*/ 416899 h 735059"/>
                <a:gd name="connsiteX83" fmla="*/ 715862 w 715862"/>
                <a:gd name="connsiteY83" fmla="*/ 159080 h 735059"/>
                <a:gd name="connsiteX84" fmla="*/ 715862 w 715862"/>
                <a:gd name="connsiteY84" fmla="*/ 156337 h 735059"/>
                <a:gd name="connsiteX85" fmla="*/ 680207 w 715862"/>
                <a:gd name="connsiteY85" fmla="*/ 8228 h 735059"/>
                <a:gd name="connsiteX86" fmla="*/ 669236 w 715862"/>
                <a:gd name="connsiteY86" fmla="*/ 0 h 735059"/>
                <a:gd name="connsiteX87" fmla="*/ 54855 w 715862"/>
                <a:gd name="connsiteY87" fmla="*/ 0 h 735059"/>
                <a:gd name="connsiteX88" fmla="*/ 43884 w 715862"/>
                <a:gd name="connsiteY88" fmla="*/ 8228 h 735059"/>
                <a:gd name="connsiteX89" fmla="*/ 0 w 715862"/>
                <a:gd name="connsiteY89" fmla="*/ 159080 h 735059"/>
                <a:gd name="connsiteX90" fmla="*/ 296219 w 715862"/>
                <a:gd name="connsiteY90" fmla="*/ 150852 h 735059"/>
                <a:gd name="connsiteX91" fmla="*/ 222164 w 715862"/>
                <a:gd name="connsiteY91" fmla="*/ 150852 h 735059"/>
                <a:gd name="connsiteX92" fmla="*/ 233135 w 715862"/>
                <a:gd name="connsiteY92" fmla="*/ 27428 h 735059"/>
                <a:gd name="connsiteX93" fmla="*/ 296219 w 715862"/>
                <a:gd name="connsiteY93" fmla="*/ 27428 h 735059"/>
                <a:gd name="connsiteX94" fmla="*/ 296219 w 715862"/>
                <a:gd name="connsiteY94" fmla="*/ 150852 h 735059"/>
                <a:gd name="connsiteX95" fmla="*/ 222164 w 715862"/>
                <a:gd name="connsiteY95" fmla="*/ 172794 h 735059"/>
                <a:gd name="connsiteX96" fmla="*/ 296219 w 715862"/>
                <a:gd name="connsiteY96" fmla="*/ 172794 h 735059"/>
                <a:gd name="connsiteX97" fmla="*/ 296219 w 715862"/>
                <a:gd name="connsiteY97" fmla="*/ 183765 h 735059"/>
                <a:gd name="connsiteX98" fmla="*/ 260563 w 715862"/>
                <a:gd name="connsiteY98" fmla="*/ 219421 h 735059"/>
                <a:gd name="connsiteX99" fmla="*/ 224907 w 715862"/>
                <a:gd name="connsiteY99" fmla="*/ 183765 h 735059"/>
                <a:gd name="connsiteX100" fmla="*/ 224907 w 715862"/>
                <a:gd name="connsiteY100" fmla="*/ 172794 h 735059"/>
                <a:gd name="connsiteX101" fmla="*/ 197480 w 715862"/>
                <a:gd name="connsiteY101" fmla="*/ 150852 h 735059"/>
                <a:gd name="connsiteX102" fmla="*/ 126167 w 715862"/>
                <a:gd name="connsiteY102" fmla="*/ 150852 h 735059"/>
                <a:gd name="connsiteX103" fmla="*/ 145367 w 715862"/>
                <a:gd name="connsiteY103" fmla="*/ 27428 h 735059"/>
                <a:gd name="connsiteX104" fmla="*/ 208450 w 715862"/>
                <a:gd name="connsiteY104" fmla="*/ 27428 h 735059"/>
                <a:gd name="connsiteX105" fmla="*/ 197480 w 715862"/>
                <a:gd name="connsiteY105" fmla="*/ 150852 h 735059"/>
                <a:gd name="connsiteX106" fmla="*/ 123425 w 715862"/>
                <a:gd name="connsiteY106" fmla="*/ 172794 h 735059"/>
                <a:gd name="connsiteX107" fmla="*/ 197480 w 715862"/>
                <a:gd name="connsiteY107" fmla="*/ 172794 h 735059"/>
                <a:gd name="connsiteX108" fmla="*/ 197480 w 715862"/>
                <a:gd name="connsiteY108" fmla="*/ 183765 h 735059"/>
                <a:gd name="connsiteX109" fmla="*/ 161824 w 715862"/>
                <a:gd name="connsiteY109" fmla="*/ 219421 h 735059"/>
                <a:gd name="connsiteX110" fmla="*/ 126167 w 715862"/>
                <a:gd name="connsiteY110" fmla="*/ 183765 h 735059"/>
                <a:gd name="connsiteX111" fmla="*/ 126167 w 715862"/>
                <a:gd name="connsiteY111" fmla="*/ 172794 h 735059"/>
                <a:gd name="connsiteX112" fmla="*/ 101483 w 715862"/>
                <a:gd name="connsiteY112" fmla="*/ 150852 h 735059"/>
                <a:gd name="connsiteX113" fmla="*/ 30171 w 715862"/>
                <a:gd name="connsiteY113" fmla="*/ 150852 h 735059"/>
                <a:gd name="connsiteX114" fmla="*/ 60341 w 715862"/>
                <a:gd name="connsiteY114" fmla="*/ 27428 h 735059"/>
                <a:gd name="connsiteX115" fmla="*/ 123425 w 715862"/>
                <a:gd name="connsiteY115" fmla="*/ 27428 h 735059"/>
                <a:gd name="connsiteX116" fmla="*/ 112454 w 715862"/>
                <a:gd name="connsiteY116" fmla="*/ 87768 h 735059"/>
                <a:gd name="connsiteX117" fmla="*/ 101483 w 715862"/>
                <a:gd name="connsiteY117" fmla="*/ 150852 h 735059"/>
                <a:gd name="connsiteX118" fmla="*/ 24686 w 715862"/>
                <a:gd name="connsiteY118" fmla="*/ 172794 h 735059"/>
                <a:gd name="connsiteX119" fmla="*/ 98740 w 715862"/>
                <a:gd name="connsiteY119" fmla="*/ 172794 h 735059"/>
                <a:gd name="connsiteX120" fmla="*/ 98740 w 715862"/>
                <a:gd name="connsiteY120" fmla="*/ 183765 h 735059"/>
                <a:gd name="connsiteX121" fmla="*/ 63084 w 715862"/>
                <a:gd name="connsiteY121" fmla="*/ 219421 h 735059"/>
                <a:gd name="connsiteX122" fmla="*/ 27428 w 715862"/>
                <a:gd name="connsiteY122" fmla="*/ 183765 h 735059"/>
                <a:gd name="connsiteX123" fmla="*/ 27428 w 715862"/>
                <a:gd name="connsiteY123" fmla="*/ 172794 h 735059"/>
                <a:gd name="connsiteX124" fmla="*/ 112454 w 715862"/>
                <a:gd name="connsiteY124" fmla="*/ 394958 h 735059"/>
                <a:gd name="connsiteX125" fmla="*/ 137138 w 715862"/>
                <a:gd name="connsiteY125" fmla="*/ 394958 h 735059"/>
                <a:gd name="connsiteX126" fmla="*/ 137138 w 715862"/>
                <a:gd name="connsiteY126" fmla="*/ 469012 h 735059"/>
                <a:gd name="connsiteX127" fmla="*/ 112454 w 715862"/>
                <a:gd name="connsiteY127" fmla="*/ 469012 h 735059"/>
                <a:gd name="connsiteX128" fmla="*/ 112454 w 715862"/>
                <a:gd name="connsiteY128" fmla="*/ 394958 h 735059"/>
                <a:gd name="connsiteX129" fmla="*/ 688435 w 715862"/>
                <a:gd name="connsiteY129" fmla="*/ 482725 h 735059"/>
                <a:gd name="connsiteX130" fmla="*/ 688435 w 715862"/>
                <a:gd name="connsiteY130" fmla="*/ 493697 h 735059"/>
                <a:gd name="connsiteX131" fmla="*/ 688435 w 715862"/>
                <a:gd name="connsiteY131" fmla="*/ 529353 h 735059"/>
                <a:gd name="connsiteX132" fmla="*/ 628094 w 715862"/>
                <a:gd name="connsiteY132" fmla="*/ 529353 h 735059"/>
                <a:gd name="connsiteX133" fmla="*/ 628094 w 715862"/>
                <a:gd name="connsiteY133" fmla="*/ 504668 h 735059"/>
                <a:gd name="connsiteX134" fmla="*/ 603409 w 715862"/>
                <a:gd name="connsiteY134" fmla="*/ 504668 h 735059"/>
                <a:gd name="connsiteX135" fmla="*/ 603409 w 715862"/>
                <a:gd name="connsiteY135" fmla="*/ 581465 h 735059"/>
                <a:gd name="connsiteX136" fmla="*/ 529355 w 715862"/>
                <a:gd name="connsiteY136" fmla="*/ 595179 h 735059"/>
                <a:gd name="connsiteX137" fmla="*/ 529355 w 715862"/>
                <a:gd name="connsiteY137" fmla="*/ 496439 h 735059"/>
                <a:gd name="connsiteX138" fmla="*/ 562267 w 715862"/>
                <a:gd name="connsiteY138" fmla="*/ 504668 h 735059"/>
                <a:gd name="connsiteX139" fmla="*/ 573239 w 715862"/>
                <a:gd name="connsiteY139" fmla="*/ 501925 h 735059"/>
                <a:gd name="connsiteX140" fmla="*/ 578724 w 715862"/>
                <a:gd name="connsiteY140" fmla="*/ 490954 h 735059"/>
                <a:gd name="connsiteX141" fmla="*/ 578724 w 715862"/>
                <a:gd name="connsiteY141" fmla="*/ 441584 h 735059"/>
                <a:gd name="connsiteX142" fmla="*/ 639065 w 715862"/>
                <a:gd name="connsiteY142" fmla="*/ 441584 h 735059"/>
                <a:gd name="connsiteX143" fmla="*/ 677464 w 715862"/>
                <a:gd name="connsiteY143" fmla="*/ 460784 h 735059"/>
                <a:gd name="connsiteX144" fmla="*/ 696664 w 715862"/>
                <a:gd name="connsiteY144" fmla="*/ 447070 h 735059"/>
                <a:gd name="connsiteX145" fmla="*/ 636322 w 715862"/>
                <a:gd name="connsiteY145" fmla="*/ 416899 h 735059"/>
                <a:gd name="connsiteX146" fmla="*/ 575981 w 715862"/>
                <a:gd name="connsiteY146" fmla="*/ 416899 h 735059"/>
                <a:gd name="connsiteX147" fmla="*/ 575981 w 715862"/>
                <a:gd name="connsiteY147" fmla="*/ 411414 h 735059"/>
                <a:gd name="connsiteX148" fmla="*/ 625351 w 715862"/>
                <a:gd name="connsiteY148" fmla="*/ 331874 h 735059"/>
                <a:gd name="connsiteX149" fmla="*/ 625351 w 715862"/>
                <a:gd name="connsiteY149" fmla="*/ 331874 h 735059"/>
                <a:gd name="connsiteX150" fmla="*/ 661007 w 715862"/>
                <a:gd name="connsiteY150" fmla="*/ 296218 h 735059"/>
                <a:gd name="connsiteX151" fmla="*/ 625351 w 715862"/>
                <a:gd name="connsiteY151" fmla="*/ 260562 h 735059"/>
                <a:gd name="connsiteX152" fmla="*/ 625351 w 715862"/>
                <a:gd name="connsiteY152" fmla="*/ 200221 h 735059"/>
                <a:gd name="connsiteX153" fmla="*/ 565010 w 715862"/>
                <a:gd name="connsiteY153" fmla="*/ 139880 h 735059"/>
                <a:gd name="connsiteX154" fmla="*/ 405930 w 715862"/>
                <a:gd name="connsiteY154" fmla="*/ 139880 h 735059"/>
                <a:gd name="connsiteX155" fmla="*/ 394959 w 715862"/>
                <a:gd name="connsiteY155" fmla="*/ 150852 h 735059"/>
                <a:gd name="connsiteX156" fmla="*/ 394959 w 715862"/>
                <a:gd name="connsiteY156" fmla="*/ 186508 h 735059"/>
                <a:gd name="connsiteX157" fmla="*/ 408673 w 715862"/>
                <a:gd name="connsiteY157" fmla="*/ 219421 h 735059"/>
                <a:gd name="connsiteX158" fmla="*/ 408673 w 715862"/>
                <a:gd name="connsiteY158" fmla="*/ 260562 h 735059"/>
                <a:gd name="connsiteX159" fmla="*/ 373017 w 715862"/>
                <a:gd name="connsiteY159" fmla="*/ 296218 h 735059"/>
                <a:gd name="connsiteX160" fmla="*/ 408673 w 715862"/>
                <a:gd name="connsiteY160" fmla="*/ 331874 h 735059"/>
                <a:gd name="connsiteX161" fmla="*/ 408673 w 715862"/>
                <a:gd name="connsiteY161" fmla="*/ 331874 h 735059"/>
                <a:gd name="connsiteX162" fmla="*/ 458042 w 715862"/>
                <a:gd name="connsiteY162" fmla="*/ 411414 h 735059"/>
                <a:gd name="connsiteX163" fmla="*/ 458042 w 715862"/>
                <a:gd name="connsiteY163" fmla="*/ 416899 h 735059"/>
                <a:gd name="connsiteX164" fmla="*/ 397701 w 715862"/>
                <a:gd name="connsiteY164" fmla="*/ 416899 h 735059"/>
                <a:gd name="connsiteX165" fmla="*/ 323647 w 715862"/>
                <a:gd name="connsiteY165" fmla="*/ 490954 h 735059"/>
                <a:gd name="connsiteX166" fmla="*/ 323647 w 715862"/>
                <a:gd name="connsiteY166" fmla="*/ 674719 h 735059"/>
                <a:gd name="connsiteX167" fmla="*/ 383987 w 715862"/>
                <a:gd name="connsiteY167" fmla="*/ 735060 h 735059"/>
                <a:gd name="connsiteX168" fmla="*/ 655522 w 715862"/>
                <a:gd name="connsiteY168" fmla="*/ 735060 h 735059"/>
                <a:gd name="connsiteX169" fmla="*/ 715862 w 715862"/>
                <a:gd name="connsiteY169" fmla="*/ 674719 h 735059"/>
                <a:gd name="connsiteX170" fmla="*/ 715862 w 715862"/>
                <a:gd name="connsiteY170" fmla="*/ 490954 h 735059"/>
                <a:gd name="connsiteX171" fmla="*/ 713120 w 715862"/>
                <a:gd name="connsiteY171" fmla="*/ 477240 h 735059"/>
                <a:gd name="connsiteX172" fmla="*/ 688435 w 715862"/>
                <a:gd name="connsiteY172" fmla="*/ 482725 h 735059"/>
                <a:gd name="connsiteX173" fmla="*/ 688435 w 715862"/>
                <a:gd name="connsiteY173" fmla="*/ 482725 h 735059"/>
                <a:gd name="connsiteX174" fmla="*/ 405930 w 715862"/>
                <a:gd name="connsiteY174" fmla="*/ 309932 h 735059"/>
                <a:gd name="connsiteX175" fmla="*/ 394959 w 715862"/>
                <a:gd name="connsiteY175" fmla="*/ 298961 h 735059"/>
                <a:gd name="connsiteX176" fmla="*/ 405930 w 715862"/>
                <a:gd name="connsiteY176" fmla="*/ 287990 h 735059"/>
                <a:gd name="connsiteX177" fmla="*/ 405930 w 715862"/>
                <a:gd name="connsiteY177" fmla="*/ 309932 h 735059"/>
                <a:gd name="connsiteX178" fmla="*/ 628094 w 715862"/>
                <a:gd name="connsiteY178" fmla="*/ 285247 h 735059"/>
                <a:gd name="connsiteX179" fmla="*/ 639065 w 715862"/>
                <a:gd name="connsiteY179" fmla="*/ 296218 h 735059"/>
                <a:gd name="connsiteX180" fmla="*/ 628094 w 715862"/>
                <a:gd name="connsiteY180" fmla="*/ 307189 h 735059"/>
                <a:gd name="connsiteX181" fmla="*/ 628094 w 715862"/>
                <a:gd name="connsiteY181" fmla="*/ 285247 h 735059"/>
                <a:gd name="connsiteX182" fmla="*/ 381245 w 715862"/>
                <a:gd name="connsiteY182" fmla="*/ 715860 h 735059"/>
                <a:gd name="connsiteX183" fmla="*/ 345589 w 715862"/>
                <a:gd name="connsiteY183" fmla="*/ 691176 h 735059"/>
                <a:gd name="connsiteX184" fmla="*/ 416901 w 715862"/>
                <a:gd name="connsiteY184" fmla="*/ 691176 h 735059"/>
                <a:gd name="connsiteX185" fmla="*/ 463528 w 715862"/>
                <a:gd name="connsiteY185" fmla="*/ 702146 h 735059"/>
                <a:gd name="connsiteX186" fmla="*/ 405930 w 715862"/>
                <a:gd name="connsiteY186" fmla="*/ 715860 h 735059"/>
                <a:gd name="connsiteX187" fmla="*/ 381245 w 715862"/>
                <a:gd name="connsiteY187" fmla="*/ 715860 h 735059"/>
                <a:gd name="connsiteX188" fmla="*/ 381245 w 715862"/>
                <a:gd name="connsiteY188" fmla="*/ 715860 h 735059"/>
                <a:gd name="connsiteX189" fmla="*/ 345589 w 715862"/>
                <a:gd name="connsiteY189" fmla="*/ 554037 h 735059"/>
                <a:gd name="connsiteX190" fmla="*/ 405930 w 715862"/>
                <a:gd name="connsiteY190" fmla="*/ 554037 h 735059"/>
                <a:gd name="connsiteX191" fmla="*/ 405930 w 715862"/>
                <a:gd name="connsiteY191" fmla="*/ 578722 h 735059"/>
                <a:gd name="connsiteX192" fmla="*/ 345589 w 715862"/>
                <a:gd name="connsiteY192" fmla="*/ 578722 h 735059"/>
                <a:gd name="connsiteX193" fmla="*/ 345589 w 715862"/>
                <a:gd name="connsiteY193" fmla="*/ 554037 h 735059"/>
                <a:gd name="connsiteX194" fmla="*/ 455300 w 715862"/>
                <a:gd name="connsiteY194" fmla="*/ 444327 h 735059"/>
                <a:gd name="connsiteX195" fmla="*/ 455300 w 715862"/>
                <a:gd name="connsiteY195" fmla="*/ 493697 h 735059"/>
                <a:gd name="connsiteX196" fmla="*/ 460785 w 715862"/>
                <a:gd name="connsiteY196" fmla="*/ 504668 h 735059"/>
                <a:gd name="connsiteX197" fmla="*/ 471756 w 715862"/>
                <a:gd name="connsiteY197" fmla="*/ 507411 h 735059"/>
                <a:gd name="connsiteX198" fmla="*/ 504670 w 715862"/>
                <a:gd name="connsiteY198" fmla="*/ 499182 h 735059"/>
                <a:gd name="connsiteX199" fmla="*/ 504670 w 715862"/>
                <a:gd name="connsiteY199" fmla="*/ 597922 h 735059"/>
                <a:gd name="connsiteX200" fmla="*/ 430615 w 715862"/>
                <a:gd name="connsiteY200" fmla="*/ 584208 h 735059"/>
                <a:gd name="connsiteX201" fmla="*/ 430615 w 715862"/>
                <a:gd name="connsiteY201" fmla="*/ 507411 h 735059"/>
                <a:gd name="connsiteX202" fmla="*/ 405930 w 715862"/>
                <a:gd name="connsiteY202" fmla="*/ 507411 h 735059"/>
                <a:gd name="connsiteX203" fmla="*/ 405930 w 715862"/>
                <a:gd name="connsiteY203" fmla="*/ 532096 h 735059"/>
                <a:gd name="connsiteX204" fmla="*/ 345589 w 715862"/>
                <a:gd name="connsiteY204" fmla="*/ 532096 h 735059"/>
                <a:gd name="connsiteX205" fmla="*/ 345589 w 715862"/>
                <a:gd name="connsiteY205" fmla="*/ 496439 h 735059"/>
                <a:gd name="connsiteX206" fmla="*/ 394959 w 715862"/>
                <a:gd name="connsiteY206" fmla="*/ 447070 h 735059"/>
                <a:gd name="connsiteX207" fmla="*/ 455300 w 715862"/>
                <a:gd name="connsiteY207" fmla="*/ 447070 h 735059"/>
                <a:gd name="connsiteX208" fmla="*/ 479984 w 715862"/>
                <a:gd name="connsiteY208" fmla="*/ 477240 h 735059"/>
                <a:gd name="connsiteX209" fmla="*/ 479984 w 715862"/>
                <a:gd name="connsiteY209" fmla="*/ 460784 h 735059"/>
                <a:gd name="connsiteX210" fmla="*/ 493698 w 715862"/>
                <a:gd name="connsiteY210" fmla="*/ 474498 h 735059"/>
                <a:gd name="connsiteX211" fmla="*/ 479984 w 715862"/>
                <a:gd name="connsiteY211" fmla="*/ 477240 h 735059"/>
                <a:gd name="connsiteX212" fmla="*/ 430615 w 715862"/>
                <a:gd name="connsiteY212" fmla="*/ 233135 h 735059"/>
                <a:gd name="connsiteX213" fmla="*/ 433358 w 715862"/>
                <a:gd name="connsiteY213" fmla="*/ 233135 h 735059"/>
                <a:gd name="connsiteX214" fmla="*/ 430615 w 715862"/>
                <a:gd name="connsiteY214" fmla="*/ 241363 h 735059"/>
                <a:gd name="connsiteX215" fmla="*/ 430615 w 715862"/>
                <a:gd name="connsiteY215" fmla="*/ 233135 h 735059"/>
                <a:gd name="connsiteX216" fmla="*/ 603409 w 715862"/>
                <a:gd name="connsiteY216" fmla="*/ 241363 h 735059"/>
                <a:gd name="connsiteX217" fmla="*/ 589695 w 715862"/>
                <a:gd name="connsiteY217" fmla="*/ 216678 h 735059"/>
                <a:gd name="connsiteX218" fmla="*/ 578724 w 715862"/>
                <a:gd name="connsiteY218" fmla="*/ 211192 h 735059"/>
                <a:gd name="connsiteX219" fmla="*/ 444329 w 715862"/>
                <a:gd name="connsiteY219" fmla="*/ 211192 h 735059"/>
                <a:gd name="connsiteX220" fmla="*/ 419644 w 715862"/>
                <a:gd name="connsiteY220" fmla="*/ 186508 h 735059"/>
                <a:gd name="connsiteX221" fmla="*/ 419644 w 715862"/>
                <a:gd name="connsiteY221" fmla="*/ 161823 h 735059"/>
                <a:gd name="connsiteX222" fmla="*/ 567753 w 715862"/>
                <a:gd name="connsiteY222" fmla="*/ 161823 h 735059"/>
                <a:gd name="connsiteX223" fmla="*/ 603409 w 715862"/>
                <a:gd name="connsiteY223" fmla="*/ 197478 h 735059"/>
                <a:gd name="connsiteX224" fmla="*/ 603409 w 715862"/>
                <a:gd name="connsiteY224" fmla="*/ 222163 h 735059"/>
                <a:gd name="connsiteX225" fmla="*/ 603409 w 715862"/>
                <a:gd name="connsiteY225" fmla="*/ 241363 h 735059"/>
                <a:gd name="connsiteX226" fmla="*/ 603409 w 715862"/>
                <a:gd name="connsiteY226" fmla="*/ 320903 h 735059"/>
                <a:gd name="connsiteX227" fmla="*/ 518384 w 715862"/>
                <a:gd name="connsiteY227" fmla="*/ 405928 h 735059"/>
                <a:gd name="connsiteX228" fmla="*/ 433358 w 715862"/>
                <a:gd name="connsiteY228" fmla="*/ 320903 h 735059"/>
                <a:gd name="connsiteX229" fmla="*/ 433358 w 715862"/>
                <a:gd name="connsiteY229" fmla="*/ 287990 h 735059"/>
                <a:gd name="connsiteX230" fmla="*/ 466270 w 715862"/>
                <a:gd name="connsiteY230" fmla="*/ 235877 h 735059"/>
                <a:gd name="connsiteX231" fmla="*/ 575981 w 715862"/>
                <a:gd name="connsiteY231" fmla="*/ 235877 h 735059"/>
                <a:gd name="connsiteX232" fmla="*/ 608895 w 715862"/>
                <a:gd name="connsiteY232" fmla="*/ 287990 h 735059"/>
                <a:gd name="connsiteX233" fmla="*/ 608895 w 715862"/>
                <a:gd name="connsiteY233" fmla="*/ 320903 h 735059"/>
                <a:gd name="connsiteX234" fmla="*/ 603409 w 715862"/>
                <a:gd name="connsiteY234" fmla="*/ 320903 h 735059"/>
                <a:gd name="connsiteX235" fmla="*/ 540326 w 715862"/>
                <a:gd name="connsiteY235" fmla="*/ 474498 h 735059"/>
                <a:gd name="connsiteX236" fmla="*/ 554039 w 715862"/>
                <a:gd name="connsiteY236" fmla="*/ 460784 h 735059"/>
                <a:gd name="connsiteX237" fmla="*/ 554039 w 715862"/>
                <a:gd name="connsiteY237" fmla="*/ 477240 h 735059"/>
                <a:gd name="connsiteX238" fmla="*/ 540326 w 715862"/>
                <a:gd name="connsiteY238" fmla="*/ 474498 h 735059"/>
                <a:gd name="connsiteX239" fmla="*/ 518384 w 715862"/>
                <a:gd name="connsiteY239" fmla="*/ 463527 h 735059"/>
                <a:gd name="connsiteX240" fmla="*/ 482727 w 715862"/>
                <a:gd name="connsiteY240" fmla="*/ 427870 h 735059"/>
                <a:gd name="connsiteX241" fmla="*/ 482727 w 715862"/>
                <a:gd name="connsiteY241" fmla="*/ 427870 h 735059"/>
                <a:gd name="connsiteX242" fmla="*/ 556782 w 715862"/>
                <a:gd name="connsiteY242" fmla="*/ 427870 h 735059"/>
                <a:gd name="connsiteX243" fmla="*/ 556782 w 715862"/>
                <a:gd name="connsiteY243" fmla="*/ 427870 h 735059"/>
                <a:gd name="connsiteX244" fmla="*/ 518384 w 715862"/>
                <a:gd name="connsiteY244" fmla="*/ 463527 h 735059"/>
                <a:gd name="connsiteX245" fmla="*/ 688435 w 715862"/>
                <a:gd name="connsiteY245" fmla="*/ 652777 h 735059"/>
                <a:gd name="connsiteX246" fmla="*/ 688435 w 715862"/>
                <a:gd name="connsiteY246" fmla="*/ 680205 h 735059"/>
                <a:gd name="connsiteX247" fmla="*/ 652779 w 715862"/>
                <a:gd name="connsiteY247" fmla="*/ 715860 h 735059"/>
                <a:gd name="connsiteX248" fmla="*/ 630837 w 715862"/>
                <a:gd name="connsiteY248" fmla="*/ 715860 h 735059"/>
                <a:gd name="connsiteX249" fmla="*/ 422387 w 715862"/>
                <a:gd name="connsiteY249" fmla="*/ 666491 h 735059"/>
                <a:gd name="connsiteX250" fmla="*/ 419644 w 715862"/>
                <a:gd name="connsiteY250" fmla="*/ 666491 h 735059"/>
                <a:gd name="connsiteX251" fmla="*/ 345589 w 715862"/>
                <a:gd name="connsiteY251" fmla="*/ 666491 h 735059"/>
                <a:gd name="connsiteX252" fmla="*/ 345589 w 715862"/>
                <a:gd name="connsiteY252" fmla="*/ 606150 h 735059"/>
                <a:gd name="connsiteX253" fmla="*/ 419644 w 715862"/>
                <a:gd name="connsiteY253" fmla="*/ 606150 h 735059"/>
                <a:gd name="connsiteX254" fmla="*/ 688435 w 715862"/>
                <a:gd name="connsiteY254" fmla="*/ 652777 h 735059"/>
                <a:gd name="connsiteX255" fmla="*/ 688435 w 715862"/>
                <a:gd name="connsiteY255" fmla="*/ 603408 h 735059"/>
                <a:gd name="connsiteX256" fmla="*/ 688435 w 715862"/>
                <a:gd name="connsiteY256" fmla="*/ 625349 h 735059"/>
                <a:gd name="connsiteX257" fmla="*/ 586953 w 715862"/>
                <a:gd name="connsiteY257" fmla="*/ 608893 h 735059"/>
                <a:gd name="connsiteX258" fmla="*/ 614381 w 715862"/>
                <a:gd name="connsiteY258" fmla="*/ 603408 h 735059"/>
                <a:gd name="connsiteX259" fmla="*/ 688435 w 715862"/>
                <a:gd name="connsiteY259" fmla="*/ 603408 h 735059"/>
                <a:gd name="connsiteX260" fmla="*/ 688435 w 715862"/>
                <a:gd name="connsiteY260" fmla="*/ 554037 h 735059"/>
                <a:gd name="connsiteX261" fmla="*/ 688435 w 715862"/>
                <a:gd name="connsiteY261" fmla="*/ 578722 h 735059"/>
                <a:gd name="connsiteX262" fmla="*/ 628094 w 715862"/>
                <a:gd name="connsiteY262" fmla="*/ 578722 h 735059"/>
                <a:gd name="connsiteX263" fmla="*/ 628094 w 715862"/>
                <a:gd name="connsiteY263" fmla="*/ 554037 h 735059"/>
                <a:gd name="connsiteX264" fmla="*/ 688435 w 715862"/>
                <a:gd name="connsiteY264" fmla="*/ 554037 h 735059"/>
                <a:gd name="connsiteX265" fmla="*/ 578724 w 715862"/>
                <a:gd name="connsiteY265" fmla="*/ 532096 h 735059"/>
                <a:gd name="connsiteX266" fmla="*/ 578724 w 715862"/>
                <a:gd name="connsiteY266" fmla="*/ 556780 h 735059"/>
                <a:gd name="connsiteX267" fmla="*/ 554039 w 715862"/>
                <a:gd name="connsiteY267" fmla="*/ 556780 h 735059"/>
                <a:gd name="connsiteX268" fmla="*/ 554039 w 715862"/>
                <a:gd name="connsiteY268" fmla="*/ 532096 h 735059"/>
                <a:gd name="connsiteX269" fmla="*/ 578724 w 715862"/>
                <a:gd name="connsiteY269" fmla="*/ 532096 h 735059"/>
                <a:gd name="connsiteX270" fmla="*/ 518384 w 715862"/>
                <a:gd name="connsiteY270" fmla="*/ 370273 h 735059"/>
                <a:gd name="connsiteX271" fmla="*/ 474499 w 715862"/>
                <a:gd name="connsiteY271" fmla="*/ 356559 h 735059"/>
                <a:gd name="connsiteX272" fmla="*/ 488213 w 715862"/>
                <a:gd name="connsiteY272" fmla="*/ 337359 h 735059"/>
                <a:gd name="connsiteX273" fmla="*/ 548553 w 715862"/>
                <a:gd name="connsiteY273" fmla="*/ 337359 h 735059"/>
                <a:gd name="connsiteX274" fmla="*/ 562267 w 715862"/>
                <a:gd name="connsiteY274" fmla="*/ 356559 h 735059"/>
                <a:gd name="connsiteX275" fmla="*/ 518384 w 715862"/>
                <a:gd name="connsiteY275" fmla="*/ 370273 h 735059"/>
                <a:gd name="connsiteX276" fmla="*/ 518384 w 715862"/>
                <a:gd name="connsiteY276" fmla="*/ 370273 h 735059"/>
                <a:gd name="connsiteX277" fmla="*/ 559525 w 715862"/>
                <a:gd name="connsiteY277" fmla="*/ 309932 h 735059"/>
                <a:gd name="connsiteX278" fmla="*/ 540326 w 715862"/>
                <a:gd name="connsiteY278" fmla="*/ 290732 h 735059"/>
                <a:gd name="connsiteX279" fmla="*/ 551296 w 715862"/>
                <a:gd name="connsiteY279" fmla="*/ 274276 h 735059"/>
                <a:gd name="connsiteX280" fmla="*/ 570496 w 715862"/>
                <a:gd name="connsiteY280" fmla="*/ 277018 h 735059"/>
                <a:gd name="connsiteX281" fmla="*/ 573239 w 715862"/>
                <a:gd name="connsiteY281" fmla="*/ 296218 h 735059"/>
                <a:gd name="connsiteX282" fmla="*/ 559525 w 715862"/>
                <a:gd name="connsiteY282" fmla="*/ 309932 h 735059"/>
                <a:gd name="connsiteX283" fmla="*/ 559525 w 715862"/>
                <a:gd name="connsiteY283" fmla="*/ 309932 h 735059"/>
                <a:gd name="connsiteX284" fmla="*/ 493698 w 715862"/>
                <a:gd name="connsiteY284" fmla="*/ 290732 h 735059"/>
                <a:gd name="connsiteX285" fmla="*/ 474499 w 715862"/>
                <a:gd name="connsiteY285" fmla="*/ 309932 h 735059"/>
                <a:gd name="connsiteX286" fmla="*/ 458042 w 715862"/>
                <a:gd name="connsiteY286" fmla="*/ 298961 h 735059"/>
                <a:gd name="connsiteX287" fmla="*/ 460785 w 715862"/>
                <a:gd name="connsiteY287" fmla="*/ 279761 h 735059"/>
                <a:gd name="connsiteX288" fmla="*/ 479984 w 715862"/>
                <a:gd name="connsiteY288" fmla="*/ 277018 h 735059"/>
                <a:gd name="connsiteX289" fmla="*/ 493698 w 715862"/>
                <a:gd name="connsiteY289" fmla="*/ 290732 h 735059"/>
                <a:gd name="connsiteX290" fmla="*/ 493698 w 715862"/>
                <a:gd name="connsiteY290" fmla="*/ 290732 h 735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715862" h="735059">
                  <a:moveTo>
                    <a:pt x="0" y="628092"/>
                  </a:moveTo>
                  <a:cubicBezTo>
                    <a:pt x="0" y="633577"/>
                    <a:pt x="5486" y="639063"/>
                    <a:pt x="10972" y="639063"/>
                  </a:cubicBezTo>
                  <a:lnTo>
                    <a:pt x="293476" y="639063"/>
                  </a:lnTo>
                  <a:lnTo>
                    <a:pt x="293476" y="614379"/>
                  </a:lnTo>
                  <a:lnTo>
                    <a:pt x="21943" y="614379"/>
                  </a:lnTo>
                  <a:lnTo>
                    <a:pt x="21943" y="589694"/>
                  </a:lnTo>
                  <a:lnTo>
                    <a:pt x="293476" y="589694"/>
                  </a:lnTo>
                  <a:lnTo>
                    <a:pt x="293476" y="565008"/>
                  </a:lnTo>
                  <a:lnTo>
                    <a:pt x="233135" y="565008"/>
                  </a:lnTo>
                  <a:lnTo>
                    <a:pt x="233135" y="282504"/>
                  </a:lnTo>
                  <a:cubicBezTo>
                    <a:pt x="233135" y="277018"/>
                    <a:pt x="227650" y="271533"/>
                    <a:pt x="222164" y="271533"/>
                  </a:cubicBezTo>
                  <a:lnTo>
                    <a:pt x="74055" y="271533"/>
                  </a:lnTo>
                  <a:cubicBezTo>
                    <a:pt x="68569" y="271533"/>
                    <a:pt x="63084" y="277018"/>
                    <a:pt x="63084" y="282504"/>
                  </a:cubicBezTo>
                  <a:lnTo>
                    <a:pt x="63084" y="565008"/>
                  </a:lnTo>
                  <a:lnTo>
                    <a:pt x="27428" y="565008"/>
                  </a:lnTo>
                  <a:lnTo>
                    <a:pt x="27428" y="515639"/>
                  </a:lnTo>
                  <a:lnTo>
                    <a:pt x="2743" y="515639"/>
                  </a:lnTo>
                  <a:lnTo>
                    <a:pt x="2743" y="628092"/>
                  </a:lnTo>
                  <a:lnTo>
                    <a:pt x="0" y="628092"/>
                  </a:lnTo>
                  <a:close/>
                  <a:moveTo>
                    <a:pt x="87769" y="296218"/>
                  </a:moveTo>
                  <a:lnTo>
                    <a:pt x="211193" y="296218"/>
                  </a:lnTo>
                  <a:lnTo>
                    <a:pt x="211193" y="567751"/>
                  </a:lnTo>
                  <a:lnTo>
                    <a:pt x="87769" y="567751"/>
                  </a:lnTo>
                  <a:lnTo>
                    <a:pt x="87769" y="296218"/>
                  </a:lnTo>
                  <a:close/>
                  <a:moveTo>
                    <a:pt x="639065" y="345587"/>
                  </a:moveTo>
                  <a:lnTo>
                    <a:pt x="663750" y="345587"/>
                  </a:lnTo>
                  <a:lnTo>
                    <a:pt x="663750" y="394958"/>
                  </a:lnTo>
                  <a:lnTo>
                    <a:pt x="639065" y="394958"/>
                  </a:lnTo>
                  <a:lnTo>
                    <a:pt x="639065" y="345587"/>
                  </a:lnTo>
                  <a:close/>
                  <a:moveTo>
                    <a:pt x="296219" y="493697"/>
                  </a:moveTo>
                  <a:lnTo>
                    <a:pt x="296219" y="518382"/>
                  </a:lnTo>
                  <a:lnTo>
                    <a:pt x="271535" y="518382"/>
                  </a:lnTo>
                  <a:cubicBezTo>
                    <a:pt x="266049" y="518382"/>
                    <a:pt x="260563" y="512896"/>
                    <a:pt x="260563" y="507411"/>
                  </a:cubicBezTo>
                  <a:lnTo>
                    <a:pt x="260563" y="285247"/>
                  </a:lnTo>
                  <a:cubicBezTo>
                    <a:pt x="260563" y="279761"/>
                    <a:pt x="266049" y="274276"/>
                    <a:pt x="271535" y="274276"/>
                  </a:cubicBezTo>
                  <a:lnTo>
                    <a:pt x="356560" y="274276"/>
                  </a:lnTo>
                  <a:lnTo>
                    <a:pt x="356560" y="298961"/>
                  </a:lnTo>
                  <a:lnTo>
                    <a:pt x="282506" y="298961"/>
                  </a:lnTo>
                  <a:lnTo>
                    <a:pt x="282506" y="496439"/>
                  </a:lnTo>
                  <a:lnTo>
                    <a:pt x="296219" y="496439"/>
                  </a:lnTo>
                  <a:close/>
                  <a:moveTo>
                    <a:pt x="0" y="159080"/>
                  </a:moveTo>
                  <a:cubicBezTo>
                    <a:pt x="0" y="159080"/>
                    <a:pt x="0" y="161823"/>
                    <a:pt x="0" y="161823"/>
                  </a:cubicBezTo>
                  <a:cubicBezTo>
                    <a:pt x="0" y="161823"/>
                    <a:pt x="0" y="493697"/>
                    <a:pt x="0" y="493697"/>
                  </a:cubicBezTo>
                  <a:lnTo>
                    <a:pt x="24686" y="493697"/>
                  </a:lnTo>
                  <a:lnTo>
                    <a:pt x="24686" y="235877"/>
                  </a:lnTo>
                  <a:cubicBezTo>
                    <a:pt x="38399" y="246849"/>
                    <a:pt x="54855" y="249591"/>
                    <a:pt x="71312" y="246849"/>
                  </a:cubicBezTo>
                  <a:cubicBezTo>
                    <a:pt x="87769" y="244106"/>
                    <a:pt x="101483" y="235877"/>
                    <a:pt x="112454" y="222163"/>
                  </a:cubicBezTo>
                  <a:cubicBezTo>
                    <a:pt x="123425" y="238620"/>
                    <a:pt x="142624" y="246849"/>
                    <a:pt x="161824" y="246849"/>
                  </a:cubicBezTo>
                  <a:cubicBezTo>
                    <a:pt x="181023" y="246849"/>
                    <a:pt x="200223" y="238620"/>
                    <a:pt x="211193" y="222163"/>
                  </a:cubicBezTo>
                  <a:cubicBezTo>
                    <a:pt x="222164" y="238620"/>
                    <a:pt x="241364" y="246849"/>
                    <a:pt x="260563" y="246849"/>
                  </a:cubicBezTo>
                  <a:cubicBezTo>
                    <a:pt x="279763" y="246849"/>
                    <a:pt x="298962" y="238620"/>
                    <a:pt x="309933" y="222163"/>
                  </a:cubicBezTo>
                  <a:cubicBezTo>
                    <a:pt x="329132" y="246849"/>
                    <a:pt x="362046" y="255077"/>
                    <a:pt x="389473" y="238620"/>
                  </a:cubicBezTo>
                  <a:lnTo>
                    <a:pt x="378502" y="216678"/>
                  </a:lnTo>
                  <a:cubicBezTo>
                    <a:pt x="367532" y="222163"/>
                    <a:pt x="353818" y="222163"/>
                    <a:pt x="342846" y="216678"/>
                  </a:cubicBezTo>
                  <a:cubicBezTo>
                    <a:pt x="331875" y="211192"/>
                    <a:pt x="323647" y="197478"/>
                    <a:pt x="323647" y="183765"/>
                  </a:cubicBezTo>
                  <a:lnTo>
                    <a:pt x="323647" y="172794"/>
                  </a:lnTo>
                  <a:lnTo>
                    <a:pt x="373017" y="172794"/>
                  </a:lnTo>
                  <a:lnTo>
                    <a:pt x="373017" y="148109"/>
                  </a:lnTo>
                  <a:lnTo>
                    <a:pt x="320904" y="148109"/>
                  </a:lnTo>
                  <a:lnTo>
                    <a:pt x="320904" y="24685"/>
                  </a:lnTo>
                  <a:lnTo>
                    <a:pt x="394959" y="24685"/>
                  </a:lnTo>
                  <a:lnTo>
                    <a:pt x="394959" y="109710"/>
                  </a:lnTo>
                  <a:lnTo>
                    <a:pt x="419644" y="109710"/>
                  </a:lnTo>
                  <a:lnTo>
                    <a:pt x="419644" y="24685"/>
                  </a:lnTo>
                  <a:lnTo>
                    <a:pt x="482727" y="24685"/>
                  </a:lnTo>
                  <a:lnTo>
                    <a:pt x="490956" y="123424"/>
                  </a:lnTo>
                  <a:lnTo>
                    <a:pt x="515641" y="120681"/>
                  </a:lnTo>
                  <a:lnTo>
                    <a:pt x="507412" y="21942"/>
                  </a:lnTo>
                  <a:lnTo>
                    <a:pt x="570496" y="21942"/>
                  </a:lnTo>
                  <a:lnTo>
                    <a:pt x="586953" y="123424"/>
                  </a:lnTo>
                  <a:lnTo>
                    <a:pt x="611638" y="120681"/>
                  </a:lnTo>
                  <a:lnTo>
                    <a:pt x="595181" y="24685"/>
                  </a:lnTo>
                  <a:lnTo>
                    <a:pt x="658264" y="24685"/>
                  </a:lnTo>
                  <a:lnTo>
                    <a:pt x="688435" y="148109"/>
                  </a:lnTo>
                  <a:lnTo>
                    <a:pt x="641808" y="148109"/>
                  </a:lnTo>
                  <a:lnTo>
                    <a:pt x="641808" y="172794"/>
                  </a:lnTo>
                  <a:lnTo>
                    <a:pt x="691178" y="172794"/>
                  </a:lnTo>
                  <a:lnTo>
                    <a:pt x="691178" y="183765"/>
                  </a:lnTo>
                  <a:cubicBezTo>
                    <a:pt x="691178" y="202964"/>
                    <a:pt x="674721" y="219421"/>
                    <a:pt x="655522" y="219421"/>
                  </a:cubicBezTo>
                  <a:lnTo>
                    <a:pt x="655522" y="244106"/>
                  </a:lnTo>
                  <a:cubicBezTo>
                    <a:pt x="669236" y="244106"/>
                    <a:pt x="682950" y="238620"/>
                    <a:pt x="691178" y="233135"/>
                  </a:cubicBezTo>
                  <a:lnTo>
                    <a:pt x="691178" y="416899"/>
                  </a:lnTo>
                  <a:lnTo>
                    <a:pt x="715862" y="416899"/>
                  </a:lnTo>
                  <a:cubicBezTo>
                    <a:pt x="715862" y="416899"/>
                    <a:pt x="715862" y="159080"/>
                    <a:pt x="715862" y="159080"/>
                  </a:cubicBezTo>
                  <a:cubicBezTo>
                    <a:pt x="715862" y="159080"/>
                    <a:pt x="715862" y="156337"/>
                    <a:pt x="715862" y="156337"/>
                  </a:cubicBezTo>
                  <a:cubicBezTo>
                    <a:pt x="715862" y="156337"/>
                    <a:pt x="680207" y="8228"/>
                    <a:pt x="680207" y="8228"/>
                  </a:cubicBezTo>
                  <a:cubicBezTo>
                    <a:pt x="680207" y="2742"/>
                    <a:pt x="674721" y="0"/>
                    <a:pt x="669236" y="0"/>
                  </a:cubicBezTo>
                  <a:lnTo>
                    <a:pt x="54855" y="0"/>
                  </a:lnTo>
                  <a:cubicBezTo>
                    <a:pt x="49370" y="0"/>
                    <a:pt x="43884" y="2742"/>
                    <a:pt x="43884" y="8228"/>
                  </a:cubicBezTo>
                  <a:lnTo>
                    <a:pt x="0" y="159080"/>
                  </a:lnTo>
                  <a:close/>
                  <a:moveTo>
                    <a:pt x="296219" y="150852"/>
                  </a:moveTo>
                  <a:lnTo>
                    <a:pt x="222164" y="150852"/>
                  </a:lnTo>
                  <a:lnTo>
                    <a:pt x="233135" y="27428"/>
                  </a:lnTo>
                  <a:lnTo>
                    <a:pt x="296219" y="27428"/>
                  </a:lnTo>
                  <a:lnTo>
                    <a:pt x="296219" y="150852"/>
                  </a:lnTo>
                  <a:close/>
                  <a:moveTo>
                    <a:pt x="222164" y="172794"/>
                  </a:moveTo>
                  <a:lnTo>
                    <a:pt x="296219" y="172794"/>
                  </a:lnTo>
                  <a:lnTo>
                    <a:pt x="296219" y="183765"/>
                  </a:lnTo>
                  <a:cubicBezTo>
                    <a:pt x="296219" y="202964"/>
                    <a:pt x="279763" y="219421"/>
                    <a:pt x="260563" y="219421"/>
                  </a:cubicBezTo>
                  <a:cubicBezTo>
                    <a:pt x="241364" y="219421"/>
                    <a:pt x="224907" y="202964"/>
                    <a:pt x="224907" y="183765"/>
                  </a:cubicBezTo>
                  <a:lnTo>
                    <a:pt x="224907" y="172794"/>
                  </a:lnTo>
                  <a:close/>
                  <a:moveTo>
                    <a:pt x="197480" y="150852"/>
                  </a:moveTo>
                  <a:lnTo>
                    <a:pt x="126167" y="150852"/>
                  </a:lnTo>
                  <a:lnTo>
                    <a:pt x="145367" y="27428"/>
                  </a:lnTo>
                  <a:lnTo>
                    <a:pt x="208450" y="27428"/>
                  </a:lnTo>
                  <a:lnTo>
                    <a:pt x="197480" y="150852"/>
                  </a:lnTo>
                  <a:close/>
                  <a:moveTo>
                    <a:pt x="123425" y="172794"/>
                  </a:moveTo>
                  <a:lnTo>
                    <a:pt x="197480" y="172794"/>
                  </a:lnTo>
                  <a:lnTo>
                    <a:pt x="197480" y="183765"/>
                  </a:lnTo>
                  <a:cubicBezTo>
                    <a:pt x="197480" y="202964"/>
                    <a:pt x="181023" y="219421"/>
                    <a:pt x="161824" y="219421"/>
                  </a:cubicBezTo>
                  <a:cubicBezTo>
                    <a:pt x="142624" y="219421"/>
                    <a:pt x="126167" y="202964"/>
                    <a:pt x="126167" y="183765"/>
                  </a:cubicBezTo>
                  <a:lnTo>
                    <a:pt x="126167" y="172794"/>
                  </a:lnTo>
                  <a:close/>
                  <a:moveTo>
                    <a:pt x="101483" y="150852"/>
                  </a:moveTo>
                  <a:lnTo>
                    <a:pt x="30171" y="150852"/>
                  </a:lnTo>
                  <a:lnTo>
                    <a:pt x="60341" y="27428"/>
                  </a:lnTo>
                  <a:lnTo>
                    <a:pt x="123425" y="27428"/>
                  </a:lnTo>
                  <a:lnTo>
                    <a:pt x="112454" y="87768"/>
                  </a:lnTo>
                  <a:lnTo>
                    <a:pt x="101483" y="150852"/>
                  </a:lnTo>
                  <a:close/>
                  <a:moveTo>
                    <a:pt x="24686" y="172794"/>
                  </a:moveTo>
                  <a:lnTo>
                    <a:pt x="98740" y="172794"/>
                  </a:lnTo>
                  <a:lnTo>
                    <a:pt x="98740" y="183765"/>
                  </a:lnTo>
                  <a:cubicBezTo>
                    <a:pt x="98740" y="202964"/>
                    <a:pt x="82283" y="219421"/>
                    <a:pt x="63084" y="219421"/>
                  </a:cubicBezTo>
                  <a:cubicBezTo>
                    <a:pt x="43884" y="219421"/>
                    <a:pt x="27428" y="202964"/>
                    <a:pt x="27428" y="183765"/>
                  </a:cubicBezTo>
                  <a:lnTo>
                    <a:pt x="27428" y="172794"/>
                  </a:lnTo>
                  <a:close/>
                  <a:moveTo>
                    <a:pt x="112454" y="394958"/>
                  </a:moveTo>
                  <a:lnTo>
                    <a:pt x="137138" y="394958"/>
                  </a:lnTo>
                  <a:lnTo>
                    <a:pt x="137138" y="469012"/>
                  </a:lnTo>
                  <a:lnTo>
                    <a:pt x="112454" y="469012"/>
                  </a:lnTo>
                  <a:lnTo>
                    <a:pt x="112454" y="394958"/>
                  </a:lnTo>
                  <a:close/>
                  <a:moveTo>
                    <a:pt x="688435" y="482725"/>
                  </a:moveTo>
                  <a:cubicBezTo>
                    <a:pt x="688435" y="485468"/>
                    <a:pt x="688435" y="488211"/>
                    <a:pt x="688435" y="493697"/>
                  </a:cubicBezTo>
                  <a:lnTo>
                    <a:pt x="688435" y="529353"/>
                  </a:lnTo>
                  <a:lnTo>
                    <a:pt x="628094" y="529353"/>
                  </a:lnTo>
                  <a:lnTo>
                    <a:pt x="628094" y="504668"/>
                  </a:lnTo>
                  <a:lnTo>
                    <a:pt x="603409" y="504668"/>
                  </a:lnTo>
                  <a:lnTo>
                    <a:pt x="603409" y="581465"/>
                  </a:lnTo>
                  <a:lnTo>
                    <a:pt x="529355" y="595179"/>
                  </a:lnTo>
                  <a:lnTo>
                    <a:pt x="529355" y="496439"/>
                  </a:lnTo>
                  <a:lnTo>
                    <a:pt x="562267" y="504668"/>
                  </a:lnTo>
                  <a:cubicBezTo>
                    <a:pt x="565010" y="504668"/>
                    <a:pt x="570496" y="504668"/>
                    <a:pt x="573239" y="501925"/>
                  </a:cubicBezTo>
                  <a:cubicBezTo>
                    <a:pt x="575981" y="499182"/>
                    <a:pt x="578724" y="496439"/>
                    <a:pt x="578724" y="490954"/>
                  </a:cubicBezTo>
                  <a:lnTo>
                    <a:pt x="578724" y="441584"/>
                  </a:lnTo>
                  <a:lnTo>
                    <a:pt x="639065" y="441584"/>
                  </a:lnTo>
                  <a:cubicBezTo>
                    <a:pt x="655522" y="441584"/>
                    <a:pt x="669236" y="449813"/>
                    <a:pt x="677464" y="460784"/>
                  </a:cubicBezTo>
                  <a:lnTo>
                    <a:pt x="696664" y="447070"/>
                  </a:lnTo>
                  <a:cubicBezTo>
                    <a:pt x="682950" y="427870"/>
                    <a:pt x="661007" y="416899"/>
                    <a:pt x="636322" y="416899"/>
                  </a:cubicBezTo>
                  <a:lnTo>
                    <a:pt x="575981" y="416899"/>
                  </a:lnTo>
                  <a:lnTo>
                    <a:pt x="575981" y="411414"/>
                  </a:lnTo>
                  <a:cubicBezTo>
                    <a:pt x="603409" y="392215"/>
                    <a:pt x="619866" y="364787"/>
                    <a:pt x="625351" y="331874"/>
                  </a:cubicBezTo>
                  <a:lnTo>
                    <a:pt x="625351" y="331874"/>
                  </a:lnTo>
                  <a:cubicBezTo>
                    <a:pt x="644550" y="331874"/>
                    <a:pt x="661007" y="315418"/>
                    <a:pt x="661007" y="296218"/>
                  </a:cubicBezTo>
                  <a:cubicBezTo>
                    <a:pt x="661007" y="277018"/>
                    <a:pt x="644550" y="260562"/>
                    <a:pt x="625351" y="260562"/>
                  </a:cubicBezTo>
                  <a:lnTo>
                    <a:pt x="625351" y="200221"/>
                  </a:lnTo>
                  <a:cubicBezTo>
                    <a:pt x="625351" y="167308"/>
                    <a:pt x="597924" y="139880"/>
                    <a:pt x="565010" y="139880"/>
                  </a:cubicBezTo>
                  <a:lnTo>
                    <a:pt x="405930" y="139880"/>
                  </a:lnTo>
                  <a:cubicBezTo>
                    <a:pt x="400444" y="139880"/>
                    <a:pt x="394959" y="145366"/>
                    <a:pt x="394959" y="150852"/>
                  </a:cubicBezTo>
                  <a:lnTo>
                    <a:pt x="394959" y="186508"/>
                  </a:lnTo>
                  <a:cubicBezTo>
                    <a:pt x="394959" y="197478"/>
                    <a:pt x="400444" y="211192"/>
                    <a:pt x="408673" y="219421"/>
                  </a:cubicBezTo>
                  <a:cubicBezTo>
                    <a:pt x="408673" y="222163"/>
                    <a:pt x="408673" y="260562"/>
                    <a:pt x="408673" y="260562"/>
                  </a:cubicBezTo>
                  <a:cubicBezTo>
                    <a:pt x="389473" y="260562"/>
                    <a:pt x="373017" y="277018"/>
                    <a:pt x="373017" y="296218"/>
                  </a:cubicBezTo>
                  <a:cubicBezTo>
                    <a:pt x="373017" y="315418"/>
                    <a:pt x="389473" y="331874"/>
                    <a:pt x="408673" y="331874"/>
                  </a:cubicBezTo>
                  <a:lnTo>
                    <a:pt x="408673" y="331874"/>
                  </a:lnTo>
                  <a:cubicBezTo>
                    <a:pt x="411415" y="364787"/>
                    <a:pt x="430615" y="392215"/>
                    <a:pt x="458042" y="411414"/>
                  </a:cubicBezTo>
                  <a:lnTo>
                    <a:pt x="458042" y="416899"/>
                  </a:lnTo>
                  <a:lnTo>
                    <a:pt x="397701" y="416899"/>
                  </a:lnTo>
                  <a:cubicBezTo>
                    <a:pt x="356560" y="416899"/>
                    <a:pt x="323647" y="449813"/>
                    <a:pt x="323647" y="490954"/>
                  </a:cubicBezTo>
                  <a:lnTo>
                    <a:pt x="323647" y="674719"/>
                  </a:lnTo>
                  <a:cubicBezTo>
                    <a:pt x="323647" y="707632"/>
                    <a:pt x="351075" y="735060"/>
                    <a:pt x="383987" y="735060"/>
                  </a:cubicBezTo>
                  <a:lnTo>
                    <a:pt x="655522" y="735060"/>
                  </a:lnTo>
                  <a:cubicBezTo>
                    <a:pt x="688435" y="735060"/>
                    <a:pt x="715862" y="707632"/>
                    <a:pt x="715862" y="674719"/>
                  </a:cubicBezTo>
                  <a:lnTo>
                    <a:pt x="715862" y="490954"/>
                  </a:lnTo>
                  <a:cubicBezTo>
                    <a:pt x="715862" y="485468"/>
                    <a:pt x="715862" y="479983"/>
                    <a:pt x="713120" y="477240"/>
                  </a:cubicBezTo>
                  <a:lnTo>
                    <a:pt x="688435" y="482725"/>
                  </a:lnTo>
                  <a:lnTo>
                    <a:pt x="688435" y="482725"/>
                  </a:lnTo>
                  <a:close/>
                  <a:moveTo>
                    <a:pt x="405930" y="309932"/>
                  </a:moveTo>
                  <a:cubicBezTo>
                    <a:pt x="400444" y="309932"/>
                    <a:pt x="394959" y="304446"/>
                    <a:pt x="394959" y="298961"/>
                  </a:cubicBezTo>
                  <a:cubicBezTo>
                    <a:pt x="394959" y="293475"/>
                    <a:pt x="400444" y="287990"/>
                    <a:pt x="405930" y="287990"/>
                  </a:cubicBezTo>
                  <a:lnTo>
                    <a:pt x="405930" y="309932"/>
                  </a:lnTo>
                  <a:close/>
                  <a:moveTo>
                    <a:pt x="628094" y="285247"/>
                  </a:moveTo>
                  <a:cubicBezTo>
                    <a:pt x="633579" y="285247"/>
                    <a:pt x="639065" y="290732"/>
                    <a:pt x="639065" y="296218"/>
                  </a:cubicBezTo>
                  <a:cubicBezTo>
                    <a:pt x="639065" y="301704"/>
                    <a:pt x="633579" y="307189"/>
                    <a:pt x="628094" y="307189"/>
                  </a:cubicBezTo>
                  <a:lnTo>
                    <a:pt x="628094" y="285247"/>
                  </a:lnTo>
                  <a:close/>
                  <a:moveTo>
                    <a:pt x="381245" y="715860"/>
                  </a:moveTo>
                  <a:cubicBezTo>
                    <a:pt x="364789" y="715860"/>
                    <a:pt x="351075" y="704889"/>
                    <a:pt x="345589" y="691176"/>
                  </a:cubicBezTo>
                  <a:lnTo>
                    <a:pt x="416901" y="691176"/>
                  </a:lnTo>
                  <a:lnTo>
                    <a:pt x="463528" y="702146"/>
                  </a:lnTo>
                  <a:lnTo>
                    <a:pt x="405930" y="715860"/>
                  </a:lnTo>
                  <a:lnTo>
                    <a:pt x="381245" y="715860"/>
                  </a:lnTo>
                  <a:lnTo>
                    <a:pt x="381245" y="715860"/>
                  </a:lnTo>
                  <a:close/>
                  <a:moveTo>
                    <a:pt x="345589" y="554037"/>
                  </a:moveTo>
                  <a:lnTo>
                    <a:pt x="405930" y="554037"/>
                  </a:lnTo>
                  <a:lnTo>
                    <a:pt x="405930" y="578722"/>
                  </a:lnTo>
                  <a:lnTo>
                    <a:pt x="345589" y="578722"/>
                  </a:lnTo>
                  <a:lnTo>
                    <a:pt x="345589" y="554037"/>
                  </a:lnTo>
                  <a:close/>
                  <a:moveTo>
                    <a:pt x="455300" y="444327"/>
                  </a:moveTo>
                  <a:lnTo>
                    <a:pt x="455300" y="493697"/>
                  </a:lnTo>
                  <a:cubicBezTo>
                    <a:pt x="455300" y="496439"/>
                    <a:pt x="458042" y="501925"/>
                    <a:pt x="460785" y="504668"/>
                  </a:cubicBezTo>
                  <a:cubicBezTo>
                    <a:pt x="463528" y="507411"/>
                    <a:pt x="469013" y="507411"/>
                    <a:pt x="471756" y="507411"/>
                  </a:cubicBezTo>
                  <a:lnTo>
                    <a:pt x="504670" y="499182"/>
                  </a:lnTo>
                  <a:lnTo>
                    <a:pt x="504670" y="597922"/>
                  </a:lnTo>
                  <a:lnTo>
                    <a:pt x="430615" y="584208"/>
                  </a:lnTo>
                  <a:lnTo>
                    <a:pt x="430615" y="507411"/>
                  </a:lnTo>
                  <a:lnTo>
                    <a:pt x="405930" y="507411"/>
                  </a:lnTo>
                  <a:lnTo>
                    <a:pt x="405930" y="532096"/>
                  </a:lnTo>
                  <a:lnTo>
                    <a:pt x="345589" y="532096"/>
                  </a:lnTo>
                  <a:lnTo>
                    <a:pt x="345589" y="496439"/>
                  </a:lnTo>
                  <a:cubicBezTo>
                    <a:pt x="345589" y="469012"/>
                    <a:pt x="367532" y="447070"/>
                    <a:pt x="394959" y="447070"/>
                  </a:cubicBezTo>
                  <a:lnTo>
                    <a:pt x="455300" y="447070"/>
                  </a:lnTo>
                  <a:close/>
                  <a:moveTo>
                    <a:pt x="479984" y="477240"/>
                  </a:moveTo>
                  <a:lnTo>
                    <a:pt x="479984" y="460784"/>
                  </a:lnTo>
                  <a:lnTo>
                    <a:pt x="493698" y="474498"/>
                  </a:lnTo>
                  <a:lnTo>
                    <a:pt x="479984" y="477240"/>
                  </a:lnTo>
                  <a:close/>
                  <a:moveTo>
                    <a:pt x="430615" y="233135"/>
                  </a:moveTo>
                  <a:cubicBezTo>
                    <a:pt x="430615" y="233135"/>
                    <a:pt x="433358" y="233135"/>
                    <a:pt x="433358" y="233135"/>
                  </a:cubicBezTo>
                  <a:lnTo>
                    <a:pt x="430615" y="241363"/>
                  </a:lnTo>
                  <a:lnTo>
                    <a:pt x="430615" y="233135"/>
                  </a:lnTo>
                  <a:close/>
                  <a:moveTo>
                    <a:pt x="603409" y="241363"/>
                  </a:moveTo>
                  <a:lnTo>
                    <a:pt x="589695" y="216678"/>
                  </a:lnTo>
                  <a:cubicBezTo>
                    <a:pt x="586953" y="213935"/>
                    <a:pt x="584210" y="211192"/>
                    <a:pt x="578724" y="211192"/>
                  </a:cubicBezTo>
                  <a:lnTo>
                    <a:pt x="444329" y="211192"/>
                  </a:lnTo>
                  <a:cubicBezTo>
                    <a:pt x="430615" y="211192"/>
                    <a:pt x="419644" y="200221"/>
                    <a:pt x="419644" y="186508"/>
                  </a:cubicBezTo>
                  <a:lnTo>
                    <a:pt x="419644" y="161823"/>
                  </a:lnTo>
                  <a:lnTo>
                    <a:pt x="567753" y="161823"/>
                  </a:lnTo>
                  <a:cubicBezTo>
                    <a:pt x="586953" y="161823"/>
                    <a:pt x="603409" y="178280"/>
                    <a:pt x="603409" y="197478"/>
                  </a:cubicBezTo>
                  <a:lnTo>
                    <a:pt x="603409" y="222163"/>
                  </a:lnTo>
                  <a:lnTo>
                    <a:pt x="603409" y="241363"/>
                  </a:lnTo>
                  <a:close/>
                  <a:moveTo>
                    <a:pt x="603409" y="320903"/>
                  </a:moveTo>
                  <a:cubicBezTo>
                    <a:pt x="603409" y="367530"/>
                    <a:pt x="565010" y="405928"/>
                    <a:pt x="518384" y="405928"/>
                  </a:cubicBezTo>
                  <a:cubicBezTo>
                    <a:pt x="471756" y="405928"/>
                    <a:pt x="433358" y="367530"/>
                    <a:pt x="433358" y="320903"/>
                  </a:cubicBezTo>
                  <a:lnTo>
                    <a:pt x="433358" y="287990"/>
                  </a:lnTo>
                  <a:lnTo>
                    <a:pt x="466270" y="235877"/>
                  </a:lnTo>
                  <a:lnTo>
                    <a:pt x="575981" y="235877"/>
                  </a:lnTo>
                  <a:lnTo>
                    <a:pt x="608895" y="287990"/>
                  </a:lnTo>
                  <a:lnTo>
                    <a:pt x="608895" y="320903"/>
                  </a:lnTo>
                  <a:lnTo>
                    <a:pt x="603409" y="320903"/>
                  </a:lnTo>
                  <a:close/>
                  <a:moveTo>
                    <a:pt x="540326" y="474498"/>
                  </a:moveTo>
                  <a:lnTo>
                    <a:pt x="554039" y="460784"/>
                  </a:lnTo>
                  <a:lnTo>
                    <a:pt x="554039" y="477240"/>
                  </a:lnTo>
                  <a:lnTo>
                    <a:pt x="540326" y="474498"/>
                  </a:lnTo>
                  <a:close/>
                  <a:moveTo>
                    <a:pt x="518384" y="463527"/>
                  </a:moveTo>
                  <a:lnTo>
                    <a:pt x="482727" y="427870"/>
                  </a:lnTo>
                  <a:lnTo>
                    <a:pt x="482727" y="427870"/>
                  </a:lnTo>
                  <a:cubicBezTo>
                    <a:pt x="507412" y="436099"/>
                    <a:pt x="532098" y="436099"/>
                    <a:pt x="556782" y="427870"/>
                  </a:cubicBezTo>
                  <a:lnTo>
                    <a:pt x="556782" y="427870"/>
                  </a:lnTo>
                  <a:lnTo>
                    <a:pt x="518384" y="463527"/>
                  </a:lnTo>
                  <a:close/>
                  <a:moveTo>
                    <a:pt x="688435" y="652777"/>
                  </a:moveTo>
                  <a:lnTo>
                    <a:pt x="688435" y="680205"/>
                  </a:lnTo>
                  <a:cubicBezTo>
                    <a:pt x="688435" y="699404"/>
                    <a:pt x="671978" y="715860"/>
                    <a:pt x="652779" y="715860"/>
                  </a:cubicBezTo>
                  <a:lnTo>
                    <a:pt x="630837" y="715860"/>
                  </a:lnTo>
                  <a:lnTo>
                    <a:pt x="422387" y="666491"/>
                  </a:lnTo>
                  <a:cubicBezTo>
                    <a:pt x="422387" y="666491"/>
                    <a:pt x="419644" y="666491"/>
                    <a:pt x="419644" y="666491"/>
                  </a:cubicBezTo>
                  <a:lnTo>
                    <a:pt x="345589" y="666491"/>
                  </a:lnTo>
                  <a:lnTo>
                    <a:pt x="345589" y="606150"/>
                  </a:lnTo>
                  <a:lnTo>
                    <a:pt x="419644" y="606150"/>
                  </a:lnTo>
                  <a:lnTo>
                    <a:pt x="688435" y="652777"/>
                  </a:lnTo>
                  <a:close/>
                  <a:moveTo>
                    <a:pt x="688435" y="603408"/>
                  </a:moveTo>
                  <a:lnTo>
                    <a:pt x="688435" y="625349"/>
                  </a:lnTo>
                  <a:lnTo>
                    <a:pt x="586953" y="608893"/>
                  </a:lnTo>
                  <a:lnTo>
                    <a:pt x="614381" y="603408"/>
                  </a:lnTo>
                  <a:lnTo>
                    <a:pt x="688435" y="603408"/>
                  </a:lnTo>
                  <a:close/>
                  <a:moveTo>
                    <a:pt x="688435" y="554037"/>
                  </a:moveTo>
                  <a:lnTo>
                    <a:pt x="688435" y="578722"/>
                  </a:lnTo>
                  <a:lnTo>
                    <a:pt x="628094" y="578722"/>
                  </a:lnTo>
                  <a:lnTo>
                    <a:pt x="628094" y="554037"/>
                  </a:lnTo>
                  <a:lnTo>
                    <a:pt x="688435" y="554037"/>
                  </a:lnTo>
                  <a:close/>
                  <a:moveTo>
                    <a:pt x="578724" y="532096"/>
                  </a:moveTo>
                  <a:lnTo>
                    <a:pt x="578724" y="556780"/>
                  </a:lnTo>
                  <a:lnTo>
                    <a:pt x="554039" y="556780"/>
                  </a:lnTo>
                  <a:lnTo>
                    <a:pt x="554039" y="532096"/>
                  </a:lnTo>
                  <a:lnTo>
                    <a:pt x="578724" y="532096"/>
                  </a:lnTo>
                  <a:close/>
                  <a:moveTo>
                    <a:pt x="518384" y="370273"/>
                  </a:moveTo>
                  <a:cubicBezTo>
                    <a:pt x="501927" y="370273"/>
                    <a:pt x="488213" y="364787"/>
                    <a:pt x="474499" y="356559"/>
                  </a:cubicBezTo>
                  <a:lnTo>
                    <a:pt x="488213" y="337359"/>
                  </a:lnTo>
                  <a:cubicBezTo>
                    <a:pt x="507412" y="348330"/>
                    <a:pt x="529355" y="348330"/>
                    <a:pt x="548553" y="337359"/>
                  </a:cubicBezTo>
                  <a:lnTo>
                    <a:pt x="562267" y="356559"/>
                  </a:lnTo>
                  <a:cubicBezTo>
                    <a:pt x="548553" y="364787"/>
                    <a:pt x="532098" y="370273"/>
                    <a:pt x="518384" y="370273"/>
                  </a:cubicBezTo>
                  <a:lnTo>
                    <a:pt x="518384" y="370273"/>
                  </a:lnTo>
                  <a:close/>
                  <a:moveTo>
                    <a:pt x="559525" y="309932"/>
                  </a:moveTo>
                  <a:cubicBezTo>
                    <a:pt x="548553" y="309932"/>
                    <a:pt x="540326" y="301704"/>
                    <a:pt x="540326" y="290732"/>
                  </a:cubicBezTo>
                  <a:cubicBezTo>
                    <a:pt x="540326" y="282504"/>
                    <a:pt x="545811" y="277018"/>
                    <a:pt x="551296" y="274276"/>
                  </a:cubicBezTo>
                  <a:cubicBezTo>
                    <a:pt x="559525" y="271533"/>
                    <a:pt x="565010" y="274276"/>
                    <a:pt x="570496" y="277018"/>
                  </a:cubicBezTo>
                  <a:cubicBezTo>
                    <a:pt x="575981" y="282504"/>
                    <a:pt x="575981" y="290732"/>
                    <a:pt x="573239" y="296218"/>
                  </a:cubicBezTo>
                  <a:cubicBezTo>
                    <a:pt x="575981" y="304446"/>
                    <a:pt x="567753" y="309932"/>
                    <a:pt x="559525" y="309932"/>
                  </a:cubicBezTo>
                  <a:lnTo>
                    <a:pt x="559525" y="309932"/>
                  </a:lnTo>
                  <a:close/>
                  <a:moveTo>
                    <a:pt x="493698" y="290732"/>
                  </a:moveTo>
                  <a:cubicBezTo>
                    <a:pt x="493698" y="301704"/>
                    <a:pt x="485470" y="309932"/>
                    <a:pt x="474499" y="309932"/>
                  </a:cubicBezTo>
                  <a:cubicBezTo>
                    <a:pt x="466270" y="309932"/>
                    <a:pt x="460785" y="304446"/>
                    <a:pt x="458042" y="298961"/>
                  </a:cubicBezTo>
                  <a:cubicBezTo>
                    <a:pt x="455300" y="290732"/>
                    <a:pt x="458042" y="285247"/>
                    <a:pt x="460785" y="279761"/>
                  </a:cubicBezTo>
                  <a:cubicBezTo>
                    <a:pt x="466270" y="274276"/>
                    <a:pt x="474499" y="274276"/>
                    <a:pt x="479984" y="277018"/>
                  </a:cubicBezTo>
                  <a:cubicBezTo>
                    <a:pt x="488213" y="277018"/>
                    <a:pt x="493698" y="282504"/>
                    <a:pt x="493698" y="290732"/>
                  </a:cubicBezTo>
                  <a:lnTo>
                    <a:pt x="493698" y="290732"/>
                  </a:lnTo>
                  <a:close/>
                </a:path>
              </a:pathLst>
            </a:custGeom>
            <a:grpFill/>
            <a:ln w="27426" cap="flat">
              <a:noFill/>
              <a:prstDash val="solid"/>
              <a:miter/>
            </a:ln>
          </p:spPr>
          <p:txBody>
            <a:bodyPr rtlCol="0" anchor="ctr"/>
            <a:lstStyle/>
            <a:p>
              <a:endParaRPr lang="en-US"/>
            </a:p>
          </p:txBody>
        </p:sp>
      </p:grpSp>
      <p:sp>
        <p:nvSpPr>
          <p:cNvPr id="11" name="Text Placeholder 3">
            <a:extLst>
              <a:ext uri="{FF2B5EF4-FFF2-40B4-BE49-F238E27FC236}">
                <a16:creationId xmlns:a16="http://schemas.microsoft.com/office/drawing/2014/main" id="{9E0FD84C-0DB0-A747-9C28-9505FE9A7E00}"/>
              </a:ext>
            </a:extLst>
          </p:cNvPr>
          <p:cNvSpPr txBox="1">
            <a:spLocks/>
          </p:cNvSpPr>
          <p:nvPr/>
        </p:nvSpPr>
        <p:spPr>
          <a:xfrm>
            <a:off x="615501" y="761602"/>
            <a:ext cx="2802877" cy="1798717"/>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08657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520"/>
              </a:lnSpc>
              <a:spcBef>
                <a:spcPts val="0"/>
              </a:spcBef>
            </a:pPr>
            <a:r>
              <a:rPr lang="en-US" b="1">
                <a:solidFill>
                  <a:srgbClr val="E8A116"/>
                </a:solidFill>
              </a:rPr>
              <a:t>2.9 </a:t>
            </a:r>
          </a:p>
          <a:p>
            <a:pPr>
              <a:lnSpc>
                <a:spcPts val="3520"/>
              </a:lnSpc>
              <a:spcBef>
                <a:spcPts val="0"/>
              </a:spcBef>
            </a:pPr>
            <a:r>
              <a:rPr lang="en-US" b="1">
                <a:solidFill>
                  <a:srgbClr val="E8A116"/>
                </a:solidFill>
              </a:rPr>
              <a:t>Urban </a:t>
            </a:r>
          </a:p>
          <a:p>
            <a:pPr>
              <a:lnSpc>
                <a:spcPts val="3520"/>
              </a:lnSpc>
              <a:spcBef>
                <a:spcPts val="0"/>
              </a:spcBef>
            </a:pPr>
            <a:r>
              <a:rPr lang="en-US" b="1">
                <a:solidFill>
                  <a:srgbClr val="E8A116"/>
                </a:solidFill>
              </a:rPr>
              <a:t>Agri-Tourism</a:t>
            </a:r>
            <a:endParaRPr lang="en-US" b="1" dirty="0">
              <a:solidFill>
                <a:srgbClr val="E8A116"/>
              </a:solidFill>
            </a:endParaRPr>
          </a:p>
        </p:txBody>
      </p:sp>
    </p:spTree>
    <p:extLst>
      <p:ext uri="{BB962C8B-B14F-4D97-AF65-F5344CB8AC3E}">
        <p14:creationId xmlns:p14="http://schemas.microsoft.com/office/powerpoint/2010/main" val="5810977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3792858" y="761604"/>
            <a:ext cx="7995867" cy="5234406"/>
          </a:xfrm>
        </p:spPr>
        <p:txBody>
          <a:bodyPr/>
          <a:lstStyle/>
          <a:p>
            <a:pPr marL="12700" indent="-12700">
              <a:lnSpc>
                <a:spcPts val="2480"/>
              </a:lnSpc>
              <a:spcBef>
                <a:spcPts val="0"/>
              </a:spcBef>
            </a:pPr>
            <a:r>
              <a:rPr lang="en-IE" sz="2400" b="1" dirty="0">
                <a:solidFill>
                  <a:srgbClr val="424242"/>
                </a:solidFill>
              </a:rPr>
              <a:t>Farm-based tourism </a:t>
            </a:r>
            <a:r>
              <a:rPr lang="en-IE" sz="2400" dirty="0">
                <a:solidFill>
                  <a:srgbClr val="424242"/>
                </a:solidFill>
              </a:rPr>
              <a:t>in terms of accommodation, recreational and educational services has been recognised as a major diversification and farm survival strategy.</a:t>
            </a:r>
          </a:p>
          <a:p>
            <a:pPr marL="12700" indent="-12700" algn="just">
              <a:lnSpc>
                <a:spcPts val="2480"/>
              </a:lnSpc>
              <a:spcBef>
                <a:spcPts val="0"/>
              </a:spcBef>
            </a:pPr>
            <a:endParaRPr lang="en-IE" sz="2400" dirty="0">
              <a:solidFill>
                <a:srgbClr val="424242"/>
              </a:solidFill>
            </a:endParaRPr>
          </a:p>
          <a:p>
            <a:pPr marL="12700" indent="-12700" algn="just">
              <a:lnSpc>
                <a:spcPts val="2480"/>
              </a:lnSpc>
              <a:spcBef>
                <a:spcPts val="0"/>
              </a:spcBef>
            </a:pPr>
            <a:r>
              <a:rPr lang="en-IE" sz="2400" b="1" dirty="0">
                <a:solidFill>
                  <a:srgbClr val="296B5F"/>
                </a:solidFill>
              </a:rPr>
              <a:t>Things to consider before you engage with tourists: </a:t>
            </a:r>
          </a:p>
          <a:p>
            <a:pPr marL="12700" indent="-12700" algn="just">
              <a:lnSpc>
                <a:spcPts val="2480"/>
              </a:lnSpc>
              <a:spcBef>
                <a:spcPts val="0"/>
              </a:spcBef>
            </a:pPr>
            <a:endParaRPr lang="en-IE" b="1" dirty="0">
              <a:solidFill>
                <a:srgbClr val="424242"/>
              </a:solidFill>
            </a:endParaRPr>
          </a:p>
          <a:p>
            <a:pPr marL="342900" indent="-342900" algn="just">
              <a:lnSpc>
                <a:spcPts val="2480"/>
              </a:lnSpc>
              <a:spcBef>
                <a:spcPts val="0"/>
              </a:spcBef>
              <a:buFont typeface="Arial" panose="020B0604020202020204" pitchFamily="34" charset="0"/>
              <a:buChar char="•"/>
            </a:pPr>
            <a:r>
              <a:rPr lang="en-IE" sz="2400" dirty="0">
                <a:solidFill>
                  <a:srgbClr val="424242"/>
                </a:solidFill>
              </a:rPr>
              <a:t>Who is your target audience? </a:t>
            </a:r>
          </a:p>
          <a:p>
            <a:pPr marL="342900" indent="-342900" algn="just">
              <a:lnSpc>
                <a:spcPts val="2480"/>
              </a:lnSpc>
              <a:spcBef>
                <a:spcPts val="0"/>
              </a:spcBef>
              <a:buFont typeface="Arial" panose="020B0604020202020204" pitchFamily="34" charset="0"/>
              <a:buChar char="•"/>
            </a:pPr>
            <a:r>
              <a:rPr lang="en-IE" sz="2400" dirty="0">
                <a:solidFill>
                  <a:srgbClr val="424242"/>
                </a:solidFill>
              </a:rPr>
              <a:t>Will you have groups? </a:t>
            </a:r>
          </a:p>
          <a:p>
            <a:pPr marL="342900" indent="-342900" algn="just">
              <a:lnSpc>
                <a:spcPts val="2480"/>
              </a:lnSpc>
              <a:spcBef>
                <a:spcPts val="0"/>
              </a:spcBef>
              <a:buFont typeface="Arial" panose="020B0604020202020204" pitchFamily="34" charset="0"/>
              <a:buChar char="•"/>
            </a:pPr>
            <a:r>
              <a:rPr lang="en-IE" sz="2400" dirty="0">
                <a:solidFill>
                  <a:srgbClr val="424242"/>
                </a:solidFill>
              </a:rPr>
              <a:t>Will there be guided tours or self-guided trails (navigated using printed/digital maps, signs or onsite QR codes)? </a:t>
            </a:r>
          </a:p>
          <a:p>
            <a:pPr marL="342900" indent="-342900" algn="just">
              <a:lnSpc>
                <a:spcPts val="2480"/>
              </a:lnSpc>
              <a:spcBef>
                <a:spcPts val="0"/>
              </a:spcBef>
              <a:buFont typeface="Arial" panose="020B0604020202020204" pitchFamily="34" charset="0"/>
              <a:buChar char="•"/>
            </a:pPr>
            <a:r>
              <a:rPr lang="en-IE" sz="2400" dirty="0">
                <a:solidFill>
                  <a:srgbClr val="424242"/>
                </a:solidFill>
              </a:rPr>
              <a:t>Gaps between visitor expectations and their experience can lead to disappointment. </a:t>
            </a:r>
          </a:p>
          <a:p>
            <a:pPr marL="342900" indent="-342900" algn="just">
              <a:lnSpc>
                <a:spcPts val="2480"/>
              </a:lnSpc>
              <a:spcBef>
                <a:spcPts val="0"/>
              </a:spcBef>
              <a:buFont typeface="Arial" panose="020B0604020202020204" pitchFamily="34" charset="0"/>
              <a:buChar char="•"/>
            </a:pPr>
            <a:r>
              <a:rPr lang="en-IE" sz="2400" dirty="0">
                <a:solidFill>
                  <a:srgbClr val="424242"/>
                </a:solidFill>
              </a:rPr>
              <a:t>Always provide prospective visitors with sample itineraries. Attention to customer enquiries is very important. </a:t>
            </a:r>
          </a:p>
          <a:p>
            <a:pPr marL="342900" indent="-342900" algn="just">
              <a:lnSpc>
                <a:spcPts val="2480"/>
              </a:lnSpc>
              <a:spcBef>
                <a:spcPts val="0"/>
              </a:spcBef>
              <a:buFont typeface="Arial" panose="020B0604020202020204" pitchFamily="34" charset="0"/>
              <a:buChar char="•"/>
            </a:pPr>
            <a:r>
              <a:rPr lang="en-IE" sz="2400" dirty="0">
                <a:solidFill>
                  <a:srgbClr val="424242"/>
                </a:solidFill>
              </a:rPr>
              <a:t>Consider having an annual event to celebrate with visitors, trail members, media and stakeholders</a:t>
            </a: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a:off x="3282798" y="346056"/>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8" name="Graphic 3">
            <a:extLst>
              <a:ext uri="{FF2B5EF4-FFF2-40B4-BE49-F238E27FC236}">
                <a16:creationId xmlns:a16="http://schemas.microsoft.com/office/drawing/2014/main" id="{6A02593E-4020-128A-96AB-642EEC3C6870}"/>
              </a:ext>
            </a:extLst>
          </p:cNvPr>
          <p:cNvGrpSpPr/>
          <p:nvPr/>
        </p:nvGrpSpPr>
        <p:grpSpPr>
          <a:xfrm>
            <a:off x="2396204" y="4842564"/>
            <a:ext cx="1028777" cy="1056365"/>
            <a:chOff x="986212" y="4755836"/>
            <a:chExt cx="715862" cy="735059"/>
          </a:xfrm>
          <a:solidFill>
            <a:srgbClr val="296B5F"/>
          </a:solidFill>
        </p:grpSpPr>
        <p:sp>
          <p:nvSpPr>
            <p:cNvPr id="9" name="Freeform 8">
              <a:extLst>
                <a:ext uri="{FF2B5EF4-FFF2-40B4-BE49-F238E27FC236}">
                  <a16:creationId xmlns:a16="http://schemas.microsoft.com/office/drawing/2014/main" id="{12C875C6-226B-BF3F-C595-D3E030901F23}"/>
                </a:ext>
              </a:extLst>
            </p:cNvPr>
            <p:cNvSpPr/>
            <p:nvPr/>
          </p:nvSpPr>
          <p:spPr>
            <a:xfrm rot="-10800000">
              <a:off x="1061666" y="5068237"/>
              <a:ext cx="93254" cy="268790"/>
            </a:xfrm>
            <a:custGeom>
              <a:avLst/>
              <a:gdLst>
                <a:gd name="connsiteX0" fmla="*/ 0 w 93254"/>
                <a:gd name="connsiteY0" fmla="*/ 0 h 268790"/>
                <a:gd name="connsiteX1" fmla="*/ 93254 w 93254"/>
                <a:gd name="connsiteY1" fmla="*/ 0 h 268790"/>
                <a:gd name="connsiteX2" fmla="*/ 93254 w 93254"/>
                <a:gd name="connsiteY2" fmla="*/ 268790 h 268790"/>
                <a:gd name="connsiteX3" fmla="*/ 0 w 93254"/>
                <a:gd name="connsiteY3" fmla="*/ 268790 h 268790"/>
              </a:gdLst>
              <a:ahLst/>
              <a:cxnLst>
                <a:cxn ang="0">
                  <a:pos x="connsiteX0" y="connsiteY0"/>
                </a:cxn>
                <a:cxn ang="0">
                  <a:pos x="connsiteX1" y="connsiteY1"/>
                </a:cxn>
                <a:cxn ang="0">
                  <a:pos x="connsiteX2" y="connsiteY2"/>
                </a:cxn>
                <a:cxn ang="0">
                  <a:pos x="connsiteX3" y="connsiteY3"/>
                </a:cxn>
              </a:cxnLst>
              <a:rect l="l" t="t" r="r" b="b"/>
              <a:pathLst>
                <a:path w="93254" h="268790">
                  <a:moveTo>
                    <a:pt x="0" y="0"/>
                  </a:moveTo>
                  <a:lnTo>
                    <a:pt x="93254" y="0"/>
                  </a:lnTo>
                  <a:lnTo>
                    <a:pt x="93254" y="268790"/>
                  </a:lnTo>
                  <a:lnTo>
                    <a:pt x="0" y="268790"/>
                  </a:lnTo>
                  <a:close/>
                </a:path>
              </a:pathLst>
            </a:custGeom>
            <a:solidFill>
              <a:srgbClr val="E8A116"/>
            </a:solidFill>
            <a:ln w="27426"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3C7BA669-AE1D-3951-CDD6-A52E2929BDCD}"/>
                </a:ext>
              </a:extLst>
            </p:cNvPr>
            <p:cNvSpPr/>
            <p:nvPr/>
          </p:nvSpPr>
          <p:spPr>
            <a:xfrm>
              <a:off x="986212" y="4755836"/>
              <a:ext cx="715862" cy="735059"/>
            </a:xfrm>
            <a:custGeom>
              <a:avLst/>
              <a:gdLst>
                <a:gd name="connsiteX0" fmla="*/ 0 w 715862"/>
                <a:gd name="connsiteY0" fmla="*/ 628092 h 735059"/>
                <a:gd name="connsiteX1" fmla="*/ 10972 w 715862"/>
                <a:gd name="connsiteY1" fmla="*/ 639063 h 735059"/>
                <a:gd name="connsiteX2" fmla="*/ 293476 w 715862"/>
                <a:gd name="connsiteY2" fmla="*/ 639063 h 735059"/>
                <a:gd name="connsiteX3" fmla="*/ 293476 w 715862"/>
                <a:gd name="connsiteY3" fmla="*/ 614379 h 735059"/>
                <a:gd name="connsiteX4" fmla="*/ 21943 w 715862"/>
                <a:gd name="connsiteY4" fmla="*/ 614379 h 735059"/>
                <a:gd name="connsiteX5" fmla="*/ 21943 w 715862"/>
                <a:gd name="connsiteY5" fmla="*/ 589694 h 735059"/>
                <a:gd name="connsiteX6" fmla="*/ 293476 w 715862"/>
                <a:gd name="connsiteY6" fmla="*/ 589694 h 735059"/>
                <a:gd name="connsiteX7" fmla="*/ 293476 w 715862"/>
                <a:gd name="connsiteY7" fmla="*/ 565008 h 735059"/>
                <a:gd name="connsiteX8" fmla="*/ 233135 w 715862"/>
                <a:gd name="connsiteY8" fmla="*/ 565008 h 735059"/>
                <a:gd name="connsiteX9" fmla="*/ 233135 w 715862"/>
                <a:gd name="connsiteY9" fmla="*/ 282504 h 735059"/>
                <a:gd name="connsiteX10" fmla="*/ 222164 w 715862"/>
                <a:gd name="connsiteY10" fmla="*/ 271533 h 735059"/>
                <a:gd name="connsiteX11" fmla="*/ 74055 w 715862"/>
                <a:gd name="connsiteY11" fmla="*/ 271533 h 735059"/>
                <a:gd name="connsiteX12" fmla="*/ 63084 w 715862"/>
                <a:gd name="connsiteY12" fmla="*/ 282504 h 735059"/>
                <a:gd name="connsiteX13" fmla="*/ 63084 w 715862"/>
                <a:gd name="connsiteY13" fmla="*/ 565008 h 735059"/>
                <a:gd name="connsiteX14" fmla="*/ 27428 w 715862"/>
                <a:gd name="connsiteY14" fmla="*/ 565008 h 735059"/>
                <a:gd name="connsiteX15" fmla="*/ 27428 w 715862"/>
                <a:gd name="connsiteY15" fmla="*/ 515639 h 735059"/>
                <a:gd name="connsiteX16" fmla="*/ 2743 w 715862"/>
                <a:gd name="connsiteY16" fmla="*/ 515639 h 735059"/>
                <a:gd name="connsiteX17" fmla="*/ 2743 w 715862"/>
                <a:gd name="connsiteY17" fmla="*/ 628092 h 735059"/>
                <a:gd name="connsiteX18" fmla="*/ 0 w 715862"/>
                <a:gd name="connsiteY18" fmla="*/ 628092 h 735059"/>
                <a:gd name="connsiteX19" fmla="*/ 87769 w 715862"/>
                <a:gd name="connsiteY19" fmla="*/ 296218 h 735059"/>
                <a:gd name="connsiteX20" fmla="*/ 211193 w 715862"/>
                <a:gd name="connsiteY20" fmla="*/ 296218 h 735059"/>
                <a:gd name="connsiteX21" fmla="*/ 211193 w 715862"/>
                <a:gd name="connsiteY21" fmla="*/ 567751 h 735059"/>
                <a:gd name="connsiteX22" fmla="*/ 87769 w 715862"/>
                <a:gd name="connsiteY22" fmla="*/ 567751 h 735059"/>
                <a:gd name="connsiteX23" fmla="*/ 87769 w 715862"/>
                <a:gd name="connsiteY23" fmla="*/ 296218 h 735059"/>
                <a:gd name="connsiteX24" fmla="*/ 639065 w 715862"/>
                <a:gd name="connsiteY24" fmla="*/ 345587 h 735059"/>
                <a:gd name="connsiteX25" fmla="*/ 663750 w 715862"/>
                <a:gd name="connsiteY25" fmla="*/ 345587 h 735059"/>
                <a:gd name="connsiteX26" fmla="*/ 663750 w 715862"/>
                <a:gd name="connsiteY26" fmla="*/ 394958 h 735059"/>
                <a:gd name="connsiteX27" fmla="*/ 639065 w 715862"/>
                <a:gd name="connsiteY27" fmla="*/ 394958 h 735059"/>
                <a:gd name="connsiteX28" fmla="*/ 639065 w 715862"/>
                <a:gd name="connsiteY28" fmla="*/ 345587 h 735059"/>
                <a:gd name="connsiteX29" fmla="*/ 296219 w 715862"/>
                <a:gd name="connsiteY29" fmla="*/ 493697 h 735059"/>
                <a:gd name="connsiteX30" fmla="*/ 296219 w 715862"/>
                <a:gd name="connsiteY30" fmla="*/ 518382 h 735059"/>
                <a:gd name="connsiteX31" fmla="*/ 271535 w 715862"/>
                <a:gd name="connsiteY31" fmla="*/ 518382 h 735059"/>
                <a:gd name="connsiteX32" fmla="*/ 260563 w 715862"/>
                <a:gd name="connsiteY32" fmla="*/ 507411 h 735059"/>
                <a:gd name="connsiteX33" fmla="*/ 260563 w 715862"/>
                <a:gd name="connsiteY33" fmla="*/ 285247 h 735059"/>
                <a:gd name="connsiteX34" fmla="*/ 271535 w 715862"/>
                <a:gd name="connsiteY34" fmla="*/ 274276 h 735059"/>
                <a:gd name="connsiteX35" fmla="*/ 356560 w 715862"/>
                <a:gd name="connsiteY35" fmla="*/ 274276 h 735059"/>
                <a:gd name="connsiteX36" fmla="*/ 356560 w 715862"/>
                <a:gd name="connsiteY36" fmla="*/ 298961 h 735059"/>
                <a:gd name="connsiteX37" fmla="*/ 282506 w 715862"/>
                <a:gd name="connsiteY37" fmla="*/ 298961 h 735059"/>
                <a:gd name="connsiteX38" fmla="*/ 282506 w 715862"/>
                <a:gd name="connsiteY38" fmla="*/ 496439 h 735059"/>
                <a:gd name="connsiteX39" fmla="*/ 296219 w 715862"/>
                <a:gd name="connsiteY39" fmla="*/ 496439 h 735059"/>
                <a:gd name="connsiteX40" fmla="*/ 0 w 715862"/>
                <a:gd name="connsiteY40" fmla="*/ 159080 h 735059"/>
                <a:gd name="connsiteX41" fmla="*/ 0 w 715862"/>
                <a:gd name="connsiteY41" fmla="*/ 161823 h 735059"/>
                <a:gd name="connsiteX42" fmla="*/ 0 w 715862"/>
                <a:gd name="connsiteY42" fmla="*/ 493697 h 735059"/>
                <a:gd name="connsiteX43" fmla="*/ 24686 w 715862"/>
                <a:gd name="connsiteY43" fmla="*/ 493697 h 735059"/>
                <a:gd name="connsiteX44" fmla="*/ 24686 w 715862"/>
                <a:gd name="connsiteY44" fmla="*/ 235877 h 735059"/>
                <a:gd name="connsiteX45" fmla="*/ 71312 w 715862"/>
                <a:gd name="connsiteY45" fmla="*/ 246849 h 735059"/>
                <a:gd name="connsiteX46" fmla="*/ 112454 w 715862"/>
                <a:gd name="connsiteY46" fmla="*/ 222163 h 735059"/>
                <a:gd name="connsiteX47" fmla="*/ 161824 w 715862"/>
                <a:gd name="connsiteY47" fmla="*/ 246849 h 735059"/>
                <a:gd name="connsiteX48" fmla="*/ 211193 w 715862"/>
                <a:gd name="connsiteY48" fmla="*/ 222163 h 735059"/>
                <a:gd name="connsiteX49" fmla="*/ 260563 w 715862"/>
                <a:gd name="connsiteY49" fmla="*/ 246849 h 735059"/>
                <a:gd name="connsiteX50" fmla="*/ 309933 w 715862"/>
                <a:gd name="connsiteY50" fmla="*/ 222163 h 735059"/>
                <a:gd name="connsiteX51" fmla="*/ 389473 w 715862"/>
                <a:gd name="connsiteY51" fmla="*/ 238620 h 735059"/>
                <a:gd name="connsiteX52" fmla="*/ 378502 w 715862"/>
                <a:gd name="connsiteY52" fmla="*/ 216678 h 735059"/>
                <a:gd name="connsiteX53" fmla="*/ 342846 w 715862"/>
                <a:gd name="connsiteY53" fmla="*/ 216678 h 735059"/>
                <a:gd name="connsiteX54" fmla="*/ 323647 w 715862"/>
                <a:gd name="connsiteY54" fmla="*/ 183765 h 735059"/>
                <a:gd name="connsiteX55" fmla="*/ 323647 w 715862"/>
                <a:gd name="connsiteY55" fmla="*/ 172794 h 735059"/>
                <a:gd name="connsiteX56" fmla="*/ 373017 w 715862"/>
                <a:gd name="connsiteY56" fmla="*/ 172794 h 735059"/>
                <a:gd name="connsiteX57" fmla="*/ 373017 w 715862"/>
                <a:gd name="connsiteY57" fmla="*/ 148109 h 735059"/>
                <a:gd name="connsiteX58" fmla="*/ 320904 w 715862"/>
                <a:gd name="connsiteY58" fmla="*/ 148109 h 735059"/>
                <a:gd name="connsiteX59" fmla="*/ 320904 w 715862"/>
                <a:gd name="connsiteY59" fmla="*/ 24685 h 735059"/>
                <a:gd name="connsiteX60" fmla="*/ 394959 w 715862"/>
                <a:gd name="connsiteY60" fmla="*/ 24685 h 735059"/>
                <a:gd name="connsiteX61" fmla="*/ 394959 w 715862"/>
                <a:gd name="connsiteY61" fmla="*/ 109710 h 735059"/>
                <a:gd name="connsiteX62" fmla="*/ 419644 w 715862"/>
                <a:gd name="connsiteY62" fmla="*/ 109710 h 735059"/>
                <a:gd name="connsiteX63" fmla="*/ 419644 w 715862"/>
                <a:gd name="connsiteY63" fmla="*/ 24685 h 735059"/>
                <a:gd name="connsiteX64" fmla="*/ 482727 w 715862"/>
                <a:gd name="connsiteY64" fmla="*/ 24685 h 735059"/>
                <a:gd name="connsiteX65" fmla="*/ 490956 w 715862"/>
                <a:gd name="connsiteY65" fmla="*/ 123424 h 735059"/>
                <a:gd name="connsiteX66" fmla="*/ 515641 w 715862"/>
                <a:gd name="connsiteY66" fmla="*/ 120681 h 735059"/>
                <a:gd name="connsiteX67" fmla="*/ 507412 w 715862"/>
                <a:gd name="connsiteY67" fmla="*/ 21942 h 735059"/>
                <a:gd name="connsiteX68" fmla="*/ 570496 w 715862"/>
                <a:gd name="connsiteY68" fmla="*/ 21942 h 735059"/>
                <a:gd name="connsiteX69" fmla="*/ 586953 w 715862"/>
                <a:gd name="connsiteY69" fmla="*/ 123424 h 735059"/>
                <a:gd name="connsiteX70" fmla="*/ 611638 w 715862"/>
                <a:gd name="connsiteY70" fmla="*/ 120681 h 735059"/>
                <a:gd name="connsiteX71" fmla="*/ 595181 w 715862"/>
                <a:gd name="connsiteY71" fmla="*/ 24685 h 735059"/>
                <a:gd name="connsiteX72" fmla="*/ 658264 w 715862"/>
                <a:gd name="connsiteY72" fmla="*/ 24685 h 735059"/>
                <a:gd name="connsiteX73" fmla="*/ 688435 w 715862"/>
                <a:gd name="connsiteY73" fmla="*/ 148109 h 735059"/>
                <a:gd name="connsiteX74" fmla="*/ 641808 w 715862"/>
                <a:gd name="connsiteY74" fmla="*/ 148109 h 735059"/>
                <a:gd name="connsiteX75" fmla="*/ 641808 w 715862"/>
                <a:gd name="connsiteY75" fmla="*/ 172794 h 735059"/>
                <a:gd name="connsiteX76" fmla="*/ 691178 w 715862"/>
                <a:gd name="connsiteY76" fmla="*/ 172794 h 735059"/>
                <a:gd name="connsiteX77" fmla="*/ 691178 w 715862"/>
                <a:gd name="connsiteY77" fmla="*/ 183765 h 735059"/>
                <a:gd name="connsiteX78" fmla="*/ 655522 w 715862"/>
                <a:gd name="connsiteY78" fmla="*/ 219421 h 735059"/>
                <a:gd name="connsiteX79" fmla="*/ 655522 w 715862"/>
                <a:gd name="connsiteY79" fmla="*/ 244106 h 735059"/>
                <a:gd name="connsiteX80" fmla="*/ 691178 w 715862"/>
                <a:gd name="connsiteY80" fmla="*/ 233135 h 735059"/>
                <a:gd name="connsiteX81" fmla="*/ 691178 w 715862"/>
                <a:gd name="connsiteY81" fmla="*/ 416899 h 735059"/>
                <a:gd name="connsiteX82" fmla="*/ 715862 w 715862"/>
                <a:gd name="connsiteY82" fmla="*/ 416899 h 735059"/>
                <a:gd name="connsiteX83" fmla="*/ 715862 w 715862"/>
                <a:gd name="connsiteY83" fmla="*/ 159080 h 735059"/>
                <a:gd name="connsiteX84" fmla="*/ 715862 w 715862"/>
                <a:gd name="connsiteY84" fmla="*/ 156337 h 735059"/>
                <a:gd name="connsiteX85" fmla="*/ 680207 w 715862"/>
                <a:gd name="connsiteY85" fmla="*/ 8228 h 735059"/>
                <a:gd name="connsiteX86" fmla="*/ 669236 w 715862"/>
                <a:gd name="connsiteY86" fmla="*/ 0 h 735059"/>
                <a:gd name="connsiteX87" fmla="*/ 54855 w 715862"/>
                <a:gd name="connsiteY87" fmla="*/ 0 h 735059"/>
                <a:gd name="connsiteX88" fmla="*/ 43884 w 715862"/>
                <a:gd name="connsiteY88" fmla="*/ 8228 h 735059"/>
                <a:gd name="connsiteX89" fmla="*/ 0 w 715862"/>
                <a:gd name="connsiteY89" fmla="*/ 159080 h 735059"/>
                <a:gd name="connsiteX90" fmla="*/ 296219 w 715862"/>
                <a:gd name="connsiteY90" fmla="*/ 150852 h 735059"/>
                <a:gd name="connsiteX91" fmla="*/ 222164 w 715862"/>
                <a:gd name="connsiteY91" fmla="*/ 150852 h 735059"/>
                <a:gd name="connsiteX92" fmla="*/ 233135 w 715862"/>
                <a:gd name="connsiteY92" fmla="*/ 27428 h 735059"/>
                <a:gd name="connsiteX93" fmla="*/ 296219 w 715862"/>
                <a:gd name="connsiteY93" fmla="*/ 27428 h 735059"/>
                <a:gd name="connsiteX94" fmla="*/ 296219 w 715862"/>
                <a:gd name="connsiteY94" fmla="*/ 150852 h 735059"/>
                <a:gd name="connsiteX95" fmla="*/ 222164 w 715862"/>
                <a:gd name="connsiteY95" fmla="*/ 172794 h 735059"/>
                <a:gd name="connsiteX96" fmla="*/ 296219 w 715862"/>
                <a:gd name="connsiteY96" fmla="*/ 172794 h 735059"/>
                <a:gd name="connsiteX97" fmla="*/ 296219 w 715862"/>
                <a:gd name="connsiteY97" fmla="*/ 183765 h 735059"/>
                <a:gd name="connsiteX98" fmla="*/ 260563 w 715862"/>
                <a:gd name="connsiteY98" fmla="*/ 219421 h 735059"/>
                <a:gd name="connsiteX99" fmla="*/ 224907 w 715862"/>
                <a:gd name="connsiteY99" fmla="*/ 183765 h 735059"/>
                <a:gd name="connsiteX100" fmla="*/ 224907 w 715862"/>
                <a:gd name="connsiteY100" fmla="*/ 172794 h 735059"/>
                <a:gd name="connsiteX101" fmla="*/ 197480 w 715862"/>
                <a:gd name="connsiteY101" fmla="*/ 150852 h 735059"/>
                <a:gd name="connsiteX102" fmla="*/ 126167 w 715862"/>
                <a:gd name="connsiteY102" fmla="*/ 150852 h 735059"/>
                <a:gd name="connsiteX103" fmla="*/ 145367 w 715862"/>
                <a:gd name="connsiteY103" fmla="*/ 27428 h 735059"/>
                <a:gd name="connsiteX104" fmla="*/ 208450 w 715862"/>
                <a:gd name="connsiteY104" fmla="*/ 27428 h 735059"/>
                <a:gd name="connsiteX105" fmla="*/ 197480 w 715862"/>
                <a:gd name="connsiteY105" fmla="*/ 150852 h 735059"/>
                <a:gd name="connsiteX106" fmla="*/ 123425 w 715862"/>
                <a:gd name="connsiteY106" fmla="*/ 172794 h 735059"/>
                <a:gd name="connsiteX107" fmla="*/ 197480 w 715862"/>
                <a:gd name="connsiteY107" fmla="*/ 172794 h 735059"/>
                <a:gd name="connsiteX108" fmla="*/ 197480 w 715862"/>
                <a:gd name="connsiteY108" fmla="*/ 183765 h 735059"/>
                <a:gd name="connsiteX109" fmla="*/ 161824 w 715862"/>
                <a:gd name="connsiteY109" fmla="*/ 219421 h 735059"/>
                <a:gd name="connsiteX110" fmla="*/ 126167 w 715862"/>
                <a:gd name="connsiteY110" fmla="*/ 183765 h 735059"/>
                <a:gd name="connsiteX111" fmla="*/ 126167 w 715862"/>
                <a:gd name="connsiteY111" fmla="*/ 172794 h 735059"/>
                <a:gd name="connsiteX112" fmla="*/ 101483 w 715862"/>
                <a:gd name="connsiteY112" fmla="*/ 150852 h 735059"/>
                <a:gd name="connsiteX113" fmla="*/ 30171 w 715862"/>
                <a:gd name="connsiteY113" fmla="*/ 150852 h 735059"/>
                <a:gd name="connsiteX114" fmla="*/ 60341 w 715862"/>
                <a:gd name="connsiteY114" fmla="*/ 27428 h 735059"/>
                <a:gd name="connsiteX115" fmla="*/ 123425 w 715862"/>
                <a:gd name="connsiteY115" fmla="*/ 27428 h 735059"/>
                <a:gd name="connsiteX116" fmla="*/ 112454 w 715862"/>
                <a:gd name="connsiteY116" fmla="*/ 87768 h 735059"/>
                <a:gd name="connsiteX117" fmla="*/ 101483 w 715862"/>
                <a:gd name="connsiteY117" fmla="*/ 150852 h 735059"/>
                <a:gd name="connsiteX118" fmla="*/ 24686 w 715862"/>
                <a:gd name="connsiteY118" fmla="*/ 172794 h 735059"/>
                <a:gd name="connsiteX119" fmla="*/ 98740 w 715862"/>
                <a:gd name="connsiteY119" fmla="*/ 172794 h 735059"/>
                <a:gd name="connsiteX120" fmla="*/ 98740 w 715862"/>
                <a:gd name="connsiteY120" fmla="*/ 183765 h 735059"/>
                <a:gd name="connsiteX121" fmla="*/ 63084 w 715862"/>
                <a:gd name="connsiteY121" fmla="*/ 219421 h 735059"/>
                <a:gd name="connsiteX122" fmla="*/ 27428 w 715862"/>
                <a:gd name="connsiteY122" fmla="*/ 183765 h 735059"/>
                <a:gd name="connsiteX123" fmla="*/ 27428 w 715862"/>
                <a:gd name="connsiteY123" fmla="*/ 172794 h 735059"/>
                <a:gd name="connsiteX124" fmla="*/ 112454 w 715862"/>
                <a:gd name="connsiteY124" fmla="*/ 394958 h 735059"/>
                <a:gd name="connsiteX125" fmla="*/ 137138 w 715862"/>
                <a:gd name="connsiteY125" fmla="*/ 394958 h 735059"/>
                <a:gd name="connsiteX126" fmla="*/ 137138 w 715862"/>
                <a:gd name="connsiteY126" fmla="*/ 469012 h 735059"/>
                <a:gd name="connsiteX127" fmla="*/ 112454 w 715862"/>
                <a:gd name="connsiteY127" fmla="*/ 469012 h 735059"/>
                <a:gd name="connsiteX128" fmla="*/ 112454 w 715862"/>
                <a:gd name="connsiteY128" fmla="*/ 394958 h 735059"/>
                <a:gd name="connsiteX129" fmla="*/ 688435 w 715862"/>
                <a:gd name="connsiteY129" fmla="*/ 482725 h 735059"/>
                <a:gd name="connsiteX130" fmla="*/ 688435 w 715862"/>
                <a:gd name="connsiteY130" fmla="*/ 493697 h 735059"/>
                <a:gd name="connsiteX131" fmla="*/ 688435 w 715862"/>
                <a:gd name="connsiteY131" fmla="*/ 529353 h 735059"/>
                <a:gd name="connsiteX132" fmla="*/ 628094 w 715862"/>
                <a:gd name="connsiteY132" fmla="*/ 529353 h 735059"/>
                <a:gd name="connsiteX133" fmla="*/ 628094 w 715862"/>
                <a:gd name="connsiteY133" fmla="*/ 504668 h 735059"/>
                <a:gd name="connsiteX134" fmla="*/ 603409 w 715862"/>
                <a:gd name="connsiteY134" fmla="*/ 504668 h 735059"/>
                <a:gd name="connsiteX135" fmla="*/ 603409 w 715862"/>
                <a:gd name="connsiteY135" fmla="*/ 581465 h 735059"/>
                <a:gd name="connsiteX136" fmla="*/ 529355 w 715862"/>
                <a:gd name="connsiteY136" fmla="*/ 595179 h 735059"/>
                <a:gd name="connsiteX137" fmla="*/ 529355 w 715862"/>
                <a:gd name="connsiteY137" fmla="*/ 496439 h 735059"/>
                <a:gd name="connsiteX138" fmla="*/ 562267 w 715862"/>
                <a:gd name="connsiteY138" fmla="*/ 504668 h 735059"/>
                <a:gd name="connsiteX139" fmla="*/ 573239 w 715862"/>
                <a:gd name="connsiteY139" fmla="*/ 501925 h 735059"/>
                <a:gd name="connsiteX140" fmla="*/ 578724 w 715862"/>
                <a:gd name="connsiteY140" fmla="*/ 490954 h 735059"/>
                <a:gd name="connsiteX141" fmla="*/ 578724 w 715862"/>
                <a:gd name="connsiteY141" fmla="*/ 441584 h 735059"/>
                <a:gd name="connsiteX142" fmla="*/ 639065 w 715862"/>
                <a:gd name="connsiteY142" fmla="*/ 441584 h 735059"/>
                <a:gd name="connsiteX143" fmla="*/ 677464 w 715862"/>
                <a:gd name="connsiteY143" fmla="*/ 460784 h 735059"/>
                <a:gd name="connsiteX144" fmla="*/ 696664 w 715862"/>
                <a:gd name="connsiteY144" fmla="*/ 447070 h 735059"/>
                <a:gd name="connsiteX145" fmla="*/ 636322 w 715862"/>
                <a:gd name="connsiteY145" fmla="*/ 416899 h 735059"/>
                <a:gd name="connsiteX146" fmla="*/ 575981 w 715862"/>
                <a:gd name="connsiteY146" fmla="*/ 416899 h 735059"/>
                <a:gd name="connsiteX147" fmla="*/ 575981 w 715862"/>
                <a:gd name="connsiteY147" fmla="*/ 411414 h 735059"/>
                <a:gd name="connsiteX148" fmla="*/ 625351 w 715862"/>
                <a:gd name="connsiteY148" fmla="*/ 331874 h 735059"/>
                <a:gd name="connsiteX149" fmla="*/ 625351 w 715862"/>
                <a:gd name="connsiteY149" fmla="*/ 331874 h 735059"/>
                <a:gd name="connsiteX150" fmla="*/ 661007 w 715862"/>
                <a:gd name="connsiteY150" fmla="*/ 296218 h 735059"/>
                <a:gd name="connsiteX151" fmla="*/ 625351 w 715862"/>
                <a:gd name="connsiteY151" fmla="*/ 260562 h 735059"/>
                <a:gd name="connsiteX152" fmla="*/ 625351 w 715862"/>
                <a:gd name="connsiteY152" fmla="*/ 200221 h 735059"/>
                <a:gd name="connsiteX153" fmla="*/ 565010 w 715862"/>
                <a:gd name="connsiteY153" fmla="*/ 139880 h 735059"/>
                <a:gd name="connsiteX154" fmla="*/ 405930 w 715862"/>
                <a:gd name="connsiteY154" fmla="*/ 139880 h 735059"/>
                <a:gd name="connsiteX155" fmla="*/ 394959 w 715862"/>
                <a:gd name="connsiteY155" fmla="*/ 150852 h 735059"/>
                <a:gd name="connsiteX156" fmla="*/ 394959 w 715862"/>
                <a:gd name="connsiteY156" fmla="*/ 186508 h 735059"/>
                <a:gd name="connsiteX157" fmla="*/ 408673 w 715862"/>
                <a:gd name="connsiteY157" fmla="*/ 219421 h 735059"/>
                <a:gd name="connsiteX158" fmla="*/ 408673 w 715862"/>
                <a:gd name="connsiteY158" fmla="*/ 260562 h 735059"/>
                <a:gd name="connsiteX159" fmla="*/ 373017 w 715862"/>
                <a:gd name="connsiteY159" fmla="*/ 296218 h 735059"/>
                <a:gd name="connsiteX160" fmla="*/ 408673 w 715862"/>
                <a:gd name="connsiteY160" fmla="*/ 331874 h 735059"/>
                <a:gd name="connsiteX161" fmla="*/ 408673 w 715862"/>
                <a:gd name="connsiteY161" fmla="*/ 331874 h 735059"/>
                <a:gd name="connsiteX162" fmla="*/ 458042 w 715862"/>
                <a:gd name="connsiteY162" fmla="*/ 411414 h 735059"/>
                <a:gd name="connsiteX163" fmla="*/ 458042 w 715862"/>
                <a:gd name="connsiteY163" fmla="*/ 416899 h 735059"/>
                <a:gd name="connsiteX164" fmla="*/ 397701 w 715862"/>
                <a:gd name="connsiteY164" fmla="*/ 416899 h 735059"/>
                <a:gd name="connsiteX165" fmla="*/ 323647 w 715862"/>
                <a:gd name="connsiteY165" fmla="*/ 490954 h 735059"/>
                <a:gd name="connsiteX166" fmla="*/ 323647 w 715862"/>
                <a:gd name="connsiteY166" fmla="*/ 674719 h 735059"/>
                <a:gd name="connsiteX167" fmla="*/ 383987 w 715862"/>
                <a:gd name="connsiteY167" fmla="*/ 735060 h 735059"/>
                <a:gd name="connsiteX168" fmla="*/ 655522 w 715862"/>
                <a:gd name="connsiteY168" fmla="*/ 735060 h 735059"/>
                <a:gd name="connsiteX169" fmla="*/ 715862 w 715862"/>
                <a:gd name="connsiteY169" fmla="*/ 674719 h 735059"/>
                <a:gd name="connsiteX170" fmla="*/ 715862 w 715862"/>
                <a:gd name="connsiteY170" fmla="*/ 490954 h 735059"/>
                <a:gd name="connsiteX171" fmla="*/ 713120 w 715862"/>
                <a:gd name="connsiteY171" fmla="*/ 477240 h 735059"/>
                <a:gd name="connsiteX172" fmla="*/ 688435 w 715862"/>
                <a:gd name="connsiteY172" fmla="*/ 482725 h 735059"/>
                <a:gd name="connsiteX173" fmla="*/ 688435 w 715862"/>
                <a:gd name="connsiteY173" fmla="*/ 482725 h 735059"/>
                <a:gd name="connsiteX174" fmla="*/ 405930 w 715862"/>
                <a:gd name="connsiteY174" fmla="*/ 309932 h 735059"/>
                <a:gd name="connsiteX175" fmla="*/ 394959 w 715862"/>
                <a:gd name="connsiteY175" fmla="*/ 298961 h 735059"/>
                <a:gd name="connsiteX176" fmla="*/ 405930 w 715862"/>
                <a:gd name="connsiteY176" fmla="*/ 287990 h 735059"/>
                <a:gd name="connsiteX177" fmla="*/ 405930 w 715862"/>
                <a:gd name="connsiteY177" fmla="*/ 309932 h 735059"/>
                <a:gd name="connsiteX178" fmla="*/ 628094 w 715862"/>
                <a:gd name="connsiteY178" fmla="*/ 285247 h 735059"/>
                <a:gd name="connsiteX179" fmla="*/ 639065 w 715862"/>
                <a:gd name="connsiteY179" fmla="*/ 296218 h 735059"/>
                <a:gd name="connsiteX180" fmla="*/ 628094 w 715862"/>
                <a:gd name="connsiteY180" fmla="*/ 307189 h 735059"/>
                <a:gd name="connsiteX181" fmla="*/ 628094 w 715862"/>
                <a:gd name="connsiteY181" fmla="*/ 285247 h 735059"/>
                <a:gd name="connsiteX182" fmla="*/ 381245 w 715862"/>
                <a:gd name="connsiteY182" fmla="*/ 715860 h 735059"/>
                <a:gd name="connsiteX183" fmla="*/ 345589 w 715862"/>
                <a:gd name="connsiteY183" fmla="*/ 691176 h 735059"/>
                <a:gd name="connsiteX184" fmla="*/ 416901 w 715862"/>
                <a:gd name="connsiteY184" fmla="*/ 691176 h 735059"/>
                <a:gd name="connsiteX185" fmla="*/ 463528 w 715862"/>
                <a:gd name="connsiteY185" fmla="*/ 702146 h 735059"/>
                <a:gd name="connsiteX186" fmla="*/ 405930 w 715862"/>
                <a:gd name="connsiteY186" fmla="*/ 715860 h 735059"/>
                <a:gd name="connsiteX187" fmla="*/ 381245 w 715862"/>
                <a:gd name="connsiteY187" fmla="*/ 715860 h 735059"/>
                <a:gd name="connsiteX188" fmla="*/ 381245 w 715862"/>
                <a:gd name="connsiteY188" fmla="*/ 715860 h 735059"/>
                <a:gd name="connsiteX189" fmla="*/ 345589 w 715862"/>
                <a:gd name="connsiteY189" fmla="*/ 554037 h 735059"/>
                <a:gd name="connsiteX190" fmla="*/ 405930 w 715862"/>
                <a:gd name="connsiteY190" fmla="*/ 554037 h 735059"/>
                <a:gd name="connsiteX191" fmla="*/ 405930 w 715862"/>
                <a:gd name="connsiteY191" fmla="*/ 578722 h 735059"/>
                <a:gd name="connsiteX192" fmla="*/ 345589 w 715862"/>
                <a:gd name="connsiteY192" fmla="*/ 578722 h 735059"/>
                <a:gd name="connsiteX193" fmla="*/ 345589 w 715862"/>
                <a:gd name="connsiteY193" fmla="*/ 554037 h 735059"/>
                <a:gd name="connsiteX194" fmla="*/ 455300 w 715862"/>
                <a:gd name="connsiteY194" fmla="*/ 444327 h 735059"/>
                <a:gd name="connsiteX195" fmla="*/ 455300 w 715862"/>
                <a:gd name="connsiteY195" fmla="*/ 493697 h 735059"/>
                <a:gd name="connsiteX196" fmla="*/ 460785 w 715862"/>
                <a:gd name="connsiteY196" fmla="*/ 504668 h 735059"/>
                <a:gd name="connsiteX197" fmla="*/ 471756 w 715862"/>
                <a:gd name="connsiteY197" fmla="*/ 507411 h 735059"/>
                <a:gd name="connsiteX198" fmla="*/ 504670 w 715862"/>
                <a:gd name="connsiteY198" fmla="*/ 499182 h 735059"/>
                <a:gd name="connsiteX199" fmla="*/ 504670 w 715862"/>
                <a:gd name="connsiteY199" fmla="*/ 597922 h 735059"/>
                <a:gd name="connsiteX200" fmla="*/ 430615 w 715862"/>
                <a:gd name="connsiteY200" fmla="*/ 584208 h 735059"/>
                <a:gd name="connsiteX201" fmla="*/ 430615 w 715862"/>
                <a:gd name="connsiteY201" fmla="*/ 507411 h 735059"/>
                <a:gd name="connsiteX202" fmla="*/ 405930 w 715862"/>
                <a:gd name="connsiteY202" fmla="*/ 507411 h 735059"/>
                <a:gd name="connsiteX203" fmla="*/ 405930 w 715862"/>
                <a:gd name="connsiteY203" fmla="*/ 532096 h 735059"/>
                <a:gd name="connsiteX204" fmla="*/ 345589 w 715862"/>
                <a:gd name="connsiteY204" fmla="*/ 532096 h 735059"/>
                <a:gd name="connsiteX205" fmla="*/ 345589 w 715862"/>
                <a:gd name="connsiteY205" fmla="*/ 496439 h 735059"/>
                <a:gd name="connsiteX206" fmla="*/ 394959 w 715862"/>
                <a:gd name="connsiteY206" fmla="*/ 447070 h 735059"/>
                <a:gd name="connsiteX207" fmla="*/ 455300 w 715862"/>
                <a:gd name="connsiteY207" fmla="*/ 447070 h 735059"/>
                <a:gd name="connsiteX208" fmla="*/ 479984 w 715862"/>
                <a:gd name="connsiteY208" fmla="*/ 477240 h 735059"/>
                <a:gd name="connsiteX209" fmla="*/ 479984 w 715862"/>
                <a:gd name="connsiteY209" fmla="*/ 460784 h 735059"/>
                <a:gd name="connsiteX210" fmla="*/ 493698 w 715862"/>
                <a:gd name="connsiteY210" fmla="*/ 474498 h 735059"/>
                <a:gd name="connsiteX211" fmla="*/ 479984 w 715862"/>
                <a:gd name="connsiteY211" fmla="*/ 477240 h 735059"/>
                <a:gd name="connsiteX212" fmla="*/ 430615 w 715862"/>
                <a:gd name="connsiteY212" fmla="*/ 233135 h 735059"/>
                <a:gd name="connsiteX213" fmla="*/ 433358 w 715862"/>
                <a:gd name="connsiteY213" fmla="*/ 233135 h 735059"/>
                <a:gd name="connsiteX214" fmla="*/ 430615 w 715862"/>
                <a:gd name="connsiteY214" fmla="*/ 241363 h 735059"/>
                <a:gd name="connsiteX215" fmla="*/ 430615 w 715862"/>
                <a:gd name="connsiteY215" fmla="*/ 233135 h 735059"/>
                <a:gd name="connsiteX216" fmla="*/ 603409 w 715862"/>
                <a:gd name="connsiteY216" fmla="*/ 241363 h 735059"/>
                <a:gd name="connsiteX217" fmla="*/ 589695 w 715862"/>
                <a:gd name="connsiteY217" fmla="*/ 216678 h 735059"/>
                <a:gd name="connsiteX218" fmla="*/ 578724 w 715862"/>
                <a:gd name="connsiteY218" fmla="*/ 211192 h 735059"/>
                <a:gd name="connsiteX219" fmla="*/ 444329 w 715862"/>
                <a:gd name="connsiteY219" fmla="*/ 211192 h 735059"/>
                <a:gd name="connsiteX220" fmla="*/ 419644 w 715862"/>
                <a:gd name="connsiteY220" fmla="*/ 186508 h 735059"/>
                <a:gd name="connsiteX221" fmla="*/ 419644 w 715862"/>
                <a:gd name="connsiteY221" fmla="*/ 161823 h 735059"/>
                <a:gd name="connsiteX222" fmla="*/ 567753 w 715862"/>
                <a:gd name="connsiteY222" fmla="*/ 161823 h 735059"/>
                <a:gd name="connsiteX223" fmla="*/ 603409 w 715862"/>
                <a:gd name="connsiteY223" fmla="*/ 197478 h 735059"/>
                <a:gd name="connsiteX224" fmla="*/ 603409 w 715862"/>
                <a:gd name="connsiteY224" fmla="*/ 222163 h 735059"/>
                <a:gd name="connsiteX225" fmla="*/ 603409 w 715862"/>
                <a:gd name="connsiteY225" fmla="*/ 241363 h 735059"/>
                <a:gd name="connsiteX226" fmla="*/ 603409 w 715862"/>
                <a:gd name="connsiteY226" fmla="*/ 320903 h 735059"/>
                <a:gd name="connsiteX227" fmla="*/ 518384 w 715862"/>
                <a:gd name="connsiteY227" fmla="*/ 405928 h 735059"/>
                <a:gd name="connsiteX228" fmla="*/ 433358 w 715862"/>
                <a:gd name="connsiteY228" fmla="*/ 320903 h 735059"/>
                <a:gd name="connsiteX229" fmla="*/ 433358 w 715862"/>
                <a:gd name="connsiteY229" fmla="*/ 287990 h 735059"/>
                <a:gd name="connsiteX230" fmla="*/ 466270 w 715862"/>
                <a:gd name="connsiteY230" fmla="*/ 235877 h 735059"/>
                <a:gd name="connsiteX231" fmla="*/ 575981 w 715862"/>
                <a:gd name="connsiteY231" fmla="*/ 235877 h 735059"/>
                <a:gd name="connsiteX232" fmla="*/ 608895 w 715862"/>
                <a:gd name="connsiteY232" fmla="*/ 287990 h 735059"/>
                <a:gd name="connsiteX233" fmla="*/ 608895 w 715862"/>
                <a:gd name="connsiteY233" fmla="*/ 320903 h 735059"/>
                <a:gd name="connsiteX234" fmla="*/ 603409 w 715862"/>
                <a:gd name="connsiteY234" fmla="*/ 320903 h 735059"/>
                <a:gd name="connsiteX235" fmla="*/ 540326 w 715862"/>
                <a:gd name="connsiteY235" fmla="*/ 474498 h 735059"/>
                <a:gd name="connsiteX236" fmla="*/ 554039 w 715862"/>
                <a:gd name="connsiteY236" fmla="*/ 460784 h 735059"/>
                <a:gd name="connsiteX237" fmla="*/ 554039 w 715862"/>
                <a:gd name="connsiteY237" fmla="*/ 477240 h 735059"/>
                <a:gd name="connsiteX238" fmla="*/ 540326 w 715862"/>
                <a:gd name="connsiteY238" fmla="*/ 474498 h 735059"/>
                <a:gd name="connsiteX239" fmla="*/ 518384 w 715862"/>
                <a:gd name="connsiteY239" fmla="*/ 463527 h 735059"/>
                <a:gd name="connsiteX240" fmla="*/ 482727 w 715862"/>
                <a:gd name="connsiteY240" fmla="*/ 427870 h 735059"/>
                <a:gd name="connsiteX241" fmla="*/ 482727 w 715862"/>
                <a:gd name="connsiteY241" fmla="*/ 427870 h 735059"/>
                <a:gd name="connsiteX242" fmla="*/ 556782 w 715862"/>
                <a:gd name="connsiteY242" fmla="*/ 427870 h 735059"/>
                <a:gd name="connsiteX243" fmla="*/ 556782 w 715862"/>
                <a:gd name="connsiteY243" fmla="*/ 427870 h 735059"/>
                <a:gd name="connsiteX244" fmla="*/ 518384 w 715862"/>
                <a:gd name="connsiteY244" fmla="*/ 463527 h 735059"/>
                <a:gd name="connsiteX245" fmla="*/ 688435 w 715862"/>
                <a:gd name="connsiteY245" fmla="*/ 652777 h 735059"/>
                <a:gd name="connsiteX246" fmla="*/ 688435 w 715862"/>
                <a:gd name="connsiteY246" fmla="*/ 680205 h 735059"/>
                <a:gd name="connsiteX247" fmla="*/ 652779 w 715862"/>
                <a:gd name="connsiteY247" fmla="*/ 715860 h 735059"/>
                <a:gd name="connsiteX248" fmla="*/ 630837 w 715862"/>
                <a:gd name="connsiteY248" fmla="*/ 715860 h 735059"/>
                <a:gd name="connsiteX249" fmla="*/ 422387 w 715862"/>
                <a:gd name="connsiteY249" fmla="*/ 666491 h 735059"/>
                <a:gd name="connsiteX250" fmla="*/ 419644 w 715862"/>
                <a:gd name="connsiteY250" fmla="*/ 666491 h 735059"/>
                <a:gd name="connsiteX251" fmla="*/ 345589 w 715862"/>
                <a:gd name="connsiteY251" fmla="*/ 666491 h 735059"/>
                <a:gd name="connsiteX252" fmla="*/ 345589 w 715862"/>
                <a:gd name="connsiteY252" fmla="*/ 606150 h 735059"/>
                <a:gd name="connsiteX253" fmla="*/ 419644 w 715862"/>
                <a:gd name="connsiteY253" fmla="*/ 606150 h 735059"/>
                <a:gd name="connsiteX254" fmla="*/ 688435 w 715862"/>
                <a:gd name="connsiteY254" fmla="*/ 652777 h 735059"/>
                <a:gd name="connsiteX255" fmla="*/ 688435 w 715862"/>
                <a:gd name="connsiteY255" fmla="*/ 603408 h 735059"/>
                <a:gd name="connsiteX256" fmla="*/ 688435 w 715862"/>
                <a:gd name="connsiteY256" fmla="*/ 625349 h 735059"/>
                <a:gd name="connsiteX257" fmla="*/ 586953 w 715862"/>
                <a:gd name="connsiteY257" fmla="*/ 608893 h 735059"/>
                <a:gd name="connsiteX258" fmla="*/ 614381 w 715862"/>
                <a:gd name="connsiteY258" fmla="*/ 603408 h 735059"/>
                <a:gd name="connsiteX259" fmla="*/ 688435 w 715862"/>
                <a:gd name="connsiteY259" fmla="*/ 603408 h 735059"/>
                <a:gd name="connsiteX260" fmla="*/ 688435 w 715862"/>
                <a:gd name="connsiteY260" fmla="*/ 554037 h 735059"/>
                <a:gd name="connsiteX261" fmla="*/ 688435 w 715862"/>
                <a:gd name="connsiteY261" fmla="*/ 578722 h 735059"/>
                <a:gd name="connsiteX262" fmla="*/ 628094 w 715862"/>
                <a:gd name="connsiteY262" fmla="*/ 578722 h 735059"/>
                <a:gd name="connsiteX263" fmla="*/ 628094 w 715862"/>
                <a:gd name="connsiteY263" fmla="*/ 554037 h 735059"/>
                <a:gd name="connsiteX264" fmla="*/ 688435 w 715862"/>
                <a:gd name="connsiteY264" fmla="*/ 554037 h 735059"/>
                <a:gd name="connsiteX265" fmla="*/ 578724 w 715862"/>
                <a:gd name="connsiteY265" fmla="*/ 532096 h 735059"/>
                <a:gd name="connsiteX266" fmla="*/ 578724 w 715862"/>
                <a:gd name="connsiteY266" fmla="*/ 556780 h 735059"/>
                <a:gd name="connsiteX267" fmla="*/ 554039 w 715862"/>
                <a:gd name="connsiteY267" fmla="*/ 556780 h 735059"/>
                <a:gd name="connsiteX268" fmla="*/ 554039 w 715862"/>
                <a:gd name="connsiteY268" fmla="*/ 532096 h 735059"/>
                <a:gd name="connsiteX269" fmla="*/ 578724 w 715862"/>
                <a:gd name="connsiteY269" fmla="*/ 532096 h 735059"/>
                <a:gd name="connsiteX270" fmla="*/ 518384 w 715862"/>
                <a:gd name="connsiteY270" fmla="*/ 370273 h 735059"/>
                <a:gd name="connsiteX271" fmla="*/ 474499 w 715862"/>
                <a:gd name="connsiteY271" fmla="*/ 356559 h 735059"/>
                <a:gd name="connsiteX272" fmla="*/ 488213 w 715862"/>
                <a:gd name="connsiteY272" fmla="*/ 337359 h 735059"/>
                <a:gd name="connsiteX273" fmla="*/ 548553 w 715862"/>
                <a:gd name="connsiteY273" fmla="*/ 337359 h 735059"/>
                <a:gd name="connsiteX274" fmla="*/ 562267 w 715862"/>
                <a:gd name="connsiteY274" fmla="*/ 356559 h 735059"/>
                <a:gd name="connsiteX275" fmla="*/ 518384 w 715862"/>
                <a:gd name="connsiteY275" fmla="*/ 370273 h 735059"/>
                <a:gd name="connsiteX276" fmla="*/ 518384 w 715862"/>
                <a:gd name="connsiteY276" fmla="*/ 370273 h 735059"/>
                <a:gd name="connsiteX277" fmla="*/ 559525 w 715862"/>
                <a:gd name="connsiteY277" fmla="*/ 309932 h 735059"/>
                <a:gd name="connsiteX278" fmla="*/ 540326 w 715862"/>
                <a:gd name="connsiteY278" fmla="*/ 290732 h 735059"/>
                <a:gd name="connsiteX279" fmla="*/ 551296 w 715862"/>
                <a:gd name="connsiteY279" fmla="*/ 274276 h 735059"/>
                <a:gd name="connsiteX280" fmla="*/ 570496 w 715862"/>
                <a:gd name="connsiteY280" fmla="*/ 277018 h 735059"/>
                <a:gd name="connsiteX281" fmla="*/ 573239 w 715862"/>
                <a:gd name="connsiteY281" fmla="*/ 296218 h 735059"/>
                <a:gd name="connsiteX282" fmla="*/ 559525 w 715862"/>
                <a:gd name="connsiteY282" fmla="*/ 309932 h 735059"/>
                <a:gd name="connsiteX283" fmla="*/ 559525 w 715862"/>
                <a:gd name="connsiteY283" fmla="*/ 309932 h 735059"/>
                <a:gd name="connsiteX284" fmla="*/ 493698 w 715862"/>
                <a:gd name="connsiteY284" fmla="*/ 290732 h 735059"/>
                <a:gd name="connsiteX285" fmla="*/ 474499 w 715862"/>
                <a:gd name="connsiteY285" fmla="*/ 309932 h 735059"/>
                <a:gd name="connsiteX286" fmla="*/ 458042 w 715862"/>
                <a:gd name="connsiteY286" fmla="*/ 298961 h 735059"/>
                <a:gd name="connsiteX287" fmla="*/ 460785 w 715862"/>
                <a:gd name="connsiteY287" fmla="*/ 279761 h 735059"/>
                <a:gd name="connsiteX288" fmla="*/ 479984 w 715862"/>
                <a:gd name="connsiteY288" fmla="*/ 277018 h 735059"/>
                <a:gd name="connsiteX289" fmla="*/ 493698 w 715862"/>
                <a:gd name="connsiteY289" fmla="*/ 290732 h 735059"/>
                <a:gd name="connsiteX290" fmla="*/ 493698 w 715862"/>
                <a:gd name="connsiteY290" fmla="*/ 290732 h 735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715862" h="735059">
                  <a:moveTo>
                    <a:pt x="0" y="628092"/>
                  </a:moveTo>
                  <a:cubicBezTo>
                    <a:pt x="0" y="633577"/>
                    <a:pt x="5486" y="639063"/>
                    <a:pt x="10972" y="639063"/>
                  </a:cubicBezTo>
                  <a:lnTo>
                    <a:pt x="293476" y="639063"/>
                  </a:lnTo>
                  <a:lnTo>
                    <a:pt x="293476" y="614379"/>
                  </a:lnTo>
                  <a:lnTo>
                    <a:pt x="21943" y="614379"/>
                  </a:lnTo>
                  <a:lnTo>
                    <a:pt x="21943" y="589694"/>
                  </a:lnTo>
                  <a:lnTo>
                    <a:pt x="293476" y="589694"/>
                  </a:lnTo>
                  <a:lnTo>
                    <a:pt x="293476" y="565008"/>
                  </a:lnTo>
                  <a:lnTo>
                    <a:pt x="233135" y="565008"/>
                  </a:lnTo>
                  <a:lnTo>
                    <a:pt x="233135" y="282504"/>
                  </a:lnTo>
                  <a:cubicBezTo>
                    <a:pt x="233135" y="277018"/>
                    <a:pt x="227650" y="271533"/>
                    <a:pt x="222164" y="271533"/>
                  </a:cubicBezTo>
                  <a:lnTo>
                    <a:pt x="74055" y="271533"/>
                  </a:lnTo>
                  <a:cubicBezTo>
                    <a:pt x="68569" y="271533"/>
                    <a:pt x="63084" y="277018"/>
                    <a:pt x="63084" y="282504"/>
                  </a:cubicBezTo>
                  <a:lnTo>
                    <a:pt x="63084" y="565008"/>
                  </a:lnTo>
                  <a:lnTo>
                    <a:pt x="27428" y="565008"/>
                  </a:lnTo>
                  <a:lnTo>
                    <a:pt x="27428" y="515639"/>
                  </a:lnTo>
                  <a:lnTo>
                    <a:pt x="2743" y="515639"/>
                  </a:lnTo>
                  <a:lnTo>
                    <a:pt x="2743" y="628092"/>
                  </a:lnTo>
                  <a:lnTo>
                    <a:pt x="0" y="628092"/>
                  </a:lnTo>
                  <a:close/>
                  <a:moveTo>
                    <a:pt x="87769" y="296218"/>
                  </a:moveTo>
                  <a:lnTo>
                    <a:pt x="211193" y="296218"/>
                  </a:lnTo>
                  <a:lnTo>
                    <a:pt x="211193" y="567751"/>
                  </a:lnTo>
                  <a:lnTo>
                    <a:pt x="87769" y="567751"/>
                  </a:lnTo>
                  <a:lnTo>
                    <a:pt x="87769" y="296218"/>
                  </a:lnTo>
                  <a:close/>
                  <a:moveTo>
                    <a:pt x="639065" y="345587"/>
                  </a:moveTo>
                  <a:lnTo>
                    <a:pt x="663750" y="345587"/>
                  </a:lnTo>
                  <a:lnTo>
                    <a:pt x="663750" y="394958"/>
                  </a:lnTo>
                  <a:lnTo>
                    <a:pt x="639065" y="394958"/>
                  </a:lnTo>
                  <a:lnTo>
                    <a:pt x="639065" y="345587"/>
                  </a:lnTo>
                  <a:close/>
                  <a:moveTo>
                    <a:pt x="296219" y="493697"/>
                  </a:moveTo>
                  <a:lnTo>
                    <a:pt x="296219" y="518382"/>
                  </a:lnTo>
                  <a:lnTo>
                    <a:pt x="271535" y="518382"/>
                  </a:lnTo>
                  <a:cubicBezTo>
                    <a:pt x="266049" y="518382"/>
                    <a:pt x="260563" y="512896"/>
                    <a:pt x="260563" y="507411"/>
                  </a:cubicBezTo>
                  <a:lnTo>
                    <a:pt x="260563" y="285247"/>
                  </a:lnTo>
                  <a:cubicBezTo>
                    <a:pt x="260563" y="279761"/>
                    <a:pt x="266049" y="274276"/>
                    <a:pt x="271535" y="274276"/>
                  </a:cubicBezTo>
                  <a:lnTo>
                    <a:pt x="356560" y="274276"/>
                  </a:lnTo>
                  <a:lnTo>
                    <a:pt x="356560" y="298961"/>
                  </a:lnTo>
                  <a:lnTo>
                    <a:pt x="282506" y="298961"/>
                  </a:lnTo>
                  <a:lnTo>
                    <a:pt x="282506" y="496439"/>
                  </a:lnTo>
                  <a:lnTo>
                    <a:pt x="296219" y="496439"/>
                  </a:lnTo>
                  <a:close/>
                  <a:moveTo>
                    <a:pt x="0" y="159080"/>
                  </a:moveTo>
                  <a:cubicBezTo>
                    <a:pt x="0" y="159080"/>
                    <a:pt x="0" y="161823"/>
                    <a:pt x="0" y="161823"/>
                  </a:cubicBezTo>
                  <a:cubicBezTo>
                    <a:pt x="0" y="161823"/>
                    <a:pt x="0" y="493697"/>
                    <a:pt x="0" y="493697"/>
                  </a:cubicBezTo>
                  <a:lnTo>
                    <a:pt x="24686" y="493697"/>
                  </a:lnTo>
                  <a:lnTo>
                    <a:pt x="24686" y="235877"/>
                  </a:lnTo>
                  <a:cubicBezTo>
                    <a:pt x="38399" y="246849"/>
                    <a:pt x="54855" y="249591"/>
                    <a:pt x="71312" y="246849"/>
                  </a:cubicBezTo>
                  <a:cubicBezTo>
                    <a:pt x="87769" y="244106"/>
                    <a:pt x="101483" y="235877"/>
                    <a:pt x="112454" y="222163"/>
                  </a:cubicBezTo>
                  <a:cubicBezTo>
                    <a:pt x="123425" y="238620"/>
                    <a:pt x="142624" y="246849"/>
                    <a:pt x="161824" y="246849"/>
                  </a:cubicBezTo>
                  <a:cubicBezTo>
                    <a:pt x="181023" y="246849"/>
                    <a:pt x="200223" y="238620"/>
                    <a:pt x="211193" y="222163"/>
                  </a:cubicBezTo>
                  <a:cubicBezTo>
                    <a:pt x="222164" y="238620"/>
                    <a:pt x="241364" y="246849"/>
                    <a:pt x="260563" y="246849"/>
                  </a:cubicBezTo>
                  <a:cubicBezTo>
                    <a:pt x="279763" y="246849"/>
                    <a:pt x="298962" y="238620"/>
                    <a:pt x="309933" y="222163"/>
                  </a:cubicBezTo>
                  <a:cubicBezTo>
                    <a:pt x="329132" y="246849"/>
                    <a:pt x="362046" y="255077"/>
                    <a:pt x="389473" y="238620"/>
                  </a:cubicBezTo>
                  <a:lnTo>
                    <a:pt x="378502" y="216678"/>
                  </a:lnTo>
                  <a:cubicBezTo>
                    <a:pt x="367532" y="222163"/>
                    <a:pt x="353818" y="222163"/>
                    <a:pt x="342846" y="216678"/>
                  </a:cubicBezTo>
                  <a:cubicBezTo>
                    <a:pt x="331875" y="211192"/>
                    <a:pt x="323647" y="197478"/>
                    <a:pt x="323647" y="183765"/>
                  </a:cubicBezTo>
                  <a:lnTo>
                    <a:pt x="323647" y="172794"/>
                  </a:lnTo>
                  <a:lnTo>
                    <a:pt x="373017" y="172794"/>
                  </a:lnTo>
                  <a:lnTo>
                    <a:pt x="373017" y="148109"/>
                  </a:lnTo>
                  <a:lnTo>
                    <a:pt x="320904" y="148109"/>
                  </a:lnTo>
                  <a:lnTo>
                    <a:pt x="320904" y="24685"/>
                  </a:lnTo>
                  <a:lnTo>
                    <a:pt x="394959" y="24685"/>
                  </a:lnTo>
                  <a:lnTo>
                    <a:pt x="394959" y="109710"/>
                  </a:lnTo>
                  <a:lnTo>
                    <a:pt x="419644" y="109710"/>
                  </a:lnTo>
                  <a:lnTo>
                    <a:pt x="419644" y="24685"/>
                  </a:lnTo>
                  <a:lnTo>
                    <a:pt x="482727" y="24685"/>
                  </a:lnTo>
                  <a:lnTo>
                    <a:pt x="490956" y="123424"/>
                  </a:lnTo>
                  <a:lnTo>
                    <a:pt x="515641" y="120681"/>
                  </a:lnTo>
                  <a:lnTo>
                    <a:pt x="507412" y="21942"/>
                  </a:lnTo>
                  <a:lnTo>
                    <a:pt x="570496" y="21942"/>
                  </a:lnTo>
                  <a:lnTo>
                    <a:pt x="586953" y="123424"/>
                  </a:lnTo>
                  <a:lnTo>
                    <a:pt x="611638" y="120681"/>
                  </a:lnTo>
                  <a:lnTo>
                    <a:pt x="595181" y="24685"/>
                  </a:lnTo>
                  <a:lnTo>
                    <a:pt x="658264" y="24685"/>
                  </a:lnTo>
                  <a:lnTo>
                    <a:pt x="688435" y="148109"/>
                  </a:lnTo>
                  <a:lnTo>
                    <a:pt x="641808" y="148109"/>
                  </a:lnTo>
                  <a:lnTo>
                    <a:pt x="641808" y="172794"/>
                  </a:lnTo>
                  <a:lnTo>
                    <a:pt x="691178" y="172794"/>
                  </a:lnTo>
                  <a:lnTo>
                    <a:pt x="691178" y="183765"/>
                  </a:lnTo>
                  <a:cubicBezTo>
                    <a:pt x="691178" y="202964"/>
                    <a:pt x="674721" y="219421"/>
                    <a:pt x="655522" y="219421"/>
                  </a:cubicBezTo>
                  <a:lnTo>
                    <a:pt x="655522" y="244106"/>
                  </a:lnTo>
                  <a:cubicBezTo>
                    <a:pt x="669236" y="244106"/>
                    <a:pt x="682950" y="238620"/>
                    <a:pt x="691178" y="233135"/>
                  </a:cubicBezTo>
                  <a:lnTo>
                    <a:pt x="691178" y="416899"/>
                  </a:lnTo>
                  <a:lnTo>
                    <a:pt x="715862" y="416899"/>
                  </a:lnTo>
                  <a:cubicBezTo>
                    <a:pt x="715862" y="416899"/>
                    <a:pt x="715862" y="159080"/>
                    <a:pt x="715862" y="159080"/>
                  </a:cubicBezTo>
                  <a:cubicBezTo>
                    <a:pt x="715862" y="159080"/>
                    <a:pt x="715862" y="156337"/>
                    <a:pt x="715862" y="156337"/>
                  </a:cubicBezTo>
                  <a:cubicBezTo>
                    <a:pt x="715862" y="156337"/>
                    <a:pt x="680207" y="8228"/>
                    <a:pt x="680207" y="8228"/>
                  </a:cubicBezTo>
                  <a:cubicBezTo>
                    <a:pt x="680207" y="2742"/>
                    <a:pt x="674721" y="0"/>
                    <a:pt x="669236" y="0"/>
                  </a:cubicBezTo>
                  <a:lnTo>
                    <a:pt x="54855" y="0"/>
                  </a:lnTo>
                  <a:cubicBezTo>
                    <a:pt x="49370" y="0"/>
                    <a:pt x="43884" y="2742"/>
                    <a:pt x="43884" y="8228"/>
                  </a:cubicBezTo>
                  <a:lnTo>
                    <a:pt x="0" y="159080"/>
                  </a:lnTo>
                  <a:close/>
                  <a:moveTo>
                    <a:pt x="296219" y="150852"/>
                  </a:moveTo>
                  <a:lnTo>
                    <a:pt x="222164" y="150852"/>
                  </a:lnTo>
                  <a:lnTo>
                    <a:pt x="233135" y="27428"/>
                  </a:lnTo>
                  <a:lnTo>
                    <a:pt x="296219" y="27428"/>
                  </a:lnTo>
                  <a:lnTo>
                    <a:pt x="296219" y="150852"/>
                  </a:lnTo>
                  <a:close/>
                  <a:moveTo>
                    <a:pt x="222164" y="172794"/>
                  </a:moveTo>
                  <a:lnTo>
                    <a:pt x="296219" y="172794"/>
                  </a:lnTo>
                  <a:lnTo>
                    <a:pt x="296219" y="183765"/>
                  </a:lnTo>
                  <a:cubicBezTo>
                    <a:pt x="296219" y="202964"/>
                    <a:pt x="279763" y="219421"/>
                    <a:pt x="260563" y="219421"/>
                  </a:cubicBezTo>
                  <a:cubicBezTo>
                    <a:pt x="241364" y="219421"/>
                    <a:pt x="224907" y="202964"/>
                    <a:pt x="224907" y="183765"/>
                  </a:cubicBezTo>
                  <a:lnTo>
                    <a:pt x="224907" y="172794"/>
                  </a:lnTo>
                  <a:close/>
                  <a:moveTo>
                    <a:pt x="197480" y="150852"/>
                  </a:moveTo>
                  <a:lnTo>
                    <a:pt x="126167" y="150852"/>
                  </a:lnTo>
                  <a:lnTo>
                    <a:pt x="145367" y="27428"/>
                  </a:lnTo>
                  <a:lnTo>
                    <a:pt x="208450" y="27428"/>
                  </a:lnTo>
                  <a:lnTo>
                    <a:pt x="197480" y="150852"/>
                  </a:lnTo>
                  <a:close/>
                  <a:moveTo>
                    <a:pt x="123425" y="172794"/>
                  </a:moveTo>
                  <a:lnTo>
                    <a:pt x="197480" y="172794"/>
                  </a:lnTo>
                  <a:lnTo>
                    <a:pt x="197480" y="183765"/>
                  </a:lnTo>
                  <a:cubicBezTo>
                    <a:pt x="197480" y="202964"/>
                    <a:pt x="181023" y="219421"/>
                    <a:pt x="161824" y="219421"/>
                  </a:cubicBezTo>
                  <a:cubicBezTo>
                    <a:pt x="142624" y="219421"/>
                    <a:pt x="126167" y="202964"/>
                    <a:pt x="126167" y="183765"/>
                  </a:cubicBezTo>
                  <a:lnTo>
                    <a:pt x="126167" y="172794"/>
                  </a:lnTo>
                  <a:close/>
                  <a:moveTo>
                    <a:pt x="101483" y="150852"/>
                  </a:moveTo>
                  <a:lnTo>
                    <a:pt x="30171" y="150852"/>
                  </a:lnTo>
                  <a:lnTo>
                    <a:pt x="60341" y="27428"/>
                  </a:lnTo>
                  <a:lnTo>
                    <a:pt x="123425" y="27428"/>
                  </a:lnTo>
                  <a:lnTo>
                    <a:pt x="112454" y="87768"/>
                  </a:lnTo>
                  <a:lnTo>
                    <a:pt x="101483" y="150852"/>
                  </a:lnTo>
                  <a:close/>
                  <a:moveTo>
                    <a:pt x="24686" y="172794"/>
                  </a:moveTo>
                  <a:lnTo>
                    <a:pt x="98740" y="172794"/>
                  </a:lnTo>
                  <a:lnTo>
                    <a:pt x="98740" y="183765"/>
                  </a:lnTo>
                  <a:cubicBezTo>
                    <a:pt x="98740" y="202964"/>
                    <a:pt x="82283" y="219421"/>
                    <a:pt x="63084" y="219421"/>
                  </a:cubicBezTo>
                  <a:cubicBezTo>
                    <a:pt x="43884" y="219421"/>
                    <a:pt x="27428" y="202964"/>
                    <a:pt x="27428" y="183765"/>
                  </a:cubicBezTo>
                  <a:lnTo>
                    <a:pt x="27428" y="172794"/>
                  </a:lnTo>
                  <a:close/>
                  <a:moveTo>
                    <a:pt x="112454" y="394958"/>
                  </a:moveTo>
                  <a:lnTo>
                    <a:pt x="137138" y="394958"/>
                  </a:lnTo>
                  <a:lnTo>
                    <a:pt x="137138" y="469012"/>
                  </a:lnTo>
                  <a:lnTo>
                    <a:pt x="112454" y="469012"/>
                  </a:lnTo>
                  <a:lnTo>
                    <a:pt x="112454" y="394958"/>
                  </a:lnTo>
                  <a:close/>
                  <a:moveTo>
                    <a:pt x="688435" y="482725"/>
                  </a:moveTo>
                  <a:cubicBezTo>
                    <a:pt x="688435" y="485468"/>
                    <a:pt x="688435" y="488211"/>
                    <a:pt x="688435" y="493697"/>
                  </a:cubicBezTo>
                  <a:lnTo>
                    <a:pt x="688435" y="529353"/>
                  </a:lnTo>
                  <a:lnTo>
                    <a:pt x="628094" y="529353"/>
                  </a:lnTo>
                  <a:lnTo>
                    <a:pt x="628094" y="504668"/>
                  </a:lnTo>
                  <a:lnTo>
                    <a:pt x="603409" y="504668"/>
                  </a:lnTo>
                  <a:lnTo>
                    <a:pt x="603409" y="581465"/>
                  </a:lnTo>
                  <a:lnTo>
                    <a:pt x="529355" y="595179"/>
                  </a:lnTo>
                  <a:lnTo>
                    <a:pt x="529355" y="496439"/>
                  </a:lnTo>
                  <a:lnTo>
                    <a:pt x="562267" y="504668"/>
                  </a:lnTo>
                  <a:cubicBezTo>
                    <a:pt x="565010" y="504668"/>
                    <a:pt x="570496" y="504668"/>
                    <a:pt x="573239" y="501925"/>
                  </a:cubicBezTo>
                  <a:cubicBezTo>
                    <a:pt x="575981" y="499182"/>
                    <a:pt x="578724" y="496439"/>
                    <a:pt x="578724" y="490954"/>
                  </a:cubicBezTo>
                  <a:lnTo>
                    <a:pt x="578724" y="441584"/>
                  </a:lnTo>
                  <a:lnTo>
                    <a:pt x="639065" y="441584"/>
                  </a:lnTo>
                  <a:cubicBezTo>
                    <a:pt x="655522" y="441584"/>
                    <a:pt x="669236" y="449813"/>
                    <a:pt x="677464" y="460784"/>
                  </a:cubicBezTo>
                  <a:lnTo>
                    <a:pt x="696664" y="447070"/>
                  </a:lnTo>
                  <a:cubicBezTo>
                    <a:pt x="682950" y="427870"/>
                    <a:pt x="661007" y="416899"/>
                    <a:pt x="636322" y="416899"/>
                  </a:cubicBezTo>
                  <a:lnTo>
                    <a:pt x="575981" y="416899"/>
                  </a:lnTo>
                  <a:lnTo>
                    <a:pt x="575981" y="411414"/>
                  </a:lnTo>
                  <a:cubicBezTo>
                    <a:pt x="603409" y="392215"/>
                    <a:pt x="619866" y="364787"/>
                    <a:pt x="625351" y="331874"/>
                  </a:cubicBezTo>
                  <a:lnTo>
                    <a:pt x="625351" y="331874"/>
                  </a:lnTo>
                  <a:cubicBezTo>
                    <a:pt x="644550" y="331874"/>
                    <a:pt x="661007" y="315418"/>
                    <a:pt x="661007" y="296218"/>
                  </a:cubicBezTo>
                  <a:cubicBezTo>
                    <a:pt x="661007" y="277018"/>
                    <a:pt x="644550" y="260562"/>
                    <a:pt x="625351" y="260562"/>
                  </a:cubicBezTo>
                  <a:lnTo>
                    <a:pt x="625351" y="200221"/>
                  </a:lnTo>
                  <a:cubicBezTo>
                    <a:pt x="625351" y="167308"/>
                    <a:pt x="597924" y="139880"/>
                    <a:pt x="565010" y="139880"/>
                  </a:cubicBezTo>
                  <a:lnTo>
                    <a:pt x="405930" y="139880"/>
                  </a:lnTo>
                  <a:cubicBezTo>
                    <a:pt x="400444" y="139880"/>
                    <a:pt x="394959" y="145366"/>
                    <a:pt x="394959" y="150852"/>
                  </a:cubicBezTo>
                  <a:lnTo>
                    <a:pt x="394959" y="186508"/>
                  </a:lnTo>
                  <a:cubicBezTo>
                    <a:pt x="394959" y="197478"/>
                    <a:pt x="400444" y="211192"/>
                    <a:pt x="408673" y="219421"/>
                  </a:cubicBezTo>
                  <a:cubicBezTo>
                    <a:pt x="408673" y="222163"/>
                    <a:pt x="408673" y="260562"/>
                    <a:pt x="408673" y="260562"/>
                  </a:cubicBezTo>
                  <a:cubicBezTo>
                    <a:pt x="389473" y="260562"/>
                    <a:pt x="373017" y="277018"/>
                    <a:pt x="373017" y="296218"/>
                  </a:cubicBezTo>
                  <a:cubicBezTo>
                    <a:pt x="373017" y="315418"/>
                    <a:pt x="389473" y="331874"/>
                    <a:pt x="408673" y="331874"/>
                  </a:cubicBezTo>
                  <a:lnTo>
                    <a:pt x="408673" y="331874"/>
                  </a:lnTo>
                  <a:cubicBezTo>
                    <a:pt x="411415" y="364787"/>
                    <a:pt x="430615" y="392215"/>
                    <a:pt x="458042" y="411414"/>
                  </a:cubicBezTo>
                  <a:lnTo>
                    <a:pt x="458042" y="416899"/>
                  </a:lnTo>
                  <a:lnTo>
                    <a:pt x="397701" y="416899"/>
                  </a:lnTo>
                  <a:cubicBezTo>
                    <a:pt x="356560" y="416899"/>
                    <a:pt x="323647" y="449813"/>
                    <a:pt x="323647" y="490954"/>
                  </a:cubicBezTo>
                  <a:lnTo>
                    <a:pt x="323647" y="674719"/>
                  </a:lnTo>
                  <a:cubicBezTo>
                    <a:pt x="323647" y="707632"/>
                    <a:pt x="351075" y="735060"/>
                    <a:pt x="383987" y="735060"/>
                  </a:cubicBezTo>
                  <a:lnTo>
                    <a:pt x="655522" y="735060"/>
                  </a:lnTo>
                  <a:cubicBezTo>
                    <a:pt x="688435" y="735060"/>
                    <a:pt x="715862" y="707632"/>
                    <a:pt x="715862" y="674719"/>
                  </a:cubicBezTo>
                  <a:lnTo>
                    <a:pt x="715862" y="490954"/>
                  </a:lnTo>
                  <a:cubicBezTo>
                    <a:pt x="715862" y="485468"/>
                    <a:pt x="715862" y="479983"/>
                    <a:pt x="713120" y="477240"/>
                  </a:cubicBezTo>
                  <a:lnTo>
                    <a:pt x="688435" y="482725"/>
                  </a:lnTo>
                  <a:lnTo>
                    <a:pt x="688435" y="482725"/>
                  </a:lnTo>
                  <a:close/>
                  <a:moveTo>
                    <a:pt x="405930" y="309932"/>
                  </a:moveTo>
                  <a:cubicBezTo>
                    <a:pt x="400444" y="309932"/>
                    <a:pt x="394959" y="304446"/>
                    <a:pt x="394959" y="298961"/>
                  </a:cubicBezTo>
                  <a:cubicBezTo>
                    <a:pt x="394959" y="293475"/>
                    <a:pt x="400444" y="287990"/>
                    <a:pt x="405930" y="287990"/>
                  </a:cubicBezTo>
                  <a:lnTo>
                    <a:pt x="405930" y="309932"/>
                  </a:lnTo>
                  <a:close/>
                  <a:moveTo>
                    <a:pt x="628094" y="285247"/>
                  </a:moveTo>
                  <a:cubicBezTo>
                    <a:pt x="633579" y="285247"/>
                    <a:pt x="639065" y="290732"/>
                    <a:pt x="639065" y="296218"/>
                  </a:cubicBezTo>
                  <a:cubicBezTo>
                    <a:pt x="639065" y="301704"/>
                    <a:pt x="633579" y="307189"/>
                    <a:pt x="628094" y="307189"/>
                  </a:cubicBezTo>
                  <a:lnTo>
                    <a:pt x="628094" y="285247"/>
                  </a:lnTo>
                  <a:close/>
                  <a:moveTo>
                    <a:pt x="381245" y="715860"/>
                  </a:moveTo>
                  <a:cubicBezTo>
                    <a:pt x="364789" y="715860"/>
                    <a:pt x="351075" y="704889"/>
                    <a:pt x="345589" y="691176"/>
                  </a:cubicBezTo>
                  <a:lnTo>
                    <a:pt x="416901" y="691176"/>
                  </a:lnTo>
                  <a:lnTo>
                    <a:pt x="463528" y="702146"/>
                  </a:lnTo>
                  <a:lnTo>
                    <a:pt x="405930" y="715860"/>
                  </a:lnTo>
                  <a:lnTo>
                    <a:pt x="381245" y="715860"/>
                  </a:lnTo>
                  <a:lnTo>
                    <a:pt x="381245" y="715860"/>
                  </a:lnTo>
                  <a:close/>
                  <a:moveTo>
                    <a:pt x="345589" y="554037"/>
                  </a:moveTo>
                  <a:lnTo>
                    <a:pt x="405930" y="554037"/>
                  </a:lnTo>
                  <a:lnTo>
                    <a:pt x="405930" y="578722"/>
                  </a:lnTo>
                  <a:lnTo>
                    <a:pt x="345589" y="578722"/>
                  </a:lnTo>
                  <a:lnTo>
                    <a:pt x="345589" y="554037"/>
                  </a:lnTo>
                  <a:close/>
                  <a:moveTo>
                    <a:pt x="455300" y="444327"/>
                  </a:moveTo>
                  <a:lnTo>
                    <a:pt x="455300" y="493697"/>
                  </a:lnTo>
                  <a:cubicBezTo>
                    <a:pt x="455300" y="496439"/>
                    <a:pt x="458042" y="501925"/>
                    <a:pt x="460785" y="504668"/>
                  </a:cubicBezTo>
                  <a:cubicBezTo>
                    <a:pt x="463528" y="507411"/>
                    <a:pt x="469013" y="507411"/>
                    <a:pt x="471756" y="507411"/>
                  </a:cubicBezTo>
                  <a:lnTo>
                    <a:pt x="504670" y="499182"/>
                  </a:lnTo>
                  <a:lnTo>
                    <a:pt x="504670" y="597922"/>
                  </a:lnTo>
                  <a:lnTo>
                    <a:pt x="430615" y="584208"/>
                  </a:lnTo>
                  <a:lnTo>
                    <a:pt x="430615" y="507411"/>
                  </a:lnTo>
                  <a:lnTo>
                    <a:pt x="405930" y="507411"/>
                  </a:lnTo>
                  <a:lnTo>
                    <a:pt x="405930" y="532096"/>
                  </a:lnTo>
                  <a:lnTo>
                    <a:pt x="345589" y="532096"/>
                  </a:lnTo>
                  <a:lnTo>
                    <a:pt x="345589" y="496439"/>
                  </a:lnTo>
                  <a:cubicBezTo>
                    <a:pt x="345589" y="469012"/>
                    <a:pt x="367532" y="447070"/>
                    <a:pt x="394959" y="447070"/>
                  </a:cubicBezTo>
                  <a:lnTo>
                    <a:pt x="455300" y="447070"/>
                  </a:lnTo>
                  <a:close/>
                  <a:moveTo>
                    <a:pt x="479984" y="477240"/>
                  </a:moveTo>
                  <a:lnTo>
                    <a:pt x="479984" y="460784"/>
                  </a:lnTo>
                  <a:lnTo>
                    <a:pt x="493698" y="474498"/>
                  </a:lnTo>
                  <a:lnTo>
                    <a:pt x="479984" y="477240"/>
                  </a:lnTo>
                  <a:close/>
                  <a:moveTo>
                    <a:pt x="430615" y="233135"/>
                  </a:moveTo>
                  <a:cubicBezTo>
                    <a:pt x="430615" y="233135"/>
                    <a:pt x="433358" y="233135"/>
                    <a:pt x="433358" y="233135"/>
                  </a:cubicBezTo>
                  <a:lnTo>
                    <a:pt x="430615" y="241363"/>
                  </a:lnTo>
                  <a:lnTo>
                    <a:pt x="430615" y="233135"/>
                  </a:lnTo>
                  <a:close/>
                  <a:moveTo>
                    <a:pt x="603409" y="241363"/>
                  </a:moveTo>
                  <a:lnTo>
                    <a:pt x="589695" y="216678"/>
                  </a:lnTo>
                  <a:cubicBezTo>
                    <a:pt x="586953" y="213935"/>
                    <a:pt x="584210" y="211192"/>
                    <a:pt x="578724" y="211192"/>
                  </a:cubicBezTo>
                  <a:lnTo>
                    <a:pt x="444329" y="211192"/>
                  </a:lnTo>
                  <a:cubicBezTo>
                    <a:pt x="430615" y="211192"/>
                    <a:pt x="419644" y="200221"/>
                    <a:pt x="419644" y="186508"/>
                  </a:cubicBezTo>
                  <a:lnTo>
                    <a:pt x="419644" y="161823"/>
                  </a:lnTo>
                  <a:lnTo>
                    <a:pt x="567753" y="161823"/>
                  </a:lnTo>
                  <a:cubicBezTo>
                    <a:pt x="586953" y="161823"/>
                    <a:pt x="603409" y="178280"/>
                    <a:pt x="603409" y="197478"/>
                  </a:cubicBezTo>
                  <a:lnTo>
                    <a:pt x="603409" y="222163"/>
                  </a:lnTo>
                  <a:lnTo>
                    <a:pt x="603409" y="241363"/>
                  </a:lnTo>
                  <a:close/>
                  <a:moveTo>
                    <a:pt x="603409" y="320903"/>
                  </a:moveTo>
                  <a:cubicBezTo>
                    <a:pt x="603409" y="367530"/>
                    <a:pt x="565010" y="405928"/>
                    <a:pt x="518384" y="405928"/>
                  </a:cubicBezTo>
                  <a:cubicBezTo>
                    <a:pt x="471756" y="405928"/>
                    <a:pt x="433358" y="367530"/>
                    <a:pt x="433358" y="320903"/>
                  </a:cubicBezTo>
                  <a:lnTo>
                    <a:pt x="433358" y="287990"/>
                  </a:lnTo>
                  <a:lnTo>
                    <a:pt x="466270" y="235877"/>
                  </a:lnTo>
                  <a:lnTo>
                    <a:pt x="575981" y="235877"/>
                  </a:lnTo>
                  <a:lnTo>
                    <a:pt x="608895" y="287990"/>
                  </a:lnTo>
                  <a:lnTo>
                    <a:pt x="608895" y="320903"/>
                  </a:lnTo>
                  <a:lnTo>
                    <a:pt x="603409" y="320903"/>
                  </a:lnTo>
                  <a:close/>
                  <a:moveTo>
                    <a:pt x="540326" y="474498"/>
                  </a:moveTo>
                  <a:lnTo>
                    <a:pt x="554039" y="460784"/>
                  </a:lnTo>
                  <a:lnTo>
                    <a:pt x="554039" y="477240"/>
                  </a:lnTo>
                  <a:lnTo>
                    <a:pt x="540326" y="474498"/>
                  </a:lnTo>
                  <a:close/>
                  <a:moveTo>
                    <a:pt x="518384" y="463527"/>
                  </a:moveTo>
                  <a:lnTo>
                    <a:pt x="482727" y="427870"/>
                  </a:lnTo>
                  <a:lnTo>
                    <a:pt x="482727" y="427870"/>
                  </a:lnTo>
                  <a:cubicBezTo>
                    <a:pt x="507412" y="436099"/>
                    <a:pt x="532098" y="436099"/>
                    <a:pt x="556782" y="427870"/>
                  </a:cubicBezTo>
                  <a:lnTo>
                    <a:pt x="556782" y="427870"/>
                  </a:lnTo>
                  <a:lnTo>
                    <a:pt x="518384" y="463527"/>
                  </a:lnTo>
                  <a:close/>
                  <a:moveTo>
                    <a:pt x="688435" y="652777"/>
                  </a:moveTo>
                  <a:lnTo>
                    <a:pt x="688435" y="680205"/>
                  </a:lnTo>
                  <a:cubicBezTo>
                    <a:pt x="688435" y="699404"/>
                    <a:pt x="671978" y="715860"/>
                    <a:pt x="652779" y="715860"/>
                  </a:cubicBezTo>
                  <a:lnTo>
                    <a:pt x="630837" y="715860"/>
                  </a:lnTo>
                  <a:lnTo>
                    <a:pt x="422387" y="666491"/>
                  </a:lnTo>
                  <a:cubicBezTo>
                    <a:pt x="422387" y="666491"/>
                    <a:pt x="419644" y="666491"/>
                    <a:pt x="419644" y="666491"/>
                  </a:cubicBezTo>
                  <a:lnTo>
                    <a:pt x="345589" y="666491"/>
                  </a:lnTo>
                  <a:lnTo>
                    <a:pt x="345589" y="606150"/>
                  </a:lnTo>
                  <a:lnTo>
                    <a:pt x="419644" y="606150"/>
                  </a:lnTo>
                  <a:lnTo>
                    <a:pt x="688435" y="652777"/>
                  </a:lnTo>
                  <a:close/>
                  <a:moveTo>
                    <a:pt x="688435" y="603408"/>
                  </a:moveTo>
                  <a:lnTo>
                    <a:pt x="688435" y="625349"/>
                  </a:lnTo>
                  <a:lnTo>
                    <a:pt x="586953" y="608893"/>
                  </a:lnTo>
                  <a:lnTo>
                    <a:pt x="614381" y="603408"/>
                  </a:lnTo>
                  <a:lnTo>
                    <a:pt x="688435" y="603408"/>
                  </a:lnTo>
                  <a:close/>
                  <a:moveTo>
                    <a:pt x="688435" y="554037"/>
                  </a:moveTo>
                  <a:lnTo>
                    <a:pt x="688435" y="578722"/>
                  </a:lnTo>
                  <a:lnTo>
                    <a:pt x="628094" y="578722"/>
                  </a:lnTo>
                  <a:lnTo>
                    <a:pt x="628094" y="554037"/>
                  </a:lnTo>
                  <a:lnTo>
                    <a:pt x="688435" y="554037"/>
                  </a:lnTo>
                  <a:close/>
                  <a:moveTo>
                    <a:pt x="578724" y="532096"/>
                  </a:moveTo>
                  <a:lnTo>
                    <a:pt x="578724" y="556780"/>
                  </a:lnTo>
                  <a:lnTo>
                    <a:pt x="554039" y="556780"/>
                  </a:lnTo>
                  <a:lnTo>
                    <a:pt x="554039" y="532096"/>
                  </a:lnTo>
                  <a:lnTo>
                    <a:pt x="578724" y="532096"/>
                  </a:lnTo>
                  <a:close/>
                  <a:moveTo>
                    <a:pt x="518384" y="370273"/>
                  </a:moveTo>
                  <a:cubicBezTo>
                    <a:pt x="501927" y="370273"/>
                    <a:pt x="488213" y="364787"/>
                    <a:pt x="474499" y="356559"/>
                  </a:cubicBezTo>
                  <a:lnTo>
                    <a:pt x="488213" y="337359"/>
                  </a:lnTo>
                  <a:cubicBezTo>
                    <a:pt x="507412" y="348330"/>
                    <a:pt x="529355" y="348330"/>
                    <a:pt x="548553" y="337359"/>
                  </a:cubicBezTo>
                  <a:lnTo>
                    <a:pt x="562267" y="356559"/>
                  </a:lnTo>
                  <a:cubicBezTo>
                    <a:pt x="548553" y="364787"/>
                    <a:pt x="532098" y="370273"/>
                    <a:pt x="518384" y="370273"/>
                  </a:cubicBezTo>
                  <a:lnTo>
                    <a:pt x="518384" y="370273"/>
                  </a:lnTo>
                  <a:close/>
                  <a:moveTo>
                    <a:pt x="559525" y="309932"/>
                  </a:moveTo>
                  <a:cubicBezTo>
                    <a:pt x="548553" y="309932"/>
                    <a:pt x="540326" y="301704"/>
                    <a:pt x="540326" y="290732"/>
                  </a:cubicBezTo>
                  <a:cubicBezTo>
                    <a:pt x="540326" y="282504"/>
                    <a:pt x="545811" y="277018"/>
                    <a:pt x="551296" y="274276"/>
                  </a:cubicBezTo>
                  <a:cubicBezTo>
                    <a:pt x="559525" y="271533"/>
                    <a:pt x="565010" y="274276"/>
                    <a:pt x="570496" y="277018"/>
                  </a:cubicBezTo>
                  <a:cubicBezTo>
                    <a:pt x="575981" y="282504"/>
                    <a:pt x="575981" y="290732"/>
                    <a:pt x="573239" y="296218"/>
                  </a:cubicBezTo>
                  <a:cubicBezTo>
                    <a:pt x="575981" y="304446"/>
                    <a:pt x="567753" y="309932"/>
                    <a:pt x="559525" y="309932"/>
                  </a:cubicBezTo>
                  <a:lnTo>
                    <a:pt x="559525" y="309932"/>
                  </a:lnTo>
                  <a:close/>
                  <a:moveTo>
                    <a:pt x="493698" y="290732"/>
                  </a:moveTo>
                  <a:cubicBezTo>
                    <a:pt x="493698" y="301704"/>
                    <a:pt x="485470" y="309932"/>
                    <a:pt x="474499" y="309932"/>
                  </a:cubicBezTo>
                  <a:cubicBezTo>
                    <a:pt x="466270" y="309932"/>
                    <a:pt x="460785" y="304446"/>
                    <a:pt x="458042" y="298961"/>
                  </a:cubicBezTo>
                  <a:cubicBezTo>
                    <a:pt x="455300" y="290732"/>
                    <a:pt x="458042" y="285247"/>
                    <a:pt x="460785" y="279761"/>
                  </a:cubicBezTo>
                  <a:cubicBezTo>
                    <a:pt x="466270" y="274276"/>
                    <a:pt x="474499" y="274276"/>
                    <a:pt x="479984" y="277018"/>
                  </a:cubicBezTo>
                  <a:cubicBezTo>
                    <a:pt x="488213" y="277018"/>
                    <a:pt x="493698" y="282504"/>
                    <a:pt x="493698" y="290732"/>
                  </a:cubicBezTo>
                  <a:lnTo>
                    <a:pt x="493698" y="290732"/>
                  </a:lnTo>
                  <a:close/>
                </a:path>
              </a:pathLst>
            </a:custGeom>
            <a:grpFill/>
            <a:ln w="27426" cap="flat">
              <a:noFill/>
              <a:prstDash val="solid"/>
              <a:miter/>
            </a:ln>
          </p:spPr>
          <p:txBody>
            <a:bodyPr rtlCol="0" anchor="ctr"/>
            <a:lstStyle/>
            <a:p>
              <a:endParaRPr lang="en-US"/>
            </a:p>
          </p:txBody>
        </p:sp>
      </p:grpSp>
      <p:sp>
        <p:nvSpPr>
          <p:cNvPr id="11" name="Text Placeholder 3">
            <a:extLst>
              <a:ext uri="{FF2B5EF4-FFF2-40B4-BE49-F238E27FC236}">
                <a16:creationId xmlns:a16="http://schemas.microsoft.com/office/drawing/2014/main" id="{9E0FD84C-0DB0-A747-9C28-9505FE9A7E00}"/>
              </a:ext>
            </a:extLst>
          </p:cNvPr>
          <p:cNvSpPr txBox="1">
            <a:spLocks/>
          </p:cNvSpPr>
          <p:nvPr/>
        </p:nvSpPr>
        <p:spPr>
          <a:xfrm>
            <a:off x="615501" y="761602"/>
            <a:ext cx="2802877" cy="1798717"/>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08657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520"/>
              </a:lnSpc>
              <a:spcBef>
                <a:spcPts val="0"/>
              </a:spcBef>
            </a:pPr>
            <a:r>
              <a:rPr lang="en-US" b="1">
                <a:solidFill>
                  <a:srgbClr val="E8A116"/>
                </a:solidFill>
              </a:rPr>
              <a:t>2.9 </a:t>
            </a:r>
          </a:p>
          <a:p>
            <a:pPr>
              <a:lnSpc>
                <a:spcPts val="3520"/>
              </a:lnSpc>
              <a:spcBef>
                <a:spcPts val="0"/>
              </a:spcBef>
            </a:pPr>
            <a:r>
              <a:rPr lang="en-US" b="1">
                <a:solidFill>
                  <a:srgbClr val="E8A116"/>
                </a:solidFill>
              </a:rPr>
              <a:t>Urban </a:t>
            </a:r>
          </a:p>
          <a:p>
            <a:pPr>
              <a:lnSpc>
                <a:spcPts val="3520"/>
              </a:lnSpc>
              <a:spcBef>
                <a:spcPts val="0"/>
              </a:spcBef>
            </a:pPr>
            <a:r>
              <a:rPr lang="en-US" b="1">
                <a:solidFill>
                  <a:srgbClr val="E8A116"/>
                </a:solidFill>
              </a:rPr>
              <a:t>Agri-Tourism</a:t>
            </a:r>
            <a:endParaRPr lang="en-US" b="1" dirty="0">
              <a:solidFill>
                <a:srgbClr val="E8A116"/>
              </a:solidFill>
            </a:endParaRPr>
          </a:p>
        </p:txBody>
      </p:sp>
    </p:spTree>
    <p:extLst>
      <p:ext uri="{BB962C8B-B14F-4D97-AF65-F5344CB8AC3E}">
        <p14:creationId xmlns:p14="http://schemas.microsoft.com/office/powerpoint/2010/main" val="26008673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3792859" y="761604"/>
            <a:ext cx="7783630" cy="5234406"/>
          </a:xfrm>
        </p:spPr>
        <p:txBody>
          <a:bodyPr/>
          <a:lstStyle/>
          <a:p>
            <a:pPr marL="12700" indent="-12700" algn="just">
              <a:lnSpc>
                <a:spcPts val="2480"/>
              </a:lnSpc>
              <a:spcBef>
                <a:spcPts val="0"/>
              </a:spcBef>
            </a:pPr>
            <a:r>
              <a:rPr lang="en-IE" sz="2400" b="1" dirty="0">
                <a:solidFill>
                  <a:srgbClr val="296B5F"/>
                </a:solidFill>
              </a:rPr>
              <a:t>What is the experience being offered? </a:t>
            </a:r>
          </a:p>
          <a:p>
            <a:pPr marL="12700" indent="-12700" algn="just">
              <a:lnSpc>
                <a:spcPts val="2480"/>
              </a:lnSpc>
              <a:spcBef>
                <a:spcPts val="0"/>
              </a:spcBef>
            </a:pPr>
            <a:endParaRPr lang="en-IE" b="1" dirty="0">
              <a:solidFill>
                <a:srgbClr val="424242"/>
              </a:solidFill>
            </a:endParaRPr>
          </a:p>
          <a:p>
            <a:pPr marL="12700" indent="-12700" algn="just">
              <a:lnSpc>
                <a:spcPts val="2480"/>
              </a:lnSpc>
              <a:spcBef>
                <a:spcPts val="0"/>
              </a:spcBef>
            </a:pPr>
            <a:r>
              <a:rPr lang="en-IE" sz="2400" dirty="0">
                <a:solidFill>
                  <a:srgbClr val="424242"/>
                </a:solidFill>
              </a:rPr>
              <a:t>The offerings must be clearly defined and consistent with the primary agricultural activity on the farm and can include:</a:t>
            </a:r>
          </a:p>
          <a:p>
            <a:pPr marL="342900" indent="-342900" algn="just">
              <a:lnSpc>
                <a:spcPts val="2480"/>
              </a:lnSpc>
              <a:spcBef>
                <a:spcPts val="0"/>
              </a:spcBef>
              <a:buFont typeface="Arial" panose="020B0604020202020204" pitchFamily="34" charset="0"/>
              <a:buChar char="•"/>
            </a:pPr>
            <a:r>
              <a:rPr lang="en-IE" sz="2400" dirty="0">
                <a:solidFill>
                  <a:srgbClr val="424242"/>
                </a:solidFill>
              </a:rPr>
              <a:t>hands-on farm stays (camping, B&amp;B); </a:t>
            </a:r>
          </a:p>
          <a:p>
            <a:pPr marL="342900" indent="-342900" algn="just">
              <a:lnSpc>
                <a:spcPts val="2480"/>
              </a:lnSpc>
              <a:spcBef>
                <a:spcPts val="0"/>
              </a:spcBef>
              <a:buFont typeface="Arial" panose="020B0604020202020204" pitchFamily="34" charset="0"/>
              <a:buChar char="•"/>
            </a:pPr>
            <a:r>
              <a:rPr lang="en-IE" dirty="0">
                <a:solidFill>
                  <a:srgbClr val="424242"/>
                </a:solidFill>
              </a:rPr>
              <a:t>educational workshops </a:t>
            </a:r>
            <a:r>
              <a:rPr lang="en-IE" sz="2400" dirty="0">
                <a:solidFill>
                  <a:srgbClr val="424242"/>
                </a:solidFill>
              </a:rPr>
              <a:t>on traditional skills (e.g. ethical farming, canning, pickling, seed saving etc); </a:t>
            </a:r>
          </a:p>
          <a:p>
            <a:pPr marL="342900" indent="-342900" algn="just">
              <a:lnSpc>
                <a:spcPts val="2480"/>
              </a:lnSpc>
              <a:spcBef>
                <a:spcPts val="0"/>
              </a:spcBef>
              <a:buFont typeface="Arial" panose="020B0604020202020204" pitchFamily="34" charset="0"/>
              <a:buChar char="•"/>
            </a:pPr>
            <a:r>
              <a:rPr lang="en-IE" sz="2400" dirty="0">
                <a:solidFill>
                  <a:srgbClr val="424242"/>
                </a:solidFill>
              </a:rPr>
              <a:t>food tastings &amp; pop-up restaurants, </a:t>
            </a:r>
          </a:p>
          <a:p>
            <a:pPr marL="342900" indent="-342900" algn="just">
              <a:lnSpc>
                <a:spcPts val="2480"/>
              </a:lnSpc>
              <a:spcBef>
                <a:spcPts val="0"/>
              </a:spcBef>
              <a:buFont typeface="Arial" panose="020B0604020202020204" pitchFamily="34" charset="0"/>
              <a:buChar char="•"/>
            </a:pPr>
            <a:r>
              <a:rPr lang="en-IE" sz="2400" dirty="0">
                <a:solidFill>
                  <a:srgbClr val="424242"/>
                </a:solidFill>
              </a:rPr>
              <a:t>egg collecting, </a:t>
            </a:r>
          </a:p>
          <a:p>
            <a:pPr marL="342900" indent="-342900" algn="just">
              <a:lnSpc>
                <a:spcPts val="2480"/>
              </a:lnSpc>
              <a:spcBef>
                <a:spcPts val="0"/>
              </a:spcBef>
              <a:buFont typeface="Arial" panose="020B0604020202020204" pitchFamily="34" charset="0"/>
              <a:buChar char="•"/>
            </a:pPr>
            <a:r>
              <a:rPr lang="en-IE" sz="2400" dirty="0">
                <a:solidFill>
                  <a:srgbClr val="424242"/>
                </a:solidFill>
              </a:rPr>
              <a:t>fruit / flower picking, </a:t>
            </a:r>
          </a:p>
          <a:p>
            <a:pPr marL="342900" indent="-342900" algn="just">
              <a:lnSpc>
                <a:spcPts val="2480"/>
              </a:lnSpc>
              <a:spcBef>
                <a:spcPts val="0"/>
              </a:spcBef>
              <a:buFont typeface="Arial" panose="020B0604020202020204" pitchFamily="34" charset="0"/>
              <a:buChar char="•"/>
            </a:pPr>
            <a:r>
              <a:rPr lang="en-IE" sz="2400" dirty="0">
                <a:solidFill>
                  <a:srgbClr val="424242"/>
                </a:solidFill>
              </a:rPr>
              <a:t>farm tour, </a:t>
            </a:r>
          </a:p>
          <a:p>
            <a:pPr marL="342900" indent="-342900" algn="just">
              <a:lnSpc>
                <a:spcPts val="2480"/>
              </a:lnSpc>
              <a:spcBef>
                <a:spcPts val="0"/>
              </a:spcBef>
              <a:buFont typeface="Arial" panose="020B0604020202020204" pitchFamily="34" charset="0"/>
              <a:buChar char="•"/>
            </a:pPr>
            <a:r>
              <a:rPr lang="en-IE" sz="2400" dirty="0">
                <a:solidFill>
                  <a:srgbClr val="424242"/>
                </a:solidFill>
              </a:rPr>
              <a:t>relaxation retreat, </a:t>
            </a:r>
          </a:p>
          <a:p>
            <a:pPr marL="342900" indent="-342900" algn="just">
              <a:lnSpc>
                <a:spcPts val="2480"/>
              </a:lnSpc>
              <a:spcBef>
                <a:spcPts val="0"/>
              </a:spcBef>
              <a:buFont typeface="Arial" panose="020B0604020202020204" pitchFamily="34" charset="0"/>
              <a:buChar char="•"/>
            </a:pPr>
            <a:r>
              <a:rPr lang="en-IE" sz="2400" dirty="0">
                <a:solidFill>
                  <a:srgbClr val="424242"/>
                </a:solidFill>
              </a:rPr>
              <a:t>party/event locations, </a:t>
            </a:r>
          </a:p>
          <a:p>
            <a:pPr marL="342900" indent="-342900" algn="just">
              <a:lnSpc>
                <a:spcPts val="2480"/>
              </a:lnSpc>
              <a:spcBef>
                <a:spcPts val="0"/>
              </a:spcBef>
              <a:buFont typeface="Arial" panose="020B0604020202020204" pitchFamily="34" charset="0"/>
              <a:buChar char="•"/>
            </a:pPr>
            <a:r>
              <a:rPr lang="en-IE" sz="2400" dirty="0">
                <a:solidFill>
                  <a:srgbClr val="424242"/>
                </a:solidFill>
              </a:rPr>
              <a:t>mazes, </a:t>
            </a:r>
          </a:p>
          <a:p>
            <a:pPr marL="342900" indent="-342900" algn="just">
              <a:lnSpc>
                <a:spcPts val="2480"/>
              </a:lnSpc>
              <a:spcBef>
                <a:spcPts val="0"/>
              </a:spcBef>
              <a:buFont typeface="Arial" panose="020B0604020202020204" pitchFamily="34" charset="0"/>
              <a:buChar char="•"/>
            </a:pPr>
            <a:r>
              <a:rPr lang="en-IE" sz="2400" dirty="0">
                <a:solidFill>
                  <a:srgbClr val="424242"/>
                </a:solidFill>
              </a:rPr>
              <a:t>diversity and sustainable practices education, </a:t>
            </a:r>
          </a:p>
          <a:p>
            <a:pPr marL="342900" indent="-342900" algn="just">
              <a:lnSpc>
                <a:spcPts val="2480"/>
              </a:lnSpc>
              <a:spcBef>
                <a:spcPts val="0"/>
              </a:spcBef>
              <a:buFont typeface="Arial" panose="020B0604020202020204" pitchFamily="34" charset="0"/>
              <a:buChar char="•"/>
            </a:pPr>
            <a:r>
              <a:rPr lang="en-IE" sz="2400" dirty="0">
                <a:solidFill>
                  <a:srgbClr val="424242"/>
                </a:solidFill>
              </a:rPr>
              <a:t>direct-to-consumer sales</a:t>
            </a: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a:off x="3282798" y="346056"/>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8" name="Graphic 3">
            <a:extLst>
              <a:ext uri="{FF2B5EF4-FFF2-40B4-BE49-F238E27FC236}">
                <a16:creationId xmlns:a16="http://schemas.microsoft.com/office/drawing/2014/main" id="{6A02593E-4020-128A-96AB-642EEC3C6870}"/>
              </a:ext>
            </a:extLst>
          </p:cNvPr>
          <p:cNvGrpSpPr/>
          <p:nvPr/>
        </p:nvGrpSpPr>
        <p:grpSpPr>
          <a:xfrm>
            <a:off x="2396204" y="4842564"/>
            <a:ext cx="1028777" cy="1056365"/>
            <a:chOff x="986212" y="4755836"/>
            <a:chExt cx="715862" cy="735059"/>
          </a:xfrm>
          <a:solidFill>
            <a:srgbClr val="296B5F"/>
          </a:solidFill>
        </p:grpSpPr>
        <p:sp>
          <p:nvSpPr>
            <p:cNvPr id="9" name="Freeform 8">
              <a:extLst>
                <a:ext uri="{FF2B5EF4-FFF2-40B4-BE49-F238E27FC236}">
                  <a16:creationId xmlns:a16="http://schemas.microsoft.com/office/drawing/2014/main" id="{12C875C6-226B-BF3F-C595-D3E030901F23}"/>
                </a:ext>
              </a:extLst>
            </p:cNvPr>
            <p:cNvSpPr/>
            <p:nvPr/>
          </p:nvSpPr>
          <p:spPr>
            <a:xfrm rot="-10800000">
              <a:off x="1061666" y="5068237"/>
              <a:ext cx="93254" cy="268790"/>
            </a:xfrm>
            <a:custGeom>
              <a:avLst/>
              <a:gdLst>
                <a:gd name="connsiteX0" fmla="*/ 0 w 93254"/>
                <a:gd name="connsiteY0" fmla="*/ 0 h 268790"/>
                <a:gd name="connsiteX1" fmla="*/ 93254 w 93254"/>
                <a:gd name="connsiteY1" fmla="*/ 0 h 268790"/>
                <a:gd name="connsiteX2" fmla="*/ 93254 w 93254"/>
                <a:gd name="connsiteY2" fmla="*/ 268790 h 268790"/>
                <a:gd name="connsiteX3" fmla="*/ 0 w 93254"/>
                <a:gd name="connsiteY3" fmla="*/ 268790 h 268790"/>
              </a:gdLst>
              <a:ahLst/>
              <a:cxnLst>
                <a:cxn ang="0">
                  <a:pos x="connsiteX0" y="connsiteY0"/>
                </a:cxn>
                <a:cxn ang="0">
                  <a:pos x="connsiteX1" y="connsiteY1"/>
                </a:cxn>
                <a:cxn ang="0">
                  <a:pos x="connsiteX2" y="connsiteY2"/>
                </a:cxn>
                <a:cxn ang="0">
                  <a:pos x="connsiteX3" y="connsiteY3"/>
                </a:cxn>
              </a:cxnLst>
              <a:rect l="l" t="t" r="r" b="b"/>
              <a:pathLst>
                <a:path w="93254" h="268790">
                  <a:moveTo>
                    <a:pt x="0" y="0"/>
                  </a:moveTo>
                  <a:lnTo>
                    <a:pt x="93254" y="0"/>
                  </a:lnTo>
                  <a:lnTo>
                    <a:pt x="93254" y="268790"/>
                  </a:lnTo>
                  <a:lnTo>
                    <a:pt x="0" y="268790"/>
                  </a:lnTo>
                  <a:close/>
                </a:path>
              </a:pathLst>
            </a:custGeom>
            <a:solidFill>
              <a:srgbClr val="E8A116"/>
            </a:solidFill>
            <a:ln w="27426"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3C7BA669-AE1D-3951-CDD6-A52E2929BDCD}"/>
                </a:ext>
              </a:extLst>
            </p:cNvPr>
            <p:cNvSpPr/>
            <p:nvPr/>
          </p:nvSpPr>
          <p:spPr>
            <a:xfrm>
              <a:off x="986212" y="4755836"/>
              <a:ext cx="715862" cy="735059"/>
            </a:xfrm>
            <a:custGeom>
              <a:avLst/>
              <a:gdLst>
                <a:gd name="connsiteX0" fmla="*/ 0 w 715862"/>
                <a:gd name="connsiteY0" fmla="*/ 628092 h 735059"/>
                <a:gd name="connsiteX1" fmla="*/ 10972 w 715862"/>
                <a:gd name="connsiteY1" fmla="*/ 639063 h 735059"/>
                <a:gd name="connsiteX2" fmla="*/ 293476 w 715862"/>
                <a:gd name="connsiteY2" fmla="*/ 639063 h 735059"/>
                <a:gd name="connsiteX3" fmla="*/ 293476 w 715862"/>
                <a:gd name="connsiteY3" fmla="*/ 614379 h 735059"/>
                <a:gd name="connsiteX4" fmla="*/ 21943 w 715862"/>
                <a:gd name="connsiteY4" fmla="*/ 614379 h 735059"/>
                <a:gd name="connsiteX5" fmla="*/ 21943 w 715862"/>
                <a:gd name="connsiteY5" fmla="*/ 589694 h 735059"/>
                <a:gd name="connsiteX6" fmla="*/ 293476 w 715862"/>
                <a:gd name="connsiteY6" fmla="*/ 589694 h 735059"/>
                <a:gd name="connsiteX7" fmla="*/ 293476 w 715862"/>
                <a:gd name="connsiteY7" fmla="*/ 565008 h 735059"/>
                <a:gd name="connsiteX8" fmla="*/ 233135 w 715862"/>
                <a:gd name="connsiteY8" fmla="*/ 565008 h 735059"/>
                <a:gd name="connsiteX9" fmla="*/ 233135 w 715862"/>
                <a:gd name="connsiteY9" fmla="*/ 282504 h 735059"/>
                <a:gd name="connsiteX10" fmla="*/ 222164 w 715862"/>
                <a:gd name="connsiteY10" fmla="*/ 271533 h 735059"/>
                <a:gd name="connsiteX11" fmla="*/ 74055 w 715862"/>
                <a:gd name="connsiteY11" fmla="*/ 271533 h 735059"/>
                <a:gd name="connsiteX12" fmla="*/ 63084 w 715862"/>
                <a:gd name="connsiteY12" fmla="*/ 282504 h 735059"/>
                <a:gd name="connsiteX13" fmla="*/ 63084 w 715862"/>
                <a:gd name="connsiteY13" fmla="*/ 565008 h 735059"/>
                <a:gd name="connsiteX14" fmla="*/ 27428 w 715862"/>
                <a:gd name="connsiteY14" fmla="*/ 565008 h 735059"/>
                <a:gd name="connsiteX15" fmla="*/ 27428 w 715862"/>
                <a:gd name="connsiteY15" fmla="*/ 515639 h 735059"/>
                <a:gd name="connsiteX16" fmla="*/ 2743 w 715862"/>
                <a:gd name="connsiteY16" fmla="*/ 515639 h 735059"/>
                <a:gd name="connsiteX17" fmla="*/ 2743 w 715862"/>
                <a:gd name="connsiteY17" fmla="*/ 628092 h 735059"/>
                <a:gd name="connsiteX18" fmla="*/ 0 w 715862"/>
                <a:gd name="connsiteY18" fmla="*/ 628092 h 735059"/>
                <a:gd name="connsiteX19" fmla="*/ 87769 w 715862"/>
                <a:gd name="connsiteY19" fmla="*/ 296218 h 735059"/>
                <a:gd name="connsiteX20" fmla="*/ 211193 w 715862"/>
                <a:gd name="connsiteY20" fmla="*/ 296218 h 735059"/>
                <a:gd name="connsiteX21" fmla="*/ 211193 w 715862"/>
                <a:gd name="connsiteY21" fmla="*/ 567751 h 735059"/>
                <a:gd name="connsiteX22" fmla="*/ 87769 w 715862"/>
                <a:gd name="connsiteY22" fmla="*/ 567751 h 735059"/>
                <a:gd name="connsiteX23" fmla="*/ 87769 w 715862"/>
                <a:gd name="connsiteY23" fmla="*/ 296218 h 735059"/>
                <a:gd name="connsiteX24" fmla="*/ 639065 w 715862"/>
                <a:gd name="connsiteY24" fmla="*/ 345587 h 735059"/>
                <a:gd name="connsiteX25" fmla="*/ 663750 w 715862"/>
                <a:gd name="connsiteY25" fmla="*/ 345587 h 735059"/>
                <a:gd name="connsiteX26" fmla="*/ 663750 w 715862"/>
                <a:gd name="connsiteY26" fmla="*/ 394958 h 735059"/>
                <a:gd name="connsiteX27" fmla="*/ 639065 w 715862"/>
                <a:gd name="connsiteY27" fmla="*/ 394958 h 735059"/>
                <a:gd name="connsiteX28" fmla="*/ 639065 w 715862"/>
                <a:gd name="connsiteY28" fmla="*/ 345587 h 735059"/>
                <a:gd name="connsiteX29" fmla="*/ 296219 w 715862"/>
                <a:gd name="connsiteY29" fmla="*/ 493697 h 735059"/>
                <a:gd name="connsiteX30" fmla="*/ 296219 w 715862"/>
                <a:gd name="connsiteY30" fmla="*/ 518382 h 735059"/>
                <a:gd name="connsiteX31" fmla="*/ 271535 w 715862"/>
                <a:gd name="connsiteY31" fmla="*/ 518382 h 735059"/>
                <a:gd name="connsiteX32" fmla="*/ 260563 w 715862"/>
                <a:gd name="connsiteY32" fmla="*/ 507411 h 735059"/>
                <a:gd name="connsiteX33" fmla="*/ 260563 w 715862"/>
                <a:gd name="connsiteY33" fmla="*/ 285247 h 735059"/>
                <a:gd name="connsiteX34" fmla="*/ 271535 w 715862"/>
                <a:gd name="connsiteY34" fmla="*/ 274276 h 735059"/>
                <a:gd name="connsiteX35" fmla="*/ 356560 w 715862"/>
                <a:gd name="connsiteY35" fmla="*/ 274276 h 735059"/>
                <a:gd name="connsiteX36" fmla="*/ 356560 w 715862"/>
                <a:gd name="connsiteY36" fmla="*/ 298961 h 735059"/>
                <a:gd name="connsiteX37" fmla="*/ 282506 w 715862"/>
                <a:gd name="connsiteY37" fmla="*/ 298961 h 735059"/>
                <a:gd name="connsiteX38" fmla="*/ 282506 w 715862"/>
                <a:gd name="connsiteY38" fmla="*/ 496439 h 735059"/>
                <a:gd name="connsiteX39" fmla="*/ 296219 w 715862"/>
                <a:gd name="connsiteY39" fmla="*/ 496439 h 735059"/>
                <a:gd name="connsiteX40" fmla="*/ 0 w 715862"/>
                <a:gd name="connsiteY40" fmla="*/ 159080 h 735059"/>
                <a:gd name="connsiteX41" fmla="*/ 0 w 715862"/>
                <a:gd name="connsiteY41" fmla="*/ 161823 h 735059"/>
                <a:gd name="connsiteX42" fmla="*/ 0 w 715862"/>
                <a:gd name="connsiteY42" fmla="*/ 493697 h 735059"/>
                <a:gd name="connsiteX43" fmla="*/ 24686 w 715862"/>
                <a:gd name="connsiteY43" fmla="*/ 493697 h 735059"/>
                <a:gd name="connsiteX44" fmla="*/ 24686 w 715862"/>
                <a:gd name="connsiteY44" fmla="*/ 235877 h 735059"/>
                <a:gd name="connsiteX45" fmla="*/ 71312 w 715862"/>
                <a:gd name="connsiteY45" fmla="*/ 246849 h 735059"/>
                <a:gd name="connsiteX46" fmla="*/ 112454 w 715862"/>
                <a:gd name="connsiteY46" fmla="*/ 222163 h 735059"/>
                <a:gd name="connsiteX47" fmla="*/ 161824 w 715862"/>
                <a:gd name="connsiteY47" fmla="*/ 246849 h 735059"/>
                <a:gd name="connsiteX48" fmla="*/ 211193 w 715862"/>
                <a:gd name="connsiteY48" fmla="*/ 222163 h 735059"/>
                <a:gd name="connsiteX49" fmla="*/ 260563 w 715862"/>
                <a:gd name="connsiteY49" fmla="*/ 246849 h 735059"/>
                <a:gd name="connsiteX50" fmla="*/ 309933 w 715862"/>
                <a:gd name="connsiteY50" fmla="*/ 222163 h 735059"/>
                <a:gd name="connsiteX51" fmla="*/ 389473 w 715862"/>
                <a:gd name="connsiteY51" fmla="*/ 238620 h 735059"/>
                <a:gd name="connsiteX52" fmla="*/ 378502 w 715862"/>
                <a:gd name="connsiteY52" fmla="*/ 216678 h 735059"/>
                <a:gd name="connsiteX53" fmla="*/ 342846 w 715862"/>
                <a:gd name="connsiteY53" fmla="*/ 216678 h 735059"/>
                <a:gd name="connsiteX54" fmla="*/ 323647 w 715862"/>
                <a:gd name="connsiteY54" fmla="*/ 183765 h 735059"/>
                <a:gd name="connsiteX55" fmla="*/ 323647 w 715862"/>
                <a:gd name="connsiteY55" fmla="*/ 172794 h 735059"/>
                <a:gd name="connsiteX56" fmla="*/ 373017 w 715862"/>
                <a:gd name="connsiteY56" fmla="*/ 172794 h 735059"/>
                <a:gd name="connsiteX57" fmla="*/ 373017 w 715862"/>
                <a:gd name="connsiteY57" fmla="*/ 148109 h 735059"/>
                <a:gd name="connsiteX58" fmla="*/ 320904 w 715862"/>
                <a:gd name="connsiteY58" fmla="*/ 148109 h 735059"/>
                <a:gd name="connsiteX59" fmla="*/ 320904 w 715862"/>
                <a:gd name="connsiteY59" fmla="*/ 24685 h 735059"/>
                <a:gd name="connsiteX60" fmla="*/ 394959 w 715862"/>
                <a:gd name="connsiteY60" fmla="*/ 24685 h 735059"/>
                <a:gd name="connsiteX61" fmla="*/ 394959 w 715862"/>
                <a:gd name="connsiteY61" fmla="*/ 109710 h 735059"/>
                <a:gd name="connsiteX62" fmla="*/ 419644 w 715862"/>
                <a:gd name="connsiteY62" fmla="*/ 109710 h 735059"/>
                <a:gd name="connsiteX63" fmla="*/ 419644 w 715862"/>
                <a:gd name="connsiteY63" fmla="*/ 24685 h 735059"/>
                <a:gd name="connsiteX64" fmla="*/ 482727 w 715862"/>
                <a:gd name="connsiteY64" fmla="*/ 24685 h 735059"/>
                <a:gd name="connsiteX65" fmla="*/ 490956 w 715862"/>
                <a:gd name="connsiteY65" fmla="*/ 123424 h 735059"/>
                <a:gd name="connsiteX66" fmla="*/ 515641 w 715862"/>
                <a:gd name="connsiteY66" fmla="*/ 120681 h 735059"/>
                <a:gd name="connsiteX67" fmla="*/ 507412 w 715862"/>
                <a:gd name="connsiteY67" fmla="*/ 21942 h 735059"/>
                <a:gd name="connsiteX68" fmla="*/ 570496 w 715862"/>
                <a:gd name="connsiteY68" fmla="*/ 21942 h 735059"/>
                <a:gd name="connsiteX69" fmla="*/ 586953 w 715862"/>
                <a:gd name="connsiteY69" fmla="*/ 123424 h 735059"/>
                <a:gd name="connsiteX70" fmla="*/ 611638 w 715862"/>
                <a:gd name="connsiteY70" fmla="*/ 120681 h 735059"/>
                <a:gd name="connsiteX71" fmla="*/ 595181 w 715862"/>
                <a:gd name="connsiteY71" fmla="*/ 24685 h 735059"/>
                <a:gd name="connsiteX72" fmla="*/ 658264 w 715862"/>
                <a:gd name="connsiteY72" fmla="*/ 24685 h 735059"/>
                <a:gd name="connsiteX73" fmla="*/ 688435 w 715862"/>
                <a:gd name="connsiteY73" fmla="*/ 148109 h 735059"/>
                <a:gd name="connsiteX74" fmla="*/ 641808 w 715862"/>
                <a:gd name="connsiteY74" fmla="*/ 148109 h 735059"/>
                <a:gd name="connsiteX75" fmla="*/ 641808 w 715862"/>
                <a:gd name="connsiteY75" fmla="*/ 172794 h 735059"/>
                <a:gd name="connsiteX76" fmla="*/ 691178 w 715862"/>
                <a:gd name="connsiteY76" fmla="*/ 172794 h 735059"/>
                <a:gd name="connsiteX77" fmla="*/ 691178 w 715862"/>
                <a:gd name="connsiteY77" fmla="*/ 183765 h 735059"/>
                <a:gd name="connsiteX78" fmla="*/ 655522 w 715862"/>
                <a:gd name="connsiteY78" fmla="*/ 219421 h 735059"/>
                <a:gd name="connsiteX79" fmla="*/ 655522 w 715862"/>
                <a:gd name="connsiteY79" fmla="*/ 244106 h 735059"/>
                <a:gd name="connsiteX80" fmla="*/ 691178 w 715862"/>
                <a:gd name="connsiteY80" fmla="*/ 233135 h 735059"/>
                <a:gd name="connsiteX81" fmla="*/ 691178 w 715862"/>
                <a:gd name="connsiteY81" fmla="*/ 416899 h 735059"/>
                <a:gd name="connsiteX82" fmla="*/ 715862 w 715862"/>
                <a:gd name="connsiteY82" fmla="*/ 416899 h 735059"/>
                <a:gd name="connsiteX83" fmla="*/ 715862 w 715862"/>
                <a:gd name="connsiteY83" fmla="*/ 159080 h 735059"/>
                <a:gd name="connsiteX84" fmla="*/ 715862 w 715862"/>
                <a:gd name="connsiteY84" fmla="*/ 156337 h 735059"/>
                <a:gd name="connsiteX85" fmla="*/ 680207 w 715862"/>
                <a:gd name="connsiteY85" fmla="*/ 8228 h 735059"/>
                <a:gd name="connsiteX86" fmla="*/ 669236 w 715862"/>
                <a:gd name="connsiteY86" fmla="*/ 0 h 735059"/>
                <a:gd name="connsiteX87" fmla="*/ 54855 w 715862"/>
                <a:gd name="connsiteY87" fmla="*/ 0 h 735059"/>
                <a:gd name="connsiteX88" fmla="*/ 43884 w 715862"/>
                <a:gd name="connsiteY88" fmla="*/ 8228 h 735059"/>
                <a:gd name="connsiteX89" fmla="*/ 0 w 715862"/>
                <a:gd name="connsiteY89" fmla="*/ 159080 h 735059"/>
                <a:gd name="connsiteX90" fmla="*/ 296219 w 715862"/>
                <a:gd name="connsiteY90" fmla="*/ 150852 h 735059"/>
                <a:gd name="connsiteX91" fmla="*/ 222164 w 715862"/>
                <a:gd name="connsiteY91" fmla="*/ 150852 h 735059"/>
                <a:gd name="connsiteX92" fmla="*/ 233135 w 715862"/>
                <a:gd name="connsiteY92" fmla="*/ 27428 h 735059"/>
                <a:gd name="connsiteX93" fmla="*/ 296219 w 715862"/>
                <a:gd name="connsiteY93" fmla="*/ 27428 h 735059"/>
                <a:gd name="connsiteX94" fmla="*/ 296219 w 715862"/>
                <a:gd name="connsiteY94" fmla="*/ 150852 h 735059"/>
                <a:gd name="connsiteX95" fmla="*/ 222164 w 715862"/>
                <a:gd name="connsiteY95" fmla="*/ 172794 h 735059"/>
                <a:gd name="connsiteX96" fmla="*/ 296219 w 715862"/>
                <a:gd name="connsiteY96" fmla="*/ 172794 h 735059"/>
                <a:gd name="connsiteX97" fmla="*/ 296219 w 715862"/>
                <a:gd name="connsiteY97" fmla="*/ 183765 h 735059"/>
                <a:gd name="connsiteX98" fmla="*/ 260563 w 715862"/>
                <a:gd name="connsiteY98" fmla="*/ 219421 h 735059"/>
                <a:gd name="connsiteX99" fmla="*/ 224907 w 715862"/>
                <a:gd name="connsiteY99" fmla="*/ 183765 h 735059"/>
                <a:gd name="connsiteX100" fmla="*/ 224907 w 715862"/>
                <a:gd name="connsiteY100" fmla="*/ 172794 h 735059"/>
                <a:gd name="connsiteX101" fmla="*/ 197480 w 715862"/>
                <a:gd name="connsiteY101" fmla="*/ 150852 h 735059"/>
                <a:gd name="connsiteX102" fmla="*/ 126167 w 715862"/>
                <a:gd name="connsiteY102" fmla="*/ 150852 h 735059"/>
                <a:gd name="connsiteX103" fmla="*/ 145367 w 715862"/>
                <a:gd name="connsiteY103" fmla="*/ 27428 h 735059"/>
                <a:gd name="connsiteX104" fmla="*/ 208450 w 715862"/>
                <a:gd name="connsiteY104" fmla="*/ 27428 h 735059"/>
                <a:gd name="connsiteX105" fmla="*/ 197480 w 715862"/>
                <a:gd name="connsiteY105" fmla="*/ 150852 h 735059"/>
                <a:gd name="connsiteX106" fmla="*/ 123425 w 715862"/>
                <a:gd name="connsiteY106" fmla="*/ 172794 h 735059"/>
                <a:gd name="connsiteX107" fmla="*/ 197480 w 715862"/>
                <a:gd name="connsiteY107" fmla="*/ 172794 h 735059"/>
                <a:gd name="connsiteX108" fmla="*/ 197480 w 715862"/>
                <a:gd name="connsiteY108" fmla="*/ 183765 h 735059"/>
                <a:gd name="connsiteX109" fmla="*/ 161824 w 715862"/>
                <a:gd name="connsiteY109" fmla="*/ 219421 h 735059"/>
                <a:gd name="connsiteX110" fmla="*/ 126167 w 715862"/>
                <a:gd name="connsiteY110" fmla="*/ 183765 h 735059"/>
                <a:gd name="connsiteX111" fmla="*/ 126167 w 715862"/>
                <a:gd name="connsiteY111" fmla="*/ 172794 h 735059"/>
                <a:gd name="connsiteX112" fmla="*/ 101483 w 715862"/>
                <a:gd name="connsiteY112" fmla="*/ 150852 h 735059"/>
                <a:gd name="connsiteX113" fmla="*/ 30171 w 715862"/>
                <a:gd name="connsiteY113" fmla="*/ 150852 h 735059"/>
                <a:gd name="connsiteX114" fmla="*/ 60341 w 715862"/>
                <a:gd name="connsiteY114" fmla="*/ 27428 h 735059"/>
                <a:gd name="connsiteX115" fmla="*/ 123425 w 715862"/>
                <a:gd name="connsiteY115" fmla="*/ 27428 h 735059"/>
                <a:gd name="connsiteX116" fmla="*/ 112454 w 715862"/>
                <a:gd name="connsiteY116" fmla="*/ 87768 h 735059"/>
                <a:gd name="connsiteX117" fmla="*/ 101483 w 715862"/>
                <a:gd name="connsiteY117" fmla="*/ 150852 h 735059"/>
                <a:gd name="connsiteX118" fmla="*/ 24686 w 715862"/>
                <a:gd name="connsiteY118" fmla="*/ 172794 h 735059"/>
                <a:gd name="connsiteX119" fmla="*/ 98740 w 715862"/>
                <a:gd name="connsiteY119" fmla="*/ 172794 h 735059"/>
                <a:gd name="connsiteX120" fmla="*/ 98740 w 715862"/>
                <a:gd name="connsiteY120" fmla="*/ 183765 h 735059"/>
                <a:gd name="connsiteX121" fmla="*/ 63084 w 715862"/>
                <a:gd name="connsiteY121" fmla="*/ 219421 h 735059"/>
                <a:gd name="connsiteX122" fmla="*/ 27428 w 715862"/>
                <a:gd name="connsiteY122" fmla="*/ 183765 h 735059"/>
                <a:gd name="connsiteX123" fmla="*/ 27428 w 715862"/>
                <a:gd name="connsiteY123" fmla="*/ 172794 h 735059"/>
                <a:gd name="connsiteX124" fmla="*/ 112454 w 715862"/>
                <a:gd name="connsiteY124" fmla="*/ 394958 h 735059"/>
                <a:gd name="connsiteX125" fmla="*/ 137138 w 715862"/>
                <a:gd name="connsiteY125" fmla="*/ 394958 h 735059"/>
                <a:gd name="connsiteX126" fmla="*/ 137138 w 715862"/>
                <a:gd name="connsiteY126" fmla="*/ 469012 h 735059"/>
                <a:gd name="connsiteX127" fmla="*/ 112454 w 715862"/>
                <a:gd name="connsiteY127" fmla="*/ 469012 h 735059"/>
                <a:gd name="connsiteX128" fmla="*/ 112454 w 715862"/>
                <a:gd name="connsiteY128" fmla="*/ 394958 h 735059"/>
                <a:gd name="connsiteX129" fmla="*/ 688435 w 715862"/>
                <a:gd name="connsiteY129" fmla="*/ 482725 h 735059"/>
                <a:gd name="connsiteX130" fmla="*/ 688435 w 715862"/>
                <a:gd name="connsiteY130" fmla="*/ 493697 h 735059"/>
                <a:gd name="connsiteX131" fmla="*/ 688435 w 715862"/>
                <a:gd name="connsiteY131" fmla="*/ 529353 h 735059"/>
                <a:gd name="connsiteX132" fmla="*/ 628094 w 715862"/>
                <a:gd name="connsiteY132" fmla="*/ 529353 h 735059"/>
                <a:gd name="connsiteX133" fmla="*/ 628094 w 715862"/>
                <a:gd name="connsiteY133" fmla="*/ 504668 h 735059"/>
                <a:gd name="connsiteX134" fmla="*/ 603409 w 715862"/>
                <a:gd name="connsiteY134" fmla="*/ 504668 h 735059"/>
                <a:gd name="connsiteX135" fmla="*/ 603409 w 715862"/>
                <a:gd name="connsiteY135" fmla="*/ 581465 h 735059"/>
                <a:gd name="connsiteX136" fmla="*/ 529355 w 715862"/>
                <a:gd name="connsiteY136" fmla="*/ 595179 h 735059"/>
                <a:gd name="connsiteX137" fmla="*/ 529355 w 715862"/>
                <a:gd name="connsiteY137" fmla="*/ 496439 h 735059"/>
                <a:gd name="connsiteX138" fmla="*/ 562267 w 715862"/>
                <a:gd name="connsiteY138" fmla="*/ 504668 h 735059"/>
                <a:gd name="connsiteX139" fmla="*/ 573239 w 715862"/>
                <a:gd name="connsiteY139" fmla="*/ 501925 h 735059"/>
                <a:gd name="connsiteX140" fmla="*/ 578724 w 715862"/>
                <a:gd name="connsiteY140" fmla="*/ 490954 h 735059"/>
                <a:gd name="connsiteX141" fmla="*/ 578724 w 715862"/>
                <a:gd name="connsiteY141" fmla="*/ 441584 h 735059"/>
                <a:gd name="connsiteX142" fmla="*/ 639065 w 715862"/>
                <a:gd name="connsiteY142" fmla="*/ 441584 h 735059"/>
                <a:gd name="connsiteX143" fmla="*/ 677464 w 715862"/>
                <a:gd name="connsiteY143" fmla="*/ 460784 h 735059"/>
                <a:gd name="connsiteX144" fmla="*/ 696664 w 715862"/>
                <a:gd name="connsiteY144" fmla="*/ 447070 h 735059"/>
                <a:gd name="connsiteX145" fmla="*/ 636322 w 715862"/>
                <a:gd name="connsiteY145" fmla="*/ 416899 h 735059"/>
                <a:gd name="connsiteX146" fmla="*/ 575981 w 715862"/>
                <a:gd name="connsiteY146" fmla="*/ 416899 h 735059"/>
                <a:gd name="connsiteX147" fmla="*/ 575981 w 715862"/>
                <a:gd name="connsiteY147" fmla="*/ 411414 h 735059"/>
                <a:gd name="connsiteX148" fmla="*/ 625351 w 715862"/>
                <a:gd name="connsiteY148" fmla="*/ 331874 h 735059"/>
                <a:gd name="connsiteX149" fmla="*/ 625351 w 715862"/>
                <a:gd name="connsiteY149" fmla="*/ 331874 h 735059"/>
                <a:gd name="connsiteX150" fmla="*/ 661007 w 715862"/>
                <a:gd name="connsiteY150" fmla="*/ 296218 h 735059"/>
                <a:gd name="connsiteX151" fmla="*/ 625351 w 715862"/>
                <a:gd name="connsiteY151" fmla="*/ 260562 h 735059"/>
                <a:gd name="connsiteX152" fmla="*/ 625351 w 715862"/>
                <a:gd name="connsiteY152" fmla="*/ 200221 h 735059"/>
                <a:gd name="connsiteX153" fmla="*/ 565010 w 715862"/>
                <a:gd name="connsiteY153" fmla="*/ 139880 h 735059"/>
                <a:gd name="connsiteX154" fmla="*/ 405930 w 715862"/>
                <a:gd name="connsiteY154" fmla="*/ 139880 h 735059"/>
                <a:gd name="connsiteX155" fmla="*/ 394959 w 715862"/>
                <a:gd name="connsiteY155" fmla="*/ 150852 h 735059"/>
                <a:gd name="connsiteX156" fmla="*/ 394959 w 715862"/>
                <a:gd name="connsiteY156" fmla="*/ 186508 h 735059"/>
                <a:gd name="connsiteX157" fmla="*/ 408673 w 715862"/>
                <a:gd name="connsiteY157" fmla="*/ 219421 h 735059"/>
                <a:gd name="connsiteX158" fmla="*/ 408673 w 715862"/>
                <a:gd name="connsiteY158" fmla="*/ 260562 h 735059"/>
                <a:gd name="connsiteX159" fmla="*/ 373017 w 715862"/>
                <a:gd name="connsiteY159" fmla="*/ 296218 h 735059"/>
                <a:gd name="connsiteX160" fmla="*/ 408673 w 715862"/>
                <a:gd name="connsiteY160" fmla="*/ 331874 h 735059"/>
                <a:gd name="connsiteX161" fmla="*/ 408673 w 715862"/>
                <a:gd name="connsiteY161" fmla="*/ 331874 h 735059"/>
                <a:gd name="connsiteX162" fmla="*/ 458042 w 715862"/>
                <a:gd name="connsiteY162" fmla="*/ 411414 h 735059"/>
                <a:gd name="connsiteX163" fmla="*/ 458042 w 715862"/>
                <a:gd name="connsiteY163" fmla="*/ 416899 h 735059"/>
                <a:gd name="connsiteX164" fmla="*/ 397701 w 715862"/>
                <a:gd name="connsiteY164" fmla="*/ 416899 h 735059"/>
                <a:gd name="connsiteX165" fmla="*/ 323647 w 715862"/>
                <a:gd name="connsiteY165" fmla="*/ 490954 h 735059"/>
                <a:gd name="connsiteX166" fmla="*/ 323647 w 715862"/>
                <a:gd name="connsiteY166" fmla="*/ 674719 h 735059"/>
                <a:gd name="connsiteX167" fmla="*/ 383987 w 715862"/>
                <a:gd name="connsiteY167" fmla="*/ 735060 h 735059"/>
                <a:gd name="connsiteX168" fmla="*/ 655522 w 715862"/>
                <a:gd name="connsiteY168" fmla="*/ 735060 h 735059"/>
                <a:gd name="connsiteX169" fmla="*/ 715862 w 715862"/>
                <a:gd name="connsiteY169" fmla="*/ 674719 h 735059"/>
                <a:gd name="connsiteX170" fmla="*/ 715862 w 715862"/>
                <a:gd name="connsiteY170" fmla="*/ 490954 h 735059"/>
                <a:gd name="connsiteX171" fmla="*/ 713120 w 715862"/>
                <a:gd name="connsiteY171" fmla="*/ 477240 h 735059"/>
                <a:gd name="connsiteX172" fmla="*/ 688435 w 715862"/>
                <a:gd name="connsiteY172" fmla="*/ 482725 h 735059"/>
                <a:gd name="connsiteX173" fmla="*/ 688435 w 715862"/>
                <a:gd name="connsiteY173" fmla="*/ 482725 h 735059"/>
                <a:gd name="connsiteX174" fmla="*/ 405930 w 715862"/>
                <a:gd name="connsiteY174" fmla="*/ 309932 h 735059"/>
                <a:gd name="connsiteX175" fmla="*/ 394959 w 715862"/>
                <a:gd name="connsiteY175" fmla="*/ 298961 h 735059"/>
                <a:gd name="connsiteX176" fmla="*/ 405930 w 715862"/>
                <a:gd name="connsiteY176" fmla="*/ 287990 h 735059"/>
                <a:gd name="connsiteX177" fmla="*/ 405930 w 715862"/>
                <a:gd name="connsiteY177" fmla="*/ 309932 h 735059"/>
                <a:gd name="connsiteX178" fmla="*/ 628094 w 715862"/>
                <a:gd name="connsiteY178" fmla="*/ 285247 h 735059"/>
                <a:gd name="connsiteX179" fmla="*/ 639065 w 715862"/>
                <a:gd name="connsiteY179" fmla="*/ 296218 h 735059"/>
                <a:gd name="connsiteX180" fmla="*/ 628094 w 715862"/>
                <a:gd name="connsiteY180" fmla="*/ 307189 h 735059"/>
                <a:gd name="connsiteX181" fmla="*/ 628094 w 715862"/>
                <a:gd name="connsiteY181" fmla="*/ 285247 h 735059"/>
                <a:gd name="connsiteX182" fmla="*/ 381245 w 715862"/>
                <a:gd name="connsiteY182" fmla="*/ 715860 h 735059"/>
                <a:gd name="connsiteX183" fmla="*/ 345589 w 715862"/>
                <a:gd name="connsiteY183" fmla="*/ 691176 h 735059"/>
                <a:gd name="connsiteX184" fmla="*/ 416901 w 715862"/>
                <a:gd name="connsiteY184" fmla="*/ 691176 h 735059"/>
                <a:gd name="connsiteX185" fmla="*/ 463528 w 715862"/>
                <a:gd name="connsiteY185" fmla="*/ 702146 h 735059"/>
                <a:gd name="connsiteX186" fmla="*/ 405930 w 715862"/>
                <a:gd name="connsiteY186" fmla="*/ 715860 h 735059"/>
                <a:gd name="connsiteX187" fmla="*/ 381245 w 715862"/>
                <a:gd name="connsiteY187" fmla="*/ 715860 h 735059"/>
                <a:gd name="connsiteX188" fmla="*/ 381245 w 715862"/>
                <a:gd name="connsiteY188" fmla="*/ 715860 h 735059"/>
                <a:gd name="connsiteX189" fmla="*/ 345589 w 715862"/>
                <a:gd name="connsiteY189" fmla="*/ 554037 h 735059"/>
                <a:gd name="connsiteX190" fmla="*/ 405930 w 715862"/>
                <a:gd name="connsiteY190" fmla="*/ 554037 h 735059"/>
                <a:gd name="connsiteX191" fmla="*/ 405930 w 715862"/>
                <a:gd name="connsiteY191" fmla="*/ 578722 h 735059"/>
                <a:gd name="connsiteX192" fmla="*/ 345589 w 715862"/>
                <a:gd name="connsiteY192" fmla="*/ 578722 h 735059"/>
                <a:gd name="connsiteX193" fmla="*/ 345589 w 715862"/>
                <a:gd name="connsiteY193" fmla="*/ 554037 h 735059"/>
                <a:gd name="connsiteX194" fmla="*/ 455300 w 715862"/>
                <a:gd name="connsiteY194" fmla="*/ 444327 h 735059"/>
                <a:gd name="connsiteX195" fmla="*/ 455300 w 715862"/>
                <a:gd name="connsiteY195" fmla="*/ 493697 h 735059"/>
                <a:gd name="connsiteX196" fmla="*/ 460785 w 715862"/>
                <a:gd name="connsiteY196" fmla="*/ 504668 h 735059"/>
                <a:gd name="connsiteX197" fmla="*/ 471756 w 715862"/>
                <a:gd name="connsiteY197" fmla="*/ 507411 h 735059"/>
                <a:gd name="connsiteX198" fmla="*/ 504670 w 715862"/>
                <a:gd name="connsiteY198" fmla="*/ 499182 h 735059"/>
                <a:gd name="connsiteX199" fmla="*/ 504670 w 715862"/>
                <a:gd name="connsiteY199" fmla="*/ 597922 h 735059"/>
                <a:gd name="connsiteX200" fmla="*/ 430615 w 715862"/>
                <a:gd name="connsiteY200" fmla="*/ 584208 h 735059"/>
                <a:gd name="connsiteX201" fmla="*/ 430615 w 715862"/>
                <a:gd name="connsiteY201" fmla="*/ 507411 h 735059"/>
                <a:gd name="connsiteX202" fmla="*/ 405930 w 715862"/>
                <a:gd name="connsiteY202" fmla="*/ 507411 h 735059"/>
                <a:gd name="connsiteX203" fmla="*/ 405930 w 715862"/>
                <a:gd name="connsiteY203" fmla="*/ 532096 h 735059"/>
                <a:gd name="connsiteX204" fmla="*/ 345589 w 715862"/>
                <a:gd name="connsiteY204" fmla="*/ 532096 h 735059"/>
                <a:gd name="connsiteX205" fmla="*/ 345589 w 715862"/>
                <a:gd name="connsiteY205" fmla="*/ 496439 h 735059"/>
                <a:gd name="connsiteX206" fmla="*/ 394959 w 715862"/>
                <a:gd name="connsiteY206" fmla="*/ 447070 h 735059"/>
                <a:gd name="connsiteX207" fmla="*/ 455300 w 715862"/>
                <a:gd name="connsiteY207" fmla="*/ 447070 h 735059"/>
                <a:gd name="connsiteX208" fmla="*/ 479984 w 715862"/>
                <a:gd name="connsiteY208" fmla="*/ 477240 h 735059"/>
                <a:gd name="connsiteX209" fmla="*/ 479984 w 715862"/>
                <a:gd name="connsiteY209" fmla="*/ 460784 h 735059"/>
                <a:gd name="connsiteX210" fmla="*/ 493698 w 715862"/>
                <a:gd name="connsiteY210" fmla="*/ 474498 h 735059"/>
                <a:gd name="connsiteX211" fmla="*/ 479984 w 715862"/>
                <a:gd name="connsiteY211" fmla="*/ 477240 h 735059"/>
                <a:gd name="connsiteX212" fmla="*/ 430615 w 715862"/>
                <a:gd name="connsiteY212" fmla="*/ 233135 h 735059"/>
                <a:gd name="connsiteX213" fmla="*/ 433358 w 715862"/>
                <a:gd name="connsiteY213" fmla="*/ 233135 h 735059"/>
                <a:gd name="connsiteX214" fmla="*/ 430615 w 715862"/>
                <a:gd name="connsiteY214" fmla="*/ 241363 h 735059"/>
                <a:gd name="connsiteX215" fmla="*/ 430615 w 715862"/>
                <a:gd name="connsiteY215" fmla="*/ 233135 h 735059"/>
                <a:gd name="connsiteX216" fmla="*/ 603409 w 715862"/>
                <a:gd name="connsiteY216" fmla="*/ 241363 h 735059"/>
                <a:gd name="connsiteX217" fmla="*/ 589695 w 715862"/>
                <a:gd name="connsiteY217" fmla="*/ 216678 h 735059"/>
                <a:gd name="connsiteX218" fmla="*/ 578724 w 715862"/>
                <a:gd name="connsiteY218" fmla="*/ 211192 h 735059"/>
                <a:gd name="connsiteX219" fmla="*/ 444329 w 715862"/>
                <a:gd name="connsiteY219" fmla="*/ 211192 h 735059"/>
                <a:gd name="connsiteX220" fmla="*/ 419644 w 715862"/>
                <a:gd name="connsiteY220" fmla="*/ 186508 h 735059"/>
                <a:gd name="connsiteX221" fmla="*/ 419644 w 715862"/>
                <a:gd name="connsiteY221" fmla="*/ 161823 h 735059"/>
                <a:gd name="connsiteX222" fmla="*/ 567753 w 715862"/>
                <a:gd name="connsiteY222" fmla="*/ 161823 h 735059"/>
                <a:gd name="connsiteX223" fmla="*/ 603409 w 715862"/>
                <a:gd name="connsiteY223" fmla="*/ 197478 h 735059"/>
                <a:gd name="connsiteX224" fmla="*/ 603409 w 715862"/>
                <a:gd name="connsiteY224" fmla="*/ 222163 h 735059"/>
                <a:gd name="connsiteX225" fmla="*/ 603409 w 715862"/>
                <a:gd name="connsiteY225" fmla="*/ 241363 h 735059"/>
                <a:gd name="connsiteX226" fmla="*/ 603409 w 715862"/>
                <a:gd name="connsiteY226" fmla="*/ 320903 h 735059"/>
                <a:gd name="connsiteX227" fmla="*/ 518384 w 715862"/>
                <a:gd name="connsiteY227" fmla="*/ 405928 h 735059"/>
                <a:gd name="connsiteX228" fmla="*/ 433358 w 715862"/>
                <a:gd name="connsiteY228" fmla="*/ 320903 h 735059"/>
                <a:gd name="connsiteX229" fmla="*/ 433358 w 715862"/>
                <a:gd name="connsiteY229" fmla="*/ 287990 h 735059"/>
                <a:gd name="connsiteX230" fmla="*/ 466270 w 715862"/>
                <a:gd name="connsiteY230" fmla="*/ 235877 h 735059"/>
                <a:gd name="connsiteX231" fmla="*/ 575981 w 715862"/>
                <a:gd name="connsiteY231" fmla="*/ 235877 h 735059"/>
                <a:gd name="connsiteX232" fmla="*/ 608895 w 715862"/>
                <a:gd name="connsiteY232" fmla="*/ 287990 h 735059"/>
                <a:gd name="connsiteX233" fmla="*/ 608895 w 715862"/>
                <a:gd name="connsiteY233" fmla="*/ 320903 h 735059"/>
                <a:gd name="connsiteX234" fmla="*/ 603409 w 715862"/>
                <a:gd name="connsiteY234" fmla="*/ 320903 h 735059"/>
                <a:gd name="connsiteX235" fmla="*/ 540326 w 715862"/>
                <a:gd name="connsiteY235" fmla="*/ 474498 h 735059"/>
                <a:gd name="connsiteX236" fmla="*/ 554039 w 715862"/>
                <a:gd name="connsiteY236" fmla="*/ 460784 h 735059"/>
                <a:gd name="connsiteX237" fmla="*/ 554039 w 715862"/>
                <a:gd name="connsiteY237" fmla="*/ 477240 h 735059"/>
                <a:gd name="connsiteX238" fmla="*/ 540326 w 715862"/>
                <a:gd name="connsiteY238" fmla="*/ 474498 h 735059"/>
                <a:gd name="connsiteX239" fmla="*/ 518384 w 715862"/>
                <a:gd name="connsiteY239" fmla="*/ 463527 h 735059"/>
                <a:gd name="connsiteX240" fmla="*/ 482727 w 715862"/>
                <a:gd name="connsiteY240" fmla="*/ 427870 h 735059"/>
                <a:gd name="connsiteX241" fmla="*/ 482727 w 715862"/>
                <a:gd name="connsiteY241" fmla="*/ 427870 h 735059"/>
                <a:gd name="connsiteX242" fmla="*/ 556782 w 715862"/>
                <a:gd name="connsiteY242" fmla="*/ 427870 h 735059"/>
                <a:gd name="connsiteX243" fmla="*/ 556782 w 715862"/>
                <a:gd name="connsiteY243" fmla="*/ 427870 h 735059"/>
                <a:gd name="connsiteX244" fmla="*/ 518384 w 715862"/>
                <a:gd name="connsiteY244" fmla="*/ 463527 h 735059"/>
                <a:gd name="connsiteX245" fmla="*/ 688435 w 715862"/>
                <a:gd name="connsiteY245" fmla="*/ 652777 h 735059"/>
                <a:gd name="connsiteX246" fmla="*/ 688435 w 715862"/>
                <a:gd name="connsiteY246" fmla="*/ 680205 h 735059"/>
                <a:gd name="connsiteX247" fmla="*/ 652779 w 715862"/>
                <a:gd name="connsiteY247" fmla="*/ 715860 h 735059"/>
                <a:gd name="connsiteX248" fmla="*/ 630837 w 715862"/>
                <a:gd name="connsiteY248" fmla="*/ 715860 h 735059"/>
                <a:gd name="connsiteX249" fmla="*/ 422387 w 715862"/>
                <a:gd name="connsiteY249" fmla="*/ 666491 h 735059"/>
                <a:gd name="connsiteX250" fmla="*/ 419644 w 715862"/>
                <a:gd name="connsiteY250" fmla="*/ 666491 h 735059"/>
                <a:gd name="connsiteX251" fmla="*/ 345589 w 715862"/>
                <a:gd name="connsiteY251" fmla="*/ 666491 h 735059"/>
                <a:gd name="connsiteX252" fmla="*/ 345589 w 715862"/>
                <a:gd name="connsiteY252" fmla="*/ 606150 h 735059"/>
                <a:gd name="connsiteX253" fmla="*/ 419644 w 715862"/>
                <a:gd name="connsiteY253" fmla="*/ 606150 h 735059"/>
                <a:gd name="connsiteX254" fmla="*/ 688435 w 715862"/>
                <a:gd name="connsiteY254" fmla="*/ 652777 h 735059"/>
                <a:gd name="connsiteX255" fmla="*/ 688435 w 715862"/>
                <a:gd name="connsiteY255" fmla="*/ 603408 h 735059"/>
                <a:gd name="connsiteX256" fmla="*/ 688435 w 715862"/>
                <a:gd name="connsiteY256" fmla="*/ 625349 h 735059"/>
                <a:gd name="connsiteX257" fmla="*/ 586953 w 715862"/>
                <a:gd name="connsiteY257" fmla="*/ 608893 h 735059"/>
                <a:gd name="connsiteX258" fmla="*/ 614381 w 715862"/>
                <a:gd name="connsiteY258" fmla="*/ 603408 h 735059"/>
                <a:gd name="connsiteX259" fmla="*/ 688435 w 715862"/>
                <a:gd name="connsiteY259" fmla="*/ 603408 h 735059"/>
                <a:gd name="connsiteX260" fmla="*/ 688435 w 715862"/>
                <a:gd name="connsiteY260" fmla="*/ 554037 h 735059"/>
                <a:gd name="connsiteX261" fmla="*/ 688435 w 715862"/>
                <a:gd name="connsiteY261" fmla="*/ 578722 h 735059"/>
                <a:gd name="connsiteX262" fmla="*/ 628094 w 715862"/>
                <a:gd name="connsiteY262" fmla="*/ 578722 h 735059"/>
                <a:gd name="connsiteX263" fmla="*/ 628094 w 715862"/>
                <a:gd name="connsiteY263" fmla="*/ 554037 h 735059"/>
                <a:gd name="connsiteX264" fmla="*/ 688435 w 715862"/>
                <a:gd name="connsiteY264" fmla="*/ 554037 h 735059"/>
                <a:gd name="connsiteX265" fmla="*/ 578724 w 715862"/>
                <a:gd name="connsiteY265" fmla="*/ 532096 h 735059"/>
                <a:gd name="connsiteX266" fmla="*/ 578724 w 715862"/>
                <a:gd name="connsiteY266" fmla="*/ 556780 h 735059"/>
                <a:gd name="connsiteX267" fmla="*/ 554039 w 715862"/>
                <a:gd name="connsiteY267" fmla="*/ 556780 h 735059"/>
                <a:gd name="connsiteX268" fmla="*/ 554039 w 715862"/>
                <a:gd name="connsiteY268" fmla="*/ 532096 h 735059"/>
                <a:gd name="connsiteX269" fmla="*/ 578724 w 715862"/>
                <a:gd name="connsiteY269" fmla="*/ 532096 h 735059"/>
                <a:gd name="connsiteX270" fmla="*/ 518384 w 715862"/>
                <a:gd name="connsiteY270" fmla="*/ 370273 h 735059"/>
                <a:gd name="connsiteX271" fmla="*/ 474499 w 715862"/>
                <a:gd name="connsiteY271" fmla="*/ 356559 h 735059"/>
                <a:gd name="connsiteX272" fmla="*/ 488213 w 715862"/>
                <a:gd name="connsiteY272" fmla="*/ 337359 h 735059"/>
                <a:gd name="connsiteX273" fmla="*/ 548553 w 715862"/>
                <a:gd name="connsiteY273" fmla="*/ 337359 h 735059"/>
                <a:gd name="connsiteX274" fmla="*/ 562267 w 715862"/>
                <a:gd name="connsiteY274" fmla="*/ 356559 h 735059"/>
                <a:gd name="connsiteX275" fmla="*/ 518384 w 715862"/>
                <a:gd name="connsiteY275" fmla="*/ 370273 h 735059"/>
                <a:gd name="connsiteX276" fmla="*/ 518384 w 715862"/>
                <a:gd name="connsiteY276" fmla="*/ 370273 h 735059"/>
                <a:gd name="connsiteX277" fmla="*/ 559525 w 715862"/>
                <a:gd name="connsiteY277" fmla="*/ 309932 h 735059"/>
                <a:gd name="connsiteX278" fmla="*/ 540326 w 715862"/>
                <a:gd name="connsiteY278" fmla="*/ 290732 h 735059"/>
                <a:gd name="connsiteX279" fmla="*/ 551296 w 715862"/>
                <a:gd name="connsiteY279" fmla="*/ 274276 h 735059"/>
                <a:gd name="connsiteX280" fmla="*/ 570496 w 715862"/>
                <a:gd name="connsiteY280" fmla="*/ 277018 h 735059"/>
                <a:gd name="connsiteX281" fmla="*/ 573239 w 715862"/>
                <a:gd name="connsiteY281" fmla="*/ 296218 h 735059"/>
                <a:gd name="connsiteX282" fmla="*/ 559525 w 715862"/>
                <a:gd name="connsiteY282" fmla="*/ 309932 h 735059"/>
                <a:gd name="connsiteX283" fmla="*/ 559525 w 715862"/>
                <a:gd name="connsiteY283" fmla="*/ 309932 h 735059"/>
                <a:gd name="connsiteX284" fmla="*/ 493698 w 715862"/>
                <a:gd name="connsiteY284" fmla="*/ 290732 h 735059"/>
                <a:gd name="connsiteX285" fmla="*/ 474499 w 715862"/>
                <a:gd name="connsiteY285" fmla="*/ 309932 h 735059"/>
                <a:gd name="connsiteX286" fmla="*/ 458042 w 715862"/>
                <a:gd name="connsiteY286" fmla="*/ 298961 h 735059"/>
                <a:gd name="connsiteX287" fmla="*/ 460785 w 715862"/>
                <a:gd name="connsiteY287" fmla="*/ 279761 h 735059"/>
                <a:gd name="connsiteX288" fmla="*/ 479984 w 715862"/>
                <a:gd name="connsiteY288" fmla="*/ 277018 h 735059"/>
                <a:gd name="connsiteX289" fmla="*/ 493698 w 715862"/>
                <a:gd name="connsiteY289" fmla="*/ 290732 h 735059"/>
                <a:gd name="connsiteX290" fmla="*/ 493698 w 715862"/>
                <a:gd name="connsiteY290" fmla="*/ 290732 h 735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715862" h="735059">
                  <a:moveTo>
                    <a:pt x="0" y="628092"/>
                  </a:moveTo>
                  <a:cubicBezTo>
                    <a:pt x="0" y="633577"/>
                    <a:pt x="5486" y="639063"/>
                    <a:pt x="10972" y="639063"/>
                  </a:cubicBezTo>
                  <a:lnTo>
                    <a:pt x="293476" y="639063"/>
                  </a:lnTo>
                  <a:lnTo>
                    <a:pt x="293476" y="614379"/>
                  </a:lnTo>
                  <a:lnTo>
                    <a:pt x="21943" y="614379"/>
                  </a:lnTo>
                  <a:lnTo>
                    <a:pt x="21943" y="589694"/>
                  </a:lnTo>
                  <a:lnTo>
                    <a:pt x="293476" y="589694"/>
                  </a:lnTo>
                  <a:lnTo>
                    <a:pt x="293476" y="565008"/>
                  </a:lnTo>
                  <a:lnTo>
                    <a:pt x="233135" y="565008"/>
                  </a:lnTo>
                  <a:lnTo>
                    <a:pt x="233135" y="282504"/>
                  </a:lnTo>
                  <a:cubicBezTo>
                    <a:pt x="233135" y="277018"/>
                    <a:pt x="227650" y="271533"/>
                    <a:pt x="222164" y="271533"/>
                  </a:cubicBezTo>
                  <a:lnTo>
                    <a:pt x="74055" y="271533"/>
                  </a:lnTo>
                  <a:cubicBezTo>
                    <a:pt x="68569" y="271533"/>
                    <a:pt x="63084" y="277018"/>
                    <a:pt x="63084" y="282504"/>
                  </a:cubicBezTo>
                  <a:lnTo>
                    <a:pt x="63084" y="565008"/>
                  </a:lnTo>
                  <a:lnTo>
                    <a:pt x="27428" y="565008"/>
                  </a:lnTo>
                  <a:lnTo>
                    <a:pt x="27428" y="515639"/>
                  </a:lnTo>
                  <a:lnTo>
                    <a:pt x="2743" y="515639"/>
                  </a:lnTo>
                  <a:lnTo>
                    <a:pt x="2743" y="628092"/>
                  </a:lnTo>
                  <a:lnTo>
                    <a:pt x="0" y="628092"/>
                  </a:lnTo>
                  <a:close/>
                  <a:moveTo>
                    <a:pt x="87769" y="296218"/>
                  </a:moveTo>
                  <a:lnTo>
                    <a:pt x="211193" y="296218"/>
                  </a:lnTo>
                  <a:lnTo>
                    <a:pt x="211193" y="567751"/>
                  </a:lnTo>
                  <a:lnTo>
                    <a:pt x="87769" y="567751"/>
                  </a:lnTo>
                  <a:lnTo>
                    <a:pt x="87769" y="296218"/>
                  </a:lnTo>
                  <a:close/>
                  <a:moveTo>
                    <a:pt x="639065" y="345587"/>
                  </a:moveTo>
                  <a:lnTo>
                    <a:pt x="663750" y="345587"/>
                  </a:lnTo>
                  <a:lnTo>
                    <a:pt x="663750" y="394958"/>
                  </a:lnTo>
                  <a:lnTo>
                    <a:pt x="639065" y="394958"/>
                  </a:lnTo>
                  <a:lnTo>
                    <a:pt x="639065" y="345587"/>
                  </a:lnTo>
                  <a:close/>
                  <a:moveTo>
                    <a:pt x="296219" y="493697"/>
                  </a:moveTo>
                  <a:lnTo>
                    <a:pt x="296219" y="518382"/>
                  </a:lnTo>
                  <a:lnTo>
                    <a:pt x="271535" y="518382"/>
                  </a:lnTo>
                  <a:cubicBezTo>
                    <a:pt x="266049" y="518382"/>
                    <a:pt x="260563" y="512896"/>
                    <a:pt x="260563" y="507411"/>
                  </a:cubicBezTo>
                  <a:lnTo>
                    <a:pt x="260563" y="285247"/>
                  </a:lnTo>
                  <a:cubicBezTo>
                    <a:pt x="260563" y="279761"/>
                    <a:pt x="266049" y="274276"/>
                    <a:pt x="271535" y="274276"/>
                  </a:cubicBezTo>
                  <a:lnTo>
                    <a:pt x="356560" y="274276"/>
                  </a:lnTo>
                  <a:lnTo>
                    <a:pt x="356560" y="298961"/>
                  </a:lnTo>
                  <a:lnTo>
                    <a:pt x="282506" y="298961"/>
                  </a:lnTo>
                  <a:lnTo>
                    <a:pt x="282506" y="496439"/>
                  </a:lnTo>
                  <a:lnTo>
                    <a:pt x="296219" y="496439"/>
                  </a:lnTo>
                  <a:close/>
                  <a:moveTo>
                    <a:pt x="0" y="159080"/>
                  </a:moveTo>
                  <a:cubicBezTo>
                    <a:pt x="0" y="159080"/>
                    <a:pt x="0" y="161823"/>
                    <a:pt x="0" y="161823"/>
                  </a:cubicBezTo>
                  <a:cubicBezTo>
                    <a:pt x="0" y="161823"/>
                    <a:pt x="0" y="493697"/>
                    <a:pt x="0" y="493697"/>
                  </a:cubicBezTo>
                  <a:lnTo>
                    <a:pt x="24686" y="493697"/>
                  </a:lnTo>
                  <a:lnTo>
                    <a:pt x="24686" y="235877"/>
                  </a:lnTo>
                  <a:cubicBezTo>
                    <a:pt x="38399" y="246849"/>
                    <a:pt x="54855" y="249591"/>
                    <a:pt x="71312" y="246849"/>
                  </a:cubicBezTo>
                  <a:cubicBezTo>
                    <a:pt x="87769" y="244106"/>
                    <a:pt x="101483" y="235877"/>
                    <a:pt x="112454" y="222163"/>
                  </a:cubicBezTo>
                  <a:cubicBezTo>
                    <a:pt x="123425" y="238620"/>
                    <a:pt x="142624" y="246849"/>
                    <a:pt x="161824" y="246849"/>
                  </a:cubicBezTo>
                  <a:cubicBezTo>
                    <a:pt x="181023" y="246849"/>
                    <a:pt x="200223" y="238620"/>
                    <a:pt x="211193" y="222163"/>
                  </a:cubicBezTo>
                  <a:cubicBezTo>
                    <a:pt x="222164" y="238620"/>
                    <a:pt x="241364" y="246849"/>
                    <a:pt x="260563" y="246849"/>
                  </a:cubicBezTo>
                  <a:cubicBezTo>
                    <a:pt x="279763" y="246849"/>
                    <a:pt x="298962" y="238620"/>
                    <a:pt x="309933" y="222163"/>
                  </a:cubicBezTo>
                  <a:cubicBezTo>
                    <a:pt x="329132" y="246849"/>
                    <a:pt x="362046" y="255077"/>
                    <a:pt x="389473" y="238620"/>
                  </a:cubicBezTo>
                  <a:lnTo>
                    <a:pt x="378502" y="216678"/>
                  </a:lnTo>
                  <a:cubicBezTo>
                    <a:pt x="367532" y="222163"/>
                    <a:pt x="353818" y="222163"/>
                    <a:pt x="342846" y="216678"/>
                  </a:cubicBezTo>
                  <a:cubicBezTo>
                    <a:pt x="331875" y="211192"/>
                    <a:pt x="323647" y="197478"/>
                    <a:pt x="323647" y="183765"/>
                  </a:cubicBezTo>
                  <a:lnTo>
                    <a:pt x="323647" y="172794"/>
                  </a:lnTo>
                  <a:lnTo>
                    <a:pt x="373017" y="172794"/>
                  </a:lnTo>
                  <a:lnTo>
                    <a:pt x="373017" y="148109"/>
                  </a:lnTo>
                  <a:lnTo>
                    <a:pt x="320904" y="148109"/>
                  </a:lnTo>
                  <a:lnTo>
                    <a:pt x="320904" y="24685"/>
                  </a:lnTo>
                  <a:lnTo>
                    <a:pt x="394959" y="24685"/>
                  </a:lnTo>
                  <a:lnTo>
                    <a:pt x="394959" y="109710"/>
                  </a:lnTo>
                  <a:lnTo>
                    <a:pt x="419644" y="109710"/>
                  </a:lnTo>
                  <a:lnTo>
                    <a:pt x="419644" y="24685"/>
                  </a:lnTo>
                  <a:lnTo>
                    <a:pt x="482727" y="24685"/>
                  </a:lnTo>
                  <a:lnTo>
                    <a:pt x="490956" y="123424"/>
                  </a:lnTo>
                  <a:lnTo>
                    <a:pt x="515641" y="120681"/>
                  </a:lnTo>
                  <a:lnTo>
                    <a:pt x="507412" y="21942"/>
                  </a:lnTo>
                  <a:lnTo>
                    <a:pt x="570496" y="21942"/>
                  </a:lnTo>
                  <a:lnTo>
                    <a:pt x="586953" y="123424"/>
                  </a:lnTo>
                  <a:lnTo>
                    <a:pt x="611638" y="120681"/>
                  </a:lnTo>
                  <a:lnTo>
                    <a:pt x="595181" y="24685"/>
                  </a:lnTo>
                  <a:lnTo>
                    <a:pt x="658264" y="24685"/>
                  </a:lnTo>
                  <a:lnTo>
                    <a:pt x="688435" y="148109"/>
                  </a:lnTo>
                  <a:lnTo>
                    <a:pt x="641808" y="148109"/>
                  </a:lnTo>
                  <a:lnTo>
                    <a:pt x="641808" y="172794"/>
                  </a:lnTo>
                  <a:lnTo>
                    <a:pt x="691178" y="172794"/>
                  </a:lnTo>
                  <a:lnTo>
                    <a:pt x="691178" y="183765"/>
                  </a:lnTo>
                  <a:cubicBezTo>
                    <a:pt x="691178" y="202964"/>
                    <a:pt x="674721" y="219421"/>
                    <a:pt x="655522" y="219421"/>
                  </a:cubicBezTo>
                  <a:lnTo>
                    <a:pt x="655522" y="244106"/>
                  </a:lnTo>
                  <a:cubicBezTo>
                    <a:pt x="669236" y="244106"/>
                    <a:pt x="682950" y="238620"/>
                    <a:pt x="691178" y="233135"/>
                  </a:cubicBezTo>
                  <a:lnTo>
                    <a:pt x="691178" y="416899"/>
                  </a:lnTo>
                  <a:lnTo>
                    <a:pt x="715862" y="416899"/>
                  </a:lnTo>
                  <a:cubicBezTo>
                    <a:pt x="715862" y="416899"/>
                    <a:pt x="715862" y="159080"/>
                    <a:pt x="715862" y="159080"/>
                  </a:cubicBezTo>
                  <a:cubicBezTo>
                    <a:pt x="715862" y="159080"/>
                    <a:pt x="715862" y="156337"/>
                    <a:pt x="715862" y="156337"/>
                  </a:cubicBezTo>
                  <a:cubicBezTo>
                    <a:pt x="715862" y="156337"/>
                    <a:pt x="680207" y="8228"/>
                    <a:pt x="680207" y="8228"/>
                  </a:cubicBezTo>
                  <a:cubicBezTo>
                    <a:pt x="680207" y="2742"/>
                    <a:pt x="674721" y="0"/>
                    <a:pt x="669236" y="0"/>
                  </a:cubicBezTo>
                  <a:lnTo>
                    <a:pt x="54855" y="0"/>
                  </a:lnTo>
                  <a:cubicBezTo>
                    <a:pt x="49370" y="0"/>
                    <a:pt x="43884" y="2742"/>
                    <a:pt x="43884" y="8228"/>
                  </a:cubicBezTo>
                  <a:lnTo>
                    <a:pt x="0" y="159080"/>
                  </a:lnTo>
                  <a:close/>
                  <a:moveTo>
                    <a:pt x="296219" y="150852"/>
                  </a:moveTo>
                  <a:lnTo>
                    <a:pt x="222164" y="150852"/>
                  </a:lnTo>
                  <a:lnTo>
                    <a:pt x="233135" y="27428"/>
                  </a:lnTo>
                  <a:lnTo>
                    <a:pt x="296219" y="27428"/>
                  </a:lnTo>
                  <a:lnTo>
                    <a:pt x="296219" y="150852"/>
                  </a:lnTo>
                  <a:close/>
                  <a:moveTo>
                    <a:pt x="222164" y="172794"/>
                  </a:moveTo>
                  <a:lnTo>
                    <a:pt x="296219" y="172794"/>
                  </a:lnTo>
                  <a:lnTo>
                    <a:pt x="296219" y="183765"/>
                  </a:lnTo>
                  <a:cubicBezTo>
                    <a:pt x="296219" y="202964"/>
                    <a:pt x="279763" y="219421"/>
                    <a:pt x="260563" y="219421"/>
                  </a:cubicBezTo>
                  <a:cubicBezTo>
                    <a:pt x="241364" y="219421"/>
                    <a:pt x="224907" y="202964"/>
                    <a:pt x="224907" y="183765"/>
                  </a:cubicBezTo>
                  <a:lnTo>
                    <a:pt x="224907" y="172794"/>
                  </a:lnTo>
                  <a:close/>
                  <a:moveTo>
                    <a:pt x="197480" y="150852"/>
                  </a:moveTo>
                  <a:lnTo>
                    <a:pt x="126167" y="150852"/>
                  </a:lnTo>
                  <a:lnTo>
                    <a:pt x="145367" y="27428"/>
                  </a:lnTo>
                  <a:lnTo>
                    <a:pt x="208450" y="27428"/>
                  </a:lnTo>
                  <a:lnTo>
                    <a:pt x="197480" y="150852"/>
                  </a:lnTo>
                  <a:close/>
                  <a:moveTo>
                    <a:pt x="123425" y="172794"/>
                  </a:moveTo>
                  <a:lnTo>
                    <a:pt x="197480" y="172794"/>
                  </a:lnTo>
                  <a:lnTo>
                    <a:pt x="197480" y="183765"/>
                  </a:lnTo>
                  <a:cubicBezTo>
                    <a:pt x="197480" y="202964"/>
                    <a:pt x="181023" y="219421"/>
                    <a:pt x="161824" y="219421"/>
                  </a:cubicBezTo>
                  <a:cubicBezTo>
                    <a:pt x="142624" y="219421"/>
                    <a:pt x="126167" y="202964"/>
                    <a:pt x="126167" y="183765"/>
                  </a:cubicBezTo>
                  <a:lnTo>
                    <a:pt x="126167" y="172794"/>
                  </a:lnTo>
                  <a:close/>
                  <a:moveTo>
                    <a:pt x="101483" y="150852"/>
                  </a:moveTo>
                  <a:lnTo>
                    <a:pt x="30171" y="150852"/>
                  </a:lnTo>
                  <a:lnTo>
                    <a:pt x="60341" y="27428"/>
                  </a:lnTo>
                  <a:lnTo>
                    <a:pt x="123425" y="27428"/>
                  </a:lnTo>
                  <a:lnTo>
                    <a:pt x="112454" y="87768"/>
                  </a:lnTo>
                  <a:lnTo>
                    <a:pt x="101483" y="150852"/>
                  </a:lnTo>
                  <a:close/>
                  <a:moveTo>
                    <a:pt x="24686" y="172794"/>
                  </a:moveTo>
                  <a:lnTo>
                    <a:pt x="98740" y="172794"/>
                  </a:lnTo>
                  <a:lnTo>
                    <a:pt x="98740" y="183765"/>
                  </a:lnTo>
                  <a:cubicBezTo>
                    <a:pt x="98740" y="202964"/>
                    <a:pt x="82283" y="219421"/>
                    <a:pt x="63084" y="219421"/>
                  </a:cubicBezTo>
                  <a:cubicBezTo>
                    <a:pt x="43884" y="219421"/>
                    <a:pt x="27428" y="202964"/>
                    <a:pt x="27428" y="183765"/>
                  </a:cubicBezTo>
                  <a:lnTo>
                    <a:pt x="27428" y="172794"/>
                  </a:lnTo>
                  <a:close/>
                  <a:moveTo>
                    <a:pt x="112454" y="394958"/>
                  </a:moveTo>
                  <a:lnTo>
                    <a:pt x="137138" y="394958"/>
                  </a:lnTo>
                  <a:lnTo>
                    <a:pt x="137138" y="469012"/>
                  </a:lnTo>
                  <a:lnTo>
                    <a:pt x="112454" y="469012"/>
                  </a:lnTo>
                  <a:lnTo>
                    <a:pt x="112454" y="394958"/>
                  </a:lnTo>
                  <a:close/>
                  <a:moveTo>
                    <a:pt x="688435" y="482725"/>
                  </a:moveTo>
                  <a:cubicBezTo>
                    <a:pt x="688435" y="485468"/>
                    <a:pt x="688435" y="488211"/>
                    <a:pt x="688435" y="493697"/>
                  </a:cubicBezTo>
                  <a:lnTo>
                    <a:pt x="688435" y="529353"/>
                  </a:lnTo>
                  <a:lnTo>
                    <a:pt x="628094" y="529353"/>
                  </a:lnTo>
                  <a:lnTo>
                    <a:pt x="628094" y="504668"/>
                  </a:lnTo>
                  <a:lnTo>
                    <a:pt x="603409" y="504668"/>
                  </a:lnTo>
                  <a:lnTo>
                    <a:pt x="603409" y="581465"/>
                  </a:lnTo>
                  <a:lnTo>
                    <a:pt x="529355" y="595179"/>
                  </a:lnTo>
                  <a:lnTo>
                    <a:pt x="529355" y="496439"/>
                  </a:lnTo>
                  <a:lnTo>
                    <a:pt x="562267" y="504668"/>
                  </a:lnTo>
                  <a:cubicBezTo>
                    <a:pt x="565010" y="504668"/>
                    <a:pt x="570496" y="504668"/>
                    <a:pt x="573239" y="501925"/>
                  </a:cubicBezTo>
                  <a:cubicBezTo>
                    <a:pt x="575981" y="499182"/>
                    <a:pt x="578724" y="496439"/>
                    <a:pt x="578724" y="490954"/>
                  </a:cubicBezTo>
                  <a:lnTo>
                    <a:pt x="578724" y="441584"/>
                  </a:lnTo>
                  <a:lnTo>
                    <a:pt x="639065" y="441584"/>
                  </a:lnTo>
                  <a:cubicBezTo>
                    <a:pt x="655522" y="441584"/>
                    <a:pt x="669236" y="449813"/>
                    <a:pt x="677464" y="460784"/>
                  </a:cubicBezTo>
                  <a:lnTo>
                    <a:pt x="696664" y="447070"/>
                  </a:lnTo>
                  <a:cubicBezTo>
                    <a:pt x="682950" y="427870"/>
                    <a:pt x="661007" y="416899"/>
                    <a:pt x="636322" y="416899"/>
                  </a:cubicBezTo>
                  <a:lnTo>
                    <a:pt x="575981" y="416899"/>
                  </a:lnTo>
                  <a:lnTo>
                    <a:pt x="575981" y="411414"/>
                  </a:lnTo>
                  <a:cubicBezTo>
                    <a:pt x="603409" y="392215"/>
                    <a:pt x="619866" y="364787"/>
                    <a:pt x="625351" y="331874"/>
                  </a:cubicBezTo>
                  <a:lnTo>
                    <a:pt x="625351" y="331874"/>
                  </a:lnTo>
                  <a:cubicBezTo>
                    <a:pt x="644550" y="331874"/>
                    <a:pt x="661007" y="315418"/>
                    <a:pt x="661007" y="296218"/>
                  </a:cubicBezTo>
                  <a:cubicBezTo>
                    <a:pt x="661007" y="277018"/>
                    <a:pt x="644550" y="260562"/>
                    <a:pt x="625351" y="260562"/>
                  </a:cubicBezTo>
                  <a:lnTo>
                    <a:pt x="625351" y="200221"/>
                  </a:lnTo>
                  <a:cubicBezTo>
                    <a:pt x="625351" y="167308"/>
                    <a:pt x="597924" y="139880"/>
                    <a:pt x="565010" y="139880"/>
                  </a:cubicBezTo>
                  <a:lnTo>
                    <a:pt x="405930" y="139880"/>
                  </a:lnTo>
                  <a:cubicBezTo>
                    <a:pt x="400444" y="139880"/>
                    <a:pt x="394959" y="145366"/>
                    <a:pt x="394959" y="150852"/>
                  </a:cubicBezTo>
                  <a:lnTo>
                    <a:pt x="394959" y="186508"/>
                  </a:lnTo>
                  <a:cubicBezTo>
                    <a:pt x="394959" y="197478"/>
                    <a:pt x="400444" y="211192"/>
                    <a:pt x="408673" y="219421"/>
                  </a:cubicBezTo>
                  <a:cubicBezTo>
                    <a:pt x="408673" y="222163"/>
                    <a:pt x="408673" y="260562"/>
                    <a:pt x="408673" y="260562"/>
                  </a:cubicBezTo>
                  <a:cubicBezTo>
                    <a:pt x="389473" y="260562"/>
                    <a:pt x="373017" y="277018"/>
                    <a:pt x="373017" y="296218"/>
                  </a:cubicBezTo>
                  <a:cubicBezTo>
                    <a:pt x="373017" y="315418"/>
                    <a:pt x="389473" y="331874"/>
                    <a:pt x="408673" y="331874"/>
                  </a:cubicBezTo>
                  <a:lnTo>
                    <a:pt x="408673" y="331874"/>
                  </a:lnTo>
                  <a:cubicBezTo>
                    <a:pt x="411415" y="364787"/>
                    <a:pt x="430615" y="392215"/>
                    <a:pt x="458042" y="411414"/>
                  </a:cubicBezTo>
                  <a:lnTo>
                    <a:pt x="458042" y="416899"/>
                  </a:lnTo>
                  <a:lnTo>
                    <a:pt x="397701" y="416899"/>
                  </a:lnTo>
                  <a:cubicBezTo>
                    <a:pt x="356560" y="416899"/>
                    <a:pt x="323647" y="449813"/>
                    <a:pt x="323647" y="490954"/>
                  </a:cubicBezTo>
                  <a:lnTo>
                    <a:pt x="323647" y="674719"/>
                  </a:lnTo>
                  <a:cubicBezTo>
                    <a:pt x="323647" y="707632"/>
                    <a:pt x="351075" y="735060"/>
                    <a:pt x="383987" y="735060"/>
                  </a:cubicBezTo>
                  <a:lnTo>
                    <a:pt x="655522" y="735060"/>
                  </a:lnTo>
                  <a:cubicBezTo>
                    <a:pt x="688435" y="735060"/>
                    <a:pt x="715862" y="707632"/>
                    <a:pt x="715862" y="674719"/>
                  </a:cubicBezTo>
                  <a:lnTo>
                    <a:pt x="715862" y="490954"/>
                  </a:lnTo>
                  <a:cubicBezTo>
                    <a:pt x="715862" y="485468"/>
                    <a:pt x="715862" y="479983"/>
                    <a:pt x="713120" y="477240"/>
                  </a:cubicBezTo>
                  <a:lnTo>
                    <a:pt x="688435" y="482725"/>
                  </a:lnTo>
                  <a:lnTo>
                    <a:pt x="688435" y="482725"/>
                  </a:lnTo>
                  <a:close/>
                  <a:moveTo>
                    <a:pt x="405930" y="309932"/>
                  </a:moveTo>
                  <a:cubicBezTo>
                    <a:pt x="400444" y="309932"/>
                    <a:pt x="394959" y="304446"/>
                    <a:pt x="394959" y="298961"/>
                  </a:cubicBezTo>
                  <a:cubicBezTo>
                    <a:pt x="394959" y="293475"/>
                    <a:pt x="400444" y="287990"/>
                    <a:pt x="405930" y="287990"/>
                  </a:cubicBezTo>
                  <a:lnTo>
                    <a:pt x="405930" y="309932"/>
                  </a:lnTo>
                  <a:close/>
                  <a:moveTo>
                    <a:pt x="628094" y="285247"/>
                  </a:moveTo>
                  <a:cubicBezTo>
                    <a:pt x="633579" y="285247"/>
                    <a:pt x="639065" y="290732"/>
                    <a:pt x="639065" y="296218"/>
                  </a:cubicBezTo>
                  <a:cubicBezTo>
                    <a:pt x="639065" y="301704"/>
                    <a:pt x="633579" y="307189"/>
                    <a:pt x="628094" y="307189"/>
                  </a:cubicBezTo>
                  <a:lnTo>
                    <a:pt x="628094" y="285247"/>
                  </a:lnTo>
                  <a:close/>
                  <a:moveTo>
                    <a:pt x="381245" y="715860"/>
                  </a:moveTo>
                  <a:cubicBezTo>
                    <a:pt x="364789" y="715860"/>
                    <a:pt x="351075" y="704889"/>
                    <a:pt x="345589" y="691176"/>
                  </a:cubicBezTo>
                  <a:lnTo>
                    <a:pt x="416901" y="691176"/>
                  </a:lnTo>
                  <a:lnTo>
                    <a:pt x="463528" y="702146"/>
                  </a:lnTo>
                  <a:lnTo>
                    <a:pt x="405930" y="715860"/>
                  </a:lnTo>
                  <a:lnTo>
                    <a:pt x="381245" y="715860"/>
                  </a:lnTo>
                  <a:lnTo>
                    <a:pt x="381245" y="715860"/>
                  </a:lnTo>
                  <a:close/>
                  <a:moveTo>
                    <a:pt x="345589" y="554037"/>
                  </a:moveTo>
                  <a:lnTo>
                    <a:pt x="405930" y="554037"/>
                  </a:lnTo>
                  <a:lnTo>
                    <a:pt x="405930" y="578722"/>
                  </a:lnTo>
                  <a:lnTo>
                    <a:pt x="345589" y="578722"/>
                  </a:lnTo>
                  <a:lnTo>
                    <a:pt x="345589" y="554037"/>
                  </a:lnTo>
                  <a:close/>
                  <a:moveTo>
                    <a:pt x="455300" y="444327"/>
                  </a:moveTo>
                  <a:lnTo>
                    <a:pt x="455300" y="493697"/>
                  </a:lnTo>
                  <a:cubicBezTo>
                    <a:pt x="455300" y="496439"/>
                    <a:pt x="458042" y="501925"/>
                    <a:pt x="460785" y="504668"/>
                  </a:cubicBezTo>
                  <a:cubicBezTo>
                    <a:pt x="463528" y="507411"/>
                    <a:pt x="469013" y="507411"/>
                    <a:pt x="471756" y="507411"/>
                  </a:cubicBezTo>
                  <a:lnTo>
                    <a:pt x="504670" y="499182"/>
                  </a:lnTo>
                  <a:lnTo>
                    <a:pt x="504670" y="597922"/>
                  </a:lnTo>
                  <a:lnTo>
                    <a:pt x="430615" y="584208"/>
                  </a:lnTo>
                  <a:lnTo>
                    <a:pt x="430615" y="507411"/>
                  </a:lnTo>
                  <a:lnTo>
                    <a:pt x="405930" y="507411"/>
                  </a:lnTo>
                  <a:lnTo>
                    <a:pt x="405930" y="532096"/>
                  </a:lnTo>
                  <a:lnTo>
                    <a:pt x="345589" y="532096"/>
                  </a:lnTo>
                  <a:lnTo>
                    <a:pt x="345589" y="496439"/>
                  </a:lnTo>
                  <a:cubicBezTo>
                    <a:pt x="345589" y="469012"/>
                    <a:pt x="367532" y="447070"/>
                    <a:pt x="394959" y="447070"/>
                  </a:cubicBezTo>
                  <a:lnTo>
                    <a:pt x="455300" y="447070"/>
                  </a:lnTo>
                  <a:close/>
                  <a:moveTo>
                    <a:pt x="479984" y="477240"/>
                  </a:moveTo>
                  <a:lnTo>
                    <a:pt x="479984" y="460784"/>
                  </a:lnTo>
                  <a:lnTo>
                    <a:pt x="493698" y="474498"/>
                  </a:lnTo>
                  <a:lnTo>
                    <a:pt x="479984" y="477240"/>
                  </a:lnTo>
                  <a:close/>
                  <a:moveTo>
                    <a:pt x="430615" y="233135"/>
                  </a:moveTo>
                  <a:cubicBezTo>
                    <a:pt x="430615" y="233135"/>
                    <a:pt x="433358" y="233135"/>
                    <a:pt x="433358" y="233135"/>
                  </a:cubicBezTo>
                  <a:lnTo>
                    <a:pt x="430615" y="241363"/>
                  </a:lnTo>
                  <a:lnTo>
                    <a:pt x="430615" y="233135"/>
                  </a:lnTo>
                  <a:close/>
                  <a:moveTo>
                    <a:pt x="603409" y="241363"/>
                  </a:moveTo>
                  <a:lnTo>
                    <a:pt x="589695" y="216678"/>
                  </a:lnTo>
                  <a:cubicBezTo>
                    <a:pt x="586953" y="213935"/>
                    <a:pt x="584210" y="211192"/>
                    <a:pt x="578724" y="211192"/>
                  </a:cubicBezTo>
                  <a:lnTo>
                    <a:pt x="444329" y="211192"/>
                  </a:lnTo>
                  <a:cubicBezTo>
                    <a:pt x="430615" y="211192"/>
                    <a:pt x="419644" y="200221"/>
                    <a:pt x="419644" y="186508"/>
                  </a:cubicBezTo>
                  <a:lnTo>
                    <a:pt x="419644" y="161823"/>
                  </a:lnTo>
                  <a:lnTo>
                    <a:pt x="567753" y="161823"/>
                  </a:lnTo>
                  <a:cubicBezTo>
                    <a:pt x="586953" y="161823"/>
                    <a:pt x="603409" y="178280"/>
                    <a:pt x="603409" y="197478"/>
                  </a:cubicBezTo>
                  <a:lnTo>
                    <a:pt x="603409" y="222163"/>
                  </a:lnTo>
                  <a:lnTo>
                    <a:pt x="603409" y="241363"/>
                  </a:lnTo>
                  <a:close/>
                  <a:moveTo>
                    <a:pt x="603409" y="320903"/>
                  </a:moveTo>
                  <a:cubicBezTo>
                    <a:pt x="603409" y="367530"/>
                    <a:pt x="565010" y="405928"/>
                    <a:pt x="518384" y="405928"/>
                  </a:cubicBezTo>
                  <a:cubicBezTo>
                    <a:pt x="471756" y="405928"/>
                    <a:pt x="433358" y="367530"/>
                    <a:pt x="433358" y="320903"/>
                  </a:cubicBezTo>
                  <a:lnTo>
                    <a:pt x="433358" y="287990"/>
                  </a:lnTo>
                  <a:lnTo>
                    <a:pt x="466270" y="235877"/>
                  </a:lnTo>
                  <a:lnTo>
                    <a:pt x="575981" y="235877"/>
                  </a:lnTo>
                  <a:lnTo>
                    <a:pt x="608895" y="287990"/>
                  </a:lnTo>
                  <a:lnTo>
                    <a:pt x="608895" y="320903"/>
                  </a:lnTo>
                  <a:lnTo>
                    <a:pt x="603409" y="320903"/>
                  </a:lnTo>
                  <a:close/>
                  <a:moveTo>
                    <a:pt x="540326" y="474498"/>
                  </a:moveTo>
                  <a:lnTo>
                    <a:pt x="554039" y="460784"/>
                  </a:lnTo>
                  <a:lnTo>
                    <a:pt x="554039" y="477240"/>
                  </a:lnTo>
                  <a:lnTo>
                    <a:pt x="540326" y="474498"/>
                  </a:lnTo>
                  <a:close/>
                  <a:moveTo>
                    <a:pt x="518384" y="463527"/>
                  </a:moveTo>
                  <a:lnTo>
                    <a:pt x="482727" y="427870"/>
                  </a:lnTo>
                  <a:lnTo>
                    <a:pt x="482727" y="427870"/>
                  </a:lnTo>
                  <a:cubicBezTo>
                    <a:pt x="507412" y="436099"/>
                    <a:pt x="532098" y="436099"/>
                    <a:pt x="556782" y="427870"/>
                  </a:cubicBezTo>
                  <a:lnTo>
                    <a:pt x="556782" y="427870"/>
                  </a:lnTo>
                  <a:lnTo>
                    <a:pt x="518384" y="463527"/>
                  </a:lnTo>
                  <a:close/>
                  <a:moveTo>
                    <a:pt x="688435" y="652777"/>
                  </a:moveTo>
                  <a:lnTo>
                    <a:pt x="688435" y="680205"/>
                  </a:lnTo>
                  <a:cubicBezTo>
                    <a:pt x="688435" y="699404"/>
                    <a:pt x="671978" y="715860"/>
                    <a:pt x="652779" y="715860"/>
                  </a:cubicBezTo>
                  <a:lnTo>
                    <a:pt x="630837" y="715860"/>
                  </a:lnTo>
                  <a:lnTo>
                    <a:pt x="422387" y="666491"/>
                  </a:lnTo>
                  <a:cubicBezTo>
                    <a:pt x="422387" y="666491"/>
                    <a:pt x="419644" y="666491"/>
                    <a:pt x="419644" y="666491"/>
                  </a:cubicBezTo>
                  <a:lnTo>
                    <a:pt x="345589" y="666491"/>
                  </a:lnTo>
                  <a:lnTo>
                    <a:pt x="345589" y="606150"/>
                  </a:lnTo>
                  <a:lnTo>
                    <a:pt x="419644" y="606150"/>
                  </a:lnTo>
                  <a:lnTo>
                    <a:pt x="688435" y="652777"/>
                  </a:lnTo>
                  <a:close/>
                  <a:moveTo>
                    <a:pt x="688435" y="603408"/>
                  </a:moveTo>
                  <a:lnTo>
                    <a:pt x="688435" y="625349"/>
                  </a:lnTo>
                  <a:lnTo>
                    <a:pt x="586953" y="608893"/>
                  </a:lnTo>
                  <a:lnTo>
                    <a:pt x="614381" y="603408"/>
                  </a:lnTo>
                  <a:lnTo>
                    <a:pt x="688435" y="603408"/>
                  </a:lnTo>
                  <a:close/>
                  <a:moveTo>
                    <a:pt x="688435" y="554037"/>
                  </a:moveTo>
                  <a:lnTo>
                    <a:pt x="688435" y="578722"/>
                  </a:lnTo>
                  <a:lnTo>
                    <a:pt x="628094" y="578722"/>
                  </a:lnTo>
                  <a:lnTo>
                    <a:pt x="628094" y="554037"/>
                  </a:lnTo>
                  <a:lnTo>
                    <a:pt x="688435" y="554037"/>
                  </a:lnTo>
                  <a:close/>
                  <a:moveTo>
                    <a:pt x="578724" y="532096"/>
                  </a:moveTo>
                  <a:lnTo>
                    <a:pt x="578724" y="556780"/>
                  </a:lnTo>
                  <a:lnTo>
                    <a:pt x="554039" y="556780"/>
                  </a:lnTo>
                  <a:lnTo>
                    <a:pt x="554039" y="532096"/>
                  </a:lnTo>
                  <a:lnTo>
                    <a:pt x="578724" y="532096"/>
                  </a:lnTo>
                  <a:close/>
                  <a:moveTo>
                    <a:pt x="518384" y="370273"/>
                  </a:moveTo>
                  <a:cubicBezTo>
                    <a:pt x="501927" y="370273"/>
                    <a:pt x="488213" y="364787"/>
                    <a:pt x="474499" y="356559"/>
                  </a:cubicBezTo>
                  <a:lnTo>
                    <a:pt x="488213" y="337359"/>
                  </a:lnTo>
                  <a:cubicBezTo>
                    <a:pt x="507412" y="348330"/>
                    <a:pt x="529355" y="348330"/>
                    <a:pt x="548553" y="337359"/>
                  </a:cubicBezTo>
                  <a:lnTo>
                    <a:pt x="562267" y="356559"/>
                  </a:lnTo>
                  <a:cubicBezTo>
                    <a:pt x="548553" y="364787"/>
                    <a:pt x="532098" y="370273"/>
                    <a:pt x="518384" y="370273"/>
                  </a:cubicBezTo>
                  <a:lnTo>
                    <a:pt x="518384" y="370273"/>
                  </a:lnTo>
                  <a:close/>
                  <a:moveTo>
                    <a:pt x="559525" y="309932"/>
                  </a:moveTo>
                  <a:cubicBezTo>
                    <a:pt x="548553" y="309932"/>
                    <a:pt x="540326" y="301704"/>
                    <a:pt x="540326" y="290732"/>
                  </a:cubicBezTo>
                  <a:cubicBezTo>
                    <a:pt x="540326" y="282504"/>
                    <a:pt x="545811" y="277018"/>
                    <a:pt x="551296" y="274276"/>
                  </a:cubicBezTo>
                  <a:cubicBezTo>
                    <a:pt x="559525" y="271533"/>
                    <a:pt x="565010" y="274276"/>
                    <a:pt x="570496" y="277018"/>
                  </a:cubicBezTo>
                  <a:cubicBezTo>
                    <a:pt x="575981" y="282504"/>
                    <a:pt x="575981" y="290732"/>
                    <a:pt x="573239" y="296218"/>
                  </a:cubicBezTo>
                  <a:cubicBezTo>
                    <a:pt x="575981" y="304446"/>
                    <a:pt x="567753" y="309932"/>
                    <a:pt x="559525" y="309932"/>
                  </a:cubicBezTo>
                  <a:lnTo>
                    <a:pt x="559525" y="309932"/>
                  </a:lnTo>
                  <a:close/>
                  <a:moveTo>
                    <a:pt x="493698" y="290732"/>
                  </a:moveTo>
                  <a:cubicBezTo>
                    <a:pt x="493698" y="301704"/>
                    <a:pt x="485470" y="309932"/>
                    <a:pt x="474499" y="309932"/>
                  </a:cubicBezTo>
                  <a:cubicBezTo>
                    <a:pt x="466270" y="309932"/>
                    <a:pt x="460785" y="304446"/>
                    <a:pt x="458042" y="298961"/>
                  </a:cubicBezTo>
                  <a:cubicBezTo>
                    <a:pt x="455300" y="290732"/>
                    <a:pt x="458042" y="285247"/>
                    <a:pt x="460785" y="279761"/>
                  </a:cubicBezTo>
                  <a:cubicBezTo>
                    <a:pt x="466270" y="274276"/>
                    <a:pt x="474499" y="274276"/>
                    <a:pt x="479984" y="277018"/>
                  </a:cubicBezTo>
                  <a:cubicBezTo>
                    <a:pt x="488213" y="277018"/>
                    <a:pt x="493698" y="282504"/>
                    <a:pt x="493698" y="290732"/>
                  </a:cubicBezTo>
                  <a:lnTo>
                    <a:pt x="493698" y="290732"/>
                  </a:lnTo>
                  <a:close/>
                </a:path>
              </a:pathLst>
            </a:custGeom>
            <a:grpFill/>
            <a:ln w="27426" cap="flat">
              <a:noFill/>
              <a:prstDash val="solid"/>
              <a:miter/>
            </a:ln>
          </p:spPr>
          <p:txBody>
            <a:bodyPr rtlCol="0" anchor="ctr"/>
            <a:lstStyle/>
            <a:p>
              <a:endParaRPr lang="en-US"/>
            </a:p>
          </p:txBody>
        </p:sp>
      </p:grpSp>
      <p:sp>
        <p:nvSpPr>
          <p:cNvPr id="11" name="Text Placeholder 3">
            <a:extLst>
              <a:ext uri="{FF2B5EF4-FFF2-40B4-BE49-F238E27FC236}">
                <a16:creationId xmlns:a16="http://schemas.microsoft.com/office/drawing/2014/main" id="{9E0FD84C-0DB0-A747-9C28-9505FE9A7E00}"/>
              </a:ext>
            </a:extLst>
          </p:cNvPr>
          <p:cNvSpPr txBox="1">
            <a:spLocks/>
          </p:cNvSpPr>
          <p:nvPr/>
        </p:nvSpPr>
        <p:spPr>
          <a:xfrm>
            <a:off x="615501" y="761602"/>
            <a:ext cx="2802877" cy="1798717"/>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08657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520"/>
              </a:lnSpc>
              <a:spcBef>
                <a:spcPts val="0"/>
              </a:spcBef>
            </a:pPr>
            <a:r>
              <a:rPr lang="en-US" b="1">
                <a:solidFill>
                  <a:srgbClr val="E8A116"/>
                </a:solidFill>
              </a:rPr>
              <a:t>2.9 </a:t>
            </a:r>
          </a:p>
          <a:p>
            <a:pPr>
              <a:lnSpc>
                <a:spcPts val="3520"/>
              </a:lnSpc>
              <a:spcBef>
                <a:spcPts val="0"/>
              </a:spcBef>
            </a:pPr>
            <a:r>
              <a:rPr lang="en-US" b="1">
                <a:solidFill>
                  <a:srgbClr val="E8A116"/>
                </a:solidFill>
              </a:rPr>
              <a:t>Urban </a:t>
            </a:r>
          </a:p>
          <a:p>
            <a:pPr>
              <a:lnSpc>
                <a:spcPts val="3520"/>
              </a:lnSpc>
              <a:spcBef>
                <a:spcPts val="0"/>
              </a:spcBef>
            </a:pPr>
            <a:r>
              <a:rPr lang="en-US" b="1">
                <a:solidFill>
                  <a:srgbClr val="E8A116"/>
                </a:solidFill>
              </a:rPr>
              <a:t>Agri-Tourism</a:t>
            </a:r>
            <a:endParaRPr lang="en-US" b="1" dirty="0">
              <a:solidFill>
                <a:srgbClr val="E8A116"/>
              </a:solidFill>
            </a:endParaRPr>
          </a:p>
        </p:txBody>
      </p:sp>
    </p:spTree>
    <p:extLst>
      <p:ext uri="{BB962C8B-B14F-4D97-AF65-F5344CB8AC3E}">
        <p14:creationId xmlns:p14="http://schemas.microsoft.com/office/powerpoint/2010/main" val="3971571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651D3FA1-3C73-0F2B-66AF-7EF9EAD76457}"/>
              </a:ext>
            </a:extLst>
          </p:cNvPr>
          <p:cNvSpPr>
            <a:spLocks noGrp="1"/>
          </p:cNvSpPr>
          <p:nvPr>
            <p:ph type="body" sz="quarter" idx="18"/>
          </p:nvPr>
        </p:nvSpPr>
        <p:spPr>
          <a:xfrm>
            <a:off x="578650" y="2259579"/>
            <a:ext cx="10479952" cy="3662728"/>
          </a:xfrm>
        </p:spPr>
        <p:txBody>
          <a:bodyPr/>
          <a:lstStyle/>
          <a:p>
            <a:pPr marL="0" indent="0">
              <a:buClr>
                <a:srgbClr val="E8A116"/>
              </a:buClr>
            </a:pPr>
            <a:r>
              <a:rPr lang="en-US" sz="2250" dirty="0">
                <a:solidFill>
                  <a:srgbClr val="424242"/>
                </a:solidFill>
              </a:rPr>
              <a:t>Welcome! This collection of Peer-to-Peer Practical Guides is aimed at providing </a:t>
            </a:r>
            <a:r>
              <a:rPr lang="en-US" sz="2250" dirty="0">
                <a:solidFill>
                  <a:srgbClr val="000000"/>
                </a:solidFill>
              </a:rPr>
              <a:t>urban agriculturalists with unique training resources which can be downloaded, edited and used as a training tool. Each topic comes with a set of resources to encourage the user to embark on a journey of self learning. The certificate at the end of this module is self- awarded.  </a:t>
            </a:r>
          </a:p>
          <a:p>
            <a:pPr marL="0" indent="0">
              <a:buClr>
                <a:srgbClr val="E8A116"/>
              </a:buClr>
            </a:pPr>
            <a:r>
              <a:rPr lang="en-US" sz="2250" dirty="0">
                <a:solidFill>
                  <a:srgbClr val="424242"/>
                </a:solidFill>
              </a:rPr>
              <a:t>Broadly, the aims of the module will be met by delivering training material for use by workers in training their peers, who are primarily under-privileged, migrant and/or refugees and who encounter social or professional exclusion, focusing on three key areas: </a:t>
            </a:r>
          </a:p>
          <a:p>
            <a:pPr marL="457200" indent="-457200">
              <a:buClr>
                <a:srgbClr val="E8A116"/>
              </a:buClr>
              <a:buFont typeface="+mj-lt"/>
              <a:buAutoNum type="arabicPeriod"/>
            </a:pPr>
            <a:r>
              <a:rPr lang="en-US" sz="2250" b="1" dirty="0">
                <a:solidFill>
                  <a:srgbClr val="424242"/>
                </a:solidFill>
              </a:rPr>
              <a:t>Urban agriculture: </a:t>
            </a:r>
            <a:r>
              <a:rPr lang="en-US" sz="2250" dirty="0">
                <a:solidFill>
                  <a:srgbClr val="424242"/>
                </a:solidFill>
              </a:rPr>
              <a:t>producing food and flora in an urban context</a:t>
            </a:r>
          </a:p>
          <a:p>
            <a:pPr marL="457200" indent="-457200">
              <a:buClr>
                <a:srgbClr val="E8A116"/>
              </a:buClr>
              <a:buFont typeface="+mj-lt"/>
              <a:buAutoNum type="arabicPeriod"/>
            </a:pPr>
            <a:r>
              <a:rPr lang="en-US" sz="2250" b="1" dirty="0">
                <a:solidFill>
                  <a:srgbClr val="424242"/>
                </a:solidFill>
              </a:rPr>
              <a:t>Food processing </a:t>
            </a:r>
            <a:r>
              <a:rPr lang="en-US" sz="2250" dirty="0">
                <a:solidFill>
                  <a:srgbClr val="424242"/>
                </a:solidFill>
              </a:rPr>
              <a:t>and hygiene practices: producing safe food</a:t>
            </a:r>
          </a:p>
          <a:p>
            <a:pPr marL="457200" indent="-457200">
              <a:buClr>
                <a:srgbClr val="E8A116"/>
              </a:buClr>
              <a:buFont typeface="+mj-lt"/>
              <a:buAutoNum type="arabicPeriod"/>
            </a:pPr>
            <a:r>
              <a:rPr lang="en-US" sz="2250" b="1" dirty="0">
                <a:solidFill>
                  <a:srgbClr val="424242"/>
                </a:solidFill>
              </a:rPr>
              <a:t>Circular economy </a:t>
            </a:r>
            <a:r>
              <a:rPr lang="en-US" sz="2250" dirty="0">
                <a:solidFill>
                  <a:srgbClr val="424242"/>
                </a:solidFill>
              </a:rPr>
              <a:t>and waste management for resilient urban environments</a:t>
            </a:r>
          </a:p>
        </p:txBody>
      </p:sp>
      <p:sp>
        <p:nvSpPr>
          <p:cNvPr id="28" name="Freeform 27">
            <a:extLst>
              <a:ext uri="{FF2B5EF4-FFF2-40B4-BE49-F238E27FC236}">
                <a16:creationId xmlns:a16="http://schemas.microsoft.com/office/drawing/2014/main" id="{617E1F24-CEAA-FFFD-F23B-649A1FACB6BA}"/>
              </a:ext>
            </a:extLst>
          </p:cNvPr>
          <p:cNvSpPr/>
          <p:nvPr/>
        </p:nvSpPr>
        <p:spPr>
          <a:xfrm>
            <a:off x="482456" y="299262"/>
            <a:ext cx="5046808" cy="1953020"/>
          </a:xfrm>
          <a:custGeom>
            <a:avLst/>
            <a:gdLst>
              <a:gd name="connsiteX0" fmla="*/ 0 w 6642581"/>
              <a:gd name="connsiteY0" fmla="*/ 0 h 2570554"/>
              <a:gd name="connsiteX1" fmla="*/ 360681 w 6642581"/>
              <a:gd name="connsiteY1" fmla="*/ 0 h 2570554"/>
              <a:gd name="connsiteX2" fmla="*/ 1913270 w 6642581"/>
              <a:gd name="connsiteY2" fmla="*/ 0 h 2570554"/>
              <a:gd name="connsiteX3" fmla="*/ 2273951 w 6642581"/>
              <a:gd name="connsiteY3" fmla="*/ 0 h 2570554"/>
              <a:gd name="connsiteX4" fmla="*/ 4512374 w 6642581"/>
              <a:gd name="connsiteY4" fmla="*/ 0 h 2570554"/>
              <a:gd name="connsiteX5" fmla="*/ 4512375 w 6642581"/>
              <a:gd name="connsiteY5" fmla="*/ 0 h 2570554"/>
              <a:gd name="connsiteX6" fmla="*/ 4873055 w 6642581"/>
              <a:gd name="connsiteY6" fmla="*/ 0 h 2570554"/>
              <a:gd name="connsiteX7" fmla="*/ 4873056 w 6642581"/>
              <a:gd name="connsiteY7" fmla="*/ 0 h 2570554"/>
              <a:gd name="connsiteX8" fmla="*/ 5734821 w 6642581"/>
              <a:gd name="connsiteY8" fmla="*/ 0 h 2570554"/>
              <a:gd name="connsiteX9" fmla="*/ 6095502 w 6642581"/>
              <a:gd name="connsiteY9" fmla="*/ 0 h 2570554"/>
              <a:gd name="connsiteX10" fmla="*/ 6642581 w 6642581"/>
              <a:gd name="connsiteY10" fmla="*/ 497696 h 2570554"/>
              <a:gd name="connsiteX11" fmla="*/ 6642581 w 6642581"/>
              <a:gd name="connsiteY11" fmla="*/ 2570554 h 2570554"/>
              <a:gd name="connsiteX12" fmla="*/ 6281900 w 6642581"/>
              <a:gd name="connsiteY12" fmla="*/ 2570554 h 2570554"/>
              <a:gd name="connsiteX13" fmla="*/ 5420133 w 6642581"/>
              <a:gd name="connsiteY13" fmla="*/ 2570554 h 2570554"/>
              <a:gd name="connsiteX14" fmla="*/ 5059452 w 6642581"/>
              <a:gd name="connsiteY14" fmla="*/ 2570554 h 2570554"/>
              <a:gd name="connsiteX15" fmla="*/ 4299742 w 6642581"/>
              <a:gd name="connsiteY15" fmla="*/ 2570554 h 2570554"/>
              <a:gd name="connsiteX16" fmla="*/ 3939061 w 6642581"/>
              <a:gd name="connsiteY16" fmla="*/ 2570554 h 2570554"/>
              <a:gd name="connsiteX17" fmla="*/ 3506863 w 6642581"/>
              <a:gd name="connsiteY17" fmla="*/ 2570554 h 2570554"/>
              <a:gd name="connsiteX18" fmla="*/ 3146182 w 6642581"/>
              <a:gd name="connsiteY18" fmla="*/ 2570554 h 2570554"/>
              <a:gd name="connsiteX19" fmla="*/ 3077294 w 6642581"/>
              <a:gd name="connsiteY19" fmla="*/ 2570554 h 2570554"/>
              <a:gd name="connsiteX20" fmla="*/ 2716613 w 6642581"/>
              <a:gd name="connsiteY20" fmla="*/ 2570554 h 2570554"/>
              <a:gd name="connsiteX21" fmla="*/ 1164024 w 6642581"/>
              <a:gd name="connsiteY21" fmla="*/ 2570554 h 2570554"/>
              <a:gd name="connsiteX22" fmla="*/ 803343 w 6642581"/>
              <a:gd name="connsiteY22" fmla="*/ 2570554 h 2570554"/>
              <a:gd name="connsiteX23" fmla="*/ 0 w 6642581"/>
              <a:gd name="connsiteY23" fmla="*/ 1839727 h 257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642581" h="2570554">
                <a:moveTo>
                  <a:pt x="0" y="0"/>
                </a:moveTo>
                <a:lnTo>
                  <a:pt x="360681" y="0"/>
                </a:lnTo>
                <a:lnTo>
                  <a:pt x="1913270" y="0"/>
                </a:lnTo>
                <a:lnTo>
                  <a:pt x="2273951" y="0"/>
                </a:lnTo>
                <a:lnTo>
                  <a:pt x="4512374" y="0"/>
                </a:lnTo>
                <a:lnTo>
                  <a:pt x="4512375" y="0"/>
                </a:lnTo>
                <a:lnTo>
                  <a:pt x="4873055" y="0"/>
                </a:lnTo>
                <a:lnTo>
                  <a:pt x="4873056" y="0"/>
                </a:lnTo>
                <a:lnTo>
                  <a:pt x="5734821" y="0"/>
                </a:lnTo>
                <a:lnTo>
                  <a:pt x="6095502" y="0"/>
                </a:lnTo>
                <a:cubicBezTo>
                  <a:pt x="6397836" y="0"/>
                  <a:pt x="6642581" y="222653"/>
                  <a:pt x="6642581" y="497696"/>
                </a:cubicBezTo>
                <a:lnTo>
                  <a:pt x="6642581" y="2570554"/>
                </a:lnTo>
                <a:lnTo>
                  <a:pt x="6281900" y="2570554"/>
                </a:lnTo>
                <a:lnTo>
                  <a:pt x="5420133" y="2570554"/>
                </a:lnTo>
                <a:lnTo>
                  <a:pt x="5059452" y="2570554"/>
                </a:lnTo>
                <a:lnTo>
                  <a:pt x="4299742" y="2570554"/>
                </a:lnTo>
                <a:lnTo>
                  <a:pt x="3939061" y="2570554"/>
                </a:lnTo>
                <a:lnTo>
                  <a:pt x="3506863" y="2570554"/>
                </a:lnTo>
                <a:lnTo>
                  <a:pt x="3146182" y="2570554"/>
                </a:lnTo>
                <a:lnTo>
                  <a:pt x="3077294" y="2570554"/>
                </a:lnTo>
                <a:lnTo>
                  <a:pt x="2716613" y="2570554"/>
                </a:lnTo>
                <a:lnTo>
                  <a:pt x="1164024" y="2570554"/>
                </a:lnTo>
                <a:lnTo>
                  <a:pt x="803343" y="2570554"/>
                </a:lnTo>
                <a:cubicBezTo>
                  <a:pt x="359921" y="2570554"/>
                  <a:pt x="0" y="2243123"/>
                  <a:pt x="0" y="1839727"/>
                </a:cubicBezTo>
                <a:close/>
              </a:path>
            </a:pathLst>
          </a:custGeom>
          <a:solidFill>
            <a:srgbClr val="296B5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7" name="Text Placeholder 16">
            <a:extLst>
              <a:ext uri="{FF2B5EF4-FFF2-40B4-BE49-F238E27FC236}">
                <a16:creationId xmlns:a16="http://schemas.microsoft.com/office/drawing/2014/main" id="{6E7EAE59-40A4-A5E3-9E2D-CDF7075942B7}"/>
              </a:ext>
            </a:extLst>
          </p:cNvPr>
          <p:cNvSpPr>
            <a:spLocks noGrp="1"/>
          </p:cNvSpPr>
          <p:nvPr>
            <p:ph type="body" sz="quarter" idx="16"/>
          </p:nvPr>
        </p:nvSpPr>
        <p:spPr>
          <a:xfrm>
            <a:off x="798381" y="761603"/>
            <a:ext cx="5816733" cy="803654"/>
          </a:xfrm>
        </p:spPr>
        <p:txBody>
          <a:bodyPr/>
          <a:lstStyle/>
          <a:p>
            <a:r>
              <a:rPr lang="en-US" dirty="0">
                <a:solidFill>
                  <a:schemeClr val="bg1"/>
                </a:solidFill>
              </a:rPr>
              <a:t>1.1 Introduction</a:t>
            </a:r>
            <a:endParaRPr lang="en-US" dirty="0"/>
          </a:p>
        </p:txBody>
      </p:sp>
      <p:grpSp>
        <p:nvGrpSpPr>
          <p:cNvPr id="21" name="Group 20">
            <a:extLst>
              <a:ext uri="{FF2B5EF4-FFF2-40B4-BE49-F238E27FC236}">
                <a16:creationId xmlns:a16="http://schemas.microsoft.com/office/drawing/2014/main" id="{EAF588CE-A659-DFF7-B496-745A564A72F1}"/>
              </a:ext>
            </a:extLst>
          </p:cNvPr>
          <p:cNvGrpSpPr/>
          <p:nvPr/>
        </p:nvGrpSpPr>
        <p:grpSpPr>
          <a:xfrm>
            <a:off x="9972572" y="988421"/>
            <a:ext cx="1226899" cy="1225696"/>
            <a:chOff x="10376768" y="2334933"/>
            <a:chExt cx="920484" cy="919581"/>
          </a:xfrm>
          <a:solidFill>
            <a:srgbClr val="296B5F"/>
          </a:solidFill>
        </p:grpSpPr>
        <p:sp>
          <p:nvSpPr>
            <p:cNvPr id="22" name="Freeform 240">
              <a:extLst>
                <a:ext uri="{FF2B5EF4-FFF2-40B4-BE49-F238E27FC236}">
                  <a16:creationId xmlns:a16="http://schemas.microsoft.com/office/drawing/2014/main" id="{E227ADB3-2391-9C11-F39C-FA2DAE109369}"/>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8A116"/>
            </a:solidFill>
            <a:ln w="9028" cap="flat">
              <a:noFill/>
              <a:prstDash val="solid"/>
              <a:miter/>
            </a:ln>
          </p:spPr>
          <p:txBody>
            <a:bodyPr rtlCol="0" anchor="ctr"/>
            <a:lstStyle/>
            <a:p>
              <a:endParaRPr lang="en-US"/>
            </a:p>
          </p:txBody>
        </p:sp>
        <p:sp>
          <p:nvSpPr>
            <p:cNvPr id="23" name="Freeform 241">
              <a:extLst>
                <a:ext uri="{FF2B5EF4-FFF2-40B4-BE49-F238E27FC236}">
                  <a16:creationId xmlns:a16="http://schemas.microsoft.com/office/drawing/2014/main" id="{C8ADFBCD-5735-4FD4-A495-C2289E553B4F}"/>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8A116"/>
            </a:solidFill>
            <a:ln w="9028" cap="flat">
              <a:noFill/>
              <a:prstDash val="solid"/>
              <a:miter/>
            </a:ln>
          </p:spPr>
          <p:txBody>
            <a:bodyPr rtlCol="0" anchor="ctr"/>
            <a:lstStyle/>
            <a:p>
              <a:endParaRPr lang="en-US" dirty="0"/>
            </a:p>
          </p:txBody>
        </p:sp>
        <p:grpSp>
          <p:nvGrpSpPr>
            <p:cNvPr id="24" name="Graphic 2">
              <a:extLst>
                <a:ext uri="{FF2B5EF4-FFF2-40B4-BE49-F238E27FC236}">
                  <a16:creationId xmlns:a16="http://schemas.microsoft.com/office/drawing/2014/main" id="{047817AD-C8F2-7461-01F1-19FCECF4293A}"/>
                </a:ext>
              </a:extLst>
            </p:cNvPr>
            <p:cNvGrpSpPr/>
            <p:nvPr/>
          </p:nvGrpSpPr>
          <p:grpSpPr>
            <a:xfrm>
              <a:off x="10376768" y="2334933"/>
              <a:ext cx="920484" cy="919581"/>
              <a:chOff x="10376768" y="2334933"/>
              <a:chExt cx="920484" cy="919581"/>
            </a:xfrm>
            <a:grpFill/>
          </p:grpSpPr>
          <p:sp>
            <p:nvSpPr>
              <p:cNvPr id="25" name="Freeform 243">
                <a:extLst>
                  <a:ext uri="{FF2B5EF4-FFF2-40B4-BE49-F238E27FC236}">
                    <a16:creationId xmlns:a16="http://schemas.microsoft.com/office/drawing/2014/main" id="{BD2BD4F6-1D11-59B1-59F7-20365CB296F9}"/>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a:p>
            </p:txBody>
          </p:sp>
          <p:sp>
            <p:nvSpPr>
              <p:cNvPr id="26" name="Freeform 244">
                <a:extLst>
                  <a:ext uri="{FF2B5EF4-FFF2-40B4-BE49-F238E27FC236}">
                    <a16:creationId xmlns:a16="http://schemas.microsoft.com/office/drawing/2014/main" id="{8D8E4AEE-C155-00F2-4054-3B989C032971}"/>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a:p>
            </p:txBody>
          </p:sp>
        </p:grpSp>
      </p:grpSp>
      <p:cxnSp>
        <p:nvCxnSpPr>
          <p:cNvPr id="29" name="Straight Connector 28">
            <a:extLst>
              <a:ext uri="{FF2B5EF4-FFF2-40B4-BE49-F238E27FC236}">
                <a16:creationId xmlns:a16="http://schemas.microsoft.com/office/drawing/2014/main" id="{0E37B157-C3C6-09BA-3A94-501DFE2CE9B7}"/>
              </a:ext>
            </a:extLst>
          </p:cNvPr>
          <p:cNvCxnSpPr>
            <a:cxnSpLocks/>
          </p:cNvCxnSpPr>
          <p:nvPr/>
        </p:nvCxnSpPr>
        <p:spPr>
          <a:xfrm flipH="1">
            <a:off x="-35953" y="1601269"/>
            <a:ext cx="10008525" cy="1"/>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58989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3792859" y="761604"/>
            <a:ext cx="7783630" cy="5234406"/>
          </a:xfrm>
        </p:spPr>
        <p:txBody>
          <a:bodyPr/>
          <a:lstStyle/>
          <a:p>
            <a:pPr marL="12700" indent="-12700" algn="just">
              <a:lnSpc>
                <a:spcPts val="2480"/>
              </a:lnSpc>
              <a:spcBef>
                <a:spcPts val="0"/>
              </a:spcBef>
            </a:pPr>
            <a:r>
              <a:rPr lang="en-IE" sz="2400" b="1" dirty="0">
                <a:solidFill>
                  <a:srgbClr val="296B5F"/>
                </a:solidFill>
              </a:rPr>
              <a:t>Key drivers of visitor attraction satisfaction: </a:t>
            </a:r>
          </a:p>
          <a:p>
            <a:pPr marL="12700" indent="-12700" algn="just">
              <a:lnSpc>
                <a:spcPts val="2480"/>
              </a:lnSpc>
              <a:spcBef>
                <a:spcPts val="0"/>
              </a:spcBef>
            </a:pPr>
            <a:endParaRPr lang="en-IE" b="1" dirty="0">
              <a:solidFill>
                <a:srgbClr val="424242"/>
              </a:solidFill>
            </a:endParaRPr>
          </a:p>
          <a:p>
            <a:pPr marL="12700" indent="-12700" algn="just">
              <a:lnSpc>
                <a:spcPts val="2480"/>
              </a:lnSpc>
              <a:spcBef>
                <a:spcPts val="0"/>
              </a:spcBef>
            </a:pPr>
            <a:r>
              <a:rPr lang="en-IE" sz="2400" b="1" dirty="0">
                <a:solidFill>
                  <a:srgbClr val="424242"/>
                </a:solidFill>
              </a:rPr>
              <a:t>Storytelling</a:t>
            </a:r>
            <a:r>
              <a:rPr lang="en-IE" sz="2400" dirty="0">
                <a:solidFill>
                  <a:srgbClr val="424242"/>
                </a:solidFill>
              </a:rPr>
              <a:t> is a key driver of satisfaction with visitor attractions and must appeal to intellectual, emotional and physical level – experience needs to be hands on and immersive engaging all the senses. It is critical that the story builds the narrative of your business and needs to be interesting, unique and memorable. Passionate and entertaining </a:t>
            </a:r>
            <a:r>
              <a:rPr lang="en-IE" sz="2400" b="1" dirty="0">
                <a:solidFill>
                  <a:srgbClr val="424242"/>
                </a:solidFill>
              </a:rPr>
              <a:t>tour guides </a:t>
            </a:r>
            <a:r>
              <a:rPr lang="en-IE" sz="2400" dirty="0">
                <a:solidFill>
                  <a:srgbClr val="424242"/>
                </a:solidFill>
              </a:rPr>
              <a:t>are key drivers of liking. Diversity of </a:t>
            </a:r>
            <a:r>
              <a:rPr lang="en-IE" sz="2400" b="1" dirty="0">
                <a:solidFill>
                  <a:srgbClr val="424242"/>
                </a:solidFill>
              </a:rPr>
              <a:t>presentations</a:t>
            </a:r>
            <a:r>
              <a:rPr lang="en-IE" sz="2400" dirty="0">
                <a:solidFill>
                  <a:srgbClr val="424242"/>
                </a:solidFill>
              </a:rPr>
              <a:t>, </a:t>
            </a:r>
            <a:r>
              <a:rPr lang="en-IE" sz="2400" b="1" dirty="0">
                <a:solidFill>
                  <a:srgbClr val="424242"/>
                </a:solidFill>
              </a:rPr>
              <a:t>exhibits and info tools</a:t>
            </a:r>
            <a:r>
              <a:rPr lang="en-IE" sz="2400" dirty="0">
                <a:solidFill>
                  <a:srgbClr val="424242"/>
                </a:solidFill>
              </a:rPr>
              <a:t> appeals to visitors. Ensure</a:t>
            </a:r>
            <a:r>
              <a:rPr lang="en-IE" sz="2400" b="1" dirty="0">
                <a:solidFill>
                  <a:srgbClr val="424242"/>
                </a:solidFill>
              </a:rPr>
              <a:t> </a:t>
            </a:r>
            <a:r>
              <a:rPr lang="en-IE" sz="2400" dirty="0">
                <a:solidFill>
                  <a:srgbClr val="424242"/>
                </a:solidFill>
              </a:rPr>
              <a:t>interior and exterior </a:t>
            </a:r>
            <a:r>
              <a:rPr lang="en-IE" sz="2400" b="1" dirty="0">
                <a:solidFill>
                  <a:srgbClr val="424242"/>
                </a:solidFill>
              </a:rPr>
              <a:t>layouts </a:t>
            </a:r>
            <a:r>
              <a:rPr lang="en-IE" sz="2400" dirty="0">
                <a:solidFill>
                  <a:srgbClr val="424242"/>
                </a:solidFill>
              </a:rPr>
              <a:t>are coherent and facilitate the story telling. Access, amenities and staff feed in to general satisfaction. And of course, perception of </a:t>
            </a:r>
            <a:r>
              <a:rPr lang="en-IE" sz="2400" b="1" dirty="0">
                <a:solidFill>
                  <a:srgbClr val="424242"/>
                </a:solidFill>
              </a:rPr>
              <a:t>value for money </a:t>
            </a:r>
            <a:r>
              <a:rPr lang="en-IE" sz="2400" dirty="0">
                <a:solidFill>
                  <a:srgbClr val="424242"/>
                </a:solidFill>
              </a:rPr>
              <a:t>is important. Ask for </a:t>
            </a:r>
            <a:r>
              <a:rPr lang="en-IE" sz="2400" b="1" dirty="0">
                <a:solidFill>
                  <a:srgbClr val="424242"/>
                </a:solidFill>
              </a:rPr>
              <a:t>visitor</a:t>
            </a:r>
            <a:r>
              <a:rPr lang="en-IE" sz="2400" dirty="0">
                <a:solidFill>
                  <a:srgbClr val="424242"/>
                </a:solidFill>
              </a:rPr>
              <a:t> </a:t>
            </a:r>
            <a:r>
              <a:rPr lang="en-IE" sz="2400" b="1" dirty="0">
                <a:solidFill>
                  <a:srgbClr val="424242"/>
                </a:solidFill>
              </a:rPr>
              <a:t>feedback</a:t>
            </a:r>
            <a:r>
              <a:rPr lang="en-IE" sz="2400" dirty="0">
                <a:solidFill>
                  <a:srgbClr val="424242"/>
                </a:solidFill>
              </a:rPr>
              <a:t> to continuously improve your offering and give the people what they want! </a:t>
            </a: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a:off x="3282798" y="346056"/>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8" name="Graphic 3">
            <a:extLst>
              <a:ext uri="{FF2B5EF4-FFF2-40B4-BE49-F238E27FC236}">
                <a16:creationId xmlns:a16="http://schemas.microsoft.com/office/drawing/2014/main" id="{6A02593E-4020-128A-96AB-642EEC3C6870}"/>
              </a:ext>
            </a:extLst>
          </p:cNvPr>
          <p:cNvGrpSpPr/>
          <p:nvPr/>
        </p:nvGrpSpPr>
        <p:grpSpPr>
          <a:xfrm>
            <a:off x="2396204" y="4842564"/>
            <a:ext cx="1028777" cy="1056365"/>
            <a:chOff x="986212" y="4755836"/>
            <a:chExt cx="715862" cy="735059"/>
          </a:xfrm>
          <a:solidFill>
            <a:srgbClr val="296B5F"/>
          </a:solidFill>
        </p:grpSpPr>
        <p:sp>
          <p:nvSpPr>
            <p:cNvPr id="9" name="Freeform 8">
              <a:extLst>
                <a:ext uri="{FF2B5EF4-FFF2-40B4-BE49-F238E27FC236}">
                  <a16:creationId xmlns:a16="http://schemas.microsoft.com/office/drawing/2014/main" id="{12C875C6-226B-BF3F-C595-D3E030901F23}"/>
                </a:ext>
              </a:extLst>
            </p:cNvPr>
            <p:cNvSpPr/>
            <p:nvPr/>
          </p:nvSpPr>
          <p:spPr>
            <a:xfrm rot="-10800000">
              <a:off x="1061666" y="5068237"/>
              <a:ext cx="93254" cy="268790"/>
            </a:xfrm>
            <a:custGeom>
              <a:avLst/>
              <a:gdLst>
                <a:gd name="connsiteX0" fmla="*/ 0 w 93254"/>
                <a:gd name="connsiteY0" fmla="*/ 0 h 268790"/>
                <a:gd name="connsiteX1" fmla="*/ 93254 w 93254"/>
                <a:gd name="connsiteY1" fmla="*/ 0 h 268790"/>
                <a:gd name="connsiteX2" fmla="*/ 93254 w 93254"/>
                <a:gd name="connsiteY2" fmla="*/ 268790 h 268790"/>
                <a:gd name="connsiteX3" fmla="*/ 0 w 93254"/>
                <a:gd name="connsiteY3" fmla="*/ 268790 h 268790"/>
              </a:gdLst>
              <a:ahLst/>
              <a:cxnLst>
                <a:cxn ang="0">
                  <a:pos x="connsiteX0" y="connsiteY0"/>
                </a:cxn>
                <a:cxn ang="0">
                  <a:pos x="connsiteX1" y="connsiteY1"/>
                </a:cxn>
                <a:cxn ang="0">
                  <a:pos x="connsiteX2" y="connsiteY2"/>
                </a:cxn>
                <a:cxn ang="0">
                  <a:pos x="connsiteX3" y="connsiteY3"/>
                </a:cxn>
              </a:cxnLst>
              <a:rect l="l" t="t" r="r" b="b"/>
              <a:pathLst>
                <a:path w="93254" h="268790">
                  <a:moveTo>
                    <a:pt x="0" y="0"/>
                  </a:moveTo>
                  <a:lnTo>
                    <a:pt x="93254" y="0"/>
                  </a:lnTo>
                  <a:lnTo>
                    <a:pt x="93254" y="268790"/>
                  </a:lnTo>
                  <a:lnTo>
                    <a:pt x="0" y="268790"/>
                  </a:lnTo>
                  <a:close/>
                </a:path>
              </a:pathLst>
            </a:custGeom>
            <a:solidFill>
              <a:srgbClr val="E8A116"/>
            </a:solidFill>
            <a:ln w="27426"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3C7BA669-AE1D-3951-CDD6-A52E2929BDCD}"/>
                </a:ext>
              </a:extLst>
            </p:cNvPr>
            <p:cNvSpPr/>
            <p:nvPr/>
          </p:nvSpPr>
          <p:spPr>
            <a:xfrm>
              <a:off x="986212" y="4755836"/>
              <a:ext cx="715862" cy="735059"/>
            </a:xfrm>
            <a:custGeom>
              <a:avLst/>
              <a:gdLst>
                <a:gd name="connsiteX0" fmla="*/ 0 w 715862"/>
                <a:gd name="connsiteY0" fmla="*/ 628092 h 735059"/>
                <a:gd name="connsiteX1" fmla="*/ 10972 w 715862"/>
                <a:gd name="connsiteY1" fmla="*/ 639063 h 735059"/>
                <a:gd name="connsiteX2" fmla="*/ 293476 w 715862"/>
                <a:gd name="connsiteY2" fmla="*/ 639063 h 735059"/>
                <a:gd name="connsiteX3" fmla="*/ 293476 w 715862"/>
                <a:gd name="connsiteY3" fmla="*/ 614379 h 735059"/>
                <a:gd name="connsiteX4" fmla="*/ 21943 w 715862"/>
                <a:gd name="connsiteY4" fmla="*/ 614379 h 735059"/>
                <a:gd name="connsiteX5" fmla="*/ 21943 w 715862"/>
                <a:gd name="connsiteY5" fmla="*/ 589694 h 735059"/>
                <a:gd name="connsiteX6" fmla="*/ 293476 w 715862"/>
                <a:gd name="connsiteY6" fmla="*/ 589694 h 735059"/>
                <a:gd name="connsiteX7" fmla="*/ 293476 w 715862"/>
                <a:gd name="connsiteY7" fmla="*/ 565008 h 735059"/>
                <a:gd name="connsiteX8" fmla="*/ 233135 w 715862"/>
                <a:gd name="connsiteY8" fmla="*/ 565008 h 735059"/>
                <a:gd name="connsiteX9" fmla="*/ 233135 w 715862"/>
                <a:gd name="connsiteY9" fmla="*/ 282504 h 735059"/>
                <a:gd name="connsiteX10" fmla="*/ 222164 w 715862"/>
                <a:gd name="connsiteY10" fmla="*/ 271533 h 735059"/>
                <a:gd name="connsiteX11" fmla="*/ 74055 w 715862"/>
                <a:gd name="connsiteY11" fmla="*/ 271533 h 735059"/>
                <a:gd name="connsiteX12" fmla="*/ 63084 w 715862"/>
                <a:gd name="connsiteY12" fmla="*/ 282504 h 735059"/>
                <a:gd name="connsiteX13" fmla="*/ 63084 w 715862"/>
                <a:gd name="connsiteY13" fmla="*/ 565008 h 735059"/>
                <a:gd name="connsiteX14" fmla="*/ 27428 w 715862"/>
                <a:gd name="connsiteY14" fmla="*/ 565008 h 735059"/>
                <a:gd name="connsiteX15" fmla="*/ 27428 w 715862"/>
                <a:gd name="connsiteY15" fmla="*/ 515639 h 735059"/>
                <a:gd name="connsiteX16" fmla="*/ 2743 w 715862"/>
                <a:gd name="connsiteY16" fmla="*/ 515639 h 735059"/>
                <a:gd name="connsiteX17" fmla="*/ 2743 w 715862"/>
                <a:gd name="connsiteY17" fmla="*/ 628092 h 735059"/>
                <a:gd name="connsiteX18" fmla="*/ 0 w 715862"/>
                <a:gd name="connsiteY18" fmla="*/ 628092 h 735059"/>
                <a:gd name="connsiteX19" fmla="*/ 87769 w 715862"/>
                <a:gd name="connsiteY19" fmla="*/ 296218 h 735059"/>
                <a:gd name="connsiteX20" fmla="*/ 211193 w 715862"/>
                <a:gd name="connsiteY20" fmla="*/ 296218 h 735059"/>
                <a:gd name="connsiteX21" fmla="*/ 211193 w 715862"/>
                <a:gd name="connsiteY21" fmla="*/ 567751 h 735059"/>
                <a:gd name="connsiteX22" fmla="*/ 87769 w 715862"/>
                <a:gd name="connsiteY22" fmla="*/ 567751 h 735059"/>
                <a:gd name="connsiteX23" fmla="*/ 87769 w 715862"/>
                <a:gd name="connsiteY23" fmla="*/ 296218 h 735059"/>
                <a:gd name="connsiteX24" fmla="*/ 639065 w 715862"/>
                <a:gd name="connsiteY24" fmla="*/ 345587 h 735059"/>
                <a:gd name="connsiteX25" fmla="*/ 663750 w 715862"/>
                <a:gd name="connsiteY25" fmla="*/ 345587 h 735059"/>
                <a:gd name="connsiteX26" fmla="*/ 663750 w 715862"/>
                <a:gd name="connsiteY26" fmla="*/ 394958 h 735059"/>
                <a:gd name="connsiteX27" fmla="*/ 639065 w 715862"/>
                <a:gd name="connsiteY27" fmla="*/ 394958 h 735059"/>
                <a:gd name="connsiteX28" fmla="*/ 639065 w 715862"/>
                <a:gd name="connsiteY28" fmla="*/ 345587 h 735059"/>
                <a:gd name="connsiteX29" fmla="*/ 296219 w 715862"/>
                <a:gd name="connsiteY29" fmla="*/ 493697 h 735059"/>
                <a:gd name="connsiteX30" fmla="*/ 296219 w 715862"/>
                <a:gd name="connsiteY30" fmla="*/ 518382 h 735059"/>
                <a:gd name="connsiteX31" fmla="*/ 271535 w 715862"/>
                <a:gd name="connsiteY31" fmla="*/ 518382 h 735059"/>
                <a:gd name="connsiteX32" fmla="*/ 260563 w 715862"/>
                <a:gd name="connsiteY32" fmla="*/ 507411 h 735059"/>
                <a:gd name="connsiteX33" fmla="*/ 260563 w 715862"/>
                <a:gd name="connsiteY33" fmla="*/ 285247 h 735059"/>
                <a:gd name="connsiteX34" fmla="*/ 271535 w 715862"/>
                <a:gd name="connsiteY34" fmla="*/ 274276 h 735059"/>
                <a:gd name="connsiteX35" fmla="*/ 356560 w 715862"/>
                <a:gd name="connsiteY35" fmla="*/ 274276 h 735059"/>
                <a:gd name="connsiteX36" fmla="*/ 356560 w 715862"/>
                <a:gd name="connsiteY36" fmla="*/ 298961 h 735059"/>
                <a:gd name="connsiteX37" fmla="*/ 282506 w 715862"/>
                <a:gd name="connsiteY37" fmla="*/ 298961 h 735059"/>
                <a:gd name="connsiteX38" fmla="*/ 282506 w 715862"/>
                <a:gd name="connsiteY38" fmla="*/ 496439 h 735059"/>
                <a:gd name="connsiteX39" fmla="*/ 296219 w 715862"/>
                <a:gd name="connsiteY39" fmla="*/ 496439 h 735059"/>
                <a:gd name="connsiteX40" fmla="*/ 0 w 715862"/>
                <a:gd name="connsiteY40" fmla="*/ 159080 h 735059"/>
                <a:gd name="connsiteX41" fmla="*/ 0 w 715862"/>
                <a:gd name="connsiteY41" fmla="*/ 161823 h 735059"/>
                <a:gd name="connsiteX42" fmla="*/ 0 w 715862"/>
                <a:gd name="connsiteY42" fmla="*/ 493697 h 735059"/>
                <a:gd name="connsiteX43" fmla="*/ 24686 w 715862"/>
                <a:gd name="connsiteY43" fmla="*/ 493697 h 735059"/>
                <a:gd name="connsiteX44" fmla="*/ 24686 w 715862"/>
                <a:gd name="connsiteY44" fmla="*/ 235877 h 735059"/>
                <a:gd name="connsiteX45" fmla="*/ 71312 w 715862"/>
                <a:gd name="connsiteY45" fmla="*/ 246849 h 735059"/>
                <a:gd name="connsiteX46" fmla="*/ 112454 w 715862"/>
                <a:gd name="connsiteY46" fmla="*/ 222163 h 735059"/>
                <a:gd name="connsiteX47" fmla="*/ 161824 w 715862"/>
                <a:gd name="connsiteY47" fmla="*/ 246849 h 735059"/>
                <a:gd name="connsiteX48" fmla="*/ 211193 w 715862"/>
                <a:gd name="connsiteY48" fmla="*/ 222163 h 735059"/>
                <a:gd name="connsiteX49" fmla="*/ 260563 w 715862"/>
                <a:gd name="connsiteY49" fmla="*/ 246849 h 735059"/>
                <a:gd name="connsiteX50" fmla="*/ 309933 w 715862"/>
                <a:gd name="connsiteY50" fmla="*/ 222163 h 735059"/>
                <a:gd name="connsiteX51" fmla="*/ 389473 w 715862"/>
                <a:gd name="connsiteY51" fmla="*/ 238620 h 735059"/>
                <a:gd name="connsiteX52" fmla="*/ 378502 w 715862"/>
                <a:gd name="connsiteY52" fmla="*/ 216678 h 735059"/>
                <a:gd name="connsiteX53" fmla="*/ 342846 w 715862"/>
                <a:gd name="connsiteY53" fmla="*/ 216678 h 735059"/>
                <a:gd name="connsiteX54" fmla="*/ 323647 w 715862"/>
                <a:gd name="connsiteY54" fmla="*/ 183765 h 735059"/>
                <a:gd name="connsiteX55" fmla="*/ 323647 w 715862"/>
                <a:gd name="connsiteY55" fmla="*/ 172794 h 735059"/>
                <a:gd name="connsiteX56" fmla="*/ 373017 w 715862"/>
                <a:gd name="connsiteY56" fmla="*/ 172794 h 735059"/>
                <a:gd name="connsiteX57" fmla="*/ 373017 w 715862"/>
                <a:gd name="connsiteY57" fmla="*/ 148109 h 735059"/>
                <a:gd name="connsiteX58" fmla="*/ 320904 w 715862"/>
                <a:gd name="connsiteY58" fmla="*/ 148109 h 735059"/>
                <a:gd name="connsiteX59" fmla="*/ 320904 w 715862"/>
                <a:gd name="connsiteY59" fmla="*/ 24685 h 735059"/>
                <a:gd name="connsiteX60" fmla="*/ 394959 w 715862"/>
                <a:gd name="connsiteY60" fmla="*/ 24685 h 735059"/>
                <a:gd name="connsiteX61" fmla="*/ 394959 w 715862"/>
                <a:gd name="connsiteY61" fmla="*/ 109710 h 735059"/>
                <a:gd name="connsiteX62" fmla="*/ 419644 w 715862"/>
                <a:gd name="connsiteY62" fmla="*/ 109710 h 735059"/>
                <a:gd name="connsiteX63" fmla="*/ 419644 w 715862"/>
                <a:gd name="connsiteY63" fmla="*/ 24685 h 735059"/>
                <a:gd name="connsiteX64" fmla="*/ 482727 w 715862"/>
                <a:gd name="connsiteY64" fmla="*/ 24685 h 735059"/>
                <a:gd name="connsiteX65" fmla="*/ 490956 w 715862"/>
                <a:gd name="connsiteY65" fmla="*/ 123424 h 735059"/>
                <a:gd name="connsiteX66" fmla="*/ 515641 w 715862"/>
                <a:gd name="connsiteY66" fmla="*/ 120681 h 735059"/>
                <a:gd name="connsiteX67" fmla="*/ 507412 w 715862"/>
                <a:gd name="connsiteY67" fmla="*/ 21942 h 735059"/>
                <a:gd name="connsiteX68" fmla="*/ 570496 w 715862"/>
                <a:gd name="connsiteY68" fmla="*/ 21942 h 735059"/>
                <a:gd name="connsiteX69" fmla="*/ 586953 w 715862"/>
                <a:gd name="connsiteY69" fmla="*/ 123424 h 735059"/>
                <a:gd name="connsiteX70" fmla="*/ 611638 w 715862"/>
                <a:gd name="connsiteY70" fmla="*/ 120681 h 735059"/>
                <a:gd name="connsiteX71" fmla="*/ 595181 w 715862"/>
                <a:gd name="connsiteY71" fmla="*/ 24685 h 735059"/>
                <a:gd name="connsiteX72" fmla="*/ 658264 w 715862"/>
                <a:gd name="connsiteY72" fmla="*/ 24685 h 735059"/>
                <a:gd name="connsiteX73" fmla="*/ 688435 w 715862"/>
                <a:gd name="connsiteY73" fmla="*/ 148109 h 735059"/>
                <a:gd name="connsiteX74" fmla="*/ 641808 w 715862"/>
                <a:gd name="connsiteY74" fmla="*/ 148109 h 735059"/>
                <a:gd name="connsiteX75" fmla="*/ 641808 w 715862"/>
                <a:gd name="connsiteY75" fmla="*/ 172794 h 735059"/>
                <a:gd name="connsiteX76" fmla="*/ 691178 w 715862"/>
                <a:gd name="connsiteY76" fmla="*/ 172794 h 735059"/>
                <a:gd name="connsiteX77" fmla="*/ 691178 w 715862"/>
                <a:gd name="connsiteY77" fmla="*/ 183765 h 735059"/>
                <a:gd name="connsiteX78" fmla="*/ 655522 w 715862"/>
                <a:gd name="connsiteY78" fmla="*/ 219421 h 735059"/>
                <a:gd name="connsiteX79" fmla="*/ 655522 w 715862"/>
                <a:gd name="connsiteY79" fmla="*/ 244106 h 735059"/>
                <a:gd name="connsiteX80" fmla="*/ 691178 w 715862"/>
                <a:gd name="connsiteY80" fmla="*/ 233135 h 735059"/>
                <a:gd name="connsiteX81" fmla="*/ 691178 w 715862"/>
                <a:gd name="connsiteY81" fmla="*/ 416899 h 735059"/>
                <a:gd name="connsiteX82" fmla="*/ 715862 w 715862"/>
                <a:gd name="connsiteY82" fmla="*/ 416899 h 735059"/>
                <a:gd name="connsiteX83" fmla="*/ 715862 w 715862"/>
                <a:gd name="connsiteY83" fmla="*/ 159080 h 735059"/>
                <a:gd name="connsiteX84" fmla="*/ 715862 w 715862"/>
                <a:gd name="connsiteY84" fmla="*/ 156337 h 735059"/>
                <a:gd name="connsiteX85" fmla="*/ 680207 w 715862"/>
                <a:gd name="connsiteY85" fmla="*/ 8228 h 735059"/>
                <a:gd name="connsiteX86" fmla="*/ 669236 w 715862"/>
                <a:gd name="connsiteY86" fmla="*/ 0 h 735059"/>
                <a:gd name="connsiteX87" fmla="*/ 54855 w 715862"/>
                <a:gd name="connsiteY87" fmla="*/ 0 h 735059"/>
                <a:gd name="connsiteX88" fmla="*/ 43884 w 715862"/>
                <a:gd name="connsiteY88" fmla="*/ 8228 h 735059"/>
                <a:gd name="connsiteX89" fmla="*/ 0 w 715862"/>
                <a:gd name="connsiteY89" fmla="*/ 159080 h 735059"/>
                <a:gd name="connsiteX90" fmla="*/ 296219 w 715862"/>
                <a:gd name="connsiteY90" fmla="*/ 150852 h 735059"/>
                <a:gd name="connsiteX91" fmla="*/ 222164 w 715862"/>
                <a:gd name="connsiteY91" fmla="*/ 150852 h 735059"/>
                <a:gd name="connsiteX92" fmla="*/ 233135 w 715862"/>
                <a:gd name="connsiteY92" fmla="*/ 27428 h 735059"/>
                <a:gd name="connsiteX93" fmla="*/ 296219 w 715862"/>
                <a:gd name="connsiteY93" fmla="*/ 27428 h 735059"/>
                <a:gd name="connsiteX94" fmla="*/ 296219 w 715862"/>
                <a:gd name="connsiteY94" fmla="*/ 150852 h 735059"/>
                <a:gd name="connsiteX95" fmla="*/ 222164 w 715862"/>
                <a:gd name="connsiteY95" fmla="*/ 172794 h 735059"/>
                <a:gd name="connsiteX96" fmla="*/ 296219 w 715862"/>
                <a:gd name="connsiteY96" fmla="*/ 172794 h 735059"/>
                <a:gd name="connsiteX97" fmla="*/ 296219 w 715862"/>
                <a:gd name="connsiteY97" fmla="*/ 183765 h 735059"/>
                <a:gd name="connsiteX98" fmla="*/ 260563 w 715862"/>
                <a:gd name="connsiteY98" fmla="*/ 219421 h 735059"/>
                <a:gd name="connsiteX99" fmla="*/ 224907 w 715862"/>
                <a:gd name="connsiteY99" fmla="*/ 183765 h 735059"/>
                <a:gd name="connsiteX100" fmla="*/ 224907 w 715862"/>
                <a:gd name="connsiteY100" fmla="*/ 172794 h 735059"/>
                <a:gd name="connsiteX101" fmla="*/ 197480 w 715862"/>
                <a:gd name="connsiteY101" fmla="*/ 150852 h 735059"/>
                <a:gd name="connsiteX102" fmla="*/ 126167 w 715862"/>
                <a:gd name="connsiteY102" fmla="*/ 150852 h 735059"/>
                <a:gd name="connsiteX103" fmla="*/ 145367 w 715862"/>
                <a:gd name="connsiteY103" fmla="*/ 27428 h 735059"/>
                <a:gd name="connsiteX104" fmla="*/ 208450 w 715862"/>
                <a:gd name="connsiteY104" fmla="*/ 27428 h 735059"/>
                <a:gd name="connsiteX105" fmla="*/ 197480 w 715862"/>
                <a:gd name="connsiteY105" fmla="*/ 150852 h 735059"/>
                <a:gd name="connsiteX106" fmla="*/ 123425 w 715862"/>
                <a:gd name="connsiteY106" fmla="*/ 172794 h 735059"/>
                <a:gd name="connsiteX107" fmla="*/ 197480 w 715862"/>
                <a:gd name="connsiteY107" fmla="*/ 172794 h 735059"/>
                <a:gd name="connsiteX108" fmla="*/ 197480 w 715862"/>
                <a:gd name="connsiteY108" fmla="*/ 183765 h 735059"/>
                <a:gd name="connsiteX109" fmla="*/ 161824 w 715862"/>
                <a:gd name="connsiteY109" fmla="*/ 219421 h 735059"/>
                <a:gd name="connsiteX110" fmla="*/ 126167 w 715862"/>
                <a:gd name="connsiteY110" fmla="*/ 183765 h 735059"/>
                <a:gd name="connsiteX111" fmla="*/ 126167 w 715862"/>
                <a:gd name="connsiteY111" fmla="*/ 172794 h 735059"/>
                <a:gd name="connsiteX112" fmla="*/ 101483 w 715862"/>
                <a:gd name="connsiteY112" fmla="*/ 150852 h 735059"/>
                <a:gd name="connsiteX113" fmla="*/ 30171 w 715862"/>
                <a:gd name="connsiteY113" fmla="*/ 150852 h 735059"/>
                <a:gd name="connsiteX114" fmla="*/ 60341 w 715862"/>
                <a:gd name="connsiteY114" fmla="*/ 27428 h 735059"/>
                <a:gd name="connsiteX115" fmla="*/ 123425 w 715862"/>
                <a:gd name="connsiteY115" fmla="*/ 27428 h 735059"/>
                <a:gd name="connsiteX116" fmla="*/ 112454 w 715862"/>
                <a:gd name="connsiteY116" fmla="*/ 87768 h 735059"/>
                <a:gd name="connsiteX117" fmla="*/ 101483 w 715862"/>
                <a:gd name="connsiteY117" fmla="*/ 150852 h 735059"/>
                <a:gd name="connsiteX118" fmla="*/ 24686 w 715862"/>
                <a:gd name="connsiteY118" fmla="*/ 172794 h 735059"/>
                <a:gd name="connsiteX119" fmla="*/ 98740 w 715862"/>
                <a:gd name="connsiteY119" fmla="*/ 172794 h 735059"/>
                <a:gd name="connsiteX120" fmla="*/ 98740 w 715862"/>
                <a:gd name="connsiteY120" fmla="*/ 183765 h 735059"/>
                <a:gd name="connsiteX121" fmla="*/ 63084 w 715862"/>
                <a:gd name="connsiteY121" fmla="*/ 219421 h 735059"/>
                <a:gd name="connsiteX122" fmla="*/ 27428 w 715862"/>
                <a:gd name="connsiteY122" fmla="*/ 183765 h 735059"/>
                <a:gd name="connsiteX123" fmla="*/ 27428 w 715862"/>
                <a:gd name="connsiteY123" fmla="*/ 172794 h 735059"/>
                <a:gd name="connsiteX124" fmla="*/ 112454 w 715862"/>
                <a:gd name="connsiteY124" fmla="*/ 394958 h 735059"/>
                <a:gd name="connsiteX125" fmla="*/ 137138 w 715862"/>
                <a:gd name="connsiteY125" fmla="*/ 394958 h 735059"/>
                <a:gd name="connsiteX126" fmla="*/ 137138 w 715862"/>
                <a:gd name="connsiteY126" fmla="*/ 469012 h 735059"/>
                <a:gd name="connsiteX127" fmla="*/ 112454 w 715862"/>
                <a:gd name="connsiteY127" fmla="*/ 469012 h 735059"/>
                <a:gd name="connsiteX128" fmla="*/ 112454 w 715862"/>
                <a:gd name="connsiteY128" fmla="*/ 394958 h 735059"/>
                <a:gd name="connsiteX129" fmla="*/ 688435 w 715862"/>
                <a:gd name="connsiteY129" fmla="*/ 482725 h 735059"/>
                <a:gd name="connsiteX130" fmla="*/ 688435 w 715862"/>
                <a:gd name="connsiteY130" fmla="*/ 493697 h 735059"/>
                <a:gd name="connsiteX131" fmla="*/ 688435 w 715862"/>
                <a:gd name="connsiteY131" fmla="*/ 529353 h 735059"/>
                <a:gd name="connsiteX132" fmla="*/ 628094 w 715862"/>
                <a:gd name="connsiteY132" fmla="*/ 529353 h 735059"/>
                <a:gd name="connsiteX133" fmla="*/ 628094 w 715862"/>
                <a:gd name="connsiteY133" fmla="*/ 504668 h 735059"/>
                <a:gd name="connsiteX134" fmla="*/ 603409 w 715862"/>
                <a:gd name="connsiteY134" fmla="*/ 504668 h 735059"/>
                <a:gd name="connsiteX135" fmla="*/ 603409 w 715862"/>
                <a:gd name="connsiteY135" fmla="*/ 581465 h 735059"/>
                <a:gd name="connsiteX136" fmla="*/ 529355 w 715862"/>
                <a:gd name="connsiteY136" fmla="*/ 595179 h 735059"/>
                <a:gd name="connsiteX137" fmla="*/ 529355 w 715862"/>
                <a:gd name="connsiteY137" fmla="*/ 496439 h 735059"/>
                <a:gd name="connsiteX138" fmla="*/ 562267 w 715862"/>
                <a:gd name="connsiteY138" fmla="*/ 504668 h 735059"/>
                <a:gd name="connsiteX139" fmla="*/ 573239 w 715862"/>
                <a:gd name="connsiteY139" fmla="*/ 501925 h 735059"/>
                <a:gd name="connsiteX140" fmla="*/ 578724 w 715862"/>
                <a:gd name="connsiteY140" fmla="*/ 490954 h 735059"/>
                <a:gd name="connsiteX141" fmla="*/ 578724 w 715862"/>
                <a:gd name="connsiteY141" fmla="*/ 441584 h 735059"/>
                <a:gd name="connsiteX142" fmla="*/ 639065 w 715862"/>
                <a:gd name="connsiteY142" fmla="*/ 441584 h 735059"/>
                <a:gd name="connsiteX143" fmla="*/ 677464 w 715862"/>
                <a:gd name="connsiteY143" fmla="*/ 460784 h 735059"/>
                <a:gd name="connsiteX144" fmla="*/ 696664 w 715862"/>
                <a:gd name="connsiteY144" fmla="*/ 447070 h 735059"/>
                <a:gd name="connsiteX145" fmla="*/ 636322 w 715862"/>
                <a:gd name="connsiteY145" fmla="*/ 416899 h 735059"/>
                <a:gd name="connsiteX146" fmla="*/ 575981 w 715862"/>
                <a:gd name="connsiteY146" fmla="*/ 416899 h 735059"/>
                <a:gd name="connsiteX147" fmla="*/ 575981 w 715862"/>
                <a:gd name="connsiteY147" fmla="*/ 411414 h 735059"/>
                <a:gd name="connsiteX148" fmla="*/ 625351 w 715862"/>
                <a:gd name="connsiteY148" fmla="*/ 331874 h 735059"/>
                <a:gd name="connsiteX149" fmla="*/ 625351 w 715862"/>
                <a:gd name="connsiteY149" fmla="*/ 331874 h 735059"/>
                <a:gd name="connsiteX150" fmla="*/ 661007 w 715862"/>
                <a:gd name="connsiteY150" fmla="*/ 296218 h 735059"/>
                <a:gd name="connsiteX151" fmla="*/ 625351 w 715862"/>
                <a:gd name="connsiteY151" fmla="*/ 260562 h 735059"/>
                <a:gd name="connsiteX152" fmla="*/ 625351 w 715862"/>
                <a:gd name="connsiteY152" fmla="*/ 200221 h 735059"/>
                <a:gd name="connsiteX153" fmla="*/ 565010 w 715862"/>
                <a:gd name="connsiteY153" fmla="*/ 139880 h 735059"/>
                <a:gd name="connsiteX154" fmla="*/ 405930 w 715862"/>
                <a:gd name="connsiteY154" fmla="*/ 139880 h 735059"/>
                <a:gd name="connsiteX155" fmla="*/ 394959 w 715862"/>
                <a:gd name="connsiteY155" fmla="*/ 150852 h 735059"/>
                <a:gd name="connsiteX156" fmla="*/ 394959 w 715862"/>
                <a:gd name="connsiteY156" fmla="*/ 186508 h 735059"/>
                <a:gd name="connsiteX157" fmla="*/ 408673 w 715862"/>
                <a:gd name="connsiteY157" fmla="*/ 219421 h 735059"/>
                <a:gd name="connsiteX158" fmla="*/ 408673 w 715862"/>
                <a:gd name="connsiteY158" fmla="*/ 260562 h 735059"/>
                <a:gd name="connsiteX159" fmla="*/ 373017 w 715862"/>
                <a:gd name="connsiteY159" fmla="*/ 296218 h 735059"/>
                <a:gd name="connsiteX160" fmla="*/ 408673 w 715862"/>
                <a:gd name="connsiteY160" fmla="*/ 331874 h 735059"/>
                <a:gd name="connsiteX161" fmla="*/ 408673 w 715862"/>
                <a:gd name="connsiteY161" fmla="*/ 331874 h 735059"/>
                <a:gd name="connsiteX162" fmla="*/ 458042 w 715862"/>
                <a:gd name="connsiteY162" fmla="*/ 411414 h 735059"/>
                <a:gd name="connsiteX163" fmla="*/ 458042 w 715862"/>
                <a:gd name="connsiteY163" fmla="*/ 416899 h 735059"/>
                <a:gd name="connsiteX164" fmla="*/ 397701 w 715862"/>
                <a:gd name="connsiteY164" fmla="*/ 416899 h 735059"/>
                <a:gd name="connsiteX165" fmla="*/ 323647 w 715862"/>
                <a:gd name="connsiteY165" fmla="*/ 490954 h 735059"/>
                <a:gd name="connsiteX166" fmla="*/ 323647 w 715862"/>
                <a:gd name="connsiteY166" fmla="*/ 674719 h 735059"/>
                <a:gd name="connsiteX167" fmla="*/ 383987 w 715862"/>
                <a:gd name="connsiteY167" fmla="*/ 735060 h 735059"/>
                <a:gd name="connsiteX168" fmla="*/ 655522 w 715862"/>
                <a:gd name="connsiteY168" fmla="*/ 735060 h 735059"/>
                <a:gd name="connsiteX169" fmla="*/ 715862 w 715862"/>
                <a:gd name="connsiteY169" fmla="*/ 674719 h 735059"/>
                <a:gd name="connsiteX170" fmla="*/ 715862 w 715862"/>
                <a:gd name="connsiteY170" fmla="*/ 490954 h 735059"/>
                <a:gd name="connsiteX171" fmla="*/ 713120 w 715862"/>
                <a:gd name="connsiteY171" fmla="*/ 477240 h 735059"/>
                <a:gd name="connsiteX172" fmla="*/ 688435 w 715862"/>
                <a:gd name="connsiteY172" fmla="*/ 482725 h 735059"/>
                <a:gd name="connsiteX173" fmla="*/ 688435 w 715862"/>
                <a:gd name="connsiteY173" fmla="*/ 482725 h 735059"/>
                <a:gd name="connsiteX174" fmla="*/ 405930 w 715862"/>
                <a:gd name="connsiteY174" fmla="*/ 309932 h 735059"/>
                <a:gd name="connsiteX175" fmla="*/ 394959 w 715862"/>
                <a:gd name="connsiteY175" fmla="*/ 298961 h 735059"/>
                <a:gd name="connsiteX176" fmla="*/ 405930 w 715862"/>
                <a:gd name="connsiteY176" fmla="*/ 287990 h 735059"/>
                <a:gd name="connsiteX177" fmla="*/ 405930 w 715862"/>
                <a:gd name="connsiteY177" fmla="*/ 309932 h 735059"/>
                <a:gd name="connsiteX178" fmla="*/ 628094 w 715862"/>
                <a:gd name="connsiteY178" fmla="*/ 285247 h 735059"/>
                <a:gd name="connsiteX179" fmla="*/ 639065 w 715862"/>
                <a:gd name="connsiteY179" fmla="*/ 296218 h 735059"/>
                <a:gd name="connsiteX180" fmla="*/ 628094 w 715862"/>
                <a:gd name="connsiteY180" fmla="*/ 307189 h 735059"/>
                <a:gd name="connsiteX181" fmla="*/ 628094 w 715862"/>
                <a:gd name="connsiteY181" fmla="*/ 285247 h 735059"/>
                <a:gd name="connsiteX182" fmla="*/ 381245 w 715862"/>
                <a:gd name="connsiteY182" fmla="*/ 715860 h 735059"/>
                <a:gd name="connsiteX183" fmla="*/ 345589 w 715862"/>
                <a:gd name="connsiteY183" fmla="*/ 691176 h 735059"/>
                <a:gd name="connsiteX184" fmla="*/ 416901 w 715862"/>
                <a:gd name="connsiteY184" fmla="*/ 691176 h 735059"/>
                <a:gd name="connsiteX185" fmla="*/ 463528 w 715862"/>
                <a:gd name="connsiteY185" fmla="*/ 702146 h 735059"/>
                <a:gd name="connsiteX186" fmla="*/ 405930 w 715862"/>
                <a:gd name="connsiteY186" fmla="*/ 715860 h 735059"/>
                <a:gd name="connsiteX187" fmla="*/ 381245 w 715862"/>
                <a:gd name="connsiteY187" fmla="*/ 715860 h 735059"/>
                <a:gd name="connsiteX188" fmla="*/ 381245 w 715862"/>
                <a:gd name="connsiteY188" fmla="*/ 715860 h 735059"/>
                <a:gd name="connsiteX189" fmla="*/ 345589 w 715862"/>
                <a:gd name="connsiteY189" fmla="*/ 554037 h 735059"/>
                <a:gd name="connsiteX190" fmla="*/ 405930 w 715862"/>
                <a:gd name="connsiteY190" fmla="*/ 554037 h 735059"/>
                <a:gd name="connsiteX191" fmla="*/ 405930 w 715862"/>
                <a:gd name="connsiteY191" fmla="*/ 578722 h 735059"/>
                <a:gd name="connsiteX192" fmla="*/ 345589 w 715862"/>
                <a:gd name="connsiteY192" fmla="*/ 578722 h 735059"/>
                <a:gd name="connsiteX193" fmla="*/ 345589 w 715862"/>
                <a:gd name="connsiteY193" fmla="*/ 554037 h 735059"/>
                <a:gd name="connsiteX194" fmla="*/ 455300 w 715862"/>
                <a:gd name="connsiteY194" fmla="*/ 444327 h 735059"/>
                <a:gd name="connsiteX195" fmla="*/ 455300 w 715862"/>
                <a:gd name="connsiteY195" fmla="*/ 493697 h 735059"/>
                <a:gd name="connsiteX196" fmla="*/ 460785 w 715862"/>
                <a:gd name="connsiteY196" fmla="*/ 504668 h 735059"/>
                <a:gd name="connsiteX197" fmla="*/ 471756 w 715862"/>
                <a:gd name="connsiteY197" fmla="*/ 507411 h 735059"/>
                <a:gd name="connsiteX198" fmla="*/ 504670 w 715862"/>
                <a:gd name="connsiteY198" fmla="*/ 499182 h 735059"/>
                <a:gd name="connsiteX199" fmla="*/ 504670 w 715862"/>
                <a:gd name="connsiteY199" fmla="*/ 597922 h 735059"/>
                <a:gd name="connsiteX200" fmla="*/ 430615 w 715862"/>
                <a:gd name="connsiteY200" fmla="*/ 584208 h 735059"/>
                <a:gd name="connsiteX201" fmla="*/ 430615 w 715862"/>
                <a:gd name="connsiteY201" fmla="*/ 507411 h 735059"/>
                <a:gd name="connsiteX202" fmla="*/ 405930 w 715862"/>
                <a:gd name="connsiteY202" fmla="*/ 507411 h 735059"/>
                <a:gd name="connsiteX203" fmla="*/ 405930 w 715862"/>
                <a:gd name="connsiteY203" fmla="*/ 532096 h 735059"/>
                <a:gd name="connsiteX204" fmla="*/ 345589 w 715862"/>
                <a:gd name="connsiteY204" fmla="*/ 532096 h 735059"/>
                <a:gd name="connsiteX205" fmla="*/ 345589 w 715862"/>
                <a:gd name="connsiteY205" fmla="*/ 496439 h 735059"/>
                <a:gd name="connsiteX206" fmla="*/ 394959 w 715862"/>
                <a:gd name="connsiteY206" fmla="*/ 447070 h 735059"/>
                <a:gd name="connsiteX207" fmla="*/ 455300 w 715862"/>
                <a:gd name="connsiteY207" fmla="*/ 447070 h 735059"/>
                <a:gd name="connsiteX208" fmla="*/ 479984 w 715862"/>
                <a:gd name="connsiteY208" fmla="*/ 477240 h 735059"/>
                <a:gd name="connsiteX209" fmla="*/ 479984 w 715862"/>
                <a:gd name="connsiteY209" fmla="*/ 460784 h 735059"/>
                <a:gd name="connsiteX210" fmla="*/ 493698 w 715862"/>
                <a:gd name="connsiteY210" fmla="*/ 474498 h 735059"/>
                <a:gd name="connsiteX211" fmla="*/ 479984 w 715862"/>
                <a:gd name="connsiteY211" fmla="*/ 477240 h 735059"/>
                <a:gd name="connsiteX212" fmla="*/ 430615 w 715862"/>
                <a:gd name="connsiteY212" fmla="*/ 233135 h 735059"/>
                <a:gd name="connsiteX213" fmla="*/ 433358 w 715862"/>
                <a:gd name="connsiteY213" fmla="*/ 233135 h 735059"/>
                <a:gd name="connsiteX214" fmla="*/ 430615 w 715862"/>
                <a:gd name="connsiteY214" fmla="*/ 241363 h 735059"/>
                <a:gd name="connsiteX215" fmla="*/ 430615 w 715862"/>
                <a:gd name="connsiteY215" fmla="*/ 233135 h 735059"/>
                <a:gd name="connsiteX216" fmla="*/ 603409 w 715862"/>
                <a:gd name="connsiteY216" fmla="*/ 241363 h 735059"/>
                <a:gd name="connsiteX217" fmla="*/ 589695 w 715862"/>
                <a:gd name="connsiteY217" fmla="*/ 216678 h 735059"/>
                <a:gd name="connsiteX218" fmla="*/ 578724 w 715862"/>
                <a:gd name="connsiteY218" fmla="*/ 211192 h 735059"/>
                <a:gd name="connsiteX219" fmla="*/ 444329 w 715862"/>
                <a:gd name="connsiteY219" fmla="*/ 211192 h 735059"/>
                <a:gd name="connsiteX220" fmla="*/ 419644 w 715862"/>
                <a:gd name="connsiteY220" fmla="*/ 186508 h 735059"/>
                <a:gd name="connsiteX221" fmla="*/ 419644 w 715862"/>
                <a:gd name="connsiteY221" fmla="*/ 161823 h 735059"/>
                <a:gd name="connsiteX222" fmla="*/ 567753 w 715862"/>
                <a:gd name="connsiteY222" fmla="*/ 161823 h 735059"/>
                <a:gd name="connsiteX223" fmla="*/ 603409 w 715862"/>
                <a:gd name="connsiteY223" fmla="*/ 197478 h 735059"/>
                <a:gd name="connsiteX224" fmla="*/ 603409 w 715862"/>
                <a:gd name="connsiteY224" fmla="*/ 222163 h 735059"/>
                <a:gd name="connsiteX225" fmla="*/ 603409 w 715862"/>
                <a:gd name="connsiteY225" fmla="*/ 241363 h 735059"/>
                <a:gd name="connsiteX226" fmla="*/ 603409 w 715862"/>
                <a:gd name="connsiteY226" fmla="*/ 320903 h 735059"/>
                <a:gd name="connsiteX227" fmla="*/ 518384 w 715862"/>
                <a:gd name="connsiteY227" fmla="*/ 405928 h 735059"/>
                <a:gd name="connsiteX228" fmla="*/ 433358 w 715862"/>
                <a:gd name="connsiteY228" fmla="*/ 320903 h 735059"/>
                <a:gd name="connsiteX229" fmla="*/ 433358 w 715862"/>
                <a:gd name="connsiteY229" fmla="*/ 287990 h 735059"/>
                <a:gd name="connsiteX230" fmla="*/ 466270 w 715862"/>
                <a:gd name="connsiteY230" fmla="*/ 235877 h 735059"/>
                <a:gd name="connsiteX231" fmla="*/ 575981 w 715862"/>
                <a:gd name="connsiteY231" fmla="*/ 235877 h 735059"/>
                <a:gd name="connsiteX232" fmla="*/ 608895 w 715862"/>
                <a:gd name="connsiteY232" fmla="*/ 287990 h 735059"/>
                <a:gd name="connsiteX233" fmla="*/ 608895 w 715862"/>
                <a:gd name="connsiteY233" fmla="*/ 320903 h 735059"/>
                <a:gd name="connsiteX234" fmla="*/ 603409 w 715862"/>
                <a:gd name="connsiteY234" fmla="*/ 320903 h 735059"/>
                <a:gd name="connsiteX235" fmla="*/ 540326 w 715862"/>
                <a:gd name="connsiteY235" fmla="*/ 474498 h 735059"/>
                <a:gd name="connsiteX236" fmla="*/ 554039 w 715862"/>
                <a:gd name="connsiteY236" fmla="*/ 460784 h 735059"/>
                <a:gd name="connsiteX237" fmla="*/ 554039 w 715862"/>
                <a:gd name="connsiteY237" fmla="*/ 477240 h 735059"/>
                <a:gd name="connsiteX238" fmla="*/ 540326 w 715862"/>
                <a:gd name="connsiteY238" fmla="*/ 474498 h 735059"/>
                <a:gd name="connsiteX239" fmla="*/ 518384 w 715862"/>
                <a:gd name="connsiteY239" fmla="*/ 463527 h 735059"/>
                <a:gd name="connsiteX240" fmla="*/ 482727 w 715862"/>
                <a:gd name="connsiteY240" fmla="*/ 427870 h 735059"/>
                <a:gd name="connsiteX241" fmla="*/ 482727 w 715862"/>
                <a:gd name="connsiteY241" fmla="*/ 427870 h 735059"/>
                <a:gd name="connsiteX242" fmla="*/ 556782 w 715862"/>
                <a:gd name="connsiteY242" fmla="*/ 427870 h 735059"/>
                <a:gd name="connsiteX243" fmla="*/ 556782 w 715862"/>
                <a:gd name="connsiteY243" fmla="*/ 427870 h 735059"/>
                <a:gd name="connsiteX244" fmla="*/ 518384 w 715862"/>
                <a:gd name="connsiteY244" fmla="*/ 463527 h 735059"/>
                <a:gd name="connsiteX245" fmla="*/ 688435 w 715862"/>
                <a:gd name="connsiteY245" fmla="*/ 652777 h 735059"/>
                <a:gd name="connsiteX246" fmla="*/ 688435 w 715862"/>
                <a:gd name="connsiteY246" fmla="*/ 680205 h 735059"/>
                <a:gd name="connsiteX247" fmla="*/ 652779 w 715862"/>
                <a:gd name="connsiteY247" fmla="*/ 715860 h 735059"/>
                <a:gd name="connsiteX248" fmla="*/ 630837 w 715862"/>
                <a:gd name="connsiteY248" fmla="*/ 715860 h 735059"/>
                <a:gd name="connsiteX249" fmla="*/ 422387 w 715862"/>
                <a:gd name="connsiteY249" fmla="*/ 666491 h 735059"/>
                <a:gd name="connsiteX250" fmla="*/ 419644 w 715862"/>
                <a:gd name="connsiteY250" fmla="*/ 666491 h 735059"/>
                <a:gd name="connsiteX251" fmla="*/ 345589 w 715862"/>
                <a:gd name="connsiteY251" fmla="*/ 666491 h 735059"/>
                <a:gd name="connsiteX252" fmla="*/ 345589 w 715862"/>
                <a:gd name="connsiteY252" fmla="*/ 606150 h 735059"/>
                <a:gd name="connsiteX253" fmla="*/ 419644 w 715862"/>
                <a:gd name="connsiteY253" fmla="*/ 606150 h 735059"/>
                <a:gd name="connsiteX254" fmla="*/ 688435 w 715862"/>
                <a:gd name="connsiteY254" fmla="*/ 652777 h 735059"/>
                <a:gd name="connsiteX255" fmla="*/ 688435 w 715862"/>
                <a:gd name="connsiteY255" fmla="*/ 603408 h 735059"/>
                <a:gd name="connsiteX256" fmla="*/ 688435 w 715862"/>
                <a:gd name="connsiteY256" fmla="*/ 625349 h 735059"/>
                <a:gd name="connsiteX257" fmla="*/ 586953 w 715862"/>
                <a:gd name="connsiteY257" fmla="*/ 608893 h 735059"/>
                <a:gd name="connsiteX258" fmla="*/ 614381 w 715862"/>
                <a:gd name="connsiteY258" fmla="*/ 603408 h 735059"/>
                <a:gd name="connsiteX259" fmla="*/ 688435 w 715862"/>
                <a:gd name="connsiteY259" fmla="*/ 603408 h 735059"/>
                <a:gd name="connsiteX260" fmla="*/ 688435 w 715862"/>
                <a:gd name="connsiteY260" fmla="*/ 554037 h 735059"/>
                <a:gd name="connsiteX261" fmla="*/ 688435 w 715862"/>
                <a:gd name="connsiteY261" fmla="*/ 578722 h 735059"/>
                <a:gd name="connsiteX262" fmla="*/ 628094 w 715862"/>
                <a:gd name="connsiteY262" fmla="*/ 578722 h 735059"/>
                <a:gd name="connsiteX263" fmla="*/ 628094 w 715862"/>
                <a:gd name="connsiteY263" fmla="*/ 554037 h 735059"/>
                <a:gd name="connsiteX264" fmla="*/ 688435 w 715862"/>
                <a:gd name="connsiteY264" fmla="*/ 554037 h 735059"/>
                <a:gd name="connsiteX265" fmla="*/ 578724 w 715862"/>
                <a:gd name="connsiteY265" fmla="*/ 532096 h 735059"/>
                <a:gd name="connsiteX266" fmla="*/ 578724 w 715862"/>
                <a:gd name="connsiteY266" fmla="*/ 556780 h 735059"/>
                <a:gd name="connsiteX267" fmla="*/ 554039 w 715862"/>
                <a:gd name="connsiteY267" fmla="*/ 556780 h 735059"/>
                <a:gd name="connsiteX268" fmla="*/ 554039 w 715862"/>
                <a:gd name="connsiteY268" fmla="*/ 532096 h 735059"/>
                <a:gd name="connsiteX269" fmla="*/ 578724 w 715862"/>
                <a:gd name="connsiteY269" fmla="*/ 532096 h 735059"/>
                <a:gd name="connsiteX270" fmla="*/ 518384 w 715862"/>
                <a:gd name="connsiteY270" fmla="*/ 370273 h 735059"/>
                <a:gd name="connsiteX271" fmla="*/ 474499 w 715862"/>
                <a:gd name="connsiteY271" fmla="*/ 356559 h 735059"/>
                <a:gd name="connsiteX272" fmla="*/ 488213 w 715862"/>
                <a:gd name="connsiteY272" fmla="*/ 337359 h 735059"/>
                <a:gd name="connsiteX273" fmla="*/ 548553 w 715862"/>
                <a:gd name="connsiteY273" fmla="*/ 337359 h 735059"/>
                <a:gd name="connsiteX274" fmla="*/ 562267 w 715862"/>
                <a:gd name="connsiteY274" fmla="*/ 356559 h 735059"/>
                <a:gd name="connsiteX275" fmla="*/ 518384 w 715862"/>
                <a:gd name="connsiteY275" fmla="*/ 370273 h 735059"/>
                <a:gd name="connsiteX276" fmla="*/ 518384 w 715862"/>
                <a:gd name="connsiteY276" fmla="*/ 370273 h 735059"/>
                <a:gd name="connsiteX277" fmla="*/ 559525 w 715862"/>
                <a:gd name="connsiteY277" fmla="*/ 309932 h 735059"/>
                <a:gd name="connsiteX278" fmla="*/ 540326 w 715862"/>
                <a:gd name="connsiteY278" fmla="*/ 290732 h 735059"/>
                <a:gd name="connsiteX279" fmla="*/ 551296 w 715862"/>
                <a:gd name="connsiteY279" fmla="*/ 274276 h 735059"/>
                <a:gd name="connsiteX280" fmla="*/ 570496 w 715862"/>
                <a:gd name="connsiteY280" fmla="*/ 277018 h 735059"/>
                <a:gd name="connsiteX281" fmla="*/ 573239 w 715862"/>
                <a:gd name="connsiteY281" fmla="*/ 296218 h 735059"/>
                <a:gd name="connsiteX282" fmla="*/ 559525 w 715862"/>
                <a:gd name="connsiteY282" fmla="*/ 309932 h 735059"/>
                <a:gd name="connsiteX283" fmla="*/ 559525 w 715862"/>
                <a:gd name="connsiteY283" fmla="*/ 309932 h 735059"/>
                <a:gd name="connsiteX284" fmla="*/ 493698 w 715862"/>
                <a:gd name="connsiteY284" fmla="*/ 290732 h 735059"/>
                <a:gd name="connsiteX285" fmla="*/ 474499 w 715862"/>
                <a:gd name="connsiteY285" fmla="*/ 309932 h 735059"/>
                <a:gd name="connsiteX286" fmla="*/ 458042 w 715862"/>
                <a:gd name="connsiteY286" fmla="*/ 298961 h 735059"/>
                <a:gd name="connsiteX287" fmla="*/ 460785 w 715862"/>
                <a:gd name="connsiteY287" fmla="*/ 279761 h 735059"/>
                <a:gd name="connsiteX288" fmla="*/ 479984 w 715862"/>
                <a:gd name="connsiteY288" fmla="*/ 277018 h 735059"/>
                <a:gd name="connsiteX289" fmla="*/ 493698 w 715862"/>
                <a:gd name="connsiteY289" fmla="*/ 290732 h 735059"/>
                <a:gd name="connsiteX290" fmla="*/ 493698 w 715862"/>
                <a:gd name="connsiteY290" fmla="*/ 290732 h 735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715862" h="735059">
                  <a:moveTo>
                    <a:pt x="0" y="628092"/>
                  </a:moveTo>
                  <a:cubicBezTo>
                    <a:pt x="0" y="633577"/>
                    <a:pt x="5486" y="639063"/>
                    <a:pt x="10972" y="639063"/>
                  </a:cubicBezTo>
                  <a:lnTo>
                    <a:pt x="293476" y="639063"/>
                  </a:lnTo>
                  <a:lnTo>
                    <a:pt x="293476" y="614379"/>
                  </a:lnTo>
                  <a:lnTo>
                    <a:pt x="21943" y="614379"/>
                  </a:lnTo>
                  <a:lnTo>
                    <a:pt x="21943" y="589694"/>
                  </a:lnTo>
                  <a:lnTo>
                    <a:pt x="293476" y="589694"/>
                  </a:lnTo>
                  <a:lnTo>
                    <a:pt x="293476" y="565008"/>
                  </a:lnTo>
                  <a:lnTo>
                    <a:pt x="233135" y="565008"/>
                  </a:lnTo>
                  <a:lnTo>
                    <a:pt x="233135" y="282504"/>
                  </a:lnTo>
                  <a:cubicBezTo>
                    <a:pt x="233135" y="277018"/>
                    <a:pt x="227650" y="271533"/>
                    <a:pt x="222164" y="271533"/>
                  </a:cubicBezTo>
                  <a:lnTo>
                    <a:pt x="74055" y="271533"/>
                  </a:lnTo>
                  <a:cubicBezTo>
                    <a:pt x="68569" y="271533"/>
                    <a:pt x="63084" y="277018"/>
                    <a:pt x="63084" y="282504"/>
                  </a:cubicBezTo>
                  <a:lnTo>
                    <a:pt x="63084" y="565008"/>
                  </a:lnTo>
                  <a:lnTo>
                    <a:pt x="27428" y="565008"/>
                  </a:lnTo>
                  <a:lnTo>
                    <a:pt x="27428" y="515639"/>
                  </a:lnTo>
                  <a:lnTo>
                    <a:pt x="2743" y="515639"/>
                  </a:lnTo>
                  <a:lnTo>
                    <a:pt x="2743" y="628092"/>
                  </a:lnTo>
                  <a:lnTo>
                    <a:pt x="0" y="628092"/>
                  </a:lnTo>
                  <a:close/>
                  <a:moveTo>
                    <a:pt x="87769" y="296218"/>
                  </a:moveTo>
                  <a:lnTo>
                    <a:pt x="211193" y="296218"/>
                  </a:lnTo>
                  <a:lnTo>
                    <a:pt x="211193" y="567751"/>
                  </a:lnTo>
                  <a:lnTo>
                    <a:pt x="87769" y="567751"/>
                  </a:lnTo>
                  <a:lnTo>
                    <a:pt x="87769" y="296218"/>
                  </a:lnTo>
                  <a:close/>
                  <a:moveTo>
                    <a:pt x="639065" y="345587"/>
                  </a:moveTo>
                  <a:lnTo>
                    <a:pt x="663750" y="345587"/>
                  </a:lnTo>
                  <a:lnTo>
                    <a:pt x="663750" y="394958"/>
                  </a:lnTo>
                  <a:lnTo>
                    <a:pt x="639065" y="394958"/>
                  </a:lnTo>
                  <a:lnTo>
                    <a:pt x="639065" y="345587"/>
                  </a:lnTo>
                  <a:close/>
                  <a:moveTo>
                    <a:pt x="296219" y="493697"/>
                  </a:moveTo>
                  <a:lnTo>
                    <a:pt x="296219" y="518382"/>
                  </a:lnTo>
                  <a:lnTo>
                    <a:pt x="271535" y="518382"/>
                  </a:lnTo>
                  <a:cubicBezTo>
                    <a:pt x="266049" y="518382"/>
                    <a:pt x="260563" y="512896"/>
                    <a:pt x="260563" y="507411"/>
                  </a:cubicBezTo>
                  <a:lnTo>
                    <a:pt x="260563" y="285247"/>
                  </a:lnTo>
                  <a:cubicBezTo>
                    <a:pt x="260563" y="279761"/>
                    <a:pt x="266049" y="274276"/>
                    <a:pt x="271535" y="274276"/>
                  </a:cubicBezTo>
                  <a:lnTo>
                    <a:pt x="356560" y="274276"/>
                  </a:lnTo>
                  <a:lnTo>
                    <a:pt x="356560" y="298961"/>
                  </a:lnTo>
                  <a:lnTo>
                    <a:pt x="282506" y="298961"/>
                  </a:lnTo>
                  <a:lnTo>
                    <a:pt x="282506" y="496439"/>
                  </a:lnTo>
                  <a:lnTo>
                    <a:pt x="296219" y="496439"/>
                  </a:lnTo>
                  <a:close/>
                  <a:moveTo>
                    <a:pt x="0" y="159080"/>
                  </a:moveTo>
                  <a:cubicBezTo>
                    <a:pt x="0" y="159080"/>
                    <a:pt x="0" y="161823"/>
                    <a:pt x="0" y="161823"/>
                  </a:cubicBezTo>
                  <a:cubicBezTo>
                    <a:pt x="0" y="161823"/>
                    <a:pt x="0" y="493697"/>
                    <a:pt x="0" y="493697"/>
                  </a:cubicBezTo>
                  <a:lnTo>
                    <a:pt x="24686" y="493697"/>
                  </a:lnTo>
                  <a:lnTo>
                    <a:pt x="24686" y="235877"/>
                  </a:lnTo>
                  <a:cubicBezTo>
                    <a:pt x="38399" y="246849"/>
                    <a:pt x="54855" y="249591"/>
                    <a:pt x="71312" y="246849"/>
                  </a:cubicBezTo>
                  <a:cubicBezTo>
                    <a:pt x="87769" y="244106"/>
                    <a:pt x="101483" y="235877"/>
                    <a:pt x="112454" y="222163"/>
                  </a:cubicBezTo>
                  <a:cubicBezTo>
                    <a:pt x="123425" y="238620"/>
                    <a:pt x="142624" y="246849"/>
                    <a:pt x="161824" y="246849"/>
                  </a:cubicBezTo>
                  <a:cubicBezTo>
                    <a:pt x="181023" y="246849"/>
                    <a:pt x="200223" y="238620"/>
                    <a:pt x="211193" y="222163"/>
                  </a:cubicBezTo>
                  <a:cubicBezTo>
                    <a:pt x="222164" y="238620"/>
                    <a:pt x="241364" y="246849"/>
                    <a:pt x="260563" y="246849"/>
                  </a:cubicBezTo>
                  <a:cubicBezTo>
                    <a:pt x="279763" y="246849"/>
                    <a:pt x="298962" y="238620"/>
                    <a:pt x="309933" y="222163"/>
                  </a:cubicBezTo>
                  <a:cubicBezTo>
                    <a:pt x="329132" y="246849"/>
                    <a:pt x="362046" y="255077"/>
                    <a:pt x="389473" y="238620"/>
                  </a:cubicBezTo>
                  <a:lnTo>
                    <a:pt x="378502" y="216678"/>
                  </a:lnTo>
                  <a:cubicBezTo>
                    <a:pt x="367532" y="222163"/>
                    <a:pt x="353818" y="222163"/>
                    <a:pt x="342846" y="216678"/>
                  </a:cubicBezTo>
                  <a:cubicBezTo>
                    <a:pt x="331875" y="211192"/>
                    <a:pt x="323647" y="197478"/>
                    <a:pt x="323647" y="183765"/>
                  </a:cubicBezTo>
                  <a:lnTo>
                    <a:pt x="323647" y="172794"/>
                  </a:lnTo>
                  <a:lnTo>
                    <a:pt x="373017" y="172794"/>
                  </a:lnTo>
                  <a:lnTo>
                    <a:pt x="373017" y="148109"/>
                  </a:lnTo>
                  <a:lnTo>
                    <a:pt x="320904" y="148109"/>
                  </a:lnTo>
                  <a:lnTo>
                    <a:pt x="320904" y="24685"/>
                  </a:lnTo>
                  <a:lnTo>
                    <a:pt x="394959" y="24685"/>
                  </a:lnTo>
                  <a:lnTo>
                    <a:pt x="394959" y="109710"/>
                  </a:lnTo>
                  <a:lnTo>
                    <a:pt x="419644" y="109710"/>
                  </a:lnTo>
                  <a:lnTo>
                    <a:pt x="419644" y="24685"/>
                  </a:lnTo>
                  <a:lnTo>
                    <a:pt x="482727" y="24685"/>
                  </a:lnTo>
                  <a:lnTo>
                    <a:pt x="490956" y="123424"/>
                  </a:lnTo>
                  <a:lnTo>
                    <a:pt x="515641" y="120681"/>
                  </a:lnTo>
                  <a:lnTo>
                    <a:pt x="507412" y="21942"/>
                  </a:lnTo>
                  <a:lnTo>
                    <a:pt x="570496" y="21942"/>
                  </a:lnTo>
                  <a:lnTo>
                    <a:pt x="586953" y="123424"/>
                  </a:lnTo>
                  <a:lnTo>
                    <a:pt x="611638" y="120681"/>
                  </a:lnTo>
                  <a:lnTo>
                    <a:pt x="595181" y="24685"/>
                  </a:lnTo>
                  <a:lnTo>
                    <a:pt x="658264" y="24685"/>
                  </a:lnTo>
                  <a:lnTo>
                    <a:pt x="688435" y="148109"/>
                  </a:lnTo>
                  <a:lnTo>
                    <a:pt x="641808" y="148109"/>
                  </a:lnTo>
                  <a:lnTo>
                    <a:pt x="641808" y="172794"/>
                  </a:lnTo>
                  <a:lnTo>
                    <a:pt x="691178" y="172794"/>
                  </a:lnTo>
                  <a:lnTo>
                    <a:pt x="691178" y="183765"/>
                  </a:lnTo>
                  <a:cubicBezTo>
                    <a:pt x="691178" y="202964"/>
                    <a:pt x="674721" y="219421"/>
                    <a:pt x="655522" y="219421"/>
                  </a:cubicBezTo>
                  <a:lnTo>
                    <a:pt x="655522" y="244106"/>
                  </a:lnTo>
                  <a:cubicBezTo>
                    <a:pt x="669236" y="244106"/>
                    <a:pt x="682950" y="238620"/>
                    <a:pt x="691178" y="233135"/>
                  </a:cubicBezTo>
                  <a:lnTo>
                    <a:pt x="691178" y="416899"/>
                  </a:lnTo>
                  <a:lnTo>
                    <a:pt x="715862" y="416899"/>
                  </a:lnTo>
                  <a:cubicBezTo>
                    <a:pt x="715862" y="416899"/>
                    <a:pt x="715862" y="159080"/>
                    <a:pt x="715862" y="159080"/>
                  </a:cubicBezTo>
                  <a:cubicBezTo>
                    <a:pt x="715862" y="159080"/>
                    <a:pt x="715862" y="156337"/>
                    <a:pt x="715862" y="156337"/>
                  </a:cubicBezTo>
                  <a:cubicBezTo>
                    <a:pt x="715862" y="156337"/>
                    <a:pt x="680207" y="8228"/>
                    <a:pt x="680207" y="8228"/>
                  </a:cubicBezTo>
                  <a:cubicBezTo>
                    <a:pt x="680207" y="2742"/>
                    <a:pt x="674721" y="0"/>
                    <a:pt x="669236" y="0"/>
                  </a:cubicBezTo>
                  <a:lnTo>
                    <a:pt x="54855" y="0"/>
                  </a:lnTo>
                  <a:cubicBezTo>
                    <a:pt x="49370" y="0"/>
                    <a:pt x="43884" y="2742"/>
                    <a:pt x="43884" y="8228"/>
                  </a:cubicBezTo>
                  <a:lnTo>
                    <a:pt x="0" y="159080"/>
                  </a:lnTo>
                  <a:close/>
                  <a:moveTo>
                    <a:pt x="296219" y="150852"/>
                  </a:moveTo>
                  <a:lnTo>
                    <a:pt x="222164" y="150852"/>
                  </a:lnTo>
                  <a:lnTo>
                    <a:pt x="233135" y="27428"/>
                  </a:lnTo>
                  <a:lnTo>
                    <a:pt x="296219" y="27428"/>
                  </a:lnTo>
                  <a:lnTo>
                    <a:pt x="296219" y="150852"/>
                  </a:lnTo>
                  <a:close/>
                  <a:moveTo>
                    <a:pt x="222164" y="172794"/>
                  </a:moveTo>
                  <a:lnTo>
                    <a:pt x="296219" y="172794"/>
                  </a:lnTo>
                  <a:lnTo>
                    <a:pt x="296219" y="183765"/>
                  </a:lnTo>
                  <a:cubicBezTo>
                    <a:pt x="296219" y="202964"/>
                    <a:pt x="279763" y="219421"/>
                    <a:pt x="260563" y="219421"/>
                  </a:cubicBezTo>
                  <a:cubicBezTo>
                    <a:pt x="241364" y="219421"/>
                    <a:pt x="224907" y="202964"/>
                    <a:pt x="224907" y="183765"/>
                  </a:cubicBezTo>
                  <a:lnTo>
                    <a:pt x="224907" y="172794"/>
                  </a:lnTo>
                  <a:close/>
                  <a:moveTo>
                    <a:pt x="197480" y="150852"/>
                  </a:moveTo>
                  <a:lnTo>
                    <a:pt x="126167" y="150852"/>
                  </a:lnTo>
                  <a:lnTo>
                    <a:pt x="145367" y="27428"/>
                  </a:lnTo>
                  <a:lnTo>
                    <a:pt x="208450" y="27428"/>
                  </a:lnTo>
                  <a:lnTo>
                    <a:pt x="197480" y="150852"/>
                  </a:lnTo>
                  <a:close/>
                  <a:moveTo>
                    <a:pt x="123425" y="172794"/>
                  </a:moveTo>
                  <a:lnTo>
                    <a:pt x="197480" y="172794"/>
                  </a:lnTo>
                  <a:lnTo>
                    <a:pt x="197480" y="183765"/>
                  </a:lnTo>
                  <a:cubicBezTo>
                    <a:pt x="197480" y="202964"/>
                    <a:pt x="181023" y="219421"/>
                    <a:pt x="161824" y="219421"/>
                  </a:cubicBezTo>
                  <a:cubicBezTo>
                    <a:pt x="142624" y="219421"/>
                    <a:pt x="126167" y="202964"/>
                    <a:pt x="126167" y="183765"/>
                  </a:cubicBezTo>
                  <a:lnTo>
                    <a:pt x="126167" y="172794"/>
                  </a:lnTo>
                  <a:close/>
                  <a:moveTo>
                    <a:pt x="101483" y="150852"/>
                  </a:moveTo>
                  <a:lnTo>
                    <a:pt x="30171" y="150852"/>
                  </a:lnTo>
                  <a:lnTo>
                    <a:pt x="60341" y="27428"/>
                  </a:lnTo>
                  <a:lnTo>
                    <a:pt x="123425" y="27428"/>
                  </a:lnTo>
                  <a:lnTo>
                    <a:pt x="112454" y="87768"/>
                  </a:lnTo>
                  <a:lnTo>
                    <a:pt x="101483" y="150852"/>
                  </a:lnTo>
                  <a:close/>
                  <a:moveTo>
                    <a:pt x="24686" y="172794"/>
                  </a:moveTo>
                  <a:lnTo>
                    <a:pt x="98740" y="172794"/>
                  </a:lnTo>
                  <a:lnTo>
                    <a:pt x="98740" y="183765"/>
                  </a:lnTo>
                  <a:cubicBezTo>
                    <a:pt x="98740" y="202964"/>
                    <a:pt x="82283" y="219421"/>
                    <a:pt x="63084" y="219421"/>
                  </a:cubicBezTo>
                  <a:cubicBezTo>
                    <a:pt x="43884" y="219421"/>
                    <a:pt x="27428" y="202964"/>
                    <a:pt x="27428" y="183765"/>
                  </a:cubicBezTo>
                  <a:lnTo>
                    <a:pt x="27428" y="172794"/>
                  </a:lnTo>
                  <a:close/>
                  <a:moveTo>
                    <a:pt x="112454" y="394958"/>
                  </a:moveTo>
                  <a:lnTo>
                    <a:pt x="137138" y="394958"/>
                  </a:lnTo>
                  <a:lnTo>
                    <a:pt x="137138" y="469012"/>
                  </a:lnTo>
                  <a:lnTo>
                    <a:pt x="112454" y="469012"/>
                  </a:lnTo>
                  <a:lnTo>
                    <a:pt x="112454" y="394958"/>
                  </a:lnTo>
                  <a:close/>
                  <a:moveTo>
                    <a:pt x="688435" y="482725"/>
                  </a:moveTo>
                  <a:cubicBezTo>
                    <a:pt x="688435" y="485468"/>
                    <a:pt x="688435" y="488211"/>
                    <a:pt x="688435" y="493697"/>
                  </a:cubicBezTo>
                  <a:lnTo>
                    <a:pt x="688435" y="529353"/>
                  </a:lnTo>
                  <a:lnTo>
                    <a:pt x="628094" y="529353"/>
                  </a:lnTo>
                  <a:lnTo>
                    <a:pt x="628094" y="504668"/>
                  </a:lnTo>
                  <a:lnTo>
                    <a:pt x="603409" y="504668"/>
                  </a:lnTo>
                  <a:lnTo>
                    <a:pt x="603409" y="581465"/>
                  </a:lnTo>
                  <a:lnTo>
                    <a:pt x="529355" y="595179"/>
                  </a:lnTo>
                  <a:lnTo>
                    <a:pt x="529355" y="496439"/>
                  </a:lnTo>
                  <a:lnTo>
                    <a:pt x="562267" y="504668"/>
                  </a:lnTo>
                  <a:cubicBezTo>
                    <a:pt x="565010" y="504668"/>
                    <a:pt x="570496" y="504668"/>
                    <a:pt x="573239" y="501925"/>
                  </a:cubicBezTo>
                  <a:cubicBezTo>
                    <a:pt x="575981" y="499182"/>
                    <a:pt x="578724" y="496439"/>
                    <a:pt x="578724" y="490954"/>
                  </a:cubicBezTo>
                  <a:lnTo>
                    <a:pt x="578724" y="441584"/>
                  </a:lnTo>
                  <a:lnTo>
                    <a:pt x="639065" y="441584"/>
                  </a:lnTo>
                  <a:cubicBezTo>
                    <a:pt x="655522" y="441584"/>
                    <a:pt x="669236" y="449813"/>
                    <a:pt x="677464" y="460784"/>
                  </a:cubicBezTo>
                  <a:lnTo>
                    <a:pt x="696664" y="447070"/>
                  </a:lnTo>
                  <a:cubicBezTo>
                    <a:pt x="682950" y="427870"/>
                    <a:pt x="661007" y="416899"/>
                    <a:pt x="636322" y="416899"/>
                  </a:cubicBezTo>
                  <a:lnTo>
                    <a:pt x="575981" y="416899"/>
                  </a:lnTo>
                  <a:lnTo>
                    <a:pt x="575981" y="411414"/>
                  </a:lnTo>
                  <a:cubicBezTo>
                    <a:pt x="603409" y="392215"/>
                    <a:pt x="619866" y="364787"/>
                    <a:pt x="625351" y="331874"/>
                  </a:cubicBezTo>
                  <a:lnTo>
                    <a:pt x="625351" y="331874"/>
                  </a:lnTo>
                  <a:cubicBezTo>
                    <a:pt x="644550" y="331874"/>
                    <a:pt x="661007" y="315418"/>
                    <a:pt x="661007" y="296218"/>
                  </a:cubicBezTo>
                  <a:cubicBezTo>
                    <a:pt x="661007" y="277018"/>
                    <a:pt x="644550" y="260562"/>
                    <a:pt x="625351" y="260562"/>
                  </a:cubicBezTo>
                  <a:lnTo>
                    <a:pt x="625351" y="200221"/>
                  </a:lnTo>
                  <a:cubicBezTo>
                    <a:pt x="625351" y="167308"/>
                    <a:pt x="597924" y="139880"/>
                    <a:pt x="565010" y="139880"/>
                  </a:cubicBezTo>
                  <a:lnTo>
                    <a:pt x="405930" y="139880"/>
                  </a:lnTo>
                  <a:cubicBezTo>
                    <a:pt x="400444" y="139880"/>
                    <a:pt x="394959" y="145366"/>
                    <a:pt x="394959" y="150852"/>
                  </a:cubicBezTo>
                  <a:lnTo>
                    <a:pt x="394959" y="186508"/>
                  </a:lnTo>
                  <a:cubicBezTo>
                    <a:pt x="394959" y="197478"/>
                    <a:pt x="400444" y="211192"/>
                    <a:pt x="408673" y="219421"/>
                  </a:cubicBezTo>
                  <a:cubicBezTo>
                    <a:pt x="408673" y="222163"/>
                    <a:pt x="408673" y="260562"/>
                    <a:pt x="408673" y="260562"/>
                  </a:cubicBezTo>
                  <a:cubicBezTo>
                    <a:pt x="389473" y="260562"/>
                    <a:pt x="373017" y="277018"/>
                    <a:pt x="373017" y="296218"/>
                  </a:cubicBezTo>
                  <a:cubicBezTo>
                    <a:pt x="373017" y="315418"/>
                    <a:pt x="389473" y="331874"/>
                    <a:pt x="408673" y="331874"/>
                  </a:cubicBezTo>
                  <a:lnTo>
                    <a:pt x="408673" y="331874"/>
                  </a:lnTo>
                  <a:cubicBezTo>
                    <a:pt x="411415" y="364787"/>
                    <a:pt x="430615" y="392215"/>
                    <a:pt x="458042" y="411414"/>
                  </a:cubicBezTo>
                  <a:lnTo>
                    <a:pt x="458042" y="416899"/>
                  </a:lnTo>
                  <a:lnTo>
                    <a:pt x="397701" y="416899"/>
                  </a:lnTo>
                  <a:cubicBezTo>
                    <a:pt x="356560" y="416899"/>
                    <a:pt x="323647" y="449813"/>
                    <a:pt x="323647" y="490954"/>
                  </a:cubicBezTo>
                  <a:lnTo>
                    <a:pt x="323647" y="674719"/>
                  </a:lnTo>
                  <a:cubicBezTo>
                    <a:pt x="323647" y="707632"/>
                    <a:pt x="351075" y="735060"/>
                    <a:pt x="383987" y="735060"/>
                  </a:cubicBezTo>
                  <a:lnTo>
                    <a:pt x="655522" y="735060"/>
                  </a:lnTo>
                  <a:cubicBezTo>
                    <a:pt x="688435" y="735060"/>
                    <a:pt x="715862" y="707632"/>
                    <a:pt x="715862" y="674719"/>
                  </a:cubicBezTo>
                  <a:lnTo>
                    <a:pt x="715862" y="490954"/>
                  </a:lnTo>
                  <a:cubicBezTo>
                    <a:pt x="715862" y="485468"/>
                    <a:pt x="715862" y="479983"/>
                    <a:pt x="713120" y="477240"/>
                  </a:cubicBezTo>
                  <a:lnTo>
                    <a:pt x="688435" y="482725"/>
                  </a:lnTo>
                  <a:lnTo>
                    <a:pt x="688435" y="482725"/>
                  </a:lnTo>
                  <a:close/>
                  <a:moveTo>
                    <a:pt x="405930" y="309932"/>
                  </a:moveTo>
                  <a:cubicBezTo>
                    <a:pt x="400444" y="309932"/>
                    <a:pt x="394959" y="304446"/>
                    <a:pt x="394959" y="298961"/>
                  </a:cubicBezTo>
                  <a:cubicBezTo>
                    <a:pt x="394959" y="293475"/>
                    <a:pt x="400444" y="287990"/>
                    <a:pt x="405930" y="287990"/>
                  </a:cubicBezTo>
                  <a:lnTo>
                    <a:pt x="405930" y="309932"/>
                  </a:lnTo>
                  <a:close/>
                  <a:moveTo>
                    <a:pt x="628094" y="285247"/>
                  </a:moveTo>
                  <a:cubicBezTo>
                    <a:pt x="633579" y="285247"/>
                    <a:pt x="639065" y="290732"/>
                    <a:pt x="639065" y="296218"/>
                  </a:cubicBezTo>
                  <a:cubicBezTo>
                    <a:pt x="639065" y="301704"/>
                    <a:pt x="633579" y="307189"/>
                    <a:pt x="628094" y="307189"/>
                  </a:cubicBezTo>
                  <a:lnTo>
                    <a:pt x="628094" y="285247"/>
                  </a:lnTo>
                  <a:close/>
                  <a:moveTo>
                    <a:pt x="381245" y="715860"/>
                  </a:moveTo>
                  <a:cubicBezTo>
                    <a:pt x="364789" y="715860"/>
                    <a:pt x="351075" y="704889"/>
                    <a:pt x="345589" y="691176"/>
                  </a:cubicBezTo>
                  <a:lnTo>
                    <a:pt x="416901" y="691176"/>
                  </a:lnTo>
                  <a:lnTo>
                    <a:pt x="463528" y="702146"/>
                  </a:lnTo>
                  <a:lnTo>
                    <a:pt x="405930" y="715860"/>
                  </a:lnTo>
                  <a:lnTo>
                    <a:pt x="381245" y="715860"/>
                  </a:lnTo>
                  <a:lnTo>
                    <a:pt x="381245" y="715860"/>
                  </a:lnTo>
                  <a:close/>
                  <a:moveTo>
                    <a:pt x="345589" y="554037"/>
                  </a:moveTo>
                  <a:lnTo>
                    <a:pt x="405930" y="554037"/>
                  </a:lnTo>
                  <a:lnTo>
                    <a:pt x="405930" y="578722"/>
                  </a:lnTo>
                  <a:lnTo>
                    <a:pt x="345589" y="578722"/>
                  </a:lnTo>
                  <a:lnTo>
                    <a:pt x="345589" y="554037"/>
                  </a:lnTo>
                  <a:close/>
                  <a:moveTo>
                    <a:pt x="455300" y="444327"/>
                  </a:moveTo>
                  <a:lnTo>
                    <a:pt x="455300" y="493697"/>
                  </a:lnTo>
                  <a:cubicBezTo>
                    <a:pt x="455300" y="496439"/>
                    <a:pt x="458042" y="501925"/>
                    <a:pt x="460785" y="504668"/>
                  </a:cubicBezTo>
                  <a:cubicBezTo>
                    <a:pt x="463528" y="507411"/>
                    <a:pt x="469013" y="507411"/>
                    <a:pt x="471756" y="507411"/>
                  </a:cubicBezTo>
                  <a:lnTo>
                    <a:pt x="504670" y="499182"/>
                  </a:lnTo>
                  <a:lnTo>
                    <a:pt x="504670" y="597922"/>
                  </a:lnTo>
                  <a:lnTo>
                    <a:pt x="430615" y="584208"/>
                  </a:lnTo>
                  <a:lnTo>
                    <a:pt x="430615" y="507411"/>
                  </a:lnTo>
                  <a:lnTo>
                    <a:pt x="405930" y="507411"/>
                  </a:lnTo>
                  <a:lnTo>
                    <a:pt x="405930" y="532096"/>
                  </a:lnTo>
                  <a:lnTo>
                    <a:pt x="345589" y="532096"/>
                  </a:lnTo>
                  <a:lnTo>
                    <a:pt x="345589" y="496439"/>
                  </a:lnTo>
                  <a:cubicBezTo>
                    <a:pt x="345589" y="469012"/>
                    <a:pt x="367532" y="447070"/>
                    <a:pt x="394959" y="447070"/>
                  </a:cubicBezTo>
                  <a:lnTo>
                    <a:pt x="455300" y="447070"/>
                  </a:lnTo>
                  <a:close/>
                  <a:moveTo>
                    <a:pt x="479984" y="477240"/>
                  </a:moveTo>
                  <a:lnTo>
                    <a:pt x="479984" y="460784"/>
                  </a:lnTo>
                  <a:lnTo>
                    <a:pt x="493698" y="474498"/>
                  </a:lnTo>
                  <a:lnTo>
                    <a:pt x="479984" y="477240"/>
                  </a:lnTo>
                  <a:close/>
                  <a:moveTo>
                    <a:pt x="430615" y="233135"/>
                  </a:moveTo>
                  <a:cubicBezTo>
                    <a:pt x="430615" y="233135"/>
                    <a:pt x="433358" y="233135"/>
                    <a:pt x="433358" y="233135"/>
                  </a:cubicBezTo>
                  <a:lnTo>
                    <a:pt x="430615" y="241363"/>
                  </a:lnTo>
                  <a:lnTo>
                    <a:pt x="430615" y="233135"/>
                  </a:lnTo>
                  <a:close/>
                  <a:moveTo>
                    <a:pt x="603409" y="241363"/>
                  </a:moveTo>
                  <a:lnTo>
                    <a:pt x="589695" y="216678"/>
                  </a:lnTo>
                  <a:cubicBezTo>
                    <a:pt x="586953" y="213935"/>
                    <a:pt x="584210" y="211192"/>
                    <a:pt x="578724" y="211192"/>
                  </a:cubicBezTo>
                  <a:lnTo>
                    <a:pt x="444329" y="211192"/>
                  </a:lnTo>
                  <a:cubicBezTo>
                    <a:pt x="430615" y="211192"/>
                    <a:pt x="419644" y="200221"/>
                    <a:pt x="419644" y="186508"/>
                  </a:cubicBezTo>
                  <a:lnTo>
                    <a:pt x="419644" y="161823"/>
                  </a:lnTo>
                  <a:lnTo>
                    <a:pt x="567753" y="161823"/>
                  </a:lnTo>
                  <a:cubicBezTo>
                    <a:pt x="586953" y="161823"/>
                    <a:pt x="603409" y="178280"/>
                    <a:pt x="603409" y="197478"/>
                  </a:cubicBezTo>
                  <a:lnTo>
                    <a:pt x="603409" y="222163"/>
                  </a:lnTo>
                  <a:lnTo>
                    <a:pt x="603409" y="241363"/>
                  </a:lnTo>
                  <a:close/>
                  <a:moveTo>
                    <a:pt x="603409" y="320903"/>
                  </a:moveTo>
                  <a:cubicBezTo>
                    <a:pt x="603409" y="367530"/>
                    <a:pt x="565010" y="405928"/>
                    <a:pt x="518384" y="405928"/>
                  </a:cubicBezTo>
                  <a:cubicBezTo>
                    <a:pt x="471756" y="405928"/>
                    <a:pt x="433358" y="367530"/>
                    <a:pt x="433358" y="320903"/>
                  </a:cubicBezTo>
                  <a:lnTo>
                    <a:pt x="433358" y="287990"/>
                  </a:lnTo>
                  <a:lnTo>
                    <a:pt x="466270" y="235877"/>
                  </a:lnTo>
                  <a:lnTo>
                    <a:pt x="575981" y="235877"/>
                  </a:lnTo>
                  <a:lnTo>
                    <a:pt x="608895" y="287990"/>
                  </a:lnTo>
                  <a:lnTo>
                    <a:pt x="608895" y="320903"/>
                  </a:lnTo>
                  <a:lnTo>
                    <a:pt x="603409" y="320903"/>
                  </a:lnTo>
                  <a:close/>
                  <a:moveTo>
                    <a:pt x="540326" y="474498"/>
                  </a:moveTo>
                  <a:lnTo>
                    <a:pt x="554039" y="460784"/>
                  </a:lnTo>
                  <a:lnTo>
                    <a:pt x="554039" y="477240"/>
                  </a:lnTo>
                  <a:lnTo>
                    <a:pt x="540326" y="474498"/>
                  </a:lnTo>
                  <a:close/>
                  <a:moveTo>
                    <a:pt x="518384" y="463527"/>
                  </a:moveTo>
                  <a:lnTo>
                    <a:pt x="482727" y="427870"/>
                  </a:lnTo>
                  <a:lnTo>
                    <a:pt x="482727" y="427870"/>
                  </a:lnTo>
                  <a:cubicBezTo>
                    <a:pt x="507412" y="436099"/>
                    <a:pt x="532098" y="436099"/>
                    <a:pt x="556782" y="427870"/>
                  </a:cubicBezTo>
                  <a:lnTo>
                    <a:pt x="556782" y="427870"/>
                  </a:lnTo>
                  <a:lnTo>
                    <a:pt x="518384" y="463527"/>
                  </a:lnTo>
                  <a:close/>
                  <a:moveTo>
                    <a:pt x="688435" y="652777"/>
                  </a:moveTo>
                  <a:lnTo>
                    <a:pt x="688435" y="680205"/>
                  </a:lnTo>
                  <a:cubicBezTo>
                    <a:pt x="688435" y="699404"/>
                    <a:pt x="671978" y="715860"/>
                    <a:pt x="652779" y="715860"/>
                  </a:cubicBezTo>
                  <a:lnTo>
                    <a:pt x="630837" y="715860"/>
                  </a:lnTo>
                  <a:lnTo>
                    <a:pt x="422387" y="666491"/>
                  </a:lnTo>
                  <a:cubicBezTo>
                    <a:pt x="422387" y="666491"/>
                    <a:pt x="419644" y="666491"/>
                    <a:pt x="419644" y="666491"/>
                  </a:cubicBezTo>
                  <a:lnTo>
                    <a:pt x="345589" y="666491"/>
                  </a:lnTo>
                  <a:lnTo>
                    <a:pt x="345589" y="606150"/>
                  </a:lnTo>
                  <a:lnTo>
                    <a:pt x="419644" y="606150"/>
                  </a:lnTo>
                  <a:lnTo>
                    <a:pt x="688435" y="652777"/>
                  </a:lnTo>
                  <a:close/>
                  <a:moveTo>
                    <a:pt x="688435" y="603408"/>
                  </a:moveTo>
                  <a:lnTo>
                    <a:pt x="688435" y="625349"/>
                  </a:lnTo>
                  <a:lnTo>
                    <a:pt x="586953" y="608893"/>
                  </a:lnTo>
                  <a:lnTo>
                    <a:pt x="614381" y="603408"/>
                  </a:lnTo>
                  <a:lnTo>
                    <a:pt x="688435" y="603408"/>
                  </a:lnTo>
                  <a:close/>
                  <a:moveTo>
                    <a:pt x="688435" y="554037"/>
                  </a:moveTo>
                  <a:lnTo>
                    <a:pt x="688435" y="578722"/>
                  </a:lnTo>
                  <a:lnTo>
                    <a:pt x="628094" y="578722"/>
                  </a:lnTo>
                  <a:lnTo>
                    <a:pt x="628094" y="554037"/>
                  </a:lnTo>
                  <a:lnTo>
                    <a:pt x="688435" y="554037"/>
                  </a:lnTo>
                  <a:close/>
                  <a:moveTo>
                    <a:pt x="578724" y="532096"/>
                  </a:moveTo>
                  <a:lnTo>
                    <a:pt x="578724" y="556780"/>
                  </a:lnTo>
                  <a:lnTo>
                    <a:pt x="554039" y="556780"/>
                  </a:lnTo>
                  <a:lnTo>
                    <a:pt x="554039" y="532096"/>
                  </a:lnTo>
                  <a:lnTo>
                    <a:pt x="578724" y="532096"/>
                  </a:lnTo>
                  <a:close/>
                  <a:moveTo>
                    <a:pt x="518384" y="370273"/>
                  </a:moveTo>
                  <a:cubicBezTo>
                    <a:pt x="501927" y="370273"/>
                    <a:pt x="488213" y="364787"/>
                    <a:pt x="474499" y="356559"/>
                  </a:cubicBezTo>
                  <a:lnTo>
                    <a:pt x="488213" y="337359"/>
                  </a:lnTo>
                  <a:cubicBezTo>
                    <a:pt x="507412" y="348330"/>
                    <a:pt x="529355" y="348330"/>
                    <a:pt x="548553" y="337359"/>
                  </a:cubicBezTo>
                  <a:lnTo>
                    <a:pt x="562267" y="356559"/>
                  </a:lnTo>
                  <a:cubicBezTo>
                    <a:pt x="548553" y="364787"/>
                    <a:pt x="532098" y="370273"/>
                    <a:pt x="518384" y="370273"/>
                  </a:cubicBezTo>
                  <a:lnTo>
                    <a:pt x="518384" y="370273"/>
                  </a:lnTo>
                  <a:close/>
                  <a:moveTo>
                    <a:pt x="559525" y="309932"/>
                  </a:moveTo>
                  <a:cubicBezTo>
                    <a:pt x="548553" y="309932"/>
                    <a:pt x="540326" y="301704"/>
                    <a:pt x="540326" y="290732"/>
                  </a:cubicBezTo>
                  <a:cubicBezTo>
                    <a:pt x="540326" y="282504"/>
                    <a:pt x="545811" y="277018"/>
                    <a:pt x="551296" y="274276"/>
                  </a:cubicBezTo>
                  <a:cubicBezTo>
                    <a:pt x="559525" y="271533"/>
                    <a:pt x="565010" y="274276"/>
                    <a:pt x="570496" y="277018"/>
                  </a:cubicBezTo>
                  <a:cubicBezTo>
                    <a:pt x="575981" y="282504"/>
                    <a:pt x="575981" y="290732"/>
                    <a:pt x="573239" y="296218"/>
                  </a:cubicBezTo>
                  <a:cubicBezTo>
                    <a:pt x="575981" y="304446"/>
                    <a:pt x="567753" y="309932"/>
                    <a:pt x="559525" y="309932"/>
                  </a:cubicBezTo>
                  <a:lnTo>
                    <a:pt x="559525" y="309932"/>
                  </a:lnTo>
                  <a:close/>
                  <a:moveTo>
                    <a:pt x="493698" y="290732"/>
                  </a:moveTo>
                  <a:cubicBezTo>
                    <a:pt x="493698" y="301704"/>
                    <a:pt x="485470" y="309932"/>
                    <a:pt x="474499" y="309932"/>
                  </a:cubicBezTo>
                  <a:cubicBezTo>
                    <a:pt x="466270" y="309932"/>
                    <a:pt x="460785" y="304446"/>
                    <a:pt x="458042" y="298961"/>
                  </a:cubicBezTo>
                  <a:cubicBezTo>
                    <a:pt x="455300" y="290732"/>
                    <a:pt x="458042" y="285247"/>
                    <a:pt x="460785" y="279761"/>
                  </a:cubicBezTo>
                  <a:cubicBezTo>
                    <a:pt x="466270" y="274276"/>
                    <a:pt x="474499" y="274276"/>
                    <a:pt x="479984" y="277018"/>
                  </a:cubicBezTo>
                  <a:cubicBezTo>
                    <a:pt x="488213" y="277018"/>
                    <a:pt x="493698" y="282504"/>
                    <a:pt x="493698" y="290732"/>
                  </a:cubicBezTo>
                  <a:lnTo>
                    <a:pt x="493698" y="290732"/>
                  </a:lnTo>
                  <a:close/>
                </a:path>
              </a:pathLst>
            </a:custGeom>
            <a:grpFill/>
            <a:ln w="27426" cap="flat">
              <a:noFill/>
              <a:prstDash val="solid"/>
              <a:miter/>
            </a:ln>
          </p:spPr>
          <p:txBody>
            <a:bodyPr rtlCol="0" anchor="ctr"/>
            <a:lstStyle/>
            <a:p>
              <a:endParaRPr lang="en-US"/>
            </a:p>
          </p:txBody>
        </p:sp>
      </p:grpSp>
      <p:sp>
        <p:nvSpPr>
          <p:cNvPr id="11" name="Text Placeholder 3">
            <a:extLst>
              <a:ext uri="{FF2B5EF4-FFF2-40B4-BE49-F238E27FC236}">
                <a16:creationId xmlns:a16="http://schemas.microsoft.com/office/drawing/2014/main" id="{9E0FD84C-0DB0-A747-9C28-9505FE9A7E00}"/>
              </a:ext>
            </a:extLst>
          </p:cNvPr>
          <p:cNvSpPr txBox="1">
            <a:spLocks/>
          </p:cNvSpPr>
          <p:nvPr/>
        </p:nvSpPr>
        <p:spPr>
          <a:xfrm>
            <a:off x="615501" y="761602"/>
            <a:ext cx="2802877" cy="1798717"/>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08657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520"/>
              </a:lnSpc>
              <a:spcBef>
                <a:spcPts val="0"/>
              </a:spcBef>
            </a:pPr>
            <a:r>
              <a:rPr lang="en-US" b="1">
                <a:solidFill>
                  <a:srgbClr val="E8A116"/>
                </a:solidFill>
              </a:rPr>
              <a:t>2.9 </a:t>
            </a:r>
          </a:p>
          <a:p>
            <a:pPr>
              <a:lnSpc>
                <a:spcPts val="3520"/>
              </a:lnSpc>
              <a:spcBef>
                <a:spcPts val="0"/>
              </a:spcBef>
            </a:pPr>
            <a:r>
              <a:rPr lang="en-US" b="1">
                <a:solidFill>
                  <a:srgbClr val="E8A116"/>
                </a:solidFill>
              </a:rPr>
              <a:t>Urban </a:t>
            </a:r>
          </a:p>
          <a:p>
            <a:pPr>
              <a:lnSpc>
                <a:spcPts val="3520"/>
              </a:lnSpc>
              <a:spcBef>
                <a:spcPts val="0"/>
              </a:spcBef>
            </a:pPr>
            <a:r>
              <a:rPr lang="en-US" b="1">
                <a:solidFill>
                  <a:srgbClr val="E8A116"/>
                </a:solidFill>
              </a:rPr>
              <a:t>Agri-Tourism</a:t>
            </a:r>
            <a:endParaRPr lang="en-US" b="1" dirty="0">
              <a:solidFill>
                <a:srgbClr val="E8A116"/>
              </a:solidFill>
            </a:endParaRPr>
          </a:p>
        </p:txBody>
      </p:sp>
    </p:spTree>
    <p:extLst>
      <p:ext uri="{BB962C8B-B14F-4D97-AF65-F5344CB8AC3E}">
        <p14:creationId xmlns:p14="http://schemas.microsoft.com/office/powerpoint/2010/main" val="41508197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3792859" y="761604"/>
            <a:ext cx="3252399" cy="5234406"/>
          </a:xfrm>
        </p:spPr>
        <p:txBody>
          <a:bodyPr/>
          <a:lstStyle/>
          <a:p>
            <a:pPr marL="12700" indent="-12700">
              <a:lnSpc>
                <a:spcPts val="2480"/>
              </a:lnSpc>
              <a:spcBef>
                <a:spcPts val="0"/>
              </a:spcBef>
            </a:pPr>
            <a:r>
              <a:rPr lang="en-IE" sz="2400" b="1" dirty="0">
                <a:solidFill>
                  <a:srgbClr val="296B5F"/>
                </a:solidFill>
              </a:rPr>
              <a:t>Look after visitor needs</a:t>
            </a:r>
            <a:r>
              <a:rPr lang="en-IE" sz="2400" dirty="0">
                <a:solidFill>
                  <a:srgbClr val="296B5F"/>
                </a:solidFill>
              </a:rPr>
              <a:t>: </a:t>
            </a:r>
          </a:p>
          <a:p>
            <a:pPr marL="12700" indent="-12700">
              <a:lnSpc>
                <a:spcPts val="2480"/>
              </a:lnSpc>
              <a:spcBef>
                <a:spcPts val="0"/>
              </a:spcBef>
            </a:pPr>
            <a:endParaRPr lang="en-IE" dirty="0">
              <a:solidFill>
                <a:srgbClr val="424242"/>
              </a:solidFill>
            </a:endParaRPr>
          </a:p>
          <a:p>
            <a:pPr marL="12700" indent="-12700">
              <a:lnSpc>
                <a:spcPts val="2480"/>
              </a:lnSpc>
              <a:spcBef>
                <a:spcPts val="0"/>
              </a:spcBef>
            </a:pPr>
            <a:r>
              <a:rPr lang="en-IE" sz="2400" dirty="0">
                <a:solidFill>
                  <a:srgbClr val="424242"/>
                </a:solidFill>
              </a:rPr>
              <a:t>Other things to consider as well as the tourism story and narration include parking, toilet facilities, disability access, links to the wider destination story</a:t>
            </a:r>
          </a:p>
          <a:p>
            <a:pPr marL="12700" indent="-12700">
              <a:lnSpc>
                <a:spcPts val="2480"/>
              </a:lnSpc>
              <a:spcBef>
                <a:spcPts val="0"/>
              </a:spcBef>
            </a:pPr>
            <a:endParaRPr lang="en-IE" sz="2400" dirty="0">
              <a:solidFill>
                <a:srgbClr val="424242"/>
              </a:solidFill>
            </a:endParaRP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a:off x="3282798" y="346056"/>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8" name="Graphic 3">
            <a:extLst>
              <a:ext uri="{FF2B5EF4-FFF2-40B4-BE49-F238E27FC236}">
                <a16:creationId xmlns:a16="http://schemas.microsoft.com/office/drawing/2014/main" id="{6A02593E-4020-128A-96AB-642EEC3C6870}"/>
              </a:ext>
            </a:extLst>
          </p:cNvPr>
          <p:cNvGrpSpPr/>
          <p:nvPr/>
        </p:nvGrpSpPr>
        <p:grpSpPr>
          <a:xfrm>
            <a:off x="2396204" y="4842564"/>
            <a:ext cx="1028777" cy="1056365"/>
            <a:chOff x="986212" y="4755836"/>
            <a:chExt cx="715862" cy="735059"/>
          </a:xfrm>
          <a:solidFill>
            <a:srgbClr val="296B5F"/>
          </a:solidFill>
        </p:grpSpPr>
        <p:sp>
          <p:nvSpPr>
            <p:cNvPr id="9" name="Freeform 8">
              <a:extLst>
                <a:ext uri="{FF2B5EF4-FFF2-40B4-BE49-F238E27FC236}">
                  <a16:creationId xmlns:a16="http://schemas.microsoft.com/office/drawing/2014/main" id="{12C875C6-226B-BF3F-C595-D3E030901F23}"/>
                </a:ext>
              </a:extLst>
            </p:cNvPr>
            <p:cNvSpPr/>
            <p:nvPr/>
          </p:nvSpPr>
          <p:spPr>
            <a:xfrm rot="-10800000">
              <a:off x="1061666" y="5068237"/>
              <a:ext cx="93254" cy="268790"/>
            </a:xfrm>
            <a:custGeom>
              <a:avLst/>
              <a:gdLst>
                <a:gd name="connsiteX0" fmla="*/ 0 w 93254"/>
                <a:gd name="connsiteY0" fmla="*/ 0 h 268790"/>
                <a:gd name="connsiteX1" fmla="*/ 93254 w 93254"/>
                <a:gd name="connsiteY1" fmla="*/ 0 h 268790"/>
                <a:gd name="connsiteX2" fmla="*/ 93254 w 93254"/>
                <a:gd name="connsiteY2" fmla="*/ 268790 h 268790"/>
                <a:gd name="connsiteX3" fmla="*/ 0 w 93254"/>
                <a:gd name="connsiteY3" fmla="*/ 268790 h 268790"/>
              </a:gdLst>
              <a:ahLst/>
              <a:cxnLst>
                <a:cxn ang="0">
                  <a:pos x="connsiteX0" y="connsiteY0"/>
                </a:cxn>
                <a:cxn ang="0">
                  <a:pos x="connsiteX1" y="connsiteY1"/>
                </a:cxn>
                <a:cxn ang="0">
                  <a:pos x="connsiteX2" y="connsiteY2"/>
                </a:cxn>
                <a:cxn ang="0">
                  <a:pos x="connsiteX3" y="connsiteY3"/>
                </a:cxn>
              </a:cxnLst>
              <a:rect l="l" t="t" r="r" b="b"/>
              <a:pathLst>
                <a:path w="93254" h="268790">
                  <a:moveTo>
                    <a:pt x="0" y="0"/>
                  </a:moveTo>
                  <a:lnTo>
                    <a:pt x="93254" y="0"/>
                  </a:lnTo>
                  <a:lnTo>
                    <a:pt x="93254" y="268790"/>
                  </a:lnTo>
                  <a:lnTo>
                    <a:pt x="0" y="268790"/>
                  </a:lnTo>
                  <a:close/>
                </a:path>
              </a:pathLst>
            </a:custGeom>
            <a:solidFill>
              <a:srgbClr val="E8A116"/>
            </a:solidFill>
            <a:ln w="27426"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3C7BA669-AE1D-3951-CDD6-A52E2929BDCD}"/>
                </a:ext>
              </a:extLst>
            </p:cNvPr>
            <p:cNvSpPr/>
            <p:nvPr/>
          </p:nvSpPr>
          <p:spPr>
            <a:xfrm>
              <a:off x="986212" y="4755836"/>
              <a:ext cx="715862" cy="735059"/>
            </a:xfrm>
            <a:custGeom>
              <a:avLst/>
              <a:gdLst>
                <a:gd name="connsiteX0" fmla="*/ 0 w 715862"/>
                <a:gd name="connsiteY0" fmla="*/ 628092 h 735059"/>
                <a:gd name="connsiteX1" fmla="*/ 10972 w 715862"/>
                <a:gd name="connsiteY1" fmla="*/ 639063 h 735059"/>
                <a:gd name="connsiteX2" fmla="*/ 293476 w 715862"/>
                <a:gd name="connsiteY2" fmla="*/ 639063 h 735059"/>
                <a:gd name="connsiteX3" fmla="*/ 293476 w 715862"/>
                <a:gd name="connsiteY3" fmla="*/ 614379 h 735059"/>
                <a:gd name="connsiteX4" fmla="*/ 21943 w 715862"/>
                <a:gd name="connsiteY4" fmla="*/ 614379 h 735059"/>
                <a:gd name="connsiteX5" fmla="*/ 21943 w 715862"/>
                <a:gd name="connsiteY5" fmla="*/ 589694 h 735059"/>
                <a:gd name="connsiteX6" fmla="*/ 293476 w 715862"/>
                <a:gd name="connsiteY6" fmla="*/ 589694 h 735059"/>
                <a:gd name="connsiteX7" fmla="*/ 293476 w 715862"/>
                <a:gd name="connsiteY7" fmla="*/ 565008 h 735059"/>
                <a:gd name="connsiteX8" fmla="*/ 233135 w 715862"/>
                <a:gd name="connsiteY8" fmla="*/ 565008 h 735059"/>
                <a:gd name="connsiteX9" fmla="*/ 233135 w 715862"/>
                <a:gd name="connsiteY9" fmla="*/ 282504 h 735059"/>
                <a:gd name="connsiteX10" fmla="*/ 222164 w 715862"/>
                <a:gd name="connsiteY10" fmla="*/ 271533 h 735059"/>
                <a:gd name="connsiteX11" fmla="*/ 74055 w 715862"/>
                <a:gd name="connsiteY11" fmla="*/ 271533 h 735059"/>
                <a:gd name="connsiteX12" fmla="*/ 63084 w 715862"/>
                <a:gd name="connsiteY12" fmla="*/ 282504 h 735059"/>
                <a:gd name="connsiteX13" fmla="*/ 63084 w 715862"/>
                <a:gd name="connsiteY13" fmla="*/ 565008 h 735059"/>
                <a:gd name="connsiteX14" fmla="*/ 27428 w 715862"/>
                <a:gd name="connsiteY14" fmla="*/ 565008 h 735059"/>
                <a:gd name="connsiteX15" fmla="*/ 27428 w 715862"/>
                <a:gd name="connsiteY15" fmla="*/ 515639 h 735059"/>
                <a:gd name="connsiteX16" fmla="*/ 2743 w 715862"/>
                <a:gd name="connsiteY16" fmla="*/ 515639 h 735059"/>
                <a:gd name="connsiteX17" fmla="*/ 2743 w 715862"/>
                <a:gd name="connsiteY17" fmla="*/ 628092 h 735059"/>
                <a:gd name="connsiteX18" fmla="*/ 0 w 715862"/>
                <a:gd name="connsiteY18" fmla="*/ 628092 h 735059"/>
                <a:gd name="connsiteX19" fmla="*/ 87769 w 715862"/>
                <a:gd name="connsiteY19" fmla="*/ 296218 h 735059"/>
                <a:gd name="connsiteX20" fmla="*/ 211193 w 715862"/>
                <a:gd name="connsiteY20" fmla="*/ 296218 h 735059"/>
                <a:gd name="connsiteX21" fmla="*/ 211193 w 715862"/>
                <a:gd name="connsiteY21" fmla="*/ 567751 h 735059"/>
                <a:gd name="connsiteX22" fmla="*/ 87769 w 715862"/>
                <a:gd name="connsiteY22" fmla="*/ 567751 h 735059"/>
                <a:gd name="connsiteX23" fmla="*/ 87769 w 715862"/>
                <a:gd name="connsiteY23" fmla="*/ 296218 h 735059"/>
                <a:gd name="connsiteX24" fmla="*/ 639065 w 715862"/>
                <a:gd name="connsiteY24" fmla="*/ 345587 h 735059"/>
                <a:gd name="connsiteX25" fmla="*/ 663750 w 715862"/>
                <a:gd name="connsiteY25" fmla="*/ 345587 h 735059"/>
                <a:gd name="connsiteX26" fmla="*/ 663750 w 715862"/>
                <a:gd name="connsiteY26" fmla="*/ 394958 h 735059"/>
                <a:gd name="connsiteX27" fmla="*/ 639065 w 715862"/>
                <a:gd name="connsiteY27" fmla="*/ 394958 h 735059"/>
                <a:gd name="connsiteX28" fmla="*/ 639065 w 715862"/>
                <a:gd name="connsiteY28" fmla="*/ 345587 h 735059"/>
                <a:gd name="connsiteX29" fmla="*/ 296219 w 715862"/>
                <a:gd name="connsiteY29" fmla="*/ 493697 h 735059"/>
                <a:gd name="connsiteX30" fmla="*/ 296219 w 715862"/>
                <a:gd name="connsiteY30" fmla="*/ 518382 h 735059"/>
                <a:gd name="connsiteX31" fmla="*/ 271535 w 715862"/>
                <a:gd name="connsiteY31" fmla="*/ 518382 h 735059"/>
                <a:gd name="connsiteX32" fmla="*/ 260563 w 715862"/>
                <a:gd name="connsiteY32" fmla="*/ 507411 h 735059"/>
                <a:gd name="connsiteX33" fmla="*/ 260563 w 715862"/>
                <a:gd name="connsiteY33" fmla="*/ 285247 h 735059"/>
                <a:gd name="connsiteX34" fmla="*/ 271535 w 715862"/>
                <a:gd name="connsiteY34" fmla="*/ 274276 h 735059"/>
                <a:gd name="connsiteX35" fmla="*/ 356560 w 715862"/>
                <a:gd name="connsiteY35" fmla="*/ 274276 h 735059"/>
                <a:gd name="connsiteX36" fmla="*/ 356560 w 715862"/>
                <a:gd name="connsiteY36" fmla="*/ 298961 h 735059"/>
                <a:gd name="connsiteX37" fmla="*/ 282506 w 715862"/>
                <a:gd name="connsiteY37" fmla="*/ 298961 h 735059"/>
                <a:gd name="connsiteX38" fmla="*/ 282506 w 715862"/>
                <a:gd name="connsiteY38" fmla="*/ 496439 h 735059"/>
                <a:gd name="connsiteX39" fmla="*/ 296219 w 715862"/>
                <a:gd name="connsiteY39" fmla="*/ 496439 h 735059"/>
                <a:gd name="connsiteX40" fmla="*/ 0 w 715862"/>
                <a:gd name="connsiteY40" fmla="*/ 159080 h 735059"/>
                <a:gd name="connsiteX41" fmla="*/ 0 w 715862"/>
                <a:gd name="connsiteY41" fmla="*/ 161823 h 735059"/>
                <a:gd name="connsiteX42" fmla="*/ 0 w 715862"/>
                <a:gd name="connsiteY42" fmla="*/ 493697 h 735059"/>
                <a:gd name="connsiteX43" fmla="*/ 24686 w 715862"/>
                <a:gd name="connsiteY43" fmla="*/ 493697 h 735059"/>
                <a:gd name="connsiteX44" fmla="*/ 24686 w 715862"/>
                <a:gd name="connsiteY44" fmla="*/ 235877 h 735059"/>
                <a:gd name="connsiteX45" fmla="*/ 71312 w 715862"/>
                <a:gd name="connsiteY45" fmla="*/ 246849 h 735059"/>
                <a:gd name="connsiteX46" fmla="*/ 112454 w 715862"/>
                <a:gd name="connsiteY46" fmla="*/ 222163 h 735059"/>
                <a:gd name="connsiteX47" fmla="*/ 161824 w 715862"/>
                <a:gd name="connsiteY47" fmla="*/ 246849 h 735059"/>
                <a:gd name="connsiteX48" fmla="*/ 211193 w 715862"/>
                <a:gd name="connsiteY48" fmla="*/ 222163 h 735059"/>
                <a:gd name="connsiteX49" fmla="*/ 260563 w 715862"/>
                <a:gd name="connsiteY49" fmla="*/ 246849 h 735059"/>
                <a:gd name="connsiteX50" fmla="*/ 309933 w 715862"/>
                <a:gd name="connsiteY50" fmla="*/ 222163 h 735059"/>
                <a:gd name="connsiteX51" fmla="*/ 389473 w 715862"/>
                <a:gd name="connsiteY51" fmla="*/ 238620 h 735059"/>
                <a:gd name="connsiteX52" fmla="*/ 378502 w 715862"/>
                <a:gd name="connsiteY52" fmla="*/ 216678 h 735059"/>
                <a:gd name="connsiteX53" fmla="*/ 342846 w 715862"/>
                <a:gd name="connsiteY53" fmla="*/ 216678 h 735059"/>
                <a:gd name="connsiteX54" fmla="*/ 323647 w 715862"/>
                <a:gd name="connsiteY54" fmla="*/ 183765 h 735059"/>
                <a:gd name="connsiteX55" fmla="*/ 323647 w 715862"/>
                <a:gd name="connsiteY55" fmla="*/ 172794 h 735059"/>
                <a:gd name="connsiteX56" fmla="*/ 373017 w 715862"/>
                <a:gd name="connsiteY56" fmla="*/ 172794 h 735059"/>
                <a:gd name="connsiteX57" fmla="*/ 373017 w 715862"/>
                <a:gd name="connsiteY57" fmla="*/ 148109 h 735059"/>
                <a:gd name="connsiteX58" fmla="*/ 320904 w 715862"/>
                <a:gd name="connsiteY58" fmla="*/ 148109 h 735059"/>
                <a:gd name="connsiteX59" fmla="*/ 320904 w 715862"/>
                <a:gd name="connsiteY59" fmla="*/ 24685 h 735059"/>
                <a:gd name="connsiteX60" fmla="*/ 394959 w 715862"/>
                <a:gd name="connsiteY60" fmla="*/ 24685 h 735059"/>
                <a:gd name="connsiteX61" fmla="*/ 394959 w 715862"/>
                <a:gd name="connsiteY61" fmla="*/ 109710 h 735059"/>
                <a:gd name="connsiteX62" fmla="*/ 419644 w 715862"/>
                <a:gd name="connsiteY62" fmla="*/ 109710 h 735059"/>
                <a:gd name="connsiteX63" fmla="*/ 419644 w 715862"/>
                <a:gd name="connsiteY63" fmla="*/ 24685 h 735059"/>
                <a:gd name="connsiteX64" fmla="*/ 482727 w 715862"/>
                <a:gd name="connsiteY64" fmla="*/ 24685 h 735059"/>
                <a:gd name="connsiteX65" fmla="*/ 490956 w 715862"/>
                <a:gd name="connsiteY65" fmla="*/ 123424 h 735059"/>
                <a:gd name="connsiteX66" fmla="*/ 515641 w 715862"/>
                <a:gd name="connsiteY66" fmla="*/ 120681 h 735059"/>
                <a:gd name="connsiteX67" fmla="*/ 507412 w 715862"/>
                <a:gd name="connsiteY67" fmla="*/ 21942 h 735059"/>
                <a:gd name="connsiteX68" fmla="*/ 570496 w 715862"/>
                <a:gd name="connsiteY68" fmla="*/ 21942 h 735059"/>
                <a:gd name="connsiteX69" fmla="*/ 586953 w 715862"/>
                <a:gd name="connsiteY69" fmla="*/ 123424 h 735059"/>
                <a:gd name="connsiteX70" fmla="*/ 611638 w 715862"/>
                <a:gd name="connsiteY70" fmla="*/ 120681 h 735059"/>
                <a:gd name="connsiteX71" fmla="*/ 595181 w 715862"/>
                <a:gd name="connsiteY71" fmla="*/ 24685 h 735059"/>
                <a:gd name="connsiteX72" fmla="*/ 658264 w 715862"/>
                <a:gd name="connsiteY72" fmla="*/ 24685 h 735059"/>
                <a:gd name="connsiteX73" fmla="*/ 688435 w 715862"/>
                <a:gd name="connsiteY73" fmla="*/ 148109 h 735059"/>
                <a:gd name="connsiteX74" fmla="*/ 641808 w 715862"/>
                <a:gd name="connsiteY74" fmla="*/ 148109 h 735059"/>
                <a:gd name="connsiteX75" fmla="*/ 641808 w 715862"/>
                <a:gd name="connsiteY75" fmla="*/ 172794 h 735059"/>
                <a:gd name="connsiteX76" fmla="*/ 691178 w 715862"/>
                <a:gd name="connsiteY76" fmla="*/ 172794 h 735059"/>
                <a:gd name="connsiteX77" fmla="*/ 691178 w 715862"/>
                <a:gd name="connsiteY77" fmla="*/ 183765 h 735059"/>
                <a:gd name="connsiteX78" fmla="*/ 655522 w 715862"/>
                <a:gd name="connsiteY78" fmla="*/ 219421 h 735059"/>
                <a:gd name="connsiteX79" fmla="*/ 655522 w 715862"/>
                <a:gd name="connsiteY79" fmla="*/ 244106 h 735059"/>
                <a:gd name="connsiteX80" fmla="*/ 691178 w 715862"/>
                <a:gd name="connsiteY80" fmla="*/ 233135 h 735059"/>
                <a:gd name="connsiteX81" fmla="*/ 691178 w 715862"/>
                <a:gd name="connsiteY81" fmla="*/ 416899 h 735059"/>
                <a:gd name="connsiteX82" fmla="*/ 715862 w 715862"/>
                <a:gd name="connsiteY82" fmla="*/ 416899 h 735059"/>
                <a:gd name="connsiteX83" fmla="*/ 715862 w 715862"/>
                <a:gd name="connsiteY83" fmla="*/ 159080 h 735059"/>
                <a:gd name="connsiteX84" fmla="*/ 715862 w 715862"/>
                <a:gd name="connsiteY84" fmla="*/ 156337 h 735059"/>
                <a:gd name="connsiteX85" fmla="*/ 680207 w 715862"/>
                <a:gd name="connsiteY85" fmla="*/ 8228 h 735059"/>
                <a:gd name="connsiteX86" fmla="*/ 669236 w 715862"/>
                <a:gd name="connsiteY86" fmla="*/ 0 h 735059"/>
                <a:gd name="connsiteX87" fmla="*/ 54855 w 715862"/>
                <a:gd name="connsiteY87" fmla="*/ 0 h 735059"/>
                <a:gd name="connsiteX88" fmla="*/ 43884 w 715862"/>
                <a:gd name="connsiteY88" fmla="*/ 8228 h 735059"/>
                <a:gd name="connsiteX89" fmla="*/ 0 w 715862"/>
                <a:gd name="connsiteY89" fmla="*/ 159080 h 735059"/>
                <a:gd name="connsiteX90" fmla="*/ 296219 w 715862"/>
                <a:gd name="connsiteY90" fmla="*/ 150852 h 735059"/>
                <a:gd name="connsiteX91" fmla="*/ 222164 w 715862"/>
                <a:gd name="connsiteY91" fmla="*/ 150852 h 735059"/>
                <a:gd name="connsiteX92" fmla="*/ 233135 w 715862"/>
                <a:gd name="connsiteY92" fmla="*/ 27428 h 735059"/>
                <a:gd name="connsiteX93" fmla="*/ 296219 w 715862"/>
                <a:gd name="connsiteY93" fmla="*/ 27428 h 735059"/>
                <a:gd name="connsiteX94" fmla="*/ 296219 w 715862"/>
                <a:gd name="connsiteY94" fmla="*/ 150852 h 735059"/>
                <a:gd name="connsiteX95" fmla="*/ 222164 w 715862"/>
                <a:gd name="connsiteY95" fmla="*/ 172794 h 735059"/>
                <a:gd name="connsiteX96" fmla="*/ 296219 w 715862"/>
                <a:gd name="connsiteY96" fmla="*/ 172794 h 735059"/>
                <a:gd name="connsiteX97" fmla="*/ 296219 w 715862"/>
                <a:gd name="connsiteY97" fmla="*/ 183765 h 735059"/>
                <a:gd name="connsiteX98" fmla="*/ 260563 w 715862"/>
                <a:gd name="connsiteY98" fmla="*/ 219421 h 735059"/>
                <a:gd name="connsiteX99" fmla="*/ 224907 w 715862"/>
                <a:gd name="connsiteY99" fmla="*/ 183765 h 735059"/>
                <a:gd name="connsiteX100" fmla="*/ 224907 w 715862"/>
                <a:gd name="connsiteY100" fmla="*/ 172794 h 735059"/>
                <a:gd name="connsiteX101" fmla="*/ 197480 w 715862"/>
                <a:gd name="connsiteY101" fmla="*/ 150852 h 735059"/>
                <a:gd name="connsiteX102" fmla="*/ 126167 w 715862"/>
                <a:gd name="connsiteY102" fmla="*/ 150852 h 735059"/>
                <a:gd name="connsiteX103" fmla="*/ 145367 w 715862"/>
                <a:gd name="connsiteY103" fmla="*/ 27428 h 735059"/>
                <a:gd name="connsiteX104" fmla="*/ 208450 w 715862"/>
                <a:gd name="connsiteY104" fmla="*/ 27428 h 735059"/>
                <a:gd name="connsiteX105" fmla="*/ 197480 w 715862"/>
                <a:gd name="connsiteY105" fmla="*/ 150852 h 735059"/>
                <a:gd name="connsiteX106" fmla="*/ 123425 w 715862"/>
                <a:gd name="connsiteY106" fmla="*/ 172794 h 735059"/>
                <a:gd name="connsiteX107" fmla="*/ 197480 w 715862"/>
                <a:gd name="connsiteY107" fmla="*/ 172794 h 735059"/>
                <a:gd name="connsiteX108" fmla="*/ 197480 w 715862"/>
                <a:gd name="connsiteY108" fmla="*/ 183765 h 735059"/>
                <a:gd name="connsiteX109" fmla="*/ 161824 w 715862"/>
                <a:gd name="connsiteY109" fmla="*/ 219421 h 735059"/>
                <a:gd name="connsiteX110" fmla="*/ 126167 w 715862"/>
                <a:gd name="connsiteY110" fmla="*/ 183765 h 735059"/>
                <a:gd name="connsiteX111" fmla="*/ 126167 w 715862"/>
                <a:gd name="connsiteY111" fmla="*/ 172794 h 735059"/>
                <a:gd name="connsiteX112" fmla="*/ 101483 w 715862"/>
                <a:gd name="connsiteY112" fmla="*/ 150852 h 735059"/>
                <a:gd name="connsiteX113" fmla="*/ 30171 w 715862"/>
                <a:gd name="connsiteY113" fmla="*/ 150852 h 735059"/>
                <a:gd name="connsiteX114" fmla="*/ 60341 w 715862"/>
                <a:gd name="connsiteY114" fmla="*/ 27428 h 735059"/>
                <a:gd name="connsiteX115" fmla="*/ 123425 w 715862"/>
                <a:gd name="connsiteY115" fmla="*/ 27428 h 735059"/>
                <a:gd name="connsiteX116" fmla="*/ 112454 w 715862"/>
                <a:gd name="connsiteY116" fmla="*/ 87768 h 735059"/>
                <a:gd name="connsiteX117" fmla="*/ 101483 w 715862"/>
                <a:gd name="connsiteY117" fmla="*/ 150852 h 735059"/>
                <a:gd name="connsiteX118" fmla="*/ 24686 w 715862"/>
                <a:gd name="connsiteY118" fmla="*/ 172794 h 735059"/>
                <a:gd name="connsiteX119" fmla="*/ 98740 w 715862"/>
                <a:gd name="connsiteY119" fmla="*/ 172794 h 735059"/>
                <a:gd name="connsiteX120" fmla="*/ 98740 w 715862"/>
                <a:gd name="connsiteY120" fmla="*/ 183765 h 735059"/>
                <a:gd name="connsiteX121" fmla="*/ 63084 w 715862"/>
                <a:gd name="connsiteY121" fmla="*/ 219421 h 735059"/>
                <a:gd name="connsiteX122" fmla="*/ 27428 w 715862"/>
                <a:gd name="connsiteY122" fmla="*/ 183765 h 735059"/>
                <a:gd name="connsiteX123" fmla="*/ 27428 w 715862"/>
                <a:gd name="connsiteY123" fmla="*/ 172794 h 735059"/>
                <a:gd name="connsiteX124" fmla="*/ 112454 w 715862"/>
                <a:gd name="connsiteY124" fmla="*/ 394958 h 735059"/>
                <a:gd name="connsiteX125" fmla="*/ 137138 w 715862"/>
                <a:gd name="connsiteY125" fmla="*/ 394958 h 735059"/>
                <a:gd name="connsiteX126" fmla="*/ 137138 w 715862"/>
                <a:gd name="connsiteY126" fmla="*/ 469012 h 735059"/>
                <a:gd name="connsiteX127" fmla="*/ 112454 w 715862"/>
                <a:gd name="connsiteY127" fmla="*/ 469012 h 735059"/>
                <a:gd name="connsiteX128" fmla="*/ 112454 w 715862"/>
                <a:gd name="connsiteY128" fmla="*/ 394958 h 735059"/>
                <a:gd name="connsiteX129" fmla="*/ 688435 w 715862"/>
                <a:gd name="connsiteY129" fmla="*/ 482725 h 735059"/>
                <a:gd name="connsiteX130" fmla="*/ 688435 w 715862"/>
                <a:gd name="connsiteY130" fmla="*/ 493697 h 735059"/>
                <a:gd name="connsiteX131" fmla="*/ 688435 w 715862"/>
                <a:gd name="connsiteY131" fmla="*/ 529353 h 735059"/>
                <a:gd name="connsiteX132" fmla="*/ 628094 w 715862"/>
                <a:gd name="connsiteY132" fmla="*/ 529353 h 735059"/>
                <a:gd name="connsiteX133" fmla="*/ 628094 w 715862"/>
                <a:gd name="connsiteY133" fmla="*/ 504668 h 735059"/>
                <a:gd name="connsiteX134" fmla="*/ 603409 w 715862"/>
                <a:gd name="connsiteY134" fmla="*/ 504668 h 735059"/>
                <a:gd name="connsiteX135" fmla="*/ 603409 w 715862"/>
                <a:gd name="connsiteY135" fmla="*/ 581465 h 735059"/>
                <a:gd name="connsiteX136" fmla="*/ 529355 w 715862"/>
                <a:gd name="connsiteY136" fmla="*/ 595179 h 735059"/>
                <a:gd name="connsiteX137" fmla="*/ 529355 w 715862"/>
                <a:gd name="connsiteY137" fmla="*/ 496439 h 735059"/>
                <a:gd name="connsiteX138" fmla="*/ 562267 w 715862"/>
                <a:gd name="connsiteY138" fmla="*/ 504668 h 735059"/>
                <a:gd name="connsiteX139" fmla="*/ 573239 w 715862"/>
                <a:gd name="connsiteY139" fmla="*/ 501925 h 735059"/>
                <a:gd name="connsiteX140" fmla="*/ 578724 w 715862"/>
                <a:gd name="connsiteY140" fmla="*/ 490954 h 735059"/>
                <a:gd name="connsiteX141" fmla="*/ 578724 w 715862"/>
                <a:gd name="connsiteY141" fmla="*/ 441584 h 735059"/>
                <a:gd name="connsiteX142" fmla="*/ 639065 w 715862"/>
                <a:gd name="connsiteY142" fmla="*/ 441584 h 735059"/>
                <a:gd name="connsiteX143" fmla="*/ 677464 w 715862"/>
                <a:gd name="connsiteY143" fmla="*/ 460784 h 735059"/>
                <a:gd name="connsiteX144" fmla="*/ 696664 w 715862"/>
                <a:gd name="connsiteY144" fmla="*/ 447070 h 735059"/>
                <a:gd name="connsiteX145" fmla="*/ 636322 w 715862"/>
                <a:gd name="connsiteY145" fmla="*/ 416899 h 735059"/>
                <a:gd name="connsiteX146" fmla="*/ 575981 w 715862"/>
                <a:gd name="connsiteY146" fmla="*/ 416899 h 735059"/>
                <a:gd name="connsiteX147" fmla="*/ 575981 w 715862"/>
                <a:gd name="connsiteY147" fmla="*/ 411414 h 735059"/>
                <a:gd name="connsiteX148" fmla="*/ 625351 w 715862"/>
                <a:gd name="connsiteY148" fmla="*/ 331874 h 735059"/>
                <a:gd name="connsiteX149" fmla="*/ 625351 w 715862"/>
                <a:gd name="connsiteY149" fmla="*/ 331874 h 735059"/>
                <a:gd name="connsiteX150" fmla="*/ 661007 w 715862"/>
                <a:gd name="connsiteY150" fmla="*/ 296218 h 735059"/>
                <a:gd name="connsiteX151" fmla="*/ 625351 w 715862"/>
                <a:gd name="connsiteY151" fmla="*/ 260562 h 735059"/>
                <a:gd name="connsiteX152" fmla="*/ 625351 w 715862"/>
                <a:gd name="connsiteY152" fmla="*/ 200221 h 735059"/>
                <a:gd name="connsiteX153" fmla="*/ 565010 w 715862"/>
                <a:gd name="connsiteY153" fmla="*/ 139880 h 735059"/>
                <a:gd name="connsiteX154" fmla="*/ 405930 w 715862"/>
                <a:gd name="connsiteY154" fmla="*/ 139880 h 735059"/>
                <a:gd name="connsiteX155" fmla="*/ 394959 w 715862"/>
                <a:gd name="connsiteY155" fmla="*/ 150852 h 735059"/>
                <a:gd name="connsiteX156" fmla="*/ 394959 w 715862"/>
                <a:gd name="connsiteY156" fmla="*/ 186508 h 735059"/>
                <a:gd name="connsiteX157" fmla="*/ 408673 w 715862"/>
                <a:gd name="connsiteY157" fmla="*/ 219421 h 735059"/>
                <a:gd name="connsiteX158" fmla="*/ 408673 w 715862"/>
                <a:gd name="connsiteY158" fmla="*/ 260562 h 735059"/>
                <a:gd name="connsiteX159" fmla="*/ 373017 w 715862"/>
                <a:gd name="connsiteY159" fmla="*/ 296218 h 735059"/>
                <a:gd name="connsiteX160" fmla="*/ 408673 w 715862"/>
                <a:gd name="connsiteY160" fmla="*/ 331874 h 735059"/>
                <a:gd name="connsiteX161" fmla="*/ 408673 w 715862"/>
                <a:gd name="connsiteY161" fmla="*/ 331874 h 735059"/>
                <a:gd name="connsiteX162" fmla="*/ 458042 w 715862"/>
                <a:gd name="connsiteY162" fmla="*/ 411414 h 735059"/>
                <a:gd name="connsiteX163" fmla="*/ 458042 w 715862"/>
                <a:gd name="connsiteY163" fmla="*/ 416899 h 735059"/>
                <a:gd name="connsiteX164" fmla="*/ 397701 w 715862"/>
                <a:gd name="connsiteY164" fmla="*/ 416899 h 735059"/>
                <a:gd name="connsiteX165" fmla="*/ 323647 w 715862"/>
                <a:gd name="connsiteY165" fmla="*/ 490954 h 735059"/>
                <a:gd name="connsiteX166" fmla="*/ 323647 w 715862"/>
                <a:gd name="connsiteY166" fmla="*/ 674719 h 735059"/>
                <a:gd name="connsiteX167" fmla="*/ 383987 w 715862"/>
                <a:gd name="connsiteY167" fmla="*/ 735060 h 735059"/>
                <a:gd name="connsiteX168" fmla="*/ 655522 w 715862"/>
                <a:gd name="connsiteY168" fmla="*/ 735060 h 735059"/>
                <a:gd name="connsiteX169" fmla="*/ 715862 w 715862"/>
                <a:gd name="connsiteY169" fmla="*/ 674719 h 735059"/>
                <a:gd name="connsiteX170" fmla="*/ 715862 w 715862"/>
                <a:gd name="connsiteY170" fmla="*/ 490954 h 735059"/>
                <a:gd name="connsiteX171" fmla="*/ 713120 w 715862"/>
                <a:gd name="connsiteY171" fmla="*/ 477240 h 735059"/>
                <a:gd name="connsiteX172" fmla="*/ 688435 w 715862"/>
                <a:gd name="connsiteY172" fmla="*/ 482725 h 735059"/>
                <a:gd name="connsiteX173" fmla="*/ 688435 w 715862"/>
                <a:gd name="connsiteY173" fmla="*/ 482725 h 735059"/>
                <a:gd name="connsiteX174" fmla="*/ 405930 w 715862"/>
                <a:gd name="connsiteY174" fmla="*/ 309932 h 735059"/>
                <a:gd name="connsiteX175" fmla="*/ 394959 w 715862"/>
                <a:gd name="connsiteY175" fmla="*/ 298961 h 735059"/>
                <a:gd name="connsiteX176" fmla="*/ 405930 w 715862"/>
                <a:gd name="connsiteY176" fmla="*/ 287990 h 735059"/>
                <a:gd name="connsiteX177" fmla="*/ 405930 w 715862"/>
                <a:gd name="connsiteY177" fmla="*/ 309932 h 735059"/>
                <a:gd name="connsiteX178" fmla="*/ 628094 w 715862"/>
                <a:gd name="connsiteY178" fmla="*/ 285247 h 735059"/>
                <a:gd name="connsiteX179" fmla="*/ 639065 w 715862"/>
                <a:gd name="connsiteY179" fmla="*/ 296218 h 735059"/>
                <a:gd name="connsiteX180" fmla="*/ 628094 w 715862"/>
                <a:gd name="connsiteY180" fmla="*/ 307189 h 735059"/>
                <a:gd name="connsiteX181" fmla="*/ 628094 w 715862"/>
                <a:gd name="connsiteY181" fmla="*/ 285247 h 735059"/>
                <a:gd name="connsiteX182" fmla="*/ 381245 w 715862"/>
                <a:gd name="connsiteY182" fmla="*/ 715860 h 735059"/>
                <a:gd name="connsiteX183" fmla="*/ 345589 w 715862"/>
                <a:gd name="connsiteY183" fmla="*/ 691176 h 735059"/>
                <a:gd name="connsiteX184" fmla="*/ 416901 w 715862"/>
                <a:gd name="connsiteY184" fmla="*/ 691176 h 735059"/>
                <a:gd name="connsiteX185" fmla="*/ 463528 w 715862"/>
                <a:gd name="connsiteY185" fmla="*/ 702146 h 735059"/>
                <a:gd name="connsiteX186" fmla="*/ 405930 w 715862"/>
                <a:gd name="connsiteY186" fmla="*/ 715860 h 735059"/>
                <a:gd name="connsiteX187" fmla="*/ 381245 w 715862"/>
                <a:gd name="connsiteY187" fmla="*/ 715860 h 735059"/>
                <a:gd name="connsiteX188" fmla="*/ 381245 w 715862"/>
                <a:gd name="connsiteY188" fmla="*/ 715860 h 735059"/>
                <a:gd name="connsiteX189" fmla="*/ 345589 w 715862"/>
                <a:gd name="connsiteY189" fmla="*/ 554037 h 735059"/>
                <a:gd name="connsiteX190" fmla="*/ 405930 w 715862"/>
                <a:gd name="connsiteY190" fmla="*/ 554037 h 735059"/>
                <a:gd name="connsiteX191" fmla="*/ 405930 w 715862"/>
                <a:gd name="connsiteY191" fmla="*/ 578722 h 735059"/>
                <a:gd name="connsiteX192" fmla="*/ 345589 w 715862"/>
                <a:gd name="connsiteY192" fmla="*/ 578722 h 735059"/>
                <a:gd name="connsiteX193" fmla="*/ 345589 w 715862"/>
                <a:gd name="connsiteY193" fmla="*/ 554037 h 735059"/>
                <a:gd name="connsiteX194" fmla="*/ 455300 w 715862"/>
                <a:gd name="connsiteY194" fmla="*/ 444327 h 735059"/>
                <a:gd name="connsiteX195" fmla="*/ 455300 w 715862"/>
                <a:gd name="connsiteY195" fmla="*/ 493697 h 735059"/>
                <a:gd name="connsiteX196" fmla="*/ 460785 w 715862"/>
                <a:gd name="connsiteY196" fmla="*/ 504668 h 735059"/>
                <a:gd name="connsiteX197" fmla="*/ 471756 w 715862"/>
                <a:gd name="connsiteY197" fmla="*/ 507411 h 735059"/>
                <a:gd name="connsiteX198" fmla="*/ 504670 w 715862"/>
                <a:gd name="connsiteY198" fmla="*/ 499182 h 735059"/>
                <a:gd name="connsiteX199" fmla="*/ 504670 w 715862"/>
                <a:gd name="connsiteY199" fmla="*/ 597922 h 735059"/>
                <a:gd name="connsiteX200" fmla="*/ 430615 w 715862"/>
                <a:gd name="connsiteY200" fmla="*/ 584208 h 735059"/>
                <a:gd name="connsiteX201" fmla="*/ 430615 w 715862"/>
                <a:gd name="connsiteY201" fmla="*/ 507411 h 735059"/>
                <a:gd name="connsiteX202" fmla="*/ 405930 w 715862"/>
                <a:gd name="connsiteY202" fmla="*/ 507411 h 735059"/>
                <a:gd name="connsiteX203" fmla="*/ 405930 w 715862"/>
                <a:gd name="connsiteY203" fmla="*/ 532096 h 735059"/>
                <a:gd name="connsiteX204" fmla="*/ 345589 w 715862"/>
                <a:gd name="connsiteY204" fmla="*/ 532096 h 735059"/>
                <a:gd name="connsiteX205" fmla="*/ 345589 w 715862"/>
                <a:gd name="connsiteY205" fmla="*/ 496439 h 735059"/>
                <a:gd name="connsiteX206" fmla="*/ 394959 w 715862"/>
                <a:gd name="connsiteY206" fmla="*/ 447070 h 735059"/>
                <a:gd name="connsiteX207" fmla="*/ 455300 w 715862"/>
                <a:gd name="connsiteY207" fmla="*/ 447070 h 735059"/>
                <a:gd name="connsiteX208" fmla="*/ 479984 w 715862"/>
                <a:gd name="connsiteY208" fmla="*/ 477240 h 735059"/>
                <a:gd name="connsiteX209" fmla="*/ 479984 w 715862"/>
                <a:gd name="connsiteY209" fmla="*/ 460784 h 735059"/>
                <a:gd name="connsiteX210" fmla="*/ 493698 w 715862"/>
                <a:gd name="connsiteY210" fmla="*/ 474498 h 735059"/>
                <a:gd name="connsiteX211" fmla="*/ 479984 w 715862"/>
                <a:gd name="connsiteY211" fmla="*/ 477240 h 735059"/>
                <a:gd name="connsiteX212" fmla="*/ 430615 w 715862"/>
                <a:gd name="connsiteY212" fmla="*/ 233135 h 735059"/>
                <a:gd name="connsiteX213" fmla="*/ 433358 w 715862"/>
                <a:gd name="connsiteY213" fmla="*/ 233135 h 735059"/>
                <a:gd name="connsiteX214" fmla="*/ 430615 w 715862"/>
                <a:gd name="connsiteY214" fmla="*/ 241363 h 735059"/>
                <a:gd name="connsiteX215" fmla="*/ 430615 w 715862"/>
                <a:gd name="connsiteY215" fmla="*/ 233135 h 735059"/>
                <a:gd name="connsiteX216" fmla="*/ 603409 w 715862"/>
                <a:gd name="connsiteY216" fmla="*/ 241363 h 735059"/>
                <a:gd name="connsiteX217" fmla="*/ 589695 w 715862"/>
                <a:gd name="connsiteY217" fmla="*/ 216678 h 735059"/>
                <a:gd name="connsiteX218" fmla="*/ 578724 w 715862"/>
                <a:gd name="connsiteY218" fmla="*/ 211192 h 735059"/>
                <a:gd name="connsiteX219" fmla="*/ 444329 w 715862"/>
                <a:gd name="connsiteY219" fmla="*/ 211192 h 735059"/>
                <a:gd name="connsiteX220" fmla="*/ 419644 w 715862"/>
                <a:gd name="connsiteY220" fmla="*/ 186508 h 735059"/>
                <a:gd name="connsiteX221" fmla="*/ 419644 w 715862"/>
                <a:gd name="connsiteY221" fmla="*/ 161823 h 735059"/>
                <a:gd name="connsiteX222" fmla="*/ 567753 w 715862"/>
                <a:gd name="connsiteY222" fmla="*/ 161823 h 735059"/>
                <a:gd name="connsiteX223" fmla="*/ 603409 w 715862"/>
                <a:gd name="connsiteY223" fmla="*/ 197478 h 735059"/>
                <a:gd name="connsiteX224" fmla="*/ 603409 w 715862"/>
                <a:gd name="connsiteY224" fmla="*/ 222163 h 735059"/>
                <a:gd name="connsiteX225" fmla="*/ 603409 w 715862"/>
                <a:gd name="connsiteY225" fmla="*/ 241363 h 735059"/>
                <a:gd name="connsiteX226" fmla="*/ 603409 w 715862"/>
                <a:gd name="connsiteY226" fmla="*/ 320903 h 735059"/>
                <a:gd name="connsiteX227" fmla="*/ 518384 w 715862"/>
                <a:gd name="connsiteY227" fmla="*/ 405928 h 735059"/>
                <a:gd name="connsiteX228" fmla="*/ 433358 w 715862"/>
                <a:gd name="connsiteY228" fmla="*/ 320903 h 735059"/>
                <a:gd name="connsiteX229" fmla="*/ 433358 w 715862"/>
                <a:gd name="connsiteY229" fmla="*/ 287990 h 735059"/>
                <a:gd name="connsiteX230" fmla="*/ 466270 w 715862"/>
                <a:gd name="connsiteY230" fmla="*/ 235877 h 735059"/>
                <a:gd name="connsiteX231" fmla="*/ 575981 w 715862"/>
                <a:gd name="connsiteY231" fmla="*/ 235877 h 735059"/>
                <a:gd name="connsiteX232" fmla="*/ 608895 w 715862"/>
                <a:gd name="connsiteY232" fmla="*/ 287990 h 735059"/>
                <a:gd name="connsiteX233" fmla="*/ 608895 w 715862"/>
                <a:gd name="connsiteY233" fmla="*/ 320903 h 735059"/>
                <a:gd name="connsiteX234" fmla="*/ 603409 w 715862"/>
                <a:gd name="connsiteY234" fmla="*/ 320903 h 735059"/>
                <a:gd name="connsiteX235" fmla="*/ 540326 w 715862"/>
                <a:gd name="connsiteY235" fmla="*/ 474498 h 735059"/>
                <a:gd name="connsiteX236" fmla="*/ 554039 w 715862"/>
                <a:gd name="connsiteY236" fmla="*/ 460784 h 735059"/>
                <a:gd name="connsiteX237" fmla="*/ 554039 w 715862"/>
                <a:gd name="connsiteY237" fmla="*/ 477240 h 735059"/>
                <a:gd name="connsiteX238" fmla="*/ 540326 w 715862"/>
                <a:gd name="connsiteY238" fmla="*/ 474498 h 735059"/>
                <a:gd name="connsiteX239" fmla="*/ 518384 w 715862"/>
                <a:gd name="connsiteY239" fmla="*/ 463527 h 735059"/>
                <a:gd name="connsiteX240" fmla="*/ 482727 w 715862"/>
                <a:gd name="connsiteY240" fmla="*/ 427870 h 735059"/>
                <a:gd name="connsiteX241" fmla="*/ 482727 w 715862"/>
                <a:gd name="connsiteY241" fmla="*/ 427870 h 735059"/>
                <a:gd name="connsiteX242" fmla="*/ 556782 w 715862"/>
                <a:gd name="connsiteY242" fmla="*/ 427870 h 735059"/>
                <a:gd name="connsiteX243" fmla="*/ 556782 w 715862"/>
                <a:gd name="connsiteY243" fmla="*/ 427870 h 735059"/>
                <a:gd name="connsiteX244" fmla="*/ 518384 w 715862"/>
                <a:gd name="connsiteY244" fmla="*/ 463527 h 735059"/>
                <a:gd name="connsiteX245" fmla="*/ 688435 w 715862"/>
                <a:gd name="connsiteY245" fmla="*/ 652777 h 735059"/>
                <a:gd name="connsiteX246" fmla="*/ 688435 w 715862"/>
                <a:gd name="connsiteY246" fmla="*/ 680205 h 735059"/>
                <a:gd name="connsiteX247" fmla="*/ 652779 w 715862"/>
                <a:gd name="connsiteY247" fmla="*/ 715860 h 735059"/>
                <a:gd name="connsiteX248" fmla="*/ 630837 w 715862"/>
                <a:gd name="connsiteY248" fmla="*/ 715860 h 735059"/>
                <a:gd name="connsiteX249" fmla="*/ 422387 w 715862"/>
                <a:gd name="connsiteY249" fmla="*/ 666491 h 735059"/>
                <a:gd name="connsiteX250" fmla="*/ 419644 w 715862"/>
                <a:gd name="connsiteY250" fmla="*/ 666491 h 735059"/>
                <a:gd name="connsiteX251" fmla="*/ 345589 w 715862"/>
                <a:gd name="connsiteY251" fmla="*/ 666491 h 735059"/>
                <a:gd name="connsiteX252" fmla="*/ 345589 w 715862"/>
                <a:gd name="connsiteY252" fmla="*/ 606150 h 735059"/>
                <a:gd name="connsiteX253" fmla="*/ 419644 w 715862"/>
                <a:gd name="connsiteY253" fmla="*/ 606150 h 735059"/>
                <a:gd name="connsiteX254" fmla="*/ 688435 w 715862"/>
                <a:gd name="connsiteY254" fmla="*/ 652777 h 735059"/>
                <a:gd name="connsiteX255" fmla="*/ 688435 w 715862"/>
                <a:gd name="connsiteY255" fmla="*/ 603408 h 735059"/>
                <a:gd name="connsiteX256" fmla="*/ 688435 w 715862"/>
                <a:gd name="connsiteY256" fmla="*/ 625349 h 735059"/>
                <a:gd name="connsiteX257" fmla="*/ 586953 w 715862"/>
                <a:gd name="connsiteY257" fmla="*/ 608893 h 735059"/>
                <a:gd name="connsiteX258" fmla="*/ 614381 w 715862"/>
                <a:gd name="connsiteY258" fmla="*/ 603408 h 735059"/>
                <a:gd name="connsiteX259" fmla="*/ 688435 w 715862"/>
                <a:gd name="connsiteY259" fmla="*/ 603408 h 735059"/>
                <a:gd name="connsiteX260" fmla="*/ 688435 w 715862"/>
                <a:gd name="connsiteY260" fmla="*/ 554037 h 735059"/>
                <a:gd name="connsiteX261" fmla="*/ 688435 w 715862"/>
                <a:gd name="connsiteY261" fmla="*/ 578722 h 735059"/>
                <a:gd name="connsiteX262" fmla="*/ 628094 w 715862"/>
                <a:gd name="connsiteY262" fmla="*/ 578722 h 735059"/>
                <a:gd name="connsiteX263" fmla="*/ 628094 w 715862"/>
                <a:gd name="connsiteY263" fmla="*/ 554037 h 735059"/>
                <a:gd name="connsiteX264" fmla="*/ 688435 w 715862"/>
                <a:gd name="connsiteY264" fmla="*/ 554037 h 735059"/>
                <a:gd name="connsiteX265" fmla="*/ 578724 w 715862"/>
                <a:gd name="connsiteY265" fmla="*/ 532096 h 735059"/>
                <a:gd name="connsiteX266" fmla="*/ 578724 w 715862"/>
                <a:gd name="connsiteY266" fmla="*/ 556780 h 735059"/>
                <a:gd name="connsiteX267" fmla="*/ 554039 w 715862"/>
                <a:gd name="connsiteY267" fmla="*/ 556780 h 735059"/>
                <a:gd name="connsiteX268" fmla="*/ 554039 w 715862"/>
                <a:gd name="connsiteY268" fmla="*/ 532096 h 735059"/>
                <a:gd name="connsiteX269" fmla="*/ 578724 w 715862"/>
                <a:gd name="connsiteY269" fmla="*/ 532096 h 735059"/>
                <a:gd name="connsiteX270" fmla="*/ 518384 w 715862"/>
                <a:gd name="connsiteY270" fmla="*/ 370273 h 735059"/>
                <a:gd name="connsiteX271" fmla="*/ 474499 w 715862"/>
                <a:gd name="connsiteY271" fmla="*/ 356559 h 735059"/>
                <a:gd name="connsiteX272" fmla="*/ 488213 w 715862"/>
                <a:gd name="connsiteY272" fmla="*/ 337359 h 735059"/>
                <a:gd name="connsiteX273" fmla="*/ 548553 w 715862"/>
                <a:gd name="connsiteY273" fmla="*/ 337359 h 735059"/>
                <a:gd name="connsiteX274" fmla="*/ 562267 w 715862"/>
                <a:gd name="connsiteY274" fmla="*/ 356559 h 735059"/>
                <a:gd name="connsiteX275" fmla="*/ 518384 w 715862"/>
                <a:gd name="connsiteY275" fmla="*/ 370273 h 735059"/>
                <a:gd name="connsiteX276" fmla="*/ 518384 w 715862"/>
                <a:gd name="connsiteY276" fmla="*/ 370273 h 735059"/>
                <a:gd name="connsiteX277" fmla="*/ 559525 w 715862"/>
                <a:gd name="connsiteY277" fmla="*/ 309932 h 735059"/>
                <a:gd name="connsiteX278" fmla="*/ 540326 w 715862"/>
                <a:gd name="connsiteY278" fmla="*/ 290732 h 735059"/>
                <a:gd name="connsiteX279" fmla="*/ 551296 w 715862"/>
                <a:gd name="connsiteY279" fmla="*/ 274276 h 735059"/>
                <a:gd name="connsiteX280" fmla="*/ 570496 w 715862"/>
                <a:gd name="connsiteY280" fmla="*/ 277018 h 735059"/>
                <a:gd name="connsiteX281" fmla="*/ 573239 w 715862"/>
                <a:gd name="connsiteY281" fmla="*/ 296218 h 735059"/>
                <a:gd name="connsiteX282" fmla="*/ 559525 w 715862"/>
                <a:gd name="connsiteY282" fmla="*/ 309932 h 735059"/>
                <a:gd name="connsiteX283" fmla="*/ 559525 w 715862"/>
                <a:gd name="connsiteY283" fmla="*/ 309932 h 735059"/>
                <a:gd name="connsiteX284" fmla="*/ 493698 w 715862"/>
                <a:gd name="connsiteY284" fmla="*/ 290732 h 735059"/>
                <a:gd name="connsiteX285" fmla="*/ 474499 w 715862"/>
                <a:gd name="connsiteY285" fmla="*/ 309932 h 735059"/>
                <a:gd name="connsiteX286" fmla="*/ 458042 w 715862"/>
                <a:gd name="connsiteY286" fmla="*/ 298961 h 735059"/>
                <a:gd name="connsiteX287" fmla="*/ 460785 w 715862"/>
                <a:gd name="connsiteY287" fmla="*/ 279761 h 735059"/>
                <a:gd name="connsiteX288" fmla="*/ 479984 w 715862"/>
                <a:gd name="connsiteY288" fmla="*/ 277018 h 735059"/>
                <a:gd name="connsiteX289" fmla="*/ 493698 w 715862"/>
                <a:gd name="connsiteY289" fmla="*/ 290732 h 735059"/>
                <a:gd name="connsiteX290" fmla="*/ 493698 w 715862"/>
                <a:gd name="connsiteY290" fmla="*/ 290732 h 735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715862" h="735059">
                  <a:moveTo>
                    <a:pt x="0" y="628092"/>
                  </a:moveTo>
                  <a:cubicBezTo>
                    <a:pt x="0" y="633577"/>
                    <a:pt x="5486" y="639063"/>
                    <a:pt x="10972" y="639063"/>
                  </a:cubicBezTo>
                  <a:lnTo>
                    <a:pt x="293476" y="639063"/>
                  </a:lnTo>
                  <a:lnTo>
                    <a:pt x="293476" y="614379"/>
                  </a:lnTo>
                  <a:lnTo>
                    <a:pt x="21943" y="614379"/>
                  </a:lnTo>
                  <a:lnTo>
                    <a:pt x="21943" y="589694"/>
                  </a:lnTo>
                  <a:lnTo>
                    <a:pt x="293476" y="589694"/>
                  </a:lnTo>
                  <a:lnTo>
                    <a:pt x="293476" y="565008"/>
                  </a:lnTo>
                  <a:lnTo>
                    <a:pt x="233135" y="565008"/>
                  </a:lnTo>
                  <a:lnTo>
                    <a:pt x="233135" y="282504"/>
                  </a:lnTo>
                  <a:cubicBezTo>
                    <a:pt x="233135" y="277018"/>
                    <a:pt x="227650" y="271533"/>
                    <a:pt x="222164" y="271533"/>
                  </a:cubicBezTo>
                  <a:lnTo>
                    <a:pt x="74055" y="271533"/>
                  </a:lnTo>
                  <a:cubicBezTo>
                    <a:pt x="68569" y="271533"/>
                    <a:pt x="63084" y="277018"/>
                    <a:pt x="63084" y="282504"/>
                  </a:cubicBezTo>
                  <a:lnTo>
                    <a:pt x="63084" y="565008"/>
                  </a:lnTo>
                  <a:lnTo>
                    <a:pt x="27428" y="565008"/>
                  </a:lnTo>
                  <a:lnTo>
                    <a:pt x="27428" y="515639"/>
                  </a:lnTo>
                  <a:lnTo>
                    <a:pt x="2743" y="515639"/>
                  </a:lnTo>
                  <a:lnTo>
                    <a:pt x="2743" y="628092"/>
                  </a:lnTo>
                  <a:lnTo>
                    <a:pt x="0" y="628092"/>
                  </a:lnTo>
                  <a:close/>
                  <a:moveTo>
                    <a:pt x="87769" y="296218"/>
                  </a:moveTo>
                  <a:lnTo>
                    <a:pt x="211193" y="296218"/>
                  </a:lnTo>
                  <a:lnTo>
                    <a:pt x="211193" y="567751"/>
                  </a:lnTo>
                  <a:lnTo>
                    <a:pt x="87769" y="567751"/>
                  </a:lnTo>
                  <a:lnTo>
                    <a:pt x="87769" y="296218"/>
                  </a:lnTo>
                  <a:close/>
                  <a:moveTo>
                    <a:pt x="639065" y="345587"/>
                  </a:moveTo>
                  <a:lnTo>
                    <a:pt x="663750" y="345587"/>
                  </a:lnTo>
                  <a:lnTo>
                    <a:pt x="663750" y="394958"/>
                  </a:lnTo>
                  <a:lnTo>
                    <a:pt x="639065" y="394958"/>
                  </a:lnTo>
                  <a:lnTo>
                    <a:pt x="639065" y="345587"/>
                  </a:lnTo>
                  <a:close/>
                  <a:moveTo>
                    <a:pt x="296219" y="493697"/>
                  </a:moveTo>
                  <a:lnTo>
                    <a:pt x="296219" y="518382"/>
                  </a:lnTo>
                  <a:lnTo>
                    <a:pt x="271535" y="518382"/>
                  </a:lnTo>
                  <a:cubicBezTo>
                    <a:pt x="266049" y="518382"/>
                    <a:pt x="260563" y="512896"/>
                    <a:pt x="260563" y="507411"/>
                  </a:cubicBezTo>
                  <a:lnTo>
                    <a:pt x="260563" y="285247"/>
                  </a:lnTo>
                  <a:cubicBezTo>
                    <a:pt x="260563" y="279761"/>
                    <a:pt x="266049" y="274276"/>
                    <a:pt x="271535" y="274276"/>
                  </a:cubicBezTo>
                  <a:lnTo>
                    <a:pt x="356560" y="274276"/>
                  </a:lnTo>
                  <a:lnTo>
                    <a:pt x="356560" y="298961"/>
                  </a:lnTo>
                  <a:lnTo>
                    <a:pt x="282506" y="298961"/>
                  </a:lnTo>
                  <a:lnTo>
                    <a:pt x="282506" y="496439"/>
                  </a:lnTo>
                  <a:lnTo>
                    <a:pt x="296219" y="496439"/>
                  </a:lnTo>
                  <a:close/>
                  <a:moveTo>
                    <a:pt x="0" y="159080"/>
                  </a:moveTo>
                  <a:cubicBezTo>
                    <a:pt x="0" y="159080"/>
                    <a:pt x="0" y="161823"/>
                    <a:pt x="0" y="161823"/>
                  </a:cubicBezTo>
                  <a:cubicBezTo>
                    <a:pt x="0" y="161823"/>
                    <a:pt x="0" y="493697"/>
                    <a:pt x="0" y="493697"/>
                  </a:cubicBezTo>
                  <a:lnTo>
                    <a:pt x="24686" y="493697"/>
                  </a:lnTo>
                  <a:lnTo>
                    <a:pt x="24686" y="235877"/>
                  </a:lnTo>
                  <a:cubicBezTo>
                    <a:pt x="38399" y="246849"/>
                    <a:pt x="54855" y="249591"/>
                    <a:pt x="71312" y="246849"/>
                  </a:cubicBezTo>
                  <a:cubicBezTo>
                    <a:pt x="87769" y="244106"/>
                    <a:pt x="101483" y="235877"/>
                    <a:pt x="112454" y="222163"/>
                  </a:cubicBezTo>
                  <a:cubicBezTo>
                    <a:pt x="123425" y="238620"/>
                    <a:pt x="142624" y="246849"/>
                    <a:pt x="161824" y="246849"/>
                  </a:cubicBezTo>
                  <a:cubicBezTo>
                    <a:pt x="181023" y="246849"/>
                    <a:pt x="200223" y="238620"/>
                    <a:pt x="211193" y="222163"/>
                  </a:cubicBezTo>
                  <a:cubicBezTo>
                    <a:pt x="222164" y="238620"/>
                    <a:pt x="241364" y="246849"/>
                    <a:pt x="260563" y="246849"/>
                  </a:cubicBezTo>
                  <a:cubicBezTo>
                    <a:pt x="279763" y="246849"/>
                    <a:pt x="298962" y="238620"/>
                    <a:pt x="309933" y="222163"/>
                  </a:cubicBezTo>
                  <a:cubicBezTo>
                    <a:pt x="329132" y="246849"/>
                    <a:pt x="362046" y="255077"/>
                    <a:pt x="389473" y="238620"/>
                  </a:cubicBezTo>
                  <a:lnTo>
                    <a:pt x="378502" y="216678"/>
                  </a:lnTo>
                  <a:cubicBezTo>
                    <a:pt x="367532" y="222163"/>
                    <a:pt x="353818" y="222163"/>
                    <a:pt x="342846" y="216678"/>
                  </a:cubicBezTo>
                  <a:cubicBezTo>
                    <a:pt x="331875" y="211192"/>
                    <a:pt x="323647" y="197478"/>
                    <a:pt x="323647" y="183765"/>
                  </a:cubicBezTo>
                  <a:lnTo>
                    <a:pt x="323647" y="172794"/>
                  </a:lnTo>
                  <a:lnTo>
                    <a:pt x="373017" y="172794"/>
                  </a:lnTo>
                  <a:lnTo>
                    <a:pt x="373017" y="148109"/>
                  </a:lnTo>
                  <a:lnTo>
                    <a:pt x="320904" y="148109"/>
                  </a:lnTo>
                  <a:lnTo>
                    <a:pt x="320904" y="24685"/>
                  </a:lnTo>
                  <a:lnTo>
                    <a:pt x="394959" y="24685"/>
                  </a:lnTo>
                  <a:lnTo>
                    <a:pt x="394959" y="109710"/>
                  </a:lnTo>
                  <a:lnTo>
                    <a:pt x="419644" y="109710"/>
                  </a:lnTo>
                  <a:lnTo>
                    <a:pt x="419644" y="24685"/>
                  </a:lnTo>
                  <a:lnTo>
                    <a:pt x="482727" y="24685"/>
                  </a:lnTo>
                  <a:lnTo>
                    <a:pt x="490956" y="123424"/>
                  </a:lnTo>
                  <a:lnTo>
                    <a:pt x="515641" y="120681"/>
                  </a:lnTo>
                  <a:lnTo>
                    <a:pt x="507412" y="21942"/>
                  </a:lnTo>
                  <a:lnTo>
                    <a:pt x="570496" y="21942"/>
                  </a:lnTo>
                  <a:lnTo>
                    <a:pt x="586953" y="123424"/>
                  </a:lnTo>
                  <a:lnTo>
                    <a:pt x="611638" y="120681"/>
                  </a:lnTo>
                  <a:lnTo>
                    <a:pt x="595181" y="24685"/>
                  </a:lnTo>
                  <a:lnTo>
                    <a:pt x="658264" y="24685"/>
                  </a:lnTo>
                  <a:lnTo>
                    <a:pt x="688435" y="148109"/>
                  </a:lnTo>
                  <a:lnTo>
                    <a:pt x="641808" y="148109"/>
                  </a:lnTo>
                  <a:lnTo>
                    <a:pt x="641808" y="172794"/>
                  </a:lnTo>
                  <a:lnTo>
                    <a:pt x="691178" y="172794"/>
                  </a:lnTo>
                  <a:lnTo>
                    <a:pt x="691178" y="183765"/>
                  </a:lnTo>
                  <a:cubicBezTo>
                    <a:pt x="691178" y="202964"/>
                    <a:pt x="674721" y="219421"/>
                    <a:pt x="655522" y="219421"/>
                  </a:cubicBezTo>
                  <a:lnTo>
                    <a:pt x="655522" y="244106"/>
                  </a:lnTo>
                  <a:cubicBezTo>
                    <a:pt x="669236" y="244106"/>
                    <a:pt x="682950" y="238620"/>
                    <a:pt x="691178" y="233135"/>
                  </a:cubicBezTo>
                  <a:lnTo>
                    <a:pt x="691178" y="416899"/>
                  </a:lnTo>
                  <a:lnTo>
                    <a:pt x="715862" y="416899"/>
                  </a:lnTo>
                  <a:cubicBezTo>
                    <a:pt x="715862" y="416899"/>
                    <a:pt x="715862" y="159080"/>
                    <a:pt x="715862" y="159080"/>
                  </a:cubicBezTo>
                  <a:cubicBezTo>
                    <a:pt x="715862" y="159080"/>
                    <a:pt x="715862" y="156337"/>
                    <a:pt x="715862" y="156337"/>
                  </a:cubicBezTo>
                  <a:cubicBezTo>
                    <a:pt x="715862" y="156337"/>
                    <a:pt x="680207" y="8228"/>
                    <a:pt x="680207" y="8228"/>
                  </a:cubicBezTo>
                  <a:cubicBezTo>
                    <a:pt x="680207" y="2742"/>
                    <a:pt x="674721" y="0"/>
                    <a:pt x="669236" y="0"/>
                  </a:cubicBezTo>
                  <a:lnTo>
                    <a:pt x="54855" y="0"/>
                  </a:lnTo>
                  <a:cubicBezTo>
                    <a:pt x="49370" y="0"/>
                    <a:pt x="43884" y="2742"/>
                    <a:pt x="43884" y="8228"/>
                  </a:cubicBezTo>
                  <a:lnTo>
                    <a:pt x="0" y="159080"/>
                  </a:lnTo>
                  <a:close/>
                  <a:moveTo>
                    <a:pt x="296219" y="150852"/>
                  </a:moveTo>
                  <a:lnTo>
                    <a:pt x="222164" y="150852"/>
                  </a:lnTo>
                  <a:lnTo>
                    <a:pt x="233135" y="27428"/>
                  </a:lnTo>
                  <a:lnTo>
                    <a:pt x="296219" y="27428"/>
                  </a:lnTo>
                  <a:lnTo>
                    <a:pt x="296219" y="150852"/>
                  </a:lnTo>
                  <a:close/>
                  <a:moveTo>
                    <a:pt x="222164" y="172794"/>
                  </a:moveTo>
                  <a:lnTo>
                    <a:pt x="296219" y="172794"/>
                  </a:lnTo>
                  <a:lnTo>
                    <a:pt x="296219" y="183765"/>
                  </a:lnTo>
                  <a:cubicBezTo>
                    <a:pt x="296219" y="202964"/>
                    <a:pt x="279763" y="219421"/>
                    <a:pt x="260563" y="219421"/>
                  </a:cubicBezTo>
                  <a:cubicBezTo>
                    <a:pt x="241364" y="219421"/>
                    <a:pt x="224907" y="202964"/>
                    <a:pt x="224907" y="183765"/>
                  </a:cubicBezTo>
                  <a:lnTo>
                    <a:pt x="224907" y="172794"/>
                  </a:lnTo>
                  <a:close/>
                  <a:moveTo>
                    <a:pt x="197480" y="150852"/>
                  </a:moveTo>
                  <a:lnTo>
                    <a:pt x="126167" y="150852"/>
                  </a:lnTo>
                  <a:lnTo>
                    <a:pt x="145367" y="27428"/>
                  </a:lnTo>
                  <a:lnTo>
                    <a:pt x="208450" y="27428"/>
                  </a:lnTo>
                  <a:lnTo>
                    <a:pt x="197480" y="150852"/>
                  </a:lnTo>
                  <a:close/>
                  <a:moveTo>
                    <a:pt x="123425" y="172794"/>
                  </a:moveTo>
                  <a:lnTo>
                    <a:pt x="197480" y="172794"/>
                  </a:lnTo>
                  <a:lnTo>
                    <a:pt x="197480" y="183765"/>
                  </a:lnTo>
                  <a:cubicBezTo>
                    <a:pt x="197480" y="202964"/>
                    <a:pt x="181023" y="219421"/>
                    <a:pt x="161824" y="219421"/>
                  </a:cubicBezTo>
                  <a:cubicBezTo>
                    <a:pt x="142624" y="219421"/>
                    <a:pt x="126167" y="202964"/>
                    <a:pt x="126167" y="183765"/>
                  </a:cubicBezTo>
                  <a:lnTo>
                    <a:pt x="126167" y="172794"/>
                  </a:lnTo>
                  <a:close/>
                  <a:moveTo>
                    <a:pt x="101483" y="150852"/>
                  </a:moveTo>
                  <a:lnTo>
                    <a:pt x="30171" y="150852"/>
                  </a:lnTo>
                  <a:lnTo>
                    <a:pt x="60341" y="27428"/>
                  </a:lnTo>
                  <a:lnTo>
                    <a:pt x="123425" y="27428"/>
                  </a:lnTo>
                  <a:lnTo>
                    <a:pt x="112454" y="87768"/>
                  </a:lnTo>
                  <a:lnTo>
                    <a:pt x="101483" y="150852"/>
                  </a:lnTo>
                  <a:close/>
                  <a:moveTo>
                    <a:pt x="24686" y="172794"/>
                  </a:moveTo>
                  <a:lnTo>
                    <a:pt x="98740" y="172794"/>
                  </a:lnTo>
                  <a:lnTo>
                    <a:pt x="98740" y="183765"/>
                  </a:lnTo>
                  <a:cubicBezTo>
                    <a:pt x="98740" y="202964"/>
                    <a:pt x="82283" y="219421"/>
                    <a:pt x="63084" y="219421"/>
                  </a:cubicBezTo>
                  <a:cubicBezTo>
                    <a:pt x="43884" y="219421"/>
                    <a:pt x="27428" y="202964"/>
                    <a:pt x="27428" y="183765"/>
                  </a:cubicBezTo>
                  <a:lnTo>
                    <a:pt x="27428" y="172794"/>
                  </a:lnTo>
                  <a:close/>
                  <a:moveTo>
                    <a:pt x="112454" y="394958"/>
                  </a:moveTo>
                  <a:lnTo>
                    <a:pt x="137138" y="394958"/>
                  </a:lnTo>
                  <a:lnTo>
                    <a:pt x="137138" y="469012"/>
                  </a:lnTo>
                  <a:lnTo>
                    <a:pt x="112454" y="469012"/>
                  </a:lnTo>
                  <a:lnTo>
                    <a:pt x="112454" y="394958"/>
                  </a:lnTo>
                  <a:close/>
                  <a:moveTo>
                    <a:pt x="688435" y="482725"/>
                  </a:moveTo>
                  <a:cubicBezTo>
                    <a:pt x="688435" y="485468"/>
                    <a:pt x="688435" y="488211"/>
                    <a:pt x="688435" y="493697"/>
                  </a:cubicBezTo>
                  <a:lnTo>
                    <a:pt x="688435" y="529353"/>
                  </a:lnTo>
                  <a:lnTo>
                    <a:pt x="628094" y="529353"/>
                  </a:lnTo>
                  <a:lnTo>
                    <a:pt x="628094" y="504668"/>
                  </a:lnTo>
                  <a:lnTo>
                    <a:pt x="603409" y="504668"/>
                  </a:lnTo>
                  <a:lnTo>
                    <a:pt x="603409" y="581465"/>
                  </a:lnTo>
                  <a:lnTo>
                    <a:pt x="529355" y="595179"/>
                  </a:lnTo>
                  <a:lnTo>
                    <a:pt x="529355" y="496439"/>
                  </a:lnTo>
                  <a:lnTo>
                    <a:pt x="562267" y="504668"/>
                  </a:lnTo>
                  <a:cubicBezTo>
                    <a:pt x="565010" y="504668"/>
                    <a:pt x="570496" y="504668"/>
                    <a:pt x="573239" y="501925"/>
                  </a:cubicBezTo>
                  <a:cubicBezTo>
                    <a:pt x="575981" y="499182"/>
                    <a:pt x="578724" y="496439"/>
                    <a:pt x="578724" y="490954"/>
                  </a:cubicBezTo>
                  <a:lnTo>
                    <a:pt x="578724" y="441584"/>
                  </a:lnTo>
                  <a:lnTo>
                    <a:pt x="639065" y="441584"/>
                  </a:lnTo>
                  <a:cubicBezTo>
                    <a:pt x="655522" y="441584"/>
                    <a:pt x="669236" y="449813"/>
                    <a:pt x="677464" y="460784"/>
                  </a:cubicBezTo>
                  <a:lnTo>
                    <a:pt x="696664" y="447070"/>
                  </a:lnTo>
                  <a:cubicBezTo>
                    <a:pt x="682950" y="427870"/>
                    <a:pt x="661007" y="416899"/>
                    <a:pt x="636322" y="416899"/>
                  </a:cubicBezTo>
                  <a:lnTo>
                    <a:pt x="575981" y="416899"/>
                  </a:lnTo>
                  <a:lnTo>
                    <a:pt x="575981" y="411414"/>
                  </a:lnTo>
                  <a:cubicBezTo>
                    <a:pt x="603409" y="392215"/>
                    <a:pt x="619866" y="364787"/>
                    <a:pt x="625351" y="331874"/>
                  </a:cubicBezTo>
                  <a:lnTo>
                    <a:pt x="625351" y="331874"/>
                  </a:lnTo>
                  <a:cubicBezTo>
                    <a:pt x="644550" y="331874"/>
                    <a:pt x="661007" y="315418"/>
                    <a:pt x="661007" y="296218"/>
                  </a:cubicBezTo>
                  <a:cubicBezTo>
                    <a:pt x="661007" y="277018"/>
                    <a:pt x="644550" y="260562"/>
                    <a:pt x="625351" y="260562"/>
                  </a:cubicBezTo>
                  <a:lnTo>
                    <a:pt x="625351" y="200221"/>
                  </a:lnTo>
                  <a:cubicBezTo>
                    <a:pt x="625351" y="167308"/>
                    <a:pt x="597924" y="139880"/>
                    <a:pt x="565010" y="139880"/>
                  </a:cubicBezTo>
                  <a:lnTo>
                    <a:pt x="405930" y="139880"/>
                  </a:lnTo>
                  <a:cubicBezTo>
                    <a:pt x="400444" y="139880"/>
                    <a:pt x="394959" y="145366"/>
                    <a:pt x="394959" y="150852"/>
                  </a:cubicBezTo>
                  <a:lnTo>
                    <a:pt x="394959" y="186508"/>
                  </a:lnTo>
                  <a:cubicBezTo>
                    <a:pt x="394959" y="197478"/>
                    <a:pt x="400444" y="211192"/>
                    <a:pt x="408673" y="219421"/>
                  </a:cubicBezTo>
                  <a:cubicBezTo>
                    <a:pt x="408673" y="222163"/>
                    <a:pt x="408673" y="260562"/>
                    <a:pt x="408673" y="260562"/>
                  </a:cubicBezTo>
                  <a:cubicBezTo>
                    <a:pt x="389473" y="260562"/>
                    <a:pt x="373017" y="277018"/>
                    <a:pt x="373017" y="296218"/>
                  </a:cubicBezTo>
                  <a:cubicBezTo>
                    <a:pt x="373017" y="315418"/>
                    <a:pt x="389473" y="331874"/>
                    <a:pt x="408673" y="331874"/>
                  </a:cubicBezTo>
                  <a:lnTo>
                    <a:pt x="408673" y="331874"/>
                  </a:lnTo>
                  <a:cubicBezTo>
                    <a:pt x="411415" y="364787"/>
                    <a:pt x="430615" y="392215"/>
                    <a:pt x="458042" y="411414"/>
                  </a:cubicBezTo>
                  <a:lnTo>
                    <a:pt x="458042" y="416899"/>
                  </a:lnTo>
                  <a:lnTo>
                    <a:pt x="397701" y="416899"/>
                  </a:lnTo>
                  <a:cubicBezTo>
                    <a:pt x="356560" y="416899"/>
                    <a:pt x="323647" y="449813"/>
                    <a:pt x="323647" y="490954"/>
                  </a:cubicBezTo>
                  <a:lnTo>
                    <a:pt x="323647" y="674719"/>
                  </a:lnTo>
                  <a:cubicBezTo>
                    <a:pt x="323647" y="707632"/>
                    <a:pt x="351075" y="735060"/>
                    <a:pt x="383987" y="735060"/>
                  </a:cubicBezTo>
                  <a:lnTo>
                    <a:pt x="655522" y="735060"/>
                  </a:lnTo>
                  <a:cubicBezTo>
                    <a:pt x="688435" y="735060"/>
                    <a:pt x="715862" y="707632"/>
                    <a:pt x="715862" y="674719"/>
                  </a:cubicBezTo>
                  <a:lnTo>
                    <a:pt x="715862" y="490954"/>
                  </a:lnTo>
                  <a:cubicBezTo>
                    <a:pt x="715862" y="485468"/>
                    <a:pt x="715862" y="479983"/>
                    <a:pt x="713120" y="477240"/>
                  </a:cubicBezTo>
                  <a:lnTo>
                    <a:pt x="688435" y="482725"/>
                  </a:lnTo>
                  <a:lnTo>
                    <a:pt x="688435" y="482725"/>
                  </a:lnTo>
                  <a:close/>
                  <a:moveTo>
                    <a:pt x="405930" y="309932"/>
                  </a:moveTo>
                  <a:cubicBezTo>
                    <a:pt x="400444" y="309932"/>
                    <a:pt x="394959" y="304446"/>
                    <a:pt x="394959" y="298961"/>
                  </a:cubicBezTo>
                  <a:cubicBezTo>
                    <a:pt x="394959" y="293475"/>
                    <a:pt x="400444" y="287990"/>
                    <a:pt x="405930" y="287990"/>
                  </a:cubicBezTo>
                  <a:lnTo>
                    <a:pt x="405930" y="309932"/>
                  </a:lnTo>
                  <a:close/>
                  <a:moveTo>
                    <a:pt x="628094" y="285247"/>
                  </a:moveTo>
                  <a:cubicBezTo>
                    <a:pt x="633579" y="285247"/>
                    <a:pt x="639065" y="290732"/>
                    <a:pt x="639065" y="296218"/>
                  </a:cubicBezTo>
                  <a:cubicBezTo>
                    <a:pt x="639065" y="301704"/>
                    <a:pt x="633579" y="307189"/>
                    <a:pt x="628094" y="307189"/>
                  </a:cubicBezTo>
                  <a:lnTo>
                    <a:pt x="628094" y="285247"/>
                  </a:lnTo>
                  <a:close/>
                  <a:moveTo>
                    <a:pt x="381245" y="715860"/>
                  </a:moveTo>
                  <a:cubicBezTo>
                    <a:pt x="364789" y="715860"/>
                    <a:pt x="351075" y="704889"/>
                    <a:pt x="345589" y="691176"/>
                  </a:cubicBezTo>
                  <a:lnTo>
                    <a:pt x="416901" y="691176"/>
                  </a:lnTo>
                  <a:lnTo>
                    <a:pt x="463528" y="702146"/>
                  </a:lnTo>
                  <a:lnTo>
                    <a:pt x="405930" y="715860"/>
                  </a:lnTo>
                  <a:lnTo>
                    <a:pt x="381245" y="715860"/>
                  </a:lnTo>
                  <a:lnTo>
                    <a:pt x="381245" y="715860"/>
                  </a:lnTo>
                  <a:close/>
                  <a:moveTo>
                    <a:pt x="345589" y="554037"/>
                  </a:moveTo>
                  <a:lnTo>
                    <a:pt x="405930" y="554037"/>
                  </a:lnTo>
                  <a:lnTo>
                    <a:pt x="405930" y="578722"/>
                  </a:lnTo>
                  <a:lnTo>
                    <a:pt x="345589" y="578722"/>
                  </a:lnTo>
                  <a:lnTo>
                    <a:pt x="345589" y="554037"/>
                  </a:lnTo>
                  <a:close/>
                  <a:moveTo>
                    <a:pt x="455300" y="444327"/>
                  </a:moveTo>
                  <a:lnTo>
                    <a:pt x="455300" y="493697"/>
                  </a:lnTo>
                  <a:cubicBezTo>
                    <a:pt x="455300" y="496439"/>
                    <a:pt x="458042" y="501925"/>
                    <a:pt x="460785" y="504668"/>
                  </a:cubicBezTo>
                  <a:cubicBezTo>
                    <a:pt x="463528" y="507411"/>
                    <a:pt x="469013" y="507411"/>
                    <a:pt x="471756" y="507411"/>
                  </a:cubicBezTo>
                  <a:lnTo>
                    <a:pt x="504670" y="499182"/>
                  </a:lnTo>
                  <a:lnTo>
                    <a:pt x="504670" y="597922"/>
                  </a:lnTo>
                  <a:lnTo>
                    <a:pt x="430615" y="584208"/>
                  </a:lnTo>
                  <a:lnTo>
                    <a:pt x="430615" y="507411"/>
                  </a:lnTo>
                  <a:lnTo>
                    <a:pt x="405930" y="507411"/>
                  </a:lnTo>
                  <a:lnTo>
                    <a:pt x="405930" y="532096"/>
                  </a:lnTo>
                  <a:lnTo>
                    <a:pt x="345589" y="532096"/>
                  </a:lnTo>
                  <a:lnTo>
                    <a:pt x="345589" y="496439"/>
                  </a:lnTo>
                  <a:cubicBezTo>
                    <a:pt x="345589" y="469012"/>
                    <a:pt x="367532" y="447070"/>
                    <a:pt x="394959" y="447070"/>
                  </a:cubicBezTo>
                  <a:lnTo>
                    <a:pt x="455300" y="447070"/>
                  </a:lnTo>
                  <a:close/>
                  <a:moveTo>
                    <a:pt x="479984" y="477240"/>
                  </a:moveTo>
                  <a:lnTo>
                    <a:pt x="479984" y="460784"/>
                  </a:lnTo>
                  <a:lnTo>
                    <a:pt x="493698" y="474498"/>
                  </a:lnTo>
                  <a:lnTo>
                    <a:pt x="479984" y="477240"/>
                  </a:lnTo>
                  <a:close/>
                  <a:moveTo>
                    <a:pt x="430615" y="233135"/>
                  </a:moveTo>
                  <a:cubicBezTo>
                    <a:pt x="430615" y="233135"/>
                    <a:pt x="433358" y="233135"/>
                    <a:pt x="433358" y="233135"/>
                  </a:cubicBezTo>
                  <a:lnTo>
                    <a:pt x="430615" y="241363"/>
                  </a:lnTo>
                  <a:lnTo>
                    <a:pt x="430615" y="233135"/>
                  </a:lnTo>
                  <a:close/>
                  <a:moveTo>
                    <a:pt x="603409" y="241363"/>
                  </a:moveTo>
                  <a:lnTo>
                    <a:pt x="589695" y="216678"/>
                  </a:lnTo>
                  <a:cubicBezTo>
                    <a:pt x="586953" y="213935"/>
                    <a:pt x="584210" y="211192"/>
                    <a:pt x="578724" y="211192"/>
                  </a:cubicBezTo>
                  <a:lnTo>
                    <a:pt x="444329" y="211192"/>
                  </a:lnTo>
                  <a:cubicBezTo>
                    <a:pt x="430615" y="211192"/>
                    <a:pt x="419644" y="200221"/>
                    <a:pt x="419644" y="186508"/>
                  </a:cubicBezTo>
                  <a:lnTo>
                    <a:pt x="419644" y="161823"/>
                  </a:lnTo>
                  <a:lnTo>
                    <a:pt x="567753" y="161823"/>
                  </a:lnTo>
                  <a:cubicBezTo>
                    <a:pt x="586953" y="161823"/>
                    <a:pt x="603409" y="178280"/>
                    <a:pt x="603409" y="197478"/>
                  </a:cubicBezTo>
                  <a:lnTo>
                    <a:pt x="603409" y="222163"/>
                  </a:lnTo>
                  <a:lnTo>
                    <a:pt x="603409" y="241363"/>
                  </a:lnTo>
                  <a:close/>
                  <a:moveTo>
                    <a:pt x="603409" y="320903"/>
                  </a:moveTo>
                  <a:cubicBezTo>
                    <a:pt x="603409" y="367530"/>
                    <a:pt x="565010" y="405928"/>
                    <a:pt x="518384" y="405928"/>
                  </a:cubicBezTo>
                  <a:cubicBezTo>
                    <a:pt x="471756" y="405928"/>
                    <a:pt x="433358" y="367530"/>
                    <a:pt x="433358" y="320903"/>
                  </a:cubicBezTo>
                  <a:lnTo>
                    <a:pt x="433358" y="287990"/>
                  </a:lnTo>
                  <a:lnTo>
                    <a:pt x="466270" y="235877"/>
                  </a:lnTo>
                  <a:lnTo>
                    <a:pt x="575981" y="235877"/>
                  </a:lnTo>
                  <a:lnTo>
                    <a:pt x="608895" y="287990"/>
                  </a:lnTo>
                  <a:lnTo>
                    <a:pt x="608895" y="320903"/>
                  </a:lnTo>
                  <a:lnTo>
                    <a:pt x="603409" y="320903"/>
                  </a:lnTo>
                  <a:close/>
                  <a:moveTo>
                    <a:pt x="540326" y="474498"/>
                  </a:moveTo>
                  <a:lnTo>
                    <a:pt x="554039" y="460784"/>
                  </a:lnTo>
                  <a:lnTo>
                    <a:pt x="554039" y="477240"/>
                  </a:lnTo>
                  <a:lnTo>
                    <a:pt x="540326" y="474498"/>
                  </a:lnTo>
                  <a:close/>
                  <a:moveTo>
                    <a:pt x="518384" y="463527"/>
                  </a:moveTo>
                  <a:lnTo>
                    <a:pt x="482727" y="427870"/>
                  </a:lnTo>
                  <a:lnTo>
                    <a:pt x="482727" y="427870"/>
                  </a:lnTo>
                  <a:cubicBezTo>
                    <a:pt x="507412" y="436099"/>
                    <a:pt x="532098" y="436099"/>
                    <a:pt x="556782" y="427870"/>
                  </a:cubicBezTo>
                  <a:lnTo>
                    <a:pt x="556782" y="427870"/>
                  </a:lnTo>
                  <a:lnTo>
                    <a:pt x="518384" y="463527"/>
                  </a:lnTo>
                  <a:close/>
                  <a:moveTo>
                    <a:pt x="688435" y="652777"/>
                  </a:moveTo>
                  <a:lnTo>
                    <a:pt x="688435" y="680205"/>
                  </a:lnTo>
                  <a:cubicBezTo>
                    <a:pt x="688435" y="699404"/>
                    <a:pt x="671978" y="715860"/>
                    <a:pt x="652779" y="715860"/>
                  </a:cubicBezTo>
                  <a:lnTo>
                    <a:pt x="630837" y="715860"/>
                  </a:lnTo>
                  <a:lnTo>
                    <a:pt x="422387" y="666491"/>
                  </a:lnTo>
                  <a:cubicBezTo>
                    <a:pt x="422387" y="666491"/>
                    <a:pt x="419644" y="666491"/>
                    <a:pt x="419644" y="666491"/>
                  </a:cubicBezTo>
                  <a:lnTo>
                    <a:pt x="345589" y="666491"/>
                  </a:lnTo>
                  <a:lnTo>
                    <a:pt x="345589" y="606150"/>
                  </a:lnTo>
                  <a:lnTo>
                    <a:pt x="419644" y="606150"/>
                  </a:lnTo>
                  <a:lnTo>
                    <a:pt x="688435" y="652777"/>
                  </a:lnTo>
                  <a:close/>
                  <a:moveTo>
                    <a:pt x="688435" y="603408"/>
                  </a:moveTo>
                  <a:lnTo>
                    <a:pt x="688435" y="625349"/>
                  </a:lnTo>
                  <a:lnTo>
                    <a:pt x="586953" y="608893"/>
                  </a:lnTo>
                  <a:lnTo>
                    <a:pt x="614381" y="603408"/>
                  </a:lnTo>
                  <a:lnTo>
                    <a:pt x="688435" y="603408"/>
                  </a:lnTo>
                  <a:close/>
                  <a:moveTo>
                    <a:pt x="688435" y="554037"/>
                  </a:moveTo>
                  <a:lnTo>
                    <a:pt x="688435" y="578722"/>
                  </a:lnTo>
                  <a:lnTo>
                    <a:pt x="628094" y="578722"/>
                  </a:lnTo>
                  <a:lnTo>
                    <a:pt x="628094" y="554037"/>
                  </a:lnTo>
                  <a:lnTo>
                    <a:pt x="688435" y="554037"/>
                  </a:lnTo>
                  <a:close/>
                  <a:moveTo>
                    <a:pt x="578724" y="532096"/>
                  </a:moveTo>
                  <a:lnTo>
                    <a:pt x="578724" y="556780"/>
                  </a:lnTo>
                  <a:lnTo>
                    <a:pt x="554039" y="556780"/>
                  </a:lnTo>
                  <a:lnTo>
                    <a:pt x="554039" y="532096"/>
                  </a:lnTo>
                  <a:lnTo>
                    <a:pt x="578724" y="532096"/>
                  </a:lnTo>
                  <a:close/>
                  <a:moveTo>
                    <a:pt x="518384" y="370273"/>
                  </a:moveTo>
                  <a:cubicBezTo>
                    <a:pt x="501927" y="370273"/>
                    <a:pt x="488213" y="364787"/>
                    <a:pt x="474499" y="356559"/>
                  </a:cubicBezTo>
                  <a:lnTo>
                    <a:pt x="488213" y="337359"/>
                  </a:lnTo>
                  <a:cubicBezTo>
                    <a:pt x="507412" y="348330"/>
                    <a:pt x="529355" y="348330"/>
                    <a:pt x="548553" y="337359"/>
                  </a:cubicBezTo>
                  <a:lnTo>
                    <a:pt x="562267" y="356559"/>
                  </a:lnTo>
                  <a:cubicBezTo>
                    <a:pt x="548553" y="364787"/>
                    <a:pt x="532098" y="370273"/>
                    <a:pt x="518384" y="370273"/>
                  </a:cubicBezTo>
                  <a:lnTo>
                    <a:pt x="518384" y="370273"/>
                  </a:lnTo>
                  <a:close/>
                  <a:moveTo>
                    <a:pt x="559525" y="309932"/>
                  </a:moveTo>
                  <a:cubicBezTo>
                    <a:pt x="548553" y="309932"/>
                    <a:pt x="540326" y="301704"/>
                    <a:pt x="540326" y="290732"/>
                  </a:cubicBezTo>
                  <a:cubicBezTo>
                    <a:pt x="540326" y="282504"/>
                    <a:pt x="545811" y="277018"/>
                    <a:pt x="551296" y="274276"/>
                  </a:cubicBezTo>
                  <a:cubicBezTo>
                    <a:pt x="559525" y="271533"/>
                    <a:pt x="565010" y="274276"/>
                    <a:pt x="570496" y="277018"/>
                  </a:cubicBezTo>
                  <a:cubicBezTo>
                    <a:pt x="575981" y="282504"/>
                    <a:pt x="575981" y="290732"/>
                    <a:pt x="573239" y="296218"/>
                  </a:cubicBezTo>
                  <a:cubicBezTo>
                    <a:pt x="575981" y="304446"/>
                    <a:pt x="567753" y="309932"/>
                    <a:pt x="559525" y="309932"/>
                  </a:cubicBezTo>
                  <a:lnTo>
                    <a:pt x="559525" y="309932"/>
                  </a:lnTo>
                  <a:close/>
                  <a:moveTo>
                    <a:pt x="493698" y="290732"/>
                  </a:moveTo>
                  <a:cubicBezTo>
                    <a:pt x="493698" y="301704"/>
                    <a:pt x="485470" y="309932"/>
                    <a:pt x="474499" y="309932"/>
                  </a:cubicBezTo>
                  <a:cubicBezTo>
                    <a:pt x="466270" y="309932"/>
                    <a:pt x="460785" y="304446"/>
                    <a:pt x="458042" y="298961"/>
                  </a:cubicBezTo>
                  <a:cubicBezTo>
                    <a:pt x="455300" y="290732"/>
                    <a:pt x="458042" y="285247"/>
                    <a:pt x="460785" y="279761"/>
                  </a:cubicBezTo>
                  <a:cubicBezTo>
                    <a:pt x="466270" y="274276"/>
                    <a:pt x="474499" y="274276"/>
                    <a:pt x="479984" y="277018"/>
                  </a:cubicBezTo>
                  <a:cubicBezTo>
                    <a:pt x="488213" y="277018"/>
                    <a:pt x="493698" y="282504"/>
                    <a:pt x="493698" y="290732"/>
                  </a:cubicBezTo>
                  <a:lnTo>
                    <a:pt x="493698" y="290732"/>
                  </a:lnTo>
                  <a:close/>
                </a:path>
              </a:pathLst>
            </a:custGeom>
            <a:grpFill/>
            <a:ln w="27426" cap="flat">
              <a:noFill/>
              <a:prstDash val="solid"/>
              <a:miter/>
            </a:ln>
          </p:spPr>
          <p:txBody>
            <a:bodyPr rtlCol="0" anchor="ctr"/>
            <a:lstStyle/>
            <a:p>
              <a:endParaRPr lang="en-US"/>
            </a:p>
          </p:txBody>
        </p:sp>
      </p:grpSp>
      <p:pic>
        <p:nvPicPr>
          <p:cNvPr id="3" name="Picture 2">
            <a:extLst>
              <a:ext uri="{FF2B5EF4-FFF2-40B4-BE49-F238E27FC236}">
                <a16:creationId xmlns:a16="http://schemas.microsoft.com/office/drawing/2014/main" id="{D21CCA56-9907-F7F8-DF8E-906967AAD724}"/>
              </a:ext>
            </a:extLst>
          </p:cNvPr>
          <p:cNvPicPr>
            <a:picLocks noChangeAspect="1"/>
          </p:cNvPicPr>
          <p:nvPr/>
        </p:nvPicPr>
        <p:blipFill>
          <a:blip r:embed="rId2"/>
          <a:stretch>
            <a:fillRect/>
          </a:stretch>
        </p:blipFill>
        <p:spPr>
          <a:xfrm>
            <a:off x="6850250" y="577116"/>
            <a:ext cx="5228006" cy="5100686"/>
          </a:xfrm>
          <a:prstGeom prst="ellipse">
            <a:avLst/>
          </a:prstGeom>
        </p:spPr>
      </p:pic>
      <p:sp>
        <p:nvSpPr>
          <p:cNvPr id="11" name="Text Placeholder 3">
            <a:extLst>
              <a:ext uri="{FF2B5EF4-FFF2-40B4-BE49-F238E27FC236}">
                <a16:creationId xmlns:a16="http://schemas.microsoft.com/office/drawing/2014/main" id="{9E0FD84C-0DB0-A747-9C28-9505FE9A7E00}"/>
              </a:ext>
            </a:extLst>
          </p:cNvPr>
          <p:cNvSpPr txBox="1">
            <a:spLocks/>
          </p:cNvSpPr>
          <p:nvPr/>
        </p:nvSpPr>
        <p:spPr>
          <a:xfrm>
            <a:off x="615501" y="761602"/>
            <a:ext cx="2802877" cy="1798717"/>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08657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520"/>
              </a:lnSpc>
              <a:spcBef>
                <a:spcPts val="0"/>
              </a:spcBef>
            </a:pPr>
            <a:r>
              <a:rPr lang="en-US" b="1">
                <a:solidFill>
                  <a:srgbClr val="E8A116"/>
                </a:solidFill>
              </a:rPr>
              <a:t>2.9 </a:t>
            </a:r>
          </a:p>
          <a:p>
            <a:pPr>
              <a:lnSpc>
                <a:spcPts val="3520"/>
              </a:lnSpc>
              <a:spcBef>
                <a:spcPts val="0"/>
              </a:spcBef>
            </a:pPr>
            <a:r>
              <a:rPr lang="en-US" b="1">
                <a:solidFill>
                  <a:srgbClr val="E8A116"/>
                </a:solidFill>
              </a:rPr>
              <a:t>Urban </a:t>
            </a:r>
          </a:p>
          <a:p>
            <a:pPr>
              <a:lnSpc>
                <a:spcPts val="3520"/>
              </a:lnSpc>
              <a:spcBef>
                <a:spcPts val="0"/>
              </a:spcBef>
            </a:pPr>
            <a:r>
              <a:rPr lang="en-US" b="1">
                <a:solidFill>
                  <a:srgbClr val="E8A116"/>
                </a:solidFill>
              </a:rPr>
              <a:t>Agri-Tourism</a:t>
            </a:r>
            <a:endParaRPr lang="en-US" b="1" dirty="0">
              <a:solidFill>
                <a:srgbClr val="E8A116"/>
              </a:solidFill>
            </a:endParaRPr>
          </a:p>
        </p:txBody>
      </p:sp>
    </p:spTree>
    <p:extLst>
      <p:ext uri="{BB962C8B-B14F-4D97-AF65-F5344CB8AC3E}">
        <p14:creationId xmlns:p14="http://schemas.microsoft.com/office/powerpoint/2010/main" val="27827047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E7D3ABA1-FC56-4C70-1A49-E4AF6FC089C7}"/>
              </a:ext>
            </a:extLst>
          </p:cNvPr>
          <p:cNvSpPr/>
          <p:nvPr/>
        </p:nvSpPr>
        <p:spPr>
          <a:xfrm>
            <a:off x="0" y="0"/>
            <a:ext cx="2969683" cy="896588"/>
          </a:xfrm>
          <a:custGeom>
            <a:avLst/>
            <a:gdLst>
              <a:gd name="connsiteX0" fmla="*/ 0 w 2969683"/>
              <a:gd name="connsiteY0" fmla="*/ 0 h 896588"/>
              <a:gd name="connsiteX1" fmla="*/ 2969683 w 2969683"/>
              <a:gd name="connsiteY1" fmla="*/ 0 h 896588"/>
              <a:gd name="connsiteX2" fmla="*/ 2969683 w 2969683"/>
              <a:gd name="connsiteY2" fmla="*/ 411449 h 896588"/>
              <a:gd name="connsiteX3" fmla="*/ 2424358 w 2969683"/>
              <a:gd name="connsiteY3" fmla="*/ 896588 h 896588"/>
              <a:gd name="connsiteX4" fmla="*/ 0 w 2969683"/>
              <a:gd name="connsiteY4" fmla="*/ 896588 h 896588"/>
              <a:gd name="connsiteX5" fmla="*/ 0 w 2969683"/>
              <a:gd name="connsiteY5" fmla="*/ 0 h 89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9683" h="896588">
                <a:moveTo>
                  <a:pt x="0" y="0"/>
                </a:moveTo>
                <a:lnTo>
                  <a:pt x="2969683" y="0"/>
                </a:lnTo>
                <a:lnTo>
                  <a:pt x="2969683" y="411449"/>
                </a:lnTo>
                <a:cubicBezTo>
                  <a:pt x="2969683" y="678582"/>
                  <a:pt x="2724633" y="896588"/>
                  <a:pt x="2424358" y="896588"/>
                </a:cubicBezTo>
                <a:lnTo>
                  <a:pt x="0" y="896588"/>
                </a:lnTo>
                <a:lnTo>
                  <a:pt x="0" y="0"/>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8"/>
          </p:nvPr>
        </p:nvSpPr>
        <p:spPr>
          <a:xfrm>
            <a:off x="582130" y="1475921"/>
            <a:ext cx="11405082" cy="4995245"/>
          </a:xfrm>
        </p:spPr>
        <p:txBody>
          <a:bodyPr/>
          <a:lstStyle/>
          <a:p>
            <a:pPr marL="1568450" indent="-1568450">
              <a:tabLst>
                <a:tab pos="1554163" algn="l"/>
              </a:tabLst>
            </a:pPr>
            <a:r>
              <a:rPr lang="en-IE" sz="1800" b="1" dirty="0"/>
              <a:t>Exercise:	</a:t>
            </a:r>
            <a:r>
              <a:rPr lang="en-IE" sz="1800" dirty="0"/>
              <a:t>What can you add to your urban farm that helps tell your story to make it more friendly to tourists? </a:t>
            </a:r>
          </a:p>
          <a:p>
            <a:pPr marL="1568450" indent="-1568450">
              <a:tabLst>
                <a:tab pos="1554163" algn="l"/>
              </a:tabLst>
            </a:pPr>
            <a:endParaRPr lang="en-IE" sz="1800" b="1" dirty="0"/>
          </a:p>
          <a:p>
            <a:pPr marL="1568450" indent="-1568450">
              <a:tabLst>
                <a:tab pos="1554163" algn="l"/>
              </a:tabLst>
            </a:pPr>
            <a:r>
              <a:rPr lang="en-IE" sz="1800" b="1" dirty="0"/>
              <a:t>Website</a:t>
            </a:r>
            <a:r>
              <a:rPr lang="en-IE" sz="1800" dirty="0"/>
              <a:t>:	</a:t>
            </a:r>
            <a:r>
              <a:rPr lang="en-IE" sz="1800" dirty="0">
                <a:solidFill>
                  <a:srgbClr val="87AF3F"/>
                </a:solidFill>
                <a:hlinkClick r:id="rId2">
                  <a:extLst>
                    <a:ext uri="{A12FA001-AC4F-418D-AE19-62706E023703}">
                      <ahyp:hlinkClr xmlns:ahyp="http://schemas.microsoft.com/office/drawing/2018/hyperlinkcolor" val="tx"/>
                    </a:ext>
                  </a:extLst>
                </a:hlinkClick>
              </a:rPr>
              <a:t>https://www.failteireland.ie/FailteIreland/media/WebsiteStructure/Documents/3_Research_Insights/4_       Visitor_Insights/Visitor-Attraction-Experience-Research-2018.pdf?ext=.pdf</a:t>
            </a:r>
            <a:r>
              <a:rPr lang="en-IE" sz="1800" dirty="0">
                <a:solidFill>
                  <a:srgbClr val="87AF3F"/>
                </a:solidFill>
              </a:rPr>
              <a:t>, </a:t>
            </a:r>
            <a:r>
              <a:rPr lang="en-IE" sz="1800" dirty="0">
                <a:solidFill>
                  <a:srgbClr val="87AF3F"/>
                </a:solidFill>
                <a:hlinkClick r:id="rId3">
                  <a:extLst>
                    <a:ext uri="{A12FA001-AC4F-418D-AE19-62706E023703}">
                      <ahyp:hlinkClr xmlns:ahyp="http://schemas.microsoft.com/office/drawing/2018/hyperlinkcolor" val="tx"/>
                    </a:ext>
                  </a:extLst>
                </a:hlinkClick>
              </a:rPr>
              <a:t>https://www.bienvenue-a-la-ferme.com/</a:t>
            </a:r>
            <a:endParaRPr lang="en-IE" sz="1800" dirty="0">
              <a:solidFill>
                <a:srgbClr val="87AF3F"/>
              </a:solidFill>
            </a:endParaRPr>
          </a:p>
          <a:p>
            <a:pPr marL="1568450" indent="-1568450"/>
            <a:r>
              <a:rPr lang="en-IE" sz="1800" b="1" dirty="0"/>
              <a:t>YouTube</a:t>
            </a:r>
            <a:r>
              <a:rPr lang="en-IE" sz="1800" dirty="0"/>
              <a:t>: 	Urban Gardening </a:t>
            </a:r>
            <a:r>
              <a:rPr lang="en-IE" sz="1800" dirty="0">
                <a:solidFill>
                  <a:srgbClr val="87AF3F"/>
                </a:solidFill>
                <a:hlinkClick r:id="rId4">
                  <a:extLst>
                    <a:ext uri="{A12FA001-AC4F-418D-AE19-62706E023703}">
                      <ahyp:hlinkClr xmlns:ahyp="http://schemas.microsoft.com/office/drawing/2018/hyperlinkcolor" val="tx"/>
                    </a:ext>
                  </a:extLst>
                </a:hlinkClick>
              </a:rPr>
              <a:t>https://www.youtube.com/watch?v=ddiYlzTbrGU</a:t>
            </a:r>
            <a:r>
              <a:rPr lang="en-IE" sz="1800" dirty="0">
                <a:solidFill>
                  <a:srgbClr val="87AF3F"/>
                </a:solidFill>
              </a:rPr>
              <a:t>; </a:t>
            </a:r>
            <a:r>
              <a:rPr lang="en-IE" sz="1800" dirty="0"/>
              <a:t>Agritourism </a:t>
            </a:r>
            <a:r>
              <a:rPr lang="en-IE" sz="1800" dirty="0">
                <a:solidFill>
                  <a:srgbClr val="87AF3F"/>
                </a:solidFill>
                <a:hlinkClick r:id="rId5">
                  <a:extLst>
                    <a:ext uri="{A12FA001-AC4F-418D-AE19-62706E023703}">
                      <ahyp:hlinkClr xmlns:ahyp="http://schemas.microsoft.com/office/drawing/2018/hyperlinkcolor" val="tx"/>
                    </a:ext>
                  </a:extLst>
                </a:hlinkClick>
              </a:rPr>
              <a:t>https://www.youtube.com/watch?v=hZ1IrxNt9mo&amp;t=1s</a:t>
            </a:r>
            <a:r>
              <a:rPr lang="en-IE" sz="1800" dirty="0">
                <a:solidFill>
                  <a:srgbClr val="87AF3F"/>
                </a:solidFill>
              </a:rPr>
              <a:t> </a:t>
            </a:r>
          </a:p>
          <a:p>
            <a:pPr marL="1568450" indent="-1568450"/>
            <a:r>
              <a:rPr lang="en-IE" sz="1800" b="1" dirty="0"/>
              <a:t>Case Study: 	</a:t>
            </a:r>
            <a:r>
              <a:rPr lang="en-IE" sz="1800" dirty="0"/>
              <a:t>Pioneers of Our Time   </a:t>
            </a:r>
            <a:r>
              <a:rPr lang="en-IE" sz="1800" b="1" dirty="0"/>
              <a:t>New Urban Trade Sheet</a:t>
            </a:r>
            <a:r>
              <a:rPr lang="en-IE" sz="1800" dirty="0"/>
              <a:t>: Eco-Touristic Mediator</a:t>
            </a:r>
            <a:endParaRPr lang="en-IE" sz="1800" dirty="0">
              <a:solidFill>
                <a:srgbClr val="FF0000"/>
              </a:solidFill>
            </a:endParaRPr>
          </a:p>
          <a:p>
            <a:pPr marL="1568450" indent="-1568450"/>
            <a:r>
              <a:rPr lang="en-IE" sz="1800" b="1" dirty="0"/>
              <a:t>Publication</a:t>
            </a:r>
            <a:r>
              <a:rPr lang="en-IE" sz="1800" dirty="0"/>
              <a:t>: 	</a:t>
            </a:r>
            <a:r>
              <a:rPr lang="en-IE" sz="1800" dirty="0" err="1"/>
              <a:t>Zasada</a:t>
            </a:r>
            <a:r>
              <a:rPr lang="en-IE" sz="1800" dirty="0"/>
              <a:t>, I. 2011. Multifunctional peri-urban agriculture—A review of societal demands and the provision of goods and services by farming. Land Use Policy. Vol. 28 (4) pp. 639-648. </a:t>
            </a:r>
            <a:r>
              <a:rPr lang="en-IE" sz="1800" dirty="0" err="1"/>
              <a:t>Carril</a:t>
            </a:r>
            <a:r>
              <a:rPr lang="en-IE" sz="1800" dirty="0"/>
              <a:t>, V.P. and Vila, N.A., 2012. Agritourism in peri-urban areas: lessons from a vegetable tourism initiative in the </a:t>
            </a:r>
            <a:r>
              <a:rPr lang="en-IE" sz="1800" dirty="0" err="1"/>
              <a:t>Baix</a:t>
            </a:r>
            <a:r>
              <a:rPr lang="en-IE" sz="1800" dirty="0"/>
              <a:t> </a:t>
            </a:r>
            <a:r>
              <a:rPr lang="en-IE" sz="1800" dirty="0" err="1"/>
              <a:t>Llobregat</a:t>
            </a:r>
            <a:r>
              <a:rPr lang="en-IE" sz="1800" dirty="0"/>
              <a:t> agrarian park (Catalonia). </a:t>
            </a:r>
            <a:r>
              <a:rPr lang="en-IE" sz="1800" dirty="0" err="1"/>
              <a:t>Cuadernos</a:t>
            </a:r>
            <a:r>
              <a:rPr lang="en-IE" sz="1800" dirty="0"/>
              <a:t> de Turismo, 29, pp.283-288. Failte Ireland. 2018. What makes a Great Visitor Attraction. Available at: </a:t>
            </a:r>
            <a:r>
              <a:rPr lang="en-IE" sz="1800" dirty="0">
                <a:solidFill>
                  <a:srgbClr val="87AF3F"/>
                </a:solidFill>
                <a:hlinkClick r:id="rId2">
                  <a:extLst>
                    <a:ext uri="{A12FA001-AC4F-418D-AE19-62706E023703}">
                      <ahyp:hlinkClr xmlns:ahyp="http://schemas.microsoft.com/office/drawing/2018/hyperlinkcolor" val="tx"/>
                    </a:ext>
                  </a:extLst>
                </a:hlinkClick>
              </a:rPr>
              <a:t>https://www.failteireland.ie/FailteIreland/media/WebsiteStructure/Documents/3_Research_Insights/4_Visitor_Insights/Visitor-Attraction-Experience-Research-2018.pdf?ext=.pdf</a:t>
            </a:r>
            <a:endParaRPr lang="en-IE" sz="1800" dirty="0">
              <a:solidFill>
                <a:srgbClr val="87AF3F"/>
              </a:solidFill>
            </a:endParaRPr>
          </a:p>
          <a:p>
            <a:pPr marL="1568450" indent="-1568450"/>
            <a:r>
              <a:rPr lang="en-IE" sz="1800" dirty="0"/>
              <a:t>	Failte Ireland. 2021. Guidelines for the development of Food trails. Available at: </a:t>
            </a:r>
            <a:r>
              <a:rPr lang="en-IE" sz="1800" dirty="0">
                <a:solidFill>
                  <a:srgbClr val="87AF3F"/>
                </a:solidFill>
                <a:hlinkClick r:id="rId6">
                  <a:extLst>
                    <a:ext uri="{A12FA001-AC4F-418D-AE19-62706E023703}">
                      <ahyp:hlinkClr xmlns:ahyp="http://schemas.microsoft.com/office/drawing/2018/hyperlinkcolor" val="tx"/>
                    </a:ext>
                  </a:extLst>
                </a:hlinkClick>
              </a:rPr>
              <a:t>https://www.failteireland.ie/FailteIreland/media/WebsiteStructure/Documents/Product_Development/Food_Tourism/FI_Guidelines_Development_Food-Trails_V4.pdf</a:t>
            </a:r>
            <a:endParaRPr lang="en-IE" sz="1800" dirty="0">
              <a:solidFill>
                <a:srgbClr val="87AF3F"/>
              </a:solidFill>
            </a:endParaRPr>
          </a:p>
          <a:p>
            <a:pPr marL="1568450" indent="-1568450"/>
            <a:endParaRPr lang="en-IE" sz="1800" dirty="0"/>
          </a:p>
          <a:p>
            <a:pPr marL="1568450" indent="-1568450">
              <a:lnSpc>
                <a:spcPts val="2160"/>
              </a:lnSpc>
              <a:spcBef>
                <a:spcPts val="0"/>
              </a:spcBef>
            </a:pPr>
            <a:endParaRPr lang="en-IE" sz="1800" dirty="0">
              <a:solidFill>
                <a:srgbClr val="87AF3F"/>
              </a:solidFill>
            </a:endParaRPr>
          </a:p>
          <a:p>
            <a:pPr marL="1568450" indent="-1568450">
              <a:lnSpc>
                <a:spcPts val="2160"/>
              </a:lnSpc>
              <a:spcBef>
                <a:spcPts val="0"/>
              </a:spcBef>
            </a:pPr>
            <a:endParaRPr lang="en-US" sz="1800" dirty="0"/>
          </a:p>
        </p:txBody>
      </p:sp>
      <p:sp>
        <p:nvSpPr>
          <p:cNvPr id="32" name="TextBox 31">
            <a:extLst>
              <a:ext uri="{FF2B5EF4-FFF2-40B4-BE49-F238E27FC236}">
                <a16:creationId xmlns:a16="http://schemas.microsoft.com/office/drawing/2014/main" id="{8A4B001A-4BFF-4CA9-D25C-F9386520CA41}"/>
              </a:ext>
            </a:extLst>
          </p:cNvPr>
          <p:cNvSpPr txBox="1"/>
          <p:nvPr/>
        </p:nvSpPr>
        <p:spPr>
          <a:xfrm>
            <a:off x="487985" y="212376"/>
            <a:ext cx="2481698" cy="615553"/>
          </a:xfrm>
          <a:prstGeom prst="rect">
            <a:avLst/>
          </a:prstGeom>
          <a:noFill/>
        </p:spPr>
        <p:txBody>
          <a:bodyPr wrap="square">
            <a:spAutoFit/>
          </a:bodyPr>
          <a:lstStyle/>
          <a:p>
            <a:pPr marL="15875" indent="-15875">
              <a:spcBef>
                <a:spcPts val="400"/>
              </a:spcBef>
              <a:buNone/>
            </a:pPr>
            <a:r>
              <a:rPr lang="en-IE" sz="3400" b="1" dirty="0">
                <a:solidFill>
                  <a:schemeClr val="bg1"/>
                </a:solidFill>
              </a:rPr>
              <a:t>Resources</a:t>
            </a:r>
          </a:p>
        </p:txBody>
      </p:sp>
      <p:cxnSp>
        <p:nvCxnSpPr>
          <p:cNvPr id="2" name="Straight Connector 1">
            <a:extLst>
              <a:ext uri="{FF2B5EF4-FFF2-40B4-BE49-F238E27FC236}">
                <a16:creationId xmlns:a16="http://schemas.microsoft.com/office/drawing/2014/main" id="{BEC89A37-10BA-F189-2E7F-B2A2BB4BC3FB}"/>
              </a:ext>
            </a:extLst>
          </p:cNvPr>
          <p:cNvCxnSpPr>
            <a:cxnSpLocks/>
          </p:cNvCxnSpPr>
          <p:nvPr/>
        </p:nvCxnSpPr>
        <p:spPr>
          <a:xfrm>
            <a:off x="321861" y="0"/>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77521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92A538FA-A226-6EB5-267B-533FD9D88DB6}"/>
              </a:ext>
            </a:extLst>
          </p:cNvPr>
          <p:cNvPicPr>
            <a:picLocks noGrp="1" noChangeAspect="1"/>
          </p:cNvPicPr>
          <p:nvPr>
            <p:ph type="pic" sz="quarter" idx="42"/>
          </p:nvPr>
        </p:nvPicPr>
        <p:blipFill>
          <a:blip r:embed="rId2"/>
          <a:srcRect l="3321" r="3321"/>
          <a:stretch>
            <a:fillRect/>
          </a:stretch>
        </p:blipFill>
        <p:spPr/>
      </p:pic>
      <p:sp>
        <p:nvSpPr>
          <p:cNvPr id="3" name="Freeform 2">
            <a:extLst>
              <a:ext uri="{FF2B5EF4-FFF2-40B4-BE49-F238E27FC236}">
                <a16:creationId xmlns:a16="http://schemas.microsoft.com/office/drawing/2014/main" id="{2B5F0BD6-D7E3-159A-9C41-7A65C65C2BF1}"/>
              </a:ext>
            </a:extLst>
          </p:cNvPr>
          <p:cNvSpPr/>
          <p:nvPr/>
        </p:nvSpPr>
        <p:spPr>
          <a:xfrm>
            <a:off x="0" y="2318090"/>
            <a:ext cx="540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E8A116"/>
          </a:solidFill>
          <a:ln w="24491" cap="flat">
            <a:solidFill>
              <a:srgbClr val="F1983D"/>
            </a:solidFill>
            <a:prstDash val="solid"/>
            <a:miter/>
          </a:ln>
        </p:spPr>
        <p:txBody>
          <a:bodyPr rtlCol="0" anchor="ctr"/>
          <a:lstStyle/>
          <a:p>
            <a:endParaRPr lang="en-US"/>
          </a:p>
        </p:txBody>
      </p:sp>
      <p:sp>
        <p:nvSpPr>
          <p:cNvPr id="6" name="Text Placeholder 3">
            <a:extLst>
              <a:ext uri="{FF2B5EF4-FFF2-40B4-BE49-F238E27FC236}">
                <a16:creationId xmlns:a16="http://schemas.microsoft.com/office/drawing/2014/main" id="{EE46F285-036C-EAB3-8702-1E0F0C6347AC}"/>
              </a:ext>
            </a:extLst>
          </p:cNvPr>
          <p:cNvSpPr txBox="1">
            <a:spLocks/>
          </p:cNvSpPr>
          <p:nvPr/>
        </p:nvSpPr>
        <p:spPr>
          <a:xfrm>
            <a:off x="292977" y="2803631"/>
            <a:ext cx="4976879" cy="30664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4800" dirty="0">
                <a:solidFill>
                  <a:schemeClr val="bg1"/>
                </a:solidFill>
              </a:rPr>
              <a:t>Food processing &amp; hygiene practices: producing safe food</a:t>
            </a:r>
          </a:p>
        </p:txBody>
      </p:sp>
      <p:sp>
        <p:nvSpPr>
          <p:cNvPr id="9" name="Text Placeholder 4">
            <a:extLst>
              <a:ext uri="{FF2B5EF4-FFF2-40B4-BE49-F238E27FC236}">
                <a16:creationId xmlns:a16="http://schemas.microsoft.com/office/drawing/2014/main" id="{FB9D3D78-55CA-C61E-0044-A48278C3E802}"/>
              </a:ext>
            </a:extLst>
          </p:cNvPr>
          <p:cNvSpPr txBox="1">
            <a:spLocks/>
          </p:cNvSpPr>
          <p:nvPr/>
        </p:nvSpPr>
        <p:spPr>
          <a:xfrm>
            <a:off x="3747431" y="987947"/>
            <a:ext cx="2066906"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dirty="0">
                <a:solidFill>
                  <a:schemeClr val="bg1"/>
                </a:solidFill>
              </a:rPr>
              <a:t>03</a:t>
            </a:r>
          </a:p>
        </p:txBody>
      </p:sp>
    </p:spTree>
    <p:extLst>
      <p:ext uri="{BB962C8B-B14F-4D97-AF65-F5344CB8AC3E}">
        <p14:creationId xmlns:p14="http://schemas.microsoft.com/office/powerpoint/2010/main" val="41677787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651D3FA1-3C73-0F2B-66AF-7EF9EAD76457}"/>
              </a:ext>
            </a:extLst>
          </p:cNvPr>
          <p:cNvSpPr>
            <a:spLocks noGrp="1"/>
          </p:cNvSpPr>
          <p:nvPr>
            <p:ph type="body" sz="quarter" idx="18"/>
          </p:nvPr>
        </p:nvSpPr>
        <p:spPr>
          <a:xfrm>
            <a:off x="676657" y="2205963"/>
            <a:ext cx="11096244" cy="4166702"/>
          </a:xfrm>
        </p:spPr>
        <p:txBody>
          <a:bodyPr/>
          <a:lstStyle/>
          <a:p>
            <a:pPr marL="12700" indent="-12700" algn="just">
              <a:lnSpc>
                <a:spcPts val="2340"/>
              </a:lnSpc>
              <a:spcBef>
                <a:spcPts val="0"/>
              </a:spcBef>
            </a:pPr>
            <a:r>
              <a:rPr lang="en-IE" sz="2200" dirty="0">
                <a:solidFill>
                  <a:srgbClr val="424242"/>
                </a:solidFill>
                <a:latin typeface="Calibri" panose="020F0502020204030204" pitchFamily="34" charset="0"/>
                <a:cs typeface="Calibri" panose="020F0502020204030204" pitchFamily="34" charset="0"/>
              </a:rPr>
              <a:t>Food safety is used as a scientific method/discipline describing </a:t>
            </a:r>
            <a:r>
              <a:rPr lang="en-IE" sz="2200" b="1" dirty="0">
                <a:solidFill>
                  <a:srgbClr val="424242"/>
                </a:solidFill>
                <a:latin typeface="Calibri" panose="020F0502020204030204" pitchFamily="34" charset="0"/>
                <a:cs typeface="Calibri" panose="020F0502020204030204" pitchFamily="34" charset="0"/>
              </a:rPr>
              <a:t>handling, preparation, and storage of food in ways that prevent foodborne illness</a:t>
            </a:r>
            <a:r>
              <a:rPr lang="en-IE" sz="2200" dirty="0">
                <a:solidFill>
                  <a:srgbClr val="424242"/>
                </a:solidFill>
                <a:latin typeface="Calibri" panose="020F0502020204030204" pitchFamily="34" charset="0"/>
                <a:cs typeface="Calibri" panose="020F0502020204030204" pitchFamily="34" charset="0"/>
              </a:rPr>
              <a:t>. Regulation (EC) No 178/2002 deals with the general principles and requirements of food law, establishing the European Food Safety Authority and laying down procedures in matters of food safety. According to the WHO, an estimated </a:t>
            </a:r>
            <a:r>
              <a:rPr lang="en-IE" sz="2200" b="1" dirty="0">
                <a:solidFill>
                  <a:srgbClr val="424242"/>
                </a:solidFill>
                <a:latin typeface="Calibri" panose="020F0502020204030204" pitchFamily="34" charset="0"/>
                <a:cs typeface="Calibri" panose="020F0502020204030204" pitchFamily="34" charset="0"/>
              </a:rPr>
              <a:t>600 million people – almost 1 in 10 - in the world fall ill after eating contaminated food</a:t>
            </a:r>
            <a:r>
              <a:rPr lang="en-IE" sz="2200" dirty="0">
                <a:solidFill>
                  <a:srgbClr val="424242"/>
                </a:solidFill>
                <a:latin typeface="Calibri" panose="020F0502020204030204" pitchFamily="34" charset="0"/>
                <a:cs typeface="Calibri" panose="020F0502020204030204" pitchFamily="34" charset="0"/>
              </a:rPr>
              <a:t> and </a:t>
            </a:r>
            <a:r>
              <a:rPr lang="en-IE" sz="2200" b="1" dirty="0">
                <a:solidFill>
                  <a:srgbClr val="424242"/>
                </a:solidFill>
                <a:latin typeface="Calibri" panose="020F0502020204030204" pitchFamily="34" charset="0"/>
                <a:cs typeface="Calibri" panose="020F0502020204030204" pitchFamily="34" charset="0"/>
              </a:rPr>
              <a:t>420 000 die </a:t>
            </a:r>
            <a:r>
              <a:rPr lang="en-IE" sz="2200" dirty="0">
                <a:solidFill>
                  <a:srgbClr val="424242"/>
                </a:solidFill>
                <a:latin typeface="Calibri" panose="020F0502020204030204" pitchFamily="34" charset="0"/>
                <a:cs typeface="Calibri" panose="020F0502020204030204" pitchFamily="34" charset="0"/>
              </a:rPr>
              <a:t>every year, resulting in the loss of 33 million healthy life years. </a:t>
            </a:r>
          </a:p>
          <a:p>
            <a:pPr marL="12700" indent="-12700" algn="just">
              <a:lnSpc>
                <a:spcPts val="2340"/>
              </a:lnSpc>
              <a:spcBef>
                <a:spcPts val="0"/>
              </a:spcBef>
            </a:pPr>
            <a:endParaRPr lang="en-IE" sz="2200" dirty="0">
              <a:solidFill>
                <a:srgbClr val="424242"/>
              </a:solidFill>
              <a:latin typeface="Calibri" panose="020F0502020204030204" pitchFamily="34" charset="0"/>
              <a:cs typeface="Calibri" panose="020F0502020204030204" pitchFamily="34" charset="0"/>
            </a:endParaRPr>
          </a:p>
          <a:p>
            <a:pPr marL="12700" indent="-12700" algn="just">
              <a:lnSpc>
                <a:spcPts val="2340"/>
              </a:lnSpc>
              <a:spcBef>
                <a:spcPts val="0"/>
              </a:spcBef>
            </a:pPr>
            <a:r>
              <a:rPr lang="en-IE" sz="2200" dirty="0">
                <a:solidFill>
                  <a:srgbClr val="424242"/>
                </a:solidFill>
                <a:latin typeface="Calibri" panose="020F0502020204030204" pitchFamily="34" charset="0"/>
                <a:cs typeface="Calibri" panose="020F0502020204030204" pitchFamily="34" charset="0"/>
              </a:rPr>
              <a:t>General and specific hygiene requirements including </a:t>
            </a:r>
            <a:r>
              <a:rPr lang="en-IE" sz="2200" b="1" dirty="0">
                <a:solidFill>
                  <a:srgbClr val="424242"/>
                </a:solidFill>
                <a:latin typeface="Calibri" panose="020F0502020204030204" pitchFamily="34" charset="0"/>
                <a:cs typeface="Calibri" panose="020F0502020204030204" pitchFamily="34" charset="0"/>
              </a:rPr>
              <a:t>HACCP</a:t>
            </a:r>
            <a:r>
              <a:rPr lang="en-IE" sz="2200" dirty="0">
                <a:solidFill>
                  <a:srgbClr val="424242"/>
                </a:solidFill>
                <a:latin typeface="Calibri" panose="020F0502020204030204" pitchFamily="34" charset="0"/>
                <a:cs typeface="Calibri" panose="020F0502020204030204" pitchFamily="34" charset="0"/>
              </a:rPr>
              <a:t> are defined and detailed in EC 852 of 2004. Hazard analysis and critical control point (HACCP) system is a food safety management system that aims to prevent foodborne illness from biological, physical and chemical hazards. The HACCP concept was first developed in the 1960s by the U.S. National Aeronautics and Space Administration (</a:t>
            </a:r>
            <a:r>
              <a:rPr lang="en-IE" sz="2200" b="1" dirty="0">
                <a:solidFill>
                  <a:srgbClr val="424242"/>
                </a:solidFill>
                <a:latin typeface="Calibri" panose="020F0502020204030204" pitchFamily="34" charset="0"/>
                <a:cs typeface="Calibri" panose="020F0502020204030204" pitchFamily="34" charset="0"/>
              </a:rPr>
              <a:t>NASA</a:t>
            </a:r>
            <a:r>
              <a:rPr lang="en-IE" sz="2200" dirty="0">
                <a:solidFill>
                  <a:srgbClr val="424242"/>
                </a:solidFill>
                <a:latin typeface="Calibri" panose="020F0502020204030204" pitchFamily="34" charset="0"/>
                <a:cs typeface="Calibri" panose="020F0502020204030204" pitchFamily="34" charset="0"/>
              </a:rPr>
              <a:t>), working with Pillsbury, a food company, to ensure crumb- and pathogen-free food that had extensive shelf-life properties for space travel—the first pathogen monitoring and measurement requirement imposed on the food industry. </a:t>
            </a:r>
          </a:p>
        </p:txBody>
      </p:sp>
      <p:sp>
        <p:nvSpPr>
          <p:cNvPr id="28" name="Freeform 27">
            <a:extLst>
              <a:ext uri="{FF2B5EF4-FFF2-40B4-BE49-F238E27FC236}">
                <a16:creationId xmlns:a16="http://schemas.microsoft.com/office/drawing/2014/main" id="{617E1F24-CEAA-FFFD-F23B-649A1FACB6BA}"/>
              </a:ext>
            </a:extLst>
          </p:cNvPr>
          <p:cNvSpPr/>
          <p:nvPr/>
        </p:nvSpPr>
        <p:spPr>
          <a:xfrm>
            <a:off x="482456" y="308377"/>
            <a:ext cx="4149506" cy="1605781"/>
          </a:xfrm>
          <a:custGeom>
            <a:avLst/>
            <a:gdLst>
              <a:gd name="connsiteX0" fmla="*/ 0 w 6642581"/>
              <a:gd name="connsiteY0" fmla="*/ 0 h 2570554"/>
              <a:gd name="connsiteX1" fmla="*/ 360681 w 6642581"/>
              <a:gd name="connsiteY1" fmla="*/ 0 h 2570554"/>
              <a:gd name="connsiteX2" fmla="*/ 1913270 w 6642581"/>
              <a:gd name="connsiteY2" fmla="*/ 0 h 2570554"/>
              <a:gd name="connsiteX3" fmla="*/ 2273951 w 6642581"/>
              <a:gd name="connsiteY3" fmla="*/ 0 h 2570554"/>
              <a:gd name="connsiteX4" fmla="*/ 4512374 w 6642581"/>
              <a:gd name="connsiteY4" fmla="*/ 0 h 2570554"/>
              <a:gd name="connsiteX5" fmla="*/ 4512375 w 6642581"/>
              <a:gd name="connsiteY5" fmla="*/ 0 h 2570554"/>
              <a:gd name="connsiteX6" fmla="*/ 4873055 w 6642581"/>
              <a:gd name="connsiteY6" fmla="*/ 0 h 2570554"/>
              <a:gd name="connsiteX7" fmla="*/ 4873056 w 6642581"/>
              <a:gd name="connsiteY7" fmla="*/ 0 h 2570554"/>
              <a:gd name="connsiteX8" fmla="*/ 5734821 w 6642581"/>
              <a:gd name="connsiteY8" fmla="*/ 0 h 2570554"/>
              <a:gd name="connsiteX9" fmla="*/ 6095502 w 6642581"/>
              <a:gd name="connsiteY9" fmla="*/ 0 h 2570554"/>
              <a:gd name="connsiteX10" fmla="*/ 6642581 w 6642581"/>
              <a:gd name="connsiteY10" fmla="*/ 497696 h 2570554"/>
              <a:gd name="connsiteX11" fmla="*/ 6642581 w 6642581"/>
              <a:gd name="connsiteY11" fmla="*/ 2570554 h 2570554"/>
              <a:gd name="connsiteX12" fmla="*/ 6281900 w 6642581"/>
              <a:gd name="connsiteY12" fmla="*/ 2570554 h 2570554"/>
              <a:gd name="connsiteX13" fmla="*/ 5420133 w 6642581"/>
              <a:gd name="connsiteY13" fmla="*/ 2570554 h 2570554"/>
              <a:gd name="connsiteX14" fmla="*/ 5059452 w 6642581"/>
              <a:gd name="connsiteY14" fmla="*/ 2570554 h 2570554"/>
              <a:gd name="connsiteX15" fmla="*/ 4299742 w 6642581"/>
              <a:gd name="connsiteY15" fmla="*/ 2570554 h 2570554"/>
              <a:gd name="connsiteX16" fmla="*/ 3939061 w 6642581"/>
              <a:gd name="connsiteY16" fmla="*/ 2570554 h 2570554"/>
              <a:gd name="connsiteX17" fmla="*/ 3506863 w 6642581"/>
              <a:gd name="connsiteY17" fmla="*/ 2570554 h 2570554"/>
              <a:gd name="connsiteX18" fmla="*/ 3146182 w 6642581"/>
              <a:gd name="connsiteY18" fmla="*/ 2570554 h 2570554"/>
              <a:gd name="connsiteX19" fmla="*/ 3077294 w 6642581"/>
              <a:gd name="connsiteY19" fmla="*/ 2570554 h 2570554"/>
              <a:gd name="connsiteX20" fmla="*/ 2716613 w 6642581"/>
              <a:gd name="connsiteY20" fmla="*/ 2570554 h 2570554"/>
              <a:gd name="connsiteX21" fmla="*/ 1164024 w 6642581"/>
              <a:gd name="connsiteY21" fmla="*/ 2570554 h 2570554"/>
              <a:gd name="connsiteX22" fmla="*/ 803343 w 6642581"/>
              <a:gd name="connsiteY22" fmla="*/ 2570554 h 2570554"/>
              <a:gd name="connsiteX23" fmla="*/ 0 w 6642581"/>
              <a:gd name="connsiteY23" fmla="*/ 1839727 h 257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642581" h="2570554">
                <a:moveTo>
                  <a:pt x="0" y="0"/>
                </a:moveTo>
                <a:lnTo>
                  <a:pt x="360681" y="0"/>
                </a:lnTo>
                <a:lnTo>
                  <a:pt x="1913270" y="0"/>
                </a:lnTo>
                <a:lnTo>
                  <a:pt x="2273951" y="0"/>
                </a:lnTo>
                <a:lnTo>
                  <a:pt x="4512374" y="0"/>
                </a:lnTo>
                <a:lnTo>
                  <a:pt x="4512375" y="0"/>
                </a:lnTo>
                <a:lnTo>
                  <a:pt x="4873055" y="0"/>
                </a:lnTo>
                <a:lnTo>
                  <a:pt x="4873056" y="0"/>
                </a:lnTo>
                <a:lnTo>
                  <a:pt x="5734821" y="0"/>
                </a:lnTo>
                <a:lnTo>
                  <a:pt x="6095502" y="0"/>
                </a:lnTo>
                <a:cubicBezTo>
                  <a:pt x="6397836" y="0"/>
                  <a:pt x="6642581" y="222653"/>
                  <a:pt x="6642581" y="497696"/>
                </a:cubicBezTo>
                <a:lnTo>
                  <a:pt x="6642581" y="2570554"/>
                </a:lnTo>
                <a:lnTo>
                  <a:pt x="6281900" y="2570554"/>
                </a:lnTo>
                <a:lnTo>
                  <a:pt x="5420133" y="2570554"/>
                </a:lnTo>
                <a:lnTo>
                  <a:pt x="5059452" y="2570554"/>
                </a:lnTo>
                <a:lnTo>
                  <a:pt x="4299742" y="2570554"/>
                </a:lnTo>
                <a:lnTo>
                  <a:pt x="3939061" y="2570554"/>
                </a:lnTo>
                <a:lnTo>
                  <a:pt x="3506863" y="2570554"/>
                </a:lnTo>
                <a:lnTo>
                  <a:pt x="3146182" y="2570554"/>
                </a:lnTo>
                <a:lnTo>
                  <a:pt x="3077294" y="2570554"/>
                </a:lnTo>
                <a:lnTo>
                  <a:pt x="2716613" y="2570554"/>
                </a:lnTo>
                <a:lnTo>
                  <a:pt x="1164024" y="2570554"/>
                </a:lnTo>
                <a:lnTo>
                  <a:pt x="803343" y="2570554"/>
                </a:lnTo>
                <a:cubicBezTo>
                  <a:pt x="359921" y="2570554"/>
                  <a:pt x="0" y="2243123"/>
                  <a:pt x="0" y="1839727"/>
                </a:cubicBezTo>
                <a:close/>
              </a:path>
            </a:pathLst>
          </a:custGeom>
          <a:solidFill>
            <a:srgbClr val="296B5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7" name="Text Placeholder 16">
            <a:extLst>
              <a:ext uri="{FF2B5EF4-FFF2-40B4-BE49-F238E27FC236}">
                <a16:creationId xmlns:a16="http://schemas.microsoft.com/office/drawing/2014/main" id="{6E7EAE59-40A4-A5E3-9E2D-CDF7075942B7}"/>
              </a:ext>
            </a:extLst>
          </p:cNvPr>
          <p:cNvSpPr>
            <a:spLocks noGrp="1"/>
          </p:cNvSpPr>
          <p:nvPr>
            <p:ph type="body" sz="quarter" idx="16"/>
          </p:nvPr>
        </p:nvSpPr>
        <p:spPr>
          <a:xfrm>
            <a:off x="798381" y="761603"/>
            <a:ext cx="5816733" cy="803654"/>
          </a:xfrm>
        </p:spPr>
        <p:txBody>
          <a:bodyPr/>
          <a:lstStyle/>
          <a:p>
            <a:r>
              <a:rPr lang="en-US" dirty="0">
                <a:solidFill>
                  <a:schemeClr val="bg1"/>
                </a:solidFill>
              </a:rPr>
              <a:t>3.1 Food Safety</a:t>
            </a:r>
          </a:p>
          <a:p>
            <a:endParaRPr lang="en-US" dirty="0">
              <a:solidFill>
                <a:schemeClr val="bg1"/>
              </a:solidFill>
            </a:endParaRPr>
          </a:p>
          <a:p>
            <a:endParaRPr lang="en-US" dirty="0"/>
          </a:p>
        </p:txBody>
      </p:sp>
      <p:cxnSp>
        <p:nvCxnSpPr>
          <p:cNvPr id="29" name="Straight Connector 28">
            <a:extLst>
              <a:ext uri="{FF2B5EF4-FFF2-40B4-BE49-F238E27FC236}">
                <a16:creationId xmlns:a16="http://schemas.microsoft.com/office/drawing/2014/main" id="{0E37B157-C3C6-09BA-3A94-501DFE2CE9B7}"/>
              </a:ext>
            </a:extLst>
          </p:cNvPr>
          <p:cNvCxnSpPr>
            <a:cxnSpLocks/>
          </p:cNvCxnSpPr>
          <p:nvPr/>
        </p:nvCxnSpPr>
        <p:spPr>
          <a:xfrm flipH="1">
            <a:off x="0" y="1421605"/>
            <a:ext cx="10008525" cy="1"/>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16" name="Graphic 3">
            <a:extLst>
              <a:ext uri="{FF2B5EF4-FFF2-40B4-BE49-F238E27FC236}">
                <a16:creationId xmlns:a16="http://schemas.microsoft.com/office/drawing/2014/main" id="{98813213-D85F-5ECC-D1CC-7930AFFBA029}"/>
              </a:ext>
            </a:extLst>
          </p:cNvPr>
          <p:cNvGrpSpPr/>
          <p:nvPr/>
        </p:nvGrpSpPr>
        <p:grpSpPr>
          <a:xfrm>
            <a:off x="10102249" y="886766"/>
            <a:ext cx="1069679" cy="1069677"/>
            <a:chOff x="4621636" y="3685754"/>
            <a:chExt cx="1069679" cy="1069677"/>
          </a:xfrm>
          <a:solidFill>
            <a:srgbClr val="296B5F"/>
          </a:solidFill>
        </p:grpSpPr>
        <p:sp>
          <p:nvSpPr>
            <p:cNvPr id="18" name="Freeform 17">
              <a:extLst>
                <a:ext uri="{FF2B5EF4-FFF2-40B4-BE49-F238E27FC236}">
                  <a16:creationId xmlns:a16="http://schemas.microsoft.com/office/drawing/2014/main" id="{EB2CF25C-4178-FFB0-4AD2-A8B88EA93F61}"/>
                </a:ext>
              </a:extLst>
            </p:cNvPr>
            <p:cNvSpPr/>
            <p:nvPr/>
          </p:nvSpPr>
          <p:spPr>
            <a:xfrm>
              <a:off x="4972710" y="3981972"/>
              <a:ext cx="123424" cy="551295"/>
            </a:xfrm>
            <a:custGeom>
              <a:avLst/>
              <a:gdLst>
                <a:gd name="connsiteX0" fmla="*/ 123425 w 123424"/>
                <a:gd name="connsiteY0" fmla="*/ 148109 h 551295"/>
                <a:gd name="connsiteX1" fmla="*/ 123425 w 123424"/>
                <a:gd name="connsiteY1" fmla="*/ 0 h 551295"/>
                <a:gd name="connsiteX2" fmla="*/ 0 w 123424"/>
                <a:gd name="connsiteY2" fmla="*/ 0 h 551295"/>
                <a:gd name="connsiteX3" fmla="*/ 0 w 123424"/>
                <a:gd name="connsiteY3" fmla="*/ 148109 h 551295"/>
                <a:gd name="connsiteX4" fmla="*/ 49369 w 123424"/>
                <a:gd name="connsiteY4" fmla="*/ 197479 h 551295"/>
                <a:gd name="connsiteX5" fmla="*/ 54855 w 123424"/>
                <a:gd name="connsiteY5" fmla="*/ 211193 h 551295"/>
                <a:gd name="connsiteX6" fmla="*/ 38399 w 123424"/>
                <a:gd name="connsiteY6" fmla="*/ 523868 h 551295"/>
                <a:gd name="connsiteX7" fmla="*/ 43885 w 123424"/>
                <a:gd name="connsiteY7" fmla="*/ 543067 h 551295"/>
                <a:gd name="connsiteX8" fmla="*/ 43885 w 123424"/>
                <a:gd name="connsiteY8" fmla="*/ 543067 h 551295"/>
                <a:gd name="connsiteX9" fmla="*/ 79541 w 123424"/>
                <a:gd name="connsiteY9" fmla="*/ 543067 h 551295"/>
                <a:gd name="connsiteX10" fmla="*/ 85027 w 123424"/>
                <a:gd name="connsiteY10" fmla="*/ 523868 h 551295"/>
                <a:gd name="connsiteX11" fmla="*/ 68569 w 123424"/>
                <a:gd name="connsiteY11" fmla="*/ 211193 h 551295"/>
                <a:gd name="connsiteX12" fmla="*/ 74055 w 123424"/>
                <a:gd name="connsiteY12" fmla="*/ 197479 h 551295"/>
                <a:gd name="connsiteX13" fmla="*/ 123425 w 123424"/>
                <a:gd name="connsiteY13" fmla="*/ 148109 h 55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424" h="551295">
                  <a:moveTo>
                    <a:pt x="123425" y="148109"/>
                  </a:moveTo>
                  <a:lnTo>
                    <a:pt x="123425" y="0"/>
                  </a:lnTo>
                  <a:lnTo>
                    <a:pt x="0" y="0"/>
                  </a:lnTo>
                  <a:lnTo>
                    <a:pt x="0" y="148109"/>
                  </a:lnTo>
                  <a:lnTo>
                    <a:pt x="49369" y="197479"/>
                  </a:lnTo>
                  <a:cubicBezTo>
                    <a:pt x="52113" y="200222"/>
                    <a:pt x="54855" y="205707"/>
                    <a:pt x="54855" y="211193"/>
                  </a:cubicBezTo>
                  <a:lnTo>
                    <a:pt x="38399" y="523868"/>
                  </a:lnTo>
                  <a:cubicBezTo>
                    <a:pt x="38399" y="529353"/>
                    <a:pt x="41142" y="537582"/>
                    <a:pt x="43885" y="543067"/>
                  </a:cubicBezTo>
                  <a:cubicBezTo>
                    <a:pt x="43885" y="543067"/>
                    <a:pt x="43885" y="543067"/>
                    <a:pt x="43885" y="543067"/>
                  </a:cubicBezTo>
                  <a:cubicBezTo>
                    <a:pt x="54855" y="554038"/>
                    <a:pt x="68569" y="554038"/>
                    <a:pt x="79541" y="543067"/>
                  </a:cubicBezTo>
                  <a:cubicBezTo>
                    <a:pt x="85027" y="537582"/>
                    <a:pt x="87769" y="532096"/>
                    <a:pt x="85027" y="523868"/>
                  </a:cubicBezTo>
                  <a:lnTo>
                    <a:pt x="68569" y="211193"/>
                  </a:lnTo>
                  <a:cubicBezTo>
                    <a:pt x="68569" y="205707"/>
                    <a:pt x="71313" y="200222"/>
                    <a:pt x="74055" y="197479"/>
                  </a:cubicBezTo>
                  <a:lnTo>
                    <a:pt x="123425" y="148109"/>
                  </a:lnTo>
                  <a:close/>
                </a:path>
              </a:pathLst>
            </a:custGeom>
            <a:solidFill>
              <a:srgbClr val="E8A116"/>
            </a:solidFill>
            <a:ln w="27426" cap="flat">
              <a:noFill/>
              <a:prstDash val="solid"/>
              <a:miter/>
            </a:ln>
          </p:spPr>
          <p:txBody>
            <a:bodyPr rtlCol="0" anchor="ctr"/>
            <a:lstStyle/>
            <a:p>
              <a:endParaRPr lang="en-US"/>
            </a:p>
          </p:txBody>
        </p:sp>
        <p:grpSp>
          <p:nvGrpSpPr>
            <p:cNvPr id="19" name="Graphic 3">
              <a:extLst>
                <a:ext uri="{FF2B5EF4-FFF2-40B4-BE49-F238E27FC236}">
                  <a16:creationId xmlns:a16="http://schemas.microsoft.com/office/drawing/2014/main" id="{67BAC4AC-989C-6670-655B-93363AD2ADF7}"/>
                </a:ext>
              </a:extLst>
            </p:cNvPr>
            <p:cNvGrpSpPr/>
            <p:nvPr/>
          </p:nvGrpSpPr>
          <p:grpSpPr>
            <a:xfrm>
              <a:off x="4621636" y="3685754"/>
              <a:ext cx="1069679" cy="1069677"/>
              <a:chOff x="4621636" y="3685754"/>
              <a:chExt cx="1069679" cy="1069677"/>
            </a:xfrm>
            <a:grpFill/>
          </p:grpSpPr>
          <p:grpSp>
            <p:nvGrpSpPr>
              <p:cNvPr id="20" name="Graphic 3">
                <a:extLst>
                  <a:ext uri="{FF2B5EF4-FFF2-40B4-BE49-F238E27FC236}">
                    <a16:creationId xmlns:a16="http://schemas.microsoft.com/office/drawing/2014/main" id="{EBB9094D-E682-E045-5483-4F1AB5A37651}"/>
                  </a:ext>
                </a:extLst>
              </p:cNvPr>
              <p:cNvGrpSpPr/>
              <p:nvPr/>
            </p:nvGrpSpPr>
            <p:grpSpPr>
              <a:xfrm>
                <a:off x="4621636" y="3685754"/>
                <a:ext cx="1069679" cy="1069677"/>
                <a:chOff x="4621636" y="3685754"/>
                <a:chExt cx="1069679" cy="1069677"/>
              </a:xfrm>
              <a:grpFill/>
            </p:grpSpPr>
            <p:sp>
              <p:nvSpPr>
                <p:cNvPr id="22" name="Freeform 21">
                  <a:extLst>
                    <a:ext uri="{FF2B5EF4-FFF2-40B4-BE49-F238E27FC236}">
                      <a16:creationId xmlns:a16="http://schemas.microsoft.com/office/drawing/2014/main" id="{8460EE17-A015-FC3D-F23C-D28061B81130}"/>
                    </a:ext>
                  </a:extLst>
                </p:cNvPr>
                <p:cNvSpPr/>
                <p:nvPr/>
              </p:nvSpPr>
              <p:spPr>
                <a:xfrm>
                  <a:off x="5191271" y="3950485"/>
                  <a:ext cx="196653" cy="605466"/>
                </a:xfrm>
                <a:custGeom>
                  <a:avLst/>
                  <a:gdLst>
                    <a:gd name="connsiteX0" fmla="*/ 187368 w 196653"/>
                    <a:gd name="connsiteY0" fmla="*/ 94571 h 605466"/>
                    <a:gd name="connsiteX1" fmla="*/ 176398 w 196653"/>
                    <a:gd name="connsiteY1" fmla="*/ 56172 h 605466"/>
                    <a:gd name="connsiteX2" fmla="*/ 72173 w 196653"/>
                    <a:gd name="connsiteY2" fmla="*/ 4059 h 605466"/>
                    <a:gd name="connsiteX3" fmla="*/ 20059 w 196653"/>
                    <a:gd name="connsiteY3" fmla="*/ 56172 h 605466"/>
                    <a:gd name="connsiteX4" fmla="*/ 9088 w 196653"/>
                    <a:gd name="connsiteY4" fmla="*/ 94571 h 605466"/>
                    <a:gd name="connsiteX5" fmla="*/ 3604 w 196653"/>
                    <a:gd name="connsiteY5" fmla="*/ 193310 h 605466"/>
                    <a:gd name="connsiteX6" fmla="*/ 50229 w 196653"/>
                    <a:gd name="connsiteY6" fmla="*/ 256393 h 605466"/>
                    <a:gd name="connsiteX7" fmla="*/ 36515 w 196653"/>
                    <a:gd name="connsiteY7" fmla="*/ 541641 h 605466"/>
                    <a:gd name="connsiteX8" fmla="*/ 50229 w 196653"/>
                    <a:gd name="connsiteY8" fmla="*/ 585525 h 605466"/>
                    <a:gd name="connsiteX9" fmla="*/ 137998 w 196653"/>
                    <a:gd name="connsiteY9" fmla="*/ 588268 h 605466"/>
                    <a:gd name="connsiteX10" fmla="*/ 140742 w 196653"/>
                    <a:gd name="connsiteY10" fmla="*/ 585525 h 605466"/>
                    <a:gd name="connsiteX11" fmla="*/ 154456 w 196653"/>
                    <a:gd name="connsiteY11" fmla="*/ 541641 h 605466"/>
                    <a:gd name="connsiteX12" fmla="*/ 140742 w 196653"/>
                    <a:gd name="connsiteY12" fmla="*/ 253651 h 605466"/>
                    <a:gd name="connsiteX13" fmla="*/ 187368 w 196653"/>
                    <a:gd name="connsiteY13" fmla="*/ 190567 h 605466"/>
                    <a:gd name="connsiteX14" fmla="*/ 187368 w 196653"/>
                    <a:gd name="connsiteY14" fmla="*/ 94571 h 605466"/>
                    <a:gd name="connsiteX15" fmla="*/ 159940 w 196653"/>
                    <a:gd name="connsiteY15" fmla="*/ 185082 h 605466"/>
                    <a:gd name="connsiteX16" fmla="*/ 124284 w 196653"/>
                    <a:gd name="connsiteY16" fmla="*/ 228966 h 605466"/>
                    <a:gd name="connsiteX17" fmla="*/ 113314 w 196653"/>
                    <a:gd name="connsiteY17" fmla="*/ 245422 h 605466"/>
                    <a:gd name="connsiteX18" fmla="*/ 127028 w 196653"/>
                    <a:gd name="connsiteY18" fmla="*/ 547126 h 605466"/>
                    <a:gd name="connsiteX19" fmla="*/ 121542 w 196653"/>
                    <a:gd name="connsiteY19" fmla="*/ 563583 h 605466"/>
                    <a:gd name="connsiteX20" fmla="*/ 83143 w 196653"/>
                    <a:gd name="connsiteY20" fmla="*/ 563583 h 605466"/>
                    <a:gd name="connsiteX21" fmla="*/ 77657 w 196653"/>
                    <a:gd name="connsiteY21" fmla="*/ 547126 h 605466"/>
                    <a:gd name="connsiteX22" fmla="*/ 91371 w 196653"/>
                    <a:gd name="connsiteY22" fmla="*/ 248165 h 605466"/>
                    <a:gd name="connsiteX23" fmla="*/ 80401 w 196653"/>
                    <a:gd name="connsiteY23" fmla="*/ 231709 h 605466"/>
                    <a:gd name="connsiteX24" fmla="*/ 44745 w 196653"/>
                    <a:gd name="connsiteY24" fmla="*/ 187824 h 605466"/>
                    <a:gd name="connsiteX25" fmla="*/ 50229 w 196653"/>
                    <a:gd name="connsiteY25" fmla="*/ 105541 h 605466"/>
                    <a:gd name="connsiteX26" fmla="*/ 61201 w 196653"/>
                    <a:gd name="connsiteY26" fmla="*/ 67143 h 605466"/>
                    <a:gd name="connsiteX27" fmla="*/ 121542 w 196653"/>
                    <a:gd name="connsiteY27" fmla="*/ 39715 h 605466"/>
                    <a:gd name="connsiteX28" fmla="*/ 148970 w 196653"/>
                    <a:gd name="connsiteY28" fmla="*/ 67143 h 605466"/>
                    <a:gd name="connsiteX29" fmla="*/ 159940 w 196653"/>
                    <a:gd name="connsiteY29" fmla="*/ 105541 h 605466"/>
                    <a:gd name="connsiteX30" fmla="*/ 159940 w 196653"/>
                    <a:gd name="connsiteY30" fmla="*/ 185082 h 60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6653" h="605466">
                      <a:moveTo>
                        <a:pt x="187368" y="94571"/>
                      </a:moveTo>
                      <a:lnTo>
                        <a:pt x="176398" y="56172"/>
                      </a:lnTo>
                      <a:cubicBezTo>
                        <a:pt x="162684" y="12288"/>
                        <a:pt x="116056" y="-9655"/>
                        <a:pt x="72173" y="4059"/>
                      </a:cubicBezTo>
                      <a:cubicBezTo>
                        <a:pt x="47487" y="12288"/>
                        <a:pt x="28287" y="31487"/>
                        <a:pt x="20059" y="56172"/>
                      </a:cubicBezTo>
                      <a:lnTo>
                        <a:pt x="9088" y="94571"/>
                      </a:lnTo>
                      <a:cubicBezTo>
                        <a:pt x="-1882" y="127484"/>
                        <a:pt x="-1882" y="160397"/>
                        <a:pt x="3604" y="193310"/>
                      </a:cubicBezTo>
                      <a:cubicBezTo>
                        <a:pt x="9088" y="220737"/>
                        <a:pt x="25545" y="245422"/>
                        <a:pt x="50229" y="256393"/>
                      </a:cubicBezTo>
                      <a:lnTo>
                        <a:pt x="36515" y="541641"/>
                      </a:lnTo>
                      <a:cubicBezTo>
                        <a:pt x="33773" y="558097"/>
                        <a:pt x="39259" y="574554"/>
                        <a:pt x="50229" y="585525"/>
                      </a:cubicBezTo>
                      <a:cubicBezTo>
                        <a:pt x="72173" y="610210"/>
                        <a:pt x="113314" y="612952"/>
                        <a:pt x="137998" y="588268"/>
                      </a:cubicBezTo>
                      <a:cubicBezTo>
                        <a:pt x="137998" y="588268"/>
                        <a:pt x="140742" y="585525"/>
                        <a:pt x="140742" y="585525"/>
                      </a:cubicBezTo>
                      <a:cubicBezTo>
                        <a:pt x="151712" y="574554"/>
                        <a:pt x="157198" y="558097"/>
                        <a:pt x="154456" y="541641"/>
                      </a:cubicBezTo>
                      <a:lnTo>
                        <a:pt x="140742" y="253651"/>
                      </a:lnTo>
                      <a:cubicBezTo>
                        <a:pt x="165426" y="239937"/>
                        <a:pt x="181883" y="217995"/>
                        <a:pt x="187368" y="190567"/>
                      </a:cubicBezTo>
                      <a:cubicBezTo>
                        <a:pt x="201081" y="160397"/>
                        <a:pt x="198339" y="127484"/>
                        <a:pt x="187368" y="94571"/>
                      </a:cubicBezTo>
                      <a:close/>
                      <a:moveTo>
                        <a:pt x="159940" y="185082"/>
                      </a:moveTo>
                      <a:cubicBezTo>
                        <a:pt x="157198" y="204281"/>
                        <a:pt x="140742" y="220737"/>
                        <a:pt x="124284" y="228966"/>
                      </a:cubicBezTo>
                      <a:cubicBezTo>
                        <a:pt x="116056" y="231709"/>
                        <a:pt x="113314" y="239937"/>
                        <a:pt x="113314" y="245422"/>
                      </a:cubicBezTo>
                      <a:lnTo>
                        <a:pt x="127028" y="547126"/>
                      </a:lnTo>
                      <a:cubicBezTo>
                        <a:pt x="127028" y="552612"/>
                        <a:pt x="127028" y="558097"/>
                        <a:pt x="121542" y="563583"/>
                      </a:cubicBezTo>
                      <a:cubicBezTo>
                        <a:pt x="110570" y="574554"/>
                        <a:pt x="94115" y="574554"/>
                        <a:pt x="83143" y="563583"/>
                      </a:cubicBezTo>
                      <a:cubicBezTo>
                        <a:pt x="77657" y="558097"/>
                        <a:pt x="77657" y="552612"/>
                        <a:pt x="77657" y="547126"/>
                      </a:cubicBezTo>
                      <a:lnTo>
                        <a:pt x="91371" y="248165"/>
                      </a:lnTo>
                      <a:cubicBezTo>
                        <a:pt x="91371" y="239937"/>
                        <a:pt x="85887" y="234451"/>
                        <a:pt x="80401" y="231709"/>
                      </a:cubicBezTo>
                      <a:cubicBezTo>
                        <a:pt x="61201" y="226223"/>
                        <a:pt x="47487" y="209766"/>
                        <a:pt x="44745" y="187824"/>
                      </a:cubicBezTo>
                      <a:cubicBezTo>
                        <a:pt x="39259" y="160397"/>
                        <a:pt x="42001" y="132969"/>
                        <a:pt x="50229" y="105541"/>
                      </a:cubicBezTo>
                      <a:lnTo>
                        <a:pt x="61201" y="67143"/>
                      </a:lnTo>
                      <a:cubicBezTo>
                        <a:pt x="69429" y="42458"/>
                        <a:pt x="96857" y="31487"/>
                        <a:pt x="121542" y="39715"/>
                      </a:cubicBezTo>
                      <a:cubicBezTo>
                        <a:pt x="135256" y="45201"/>
                        <a:pt x="143484" y="53429"/>
                        <a:pt x="148970" y="67143"/>
                      </a:cubicBezTo>
                      <a:lnTo>
                        <a:pt x="159940" y="105541"/>
                      </a:lnTo>
                      <a:cubicBezTo>
                        <a:pt x="162684" y="130227"/>
                        <a:pt x="162684" y="160397"/>
                        <a:pt x="159940" y="185082"/>
                      </a:cubicBezTo>
                      <a:close/>
                    </a:path>
                  </a:pathLst>
                </a:custGeom>
                <a:grpFill/>
                <a:ln w="27426"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5A09E9D2-A057-A0AC-453C-E315869F17B8}"/>
                    </a:ext>
                  </a:extLst>
                </p:cNvPr>
                <p:cNvSpPr/>
                <p:nvPr/>
              </p:nvSpPr>
              <p:spPr>
                <a:xfrm>
                  <a:off x="4931568" y="3951802"/>
                  <a:ext cx="191993" cy="603597"/>
                </a:xfrm>
                <a:custGeom>
                  <a:avLst/>
                  <a:gdLst>
                    <a:gd name="connsiteX0" fmla="*/ 172794 w 191993"/>
                    <a:gd name="connsiteY0" fmla="*/ 0 h 603597"/>
                    <a:gd name="connsiteX1" fmla="*/ 156338 w 191993"/>
                    <a:gd name="connsiteY1" fmla="*/ 16457 h 603597"/>
                    <a:gd name="connsiteX2" fmla="*/ 156338 w 191993"/>
                    <a:gd name="connsiteY2" fmla="*/ 170052 h 603597"/>
                    <a:gd name="connsiteX3" fmla="*/ 106969 w 191993"/>
                    <a:gd name="connsiteY3" fmla="*/ 219421 h 603597"/>
                    <a:gd name="connsiteX4" fmla="*/ 101483 w 191993"/>
                    <a:gd name="connsiteY4" fmla="*/ 233135 h 603597"/>
                    <a:gd name="connsiteX5" fmla="*/ 117939 w 191993"/>
                    <a:gd name="connsiteY5" fmla="*/ 545810 h 603597"/>
                    <a:gd name="connsiteX6" fmla="*/ 112454 w 191993"/>
                    <a:gd name="connsiteY6" fmla="*/ 565009 h 603597"/>
                    <a:gd name="connsiteX7" fmla="*/ 76797 w 191993"/>
                    <a:gd name="connsiteY7" fmla="*/ 565009 h 603597"/>
                    <a:gd name="connsiteX8" fmla="*/ 76797 w 191993"/>
                    <a:gd name="connsiteY8" fmla="*/ 565009 h 603597"/>
                    <a:gd name="connsiteX9" fmla="*/ 71313 w 191993"/>
                    <a:gd name="connsiteY9" fmla="*/ 545810 h 603597"/>
                    <a:gd name="connsiteX10" fmla="*/ 87769 w 191993"/>
                    <a:gd name="connsiteY10" fmla="*/ 233135 h 603597"/>
                    <a:gd name="connsiteX11" fmla="*/ 82283 w 191993"/>
                    <a:gd name="connsiteY11" fmla="*/ 219421 h 603597"/>
                    <a:gd name="connsiteX12" fmla="*/ 32914 w 191993"/>
                    <a:gd name="connsiteY12" fmla="*/ 170052 h 603597"/>
                    <a:gd name="connsiteX13" fmla="*/ 32914 w 191993"/>
                    <a:gd name="connsiteY13" fmla="*/ 16457 h 603597"/>
                    <a:gd name="connsiteX14" fmla="*/ 16458 w 191993"/>
                    <a:gd name="connsiteY14" fmla="*/ 0 h 603597"/>
                    <a:gd name="connsiteX15" fmla="*/ 0 w 191993"/>
                    <a:gd name="connsiteY15" fmla="*/ 16457 h 603597"/>
                    <a:gd name="connsiteX16" fmla="*/ 0 w 191993"/>
                    <a:gd name="connsiteY16" fmla="*/ 175537 h 603597"/>
                    <a:gd name="connsiteX17" fmla="*/ 5486 w 191993"/>
                    <a:gd name="connsiteY17" fmla="*/ 189251 h 603597"/>
                    <a:gd name="connsiteX18" fmla="*/ 52113 w 191993"/>
                    <a:gd name="connsiteY18" fmla="*/ 235878 h 603597"/>
                    <a:gd name="connsiteX19" fmla="*/ 35656 w 191993"/>
                    <a:gd name="connsiteY19" fmla="*/ 540325 h 603597"/>
                    <a:gd name="connsiteX20" fmla="*/ 93255 w 191993"/>
                    <a:gd name="connsiteY20" fmla="*/ 603408 h 603597"/>
                    <a:gd name="connsiteX21" fmla="*/ 156338 w 191993"/>
                    <a:gd name="connsiteY21" fmla="*/ 545810 h 603597"/>
                    <a:gd name="connsiteX22" fmla="*/ 156338 w 191993"/>
                    <a:gd name="connsiteY22" fmla="*/ 540325 h 603597"/>
                    <a:gd name="connsiteX23" fmla="*/ 139882 w 191993"/>
                    <a:gd name="connsiteY23" fmla="*/ 235878 h 603597"/>
                    <a:gd name="connsiteX24" fmla="*/ 186508 w 191993"/>
                    <a:gd name="connsiteY24" fmla="*/ 189251 h 603597"/>
                    <a:gd name="connsiteX25" fmla="*/ 191994 w 191993"/>
                    <a:gd name="connsiteY25" fmla="*/ 175537 h 603597"/>
                    <a:gd name="connsiteX26" fmla="*/ 191994 w 191993"/>
                    <a:gd name="connsiteY26" fmla="*/ 16457 h 603597"/>
                    <a:gd name="connsiteX27" fmla="*/ 172794 w 191993"/>
                    <a:gd name="connsiteY27" fmla="*/ 0 h 603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1993" h="603597">
                      <a:moveTo>
                        <a:pt x="172794" y="0"/>
                      </a:moveTo>
                      <a:cubicBezTo>
                        <a:pt x="161824" y="0"/>
                        <a:pt x="156338" y="8228"/>
                        <a:pt x="156338" y="16457"/>
                      </a:cubicBezTo>
                      <a:lnTo>
                        <a:pt x="156338" y="170052"/>
                      </a:lnTo>
                      <a:lnTo>
                        <a:pt x="106969" y="219421"/>
                      </a:lnTo>
                      <a:cubicBezTo>
                        <a:pt x="104225" y="222164"/>
                        <a:pt x="101483" y="227649"/>
                        <a:pt x="101483" y="233135"/>
                      </a:cubicBezTo>
                      <a:lnTo>
                        <a:pt x="117939" y="545810"/>
                      </a:lnTo>
                      <a:cubicBezTo>
                        <a:pt x="117939" y="551295"/>
                        <a:pt x="115197" y="559524"/>
                        <a:pt x="112454" y="565009"/>
                      </a:cubicBezTo>
                      <a:cubicBezTo>
                        <a:pt x="101483" y="575980"/>
                        <a:pt x="87769" y="575980"/>
                        <a:pt x="76797" y="565009"/>
                      </a:cubicBezTo>
                      <a:cubicBezTo>
                        <a:pt x="76797" y="565009"/>
                        <a:pt x="76797" y="565009"/>
                        <a:pt x="76797" y="565009"/>
                      </a:cubicBezTo>
                      <a:cubicBezTo>
                        <a:pt x="71313" y="559524"/>
                        <a:pt x="68569" y="554038"/>
                        <a:pt x="71313" y="545810"/>
                      </a:cubicBezTo>
                      <a:lnTo>
                        <a:pt x="87769" y="233135"/>
                      </a:lnTo>
                      <a:cubicBezTo>
                        <a:pt x="87769" y="227649"/>
                        <a:pt x="85027" y="222164"/>
                        <a:pt x="82283" y="219421"/>
                      </a:cubicBezTo>
                      <a:lnTo>
                        <a:pt x="32914" y="170052"/>
                      </a:lnTo>
                      <a:lnTo>
                        <a:pt x="32914" y="16457"/>
                      </a:lnTo>
                      <a:cubicBezTo>
                        <a:pt x="32914" y="5486"/>
                        <a:pt x="24686" y="0"/>
                        <a:pt x="16458" y="0"/>
                      </a:cubicBezTo>
                      <a:cubicBezTo>
                        <a:pt x="5486" y="0"/>
                        <a:pt x="0" y="8228"/>
                        <a:pt x="0" y="16457"/>
                      </a:cubicBezTo>
                      <a:lnTo>
                        <a:pt x="0" y="175537"/>
                      </a:lnTo>
                      <a:cubicBezTo>
                        <a:pt x="0" y="181022"/>
                        <a:pt x="2744" y="183765"/>
                        <a:pt x="5486" y="189251"/>
                      </a:cubicBezTo>
                      <a:lnTo>
                        <a:pt x="52113" y="235878"/>
                      </a:lnTo>
                      <a:lnTo>
                        <a:pt x="35656" y="540325"/>
                      </a:lnTo>
                      <a:cubicBezTo>
                        <a:pt x="32914" y="573238"/>
                        <a:pt x="60341" y="600665"/>
                        <a:pt x="93255" y="603408"/>
                      </a:cubicBezTo>
                      <a:cubicBezTo>
                        <a:pt x="126168" y="606151"/>
                        <a:pt x="153596" y="578723"/>
                        <a:pt x="156338" y="545810"/>
                      </a:cubicBezTo>
                      <a:cubicBezTo>
                        <a:pt x="156338" y="543067"/>
                        <a:pt x="156338" y="543067"/>
                        <a:pt x="156338" y="540325"/>
                      </a:cubicBezTo>
                      <a:lnTo>
                        <a:pt x="139882" y="235878"/>
                      </a:lnTo>
                      <a:lnTo>
                        <a:pt x="186508" y="189251"/>
                      </a:lnTo>
                      <a:cubicBezTo>
                        <a:pt x="189252" y="186508"/>
                        <a:pt x="191994" y="181022"/>
                        <a:pt x="191994" y="175537"/>
                      </a:cubicBezTo>
                      <a:lnTo>
                        <a:pt x="191994" y="16457"/>
                      </a:lnTo>
                      <a:cubicBezTo>
                        <a:pt x="189252" y="8228"/>
                        <a:pt x="181024" y="0"/>
                        <a:pt x="172794" y="0"/>
                      </a:cubicBezTo>
                      <a:close/>
                    </a:path>
                  </a:pathLst>
                </a:custGeom>
                <a:grpFill/>
                <a:ln w="27426"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3EF642D5-F155-E7C1-A465-8D9C1C29F3B1}"/>
                    </a:ext>
                  </a:extLst>
                </p:cNvPr>
                <p:cNvSpPr/>
                <p:nvPr/>
              </p:nvSpPr>
              <p:spPr>
                <a:xfrm>
                  <a:off x="4980938" y="3951802"/>
                  <a:ext cx="32913" cy="175537"/>
                </a:xfrm>
                <a:custGeom>
                  <a:avLst/>
                  <a:gdLst>
                    <a:gd name="connsiteX0" fmla="*/ 16458 w 32913"/>
                    <a:gd name="connsiteY0" fmla="*/ 0 h 175537"/>
                    <a:gd name="connsiteX1" fmla="*/ 0 w 32913"/>
                    <a:gd name="connsiteY1" fmla="*/ 16457 h 175537"/>
                    <a:gd name="connsiteX2" fmla="*/ 0 w 32913"/>
                    <a:gd name="connsiteY2" fmla="*/ 159080 h 175537"/>
                    <a:gd name="connsiteX3" fmla="*/ 16458 w 32913"/>
                    <a:gd name="connsiteY3" fmla="*/ 175537 h 175537"/>
                    <a:gd name="connsiteX4" fmla="*/ 32914 w 32913"/>
                    <a:gd name="connsiteY4" fmla="*/ 159080 h 175537"/>
                    <a:gd name="connsiteX5" fmla="*/ 32914 w 32913"/>
                    <a:gd name="connsiteY5" fmla="*/ 16457 h 175537"/>
                    <a:gd name="connsiteX6" fmla="*/ 16458 w 32913"/>
                    <a:gd name="connsiteY6" fmla="*/ 0 h 17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 h="175537">
                      <a:moveTo>
                        <a:pt x="16458" y="0"/>
                      </a:moveTo>
                      <a:cubicBezTo>
                        <a:pt x="5486" y="0"/>
                        <a:pt x="0" y="8228"/>
                        <a:pt x="0" y="16457"/>
                      </a:cubicBezTo>
                      <a:lnTo>
                        <a:pt x="0" y="159080"/>
                      </a:lnTo>
                      <a:cubicBezTo>
                        <a:pt x="0" y="170052"/>
                        <a:pt x="8230" y="175537"/>
                        <a:pt x="16458" y="175537"/>
                      </a:cubicBezTo>
                      <a:cubicBezTo>
                        <a:pt x="27428" y="175537"/>
                        <a:pt x="32914" y="167309"/>
                        <a:pt x="32914" y="159080"/>
                      </a:cubicBezTo>
                      <a:lnTo>
                        <a:pt x="32914" y="16457"/>
                      </a:lnTo>
                      <a:cubicBezTo>
                        <a:pt x="32914" y="8228"/>
                        <a:pt x="24686" y="0"/>
                        <a:pt x="16458" y="0"/>
                      </a:cubicBezTo>
                      <a:close/>
                    </a:path>
                  </a:pathLst>
                </a:custGeom>
                <a:grpFill/>
                <a:ln w="27426"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2424302F-E908-9F34-B537-861C5EA58BD3}"/>
                    </a:ext>
                  </a:extLst>
                </p:cNvPr>
                <p:cNvSpPr/>
                <p:nvPr/>
              </p:nvSpPr>
              <p:spPr>
                <a:xfrm>
                  <a:off x="5033051" y="3951802"/>
                  <a:ext cx="33444" cy="175537"/>
                </a:xfrm>
                <a:custGeom>
                  <a:avLst/>
                  <a:gdLst>
                    <a:gd name="connsiteX0" fmla="*/ 16456 w 33444"/>
                    <a:gd name="connsiteY0" fmla="*/ 0 h 175537"/>
                    <a:gd name="connsiteX1" fmla="*/ 0 w 33444"/>
                    <a:gd name="connsiteY1" fmla="*/ 16457 h 175537"/>
                    <a:gd name="connsiteX2" fmla="*/ 0 w 33444"/>
                    <a:gd name="connsiteY2" fmla="*/ 159080 h 175537"/>
                    <a:gd name="connsiteX3" fmla="*/ 16456 w 33444"/>
                    <a:gd name="connsiteY3" fmla="*/ 175537 h 175537"/>
                    <a:gd name="connsiteX4" fmla="*/ 32914 w 33444"/>
                    <a:gd name="connsiteY4" fmla="*/ 159080 h 175537"/>
                    <a:gd name="connsiteX5" fmla="*/ 32914 w 33444"/>
                    <a:gd name="connsiteY5" fmla="*/ 16457 h 175537"/>
                    <a:gd name="connsiteX6" fmla="*/ 16456 w 33444"/>
                    <a:gd name="connsiteY6" fmla="*/ 0 h 17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44" h="175537">
                      <a:moveTo>
                        <a:pt x="16456" y="0"/>
                      </a:moveTo>
                      <a:cubicBezTo>
                        <a:pt x="5486" y="0"/>
                        <a:pt x="0" y="8228"/>
                        <a:pt x="0" y="16457"/>
                      </a:cubicBezTo>
                      <a:lnTo>
                        <a:pt x="0" y="159080"/>
                      </a:lnTo>
                      <a:cubicBezTo>
                        <a:pt x="0" y="170052"/>
                        <a:pt x="8228" y="175537"/>
                        <a:pt x="16456" y="175537"/>
                      </a:cubicBezTo>
                      <a:cubicBezTo>
                        <a:pt x="27428" y="175537"/>
                        <a:pt x="32914" y="167309"/>
                        <a:pt x="32914" y="159080"/>
                      </a:cubicBezTo>
                      <a:lnTo>
                        <a:pt x="32914" y="16457"/>
                      </a:lnTo>
                      <a:cubicBezTo>
                        <a:pt x="35656" y="8228"/>
                        <a:pt x="27428" y="0"/>
                        <a:pt x="16456" y="0"/>
                      </a:cubicBezTo>
                      <a:close/>
                    </a:path>
                  </a:pathLst>
                </a:custGeom>
                <a:grpFill/>
                <a:ln w="27426"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7E1CA25E-00E9-75B1-1312-A3A95ABE6F69}"/>
                    </a:ext>
                  </a:extLst>
                </p:cNvPr>
                <p:cNvSpPr/>
                <p:nvPr/>
              </p:nvSpPr>
              <p:spPr>
                <a:xfrm>
                  <a:off x="4621636" y="3685754"/>
                  <a:ext cx="1069679" cy="1069677"/>
                </a:xfrm>
                <a:custGeom>
                  <a:avLst/>
                  <a:gdLst>
                    <a:gd name="connsiteX0" fmla="*/ 534840 w 1069679"/>
                    <a:gd name="connsiteY0" fmla="*/ 0 h 1069677"/>
                    <a:gd name="connsiteX1" fmla="*/ 0 w 1069679"/>
                    <a:gd name="connsiteY1" fmla="*/ 534839 h 1069677"/>
                    <a:gd name="connsiteX2" fmla="*/ 534840 w 1069679"/>
                    <a:gd name="connsiteY2" fmla="*/ 1069677 h 1069677"/>
                    <a:gd name="connsiteX3" fmla="*/ 1069679 w 1069679"/>
                    <a:gd name="connsiteY3" fmla="*/ 534839 h 1069677"/>
                    <a:gd name="connsiteX4" fmla="*/ 534840 w 1069679"/>
                    <a:gd name="connsiteY4" fmla="*/ 0 h 1069677"/>
                    <a:gd name="connsiteX5" fmla="*/ 534840 w 1069679"/>
                    <a:gd name="connsiteY5" fmla="*/ 1031279 h 1069677"/>
                    <a:gd name="connsiteX6" fmla="*/ 35656 w 1069679"/>
                    <a:gd name="connsiteY6" fmla="*/ 532096 h 1069677"/>
                    <a:gd name="connsiteX7" fmla="*/ 534840 w 1069679"/>
                    <a:gd name="connsiteY7" fmla="*/ 32913 h 1069677"/>
                    <a:gd name="connsiteX8" fmla="*/ 1034024 w 1069679"/>
                    <a:gd name="connsiteY8" fmla="*/ 532096 h 1069677"/>
                    <a:gd name="connsiteX9" fmla="*/ 534840 w 1069679"/>
                    <a:gd name="connsiteY9" fmla="*/ 1031279 h 1069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9679" h="1069677">
                      <a:moveTo>
                        <a:pt x="534840" y="0"/>
                      </a:moveTo>
                      <a:cubicBezTo>
                        <a:pt x="238621" y="0"/>
                        <a:pt x="0" y="238620"/>
                        <a:pt x="0" y="534839"/>
                      </a:cubicBezTo>
                      <a:cubicBezTo>
                        <a:pt x="0" y="831057"/>
                        <a:pt x="238621" y="1069677"/>
                        <a:pt x="534840" y="1069677"/>
                      </a:cubicBezTo>
                      <a:cubicBezTo>
                        <a:pt x="831058" y="1069677"/>
                        <a:pt x="1069679" y="831057"/>
                        <a:pt x="1069679" y="534839"/>
                      </a:cubicBezTo>
                      <a:cubicBezTo>
                        <a:pt x="1069679" y="238620"/>
                        <a:pt x="831058" y="0"/>
                        <a:pt x="534840" y="0"/>
                      </a:cubicBezTo>
                      <a:close/>
                      <a:moveTo>
                        <a:pt x="534840" y="1031279"/>
                      </a:moveTo>
                      <a:cubicBezTo>
                        <a:pt x="260563" y="1031279"/>
                        <a:pt x="35656" y="809115"/>
                        <a:pt x="35656" y="532096"/>
                      </a:cubicBezTo>
                      <a:cubicBezTo>
                        <a:pt x="35656" y="257820"/>
                        <a:pt x="257821" y="32913"/>
                        <a:pt x="534840" y="32913"/>
                      </a:cubicBezTo>
                      <a:cubicBezTo>
                        <a:pt x="809116" y="32913"/>
                        <a:pt x="1034024" y="255077"/>
                        <a:pt x="1034024" y="532096"/>
                      </a:cubicBezTo>
                      <a:cubicBezTo>
                        <a:pt x="1034024" y="809115"/>
                        <a:pt x="811858" y="1031279"/>
                        <a:pt x="534840" y="1031279"/>
                      </a:cubicBezTo>
                      <a:close/>
                    </a:path>
                  </a:pathLst>
                </a:custGeom>
                <a:grpFill/>
                <a:ln w="27426"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910A6D50-7B60-78A3-EBCE-8E9BC92F8922}"/>
                    </a:ext>
                  </a:extLst>
                </p:cNvPr>
                <p:cNvSpPr/>
                <p:nvPr/>
              </p:nvSpPr>
              <p:spPr>
                <a:xfrm>
                  <a:off x="5098878" y="4536010"/>
                  <a:ext cx="115733" cy="37713"/>
                </a:xfrm>
                <a:custGeom>
                  <a:avLst/>
                  <a:gdLst>
                    <a:gd name="connsiteX0" fmla="*/ 115195 w 115733"/>
                    <a:gd name="connsiteY0" fmla="*/ 16457 h 37713"/>
                    <a:gd name="connsiteX1" fmla="*/ 95997 w 115733"/>
                    <a:gd name="connsiteY1" fmla="*/ 0 h 37713"/>
                    <a:gd name="connsiteX2" fmla="*/ 95997 w 115733"/>
                    <a:gd name="connsiteY2" fmla="*/ 0 h 37713"/>
                    <a:gd name="connsiteX3" fmla="*/ 95997 w 115733"/>
                    <a:gd name="connsiteY3" fmla="*/ 0 h 37713"/>
                    <a:gd name="connsiteX4" fmla="*/ 19198 w 115733"/>
                    <a:gd name="connsiteY4" fmla="*/ 0 h 37713"/>
                    <a:gd name="connsiteX5" fmla="*/ 0 w 115733"/>
                    <a:gd name="connsiteY5" fmla="*/ 16457 h 37713"/>
                    <a:gd name="connsiteX6" fmla="*/ 16456 w 115733"/>
                    <a:gd name="connsiteY6" fmla="*/ 35656 h 37713"/>
                    <a:gd name="connsiteX7" fmla="*/ 101481 w 115733"/>
                    <a:gd name="connsiteY7" fmla="*/ 35656 h 37713"/>
                    <a:gd name="connsiteX8" fmla="*/ 115195 w 115733"/>
                    <a:gd name="connsiteY8" fmla="*/ 16457 h 3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733" h="37713">
                      <a:moveTo>
                        <a:pt x="115195" y="16457"/>
                      </a:moveTo>
                      <a:cubicBezTo>
                        <a:pt x="115195" y="5485"/>
                        <a:pt x="104225" y="0"/>
                        <a:pt x="95997" y="0"/>
                      </a:cubicBezTo>
                      <a:cubicBezTo>
                        <a:pt x="95997" y="0"/>
                        <a:pt x="95997" y="0"/>
                        <a:pt x="95997" y="0"/>
                      </a:cubicBezTo>
                      <a:lnTo>
                        <a:pt x="95997" y="0"/>
                      </a:lnTo>
                      <a:cubicBezTo>
                        <a:pt x="71311" y="2743"/>
                        <a:pt x="46626" y="2743"/>
                        <a:pt x="19198" y="0"/>
                      </a:cubicBezTo>
                      <a:cubicBezTo>
                        <a:pt x="8228" y="0"/>
                        <a:pt x="0" y="5485"/>
                        <a:pt x="0" y="16457"/>
                      </a:cubicBezTo>
                      <a:cubicBezTo>
                        <a:pt x="0" y="27428"/>
                        <a:pt x="5484" y="35656"/>
                        <a:pt x="16456" y="35656"/>
                      </a:cubicBezTo>
                      <a:cubicBezTo>
                        <a:pt x="43884" y="38399"/>
                        <a:pt x="71311" y="38399"/>
                        <a:pt x="101481" y="35656"/>
                      </a:cubicBezTo>
                      <a:cubicBezTo>
                        <a:pt x="109711" y="35656"/>
                        <a:pt x="117939" y="27428"/>
                        <a:pt x="115195" y="16457"/>
                      </a:cubicBezTo>
                      <a:close/>
                    </a:path>
                  </a:pathLst>
                </a:custGeom>
                <a:grpFill/>
                <a:ln w="27426"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883401C-36DD-3856-9EA7-76A6B45DE7C4}"/>
                    </a:ext>
                  </a:extLst>
                </p:cNvPr>
                <p:cNvSpPr/>
                <p:nvPr/>
              </p:nvSpPr>
              <p:spPr>
                <a:xfrm>
                  <a:off x="5377954" y="3983635"/>
                  <a:ext cx="135765" cy="492720"/>
                </a:xfrm>
                <a:custGeom>
                  <a:avLst/>
                  <a:gdLst>
                    <a:gd name="connsiteX0" fmla="*/ 52798 w 135765"/>
                    <a:gd name="connsiteY0" fmla="*/ 6566 h 492720"/>
                    <a:gd name="connsiteX1" fmla="*/ 28113 w 135765"/>
                    <a:gd name="connsiteY1" fmla="*/ 3823 h 492720"/>
                    <a:gd name="connsiteX2" fmla="*/ 28113 w 135765"/>
                    <a:gd name="connsiteY2" fmla="*/ 3823 h 492720"/>
                    <a:gd name="connsiteX3" fmla="*/ 25371 w 135765"/>
                    <a:gd name="connsiteY3" fmla="*/ 28508 h 492720"/>
                    <a:gd name="connsiteX4" fmla="*/ 6171 w 135765"/>
                    <a:gd name="connsiteY4" fmla="*/ 461864 h 492720"/>
                    <a:gd name="connsiteX5" fmla="*/ 6171 w 135765"/>
                    <a:gd name="connsiteY5" fmla="*/ 486549 h 492720"/>
                    <a:gd name="connsiteX6" fmla="*/ 30857 w 135765"/>
                    <a:gd name="connsiteY6" fmla="*/ 486549 h 492720"/>
                    <a:gd name="connsiteX7" fmla="*/ 52798 w 135765"/>
                    <a:gd name="connsiteY7" fmla="*/ 6566 h 49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765" h="492720">
                      <a:moveTo>
                        <a:pt x="52798" y="6566"/>
                      </a:moveTo>
                      <a:cubicBezTo>
                        <a:pt x="47312" y="-1662"/>
                        <a:pt x="36342" y="-1662"/>
                        <a:pt x="28113" y="3823"/>
                      </a:cubicBezTo>
                      <a:cubicBezTo>
                        <a:pt x="28113" y="3823"/>
                        <a:pt x="28113" y="3823"/>
                        <a:pt x="28113" y="3823"/>
                      </a:cubicBezTo>
                      <a:cubicBezTo>
                        <a:pt x="19885" y="9308"/>
                        <a:pt x="19885" y="20280"/>
                        <a:pt x="25371" y="28508"/>
                      </a:cubicBezTo>
                      <a:cubicBezTo>
                        <a:pt x="132339" y="154675"/>
                        <a:pt x="124110" y="343926"/>
                        <a:pt x="6171" y="461864"/>
                      </a:cubicBezTo>
                      <a:cubicBezTo>
                        <a:pt x="-2057" y="470093"/>
                        <a:pt x="-2057" y="481064"/>
                        <a:pt x="6171" y="486549"/>
                      </a:cubicBezTo>
                      <a:cubicBezTo>
                        <a:pt x="14399" y="494778"/>
                        <a:pt x="25371" y="494778"/>
                        <a:pt x="30857" y="486549"/>
                      </a:cubicBezTo>
                      <a:cubicBezTo>
                        <a:pt x="162509" y="357640"/>
                        <a:pt x="170737" y="146447"/>
                        <a:pt x="52798" y="6566"/>
                      </a:cubicBezTo>
                      <a:close/>
                    </a:path>
                  </a:pathLst>
                </a:custGeom>
                <a:grpFill/>
                <a:ln w="27426" cap="flat">
                  <a:noFill/>
                  <a:prstDash val="solid"/>
                  <a:miter/>
                </a:ln>
              </p:spPr>
              <p:txBody>
                <a:bodyPr rtlCol="0" anchor="ctr"/>
                <a:lstStyle/>
                <a:p>
                  <a:endParaRPr lang="en-US"/>
                </a:p>
              </p:txBody>
            </p:sp>
            <p:grpSp>
              <p:nvGrpSpPr>
                <p:cNvPr id="31" name="Graphic 3">
                  <a:extLst>
                    <a:ext uri="{FF2B5EF4-FFF2-40B4-BE49-F238E27FC236}">
                      <a16:creationId xmlns:a16="http://schemas.microsoft.com/office/drawing/2014/main" id="{02E0CCED-B201-DB3B-FDA8-A9A10A28AC37}"/>
                    </a:ext>
                  </a:extLst>
                </p:cNvPr>
                <p:cNvGrpSpPr/>
                <p:nvPr/>
              </p:nvGrpSpPr>
              <p:grpSpPr>
                <a:xfrm>
                  <a:off x="5021366" y="3862855"/>
                  <a:ext cx="233848" cy="56033"/>
                  <a:chOff x="5021366" y="3862855"/>
                  <a:chExt cx="233848" cy="56033"/>
                </a:xfrm>
                <a:grpFill/>
              </p:grpSpPr>
              <p:sp>
                <p:nvSpPr>
                  <p:cNvPr id="33" name="Freeform 32">
                    <a:extLst>
                      <a:ext uri="{FF2B5EF4-FFF2-40B4-BE49-F238E27FC236}">
                        <a16:creationId xmlns:a16="http://schemas.microsoft.com/office/drawing/2014/main" id="{C0BFB5BD-FB25-D920-9CA1-D1E6B5E15366}"/>
                      </a:ext>
                    </a:extLst>
                  </p:cNvPr>
                  <p:cNvSpPr/>
                  <p:nvPr/>
                </p:nvSpPr>
                <p:spPr>
                  <a:xfrm>
                    <a:off x="5038537" y="3918888"/>
                    <a:ext cx="27427" cy="27427"/>
                  </a:xfrm>
                  <a:custGeom>
                    <a:avLst/>
                    <a:gdLst>
                      <a:gd name="connsiteX0" fmla="*/ 0 w 27427"/>
                      <a:gd name="connsiteY0" fmla="*/ 0 h 27427"/>
                      <a:gd name="connsiteX1" fmla="*/ 0 w 27427"/>
                      <a:gd name="connsiteY1" fmla="*/ 0 h 27427"/>
                      <a:gd name="connsiteX2" fmla="*/ 0 w 27427"/>
                      <a:gd name="connsiteY2" fmla="*/ 0 h 27427"/>
                      <a:gd name="connsiteX3" fmla="*/ 0 w 27427"/>
                      <a:gd name="connsiteY3" fmla="*/ 0 h 27427"/>
                    </a:gdLst>
                    <a:ahLst/>
                    <a:cxnLst>
                      <a:cxn ang="0">
                        <a:pos x="connsiteX0" y="connsiteY0"/>
                      </a:cxn>
                      <a:cxn ang="0">
                        <a:pos x="connsiteX1" y="connsiteY1"/>
                      </a:cxn>
                      <a:cxn ang="0">
                        <a:pos x="connsiteX2" y="connsiteY2"/>
                      </a:cxn>
                      <a:cxn ang="0">
                        <a:pos x="connsiteX3" y="connsiteY3"/>
                      </a:cxn>
                    </a:cxnLst>
                    <a:rect l="l" t="t" r="r" b="b"/>
                    <a:pathLst>
                      <a:path w="27427" h="27427">
                        <a:moveTo>
                          <a:pt x="0" y="0"/>
                        </a:moveTo>
                        <a:cubicBezTo>
                          <a:pt x="0" y="0"/>
                          <a:pt x="0" y="0"/>
                          <a:pt x="0" y="0"/>
                        </a:cubicBezTo>
                        <a:cubicBezTo>
                          <a:pt x="0" y="0"/>
                          <a:pt x="0" y="0"/>
                          <a:pt x="0" y="0"/>
                        </a:cubicBezTo>
                        <a:lnTo>
                          <a:pt x="0" y="0"/>
                        </a:lnTo>
                        <a:close/>
                      </a:path>
                    </a:pathLst>
                  </a:custGeom>
                  <a:grpFill/>
                  <a:ln w="27426"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86F12C93-0D92-C92E-9DFB-BCF5A31BD6D7}"/>
                      </a:ext>
                    </a:extLst>
                  </p:cNvPr>
                  <p:cNvSpPr/>
                  <p:nvPr/>
                </p:nvSpPr>
                <p:spPr>
                  <a:xfrm>
                    <a:off x="5021366" y="3862855"/>
                    <a:ext cx="233848" cy="56033"/>
                  </a:xfrm>
                  <a:custGeom>
                    <a:avLst/>
                    <a:gdLst>
                      <a:gd name="connsiteX0" fmla="*/ 220135 w 233848"/>
                      <a:gd name="connsiteY0" fmla="*/ 9407 h 56033"/>
                      <a:gd name="connsiteX1" fmla="*/ 11685 w 233848"/>
                      <a:gd name="connsiteY1" fmla="*/ 23121 h 56033"/>
                      <a:gd name="connsiteX2" fmla="*/ 713 w 233848"/>
                      <a:gd name="connsiteY2" fmla="*/ 45063 h 56033"/>
                      <a:gd name="connsiteX3" fmla="*/ 17171 w 233848"/>
                      <a:gd name="connsiteY3" fmla="*/ 56034 h 56033"/>
                      <a:gd name="connsiteX4" fmla="*/ 22657 w 233848"/>
                      <a:gd name="connsiteY4" fmla="*/ 56034 h 56033"/>
                      <a:gd name="connsiteX5" fmla="*/ 211907 w 233848"/>
                      <a:gd name="connsiteY5" fmla="*/ 45063 h 56033"/>
                      <a:gd name="connsiteX6" fmla="*/ 233848 w 233848"/>
                      <a:gd name="connsiteY6" fmla="*/ 31349 h 56033"/>
                      <a:gd name="connsiteX7" fmla="*/ 220135 w 233848"/>
                      <a:gd name="connsiteY7" fmla="*/ 9407 h 56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848" h="56033">
                        <a:moveTo>
                          <a:pt x="220135" y="9407"/>
                        </a:moveTo>
                        <a:cubicBezTo>
                          <a:pt x="151565" y="-7050"/>
                          <a:pt x="77512" y="-1564"/>
                          <a:pt x="11685" y="23121"/>
                        </a:cubicBezTo>
                        <a:cubicBezTo>
                          <a:pt x="3457" y="25864"/>
                          <a:pt x="-2029" y="36834"/>
                          <a:pt x="713" y="45063"/>
                        </a:cubicBezTo>
                        <a:cubicBezTo>
                          <a:pt x="3457" y="53291"/>
                          <a:pt x="8943" y="56034"/>
                          <a:pt x="17171" y="56034"/>
                        </a:cubicBezTo>
                        <a:cubicBezTo>
                          <a:pt x="19913" y="56034"/>
                          <a:pt x="22657" y="56034"/>
                          <a:pt x="22657" y="56034"/>
                        </a:cubicBezTo>
                        <a:cubicBezTo>
                          <a:pt x="82996" y="34092"/>
                          <a:pt x="148823" y="28606"/>
                          <a:pt x="211907" y="45063"/>
                        </a:cubicBezTo>
                        <a:cubicBezTo>
                          <a:pt x="220135" y="47805"/>
                          <a:pt x="231106" y="42320"/>
                          <a:pt x="233848" y="31349"/>
                        </a:cubicBezTo>
                        <a:cubicBezTo>
                          <a:pt x="233848" y="23121"/>
                          <a:pt x="228364" y="12150"/>
                          <a:pt x="220135" y="9407"/>
                        </a:cubicBezTo>
                        <a:close/>
                      </a:path>
                    </a:pathLst>
                  </a:custGeom>
                  <a:grpFill/>
                  <a:ln w="27426" cap="flat">
                    <a:noFill/>
                    <a:prstDash val="solid"/>
                    <a:miter/>
                  </a:ln>
                </p:spPr>
                <p:txBody>
                  <a:bodyPr rtlCol="0" anchor="ctr"/>
                  <a:lstStyle/>
                  <a:p>
                    <a:endParaRPr lang="en-US"/>
                  </a:p>
                </p:txBody>
              </p:sp>
            </p:grpSp>
            <p:sp>
              <p:nvSpPr>
                <p:cNvPr id="32" name="Freeform 31">
                  <a:extLst>
                    <a:ext uri="{FF2B5EF4-FFF2-40B4-BE49-F238E27FC236}">
                      <a16:creationId xmlns:a16="http://schemas.microsoft.com/office/drawing/2014/main" id="{EF5A0338-2917-774A-AE77-8E6AA74E9F67}"/>
                    </a:ext>
                  </a:extLst>
                </p:cNvPr>
                <p:cNvSpPr/>
                <p:nvPr/>
              </p:nvSpPr>
              <p:spPr>
                <a:xfrm>
                  <a:off x="4799828" y="4002834"/>
                  <a:ext cx="134190" cy="473521"/>
                </a:xfrm>
                <a:custGeom>
                  <a:avLst/>
                  <a:gdLst>
                    <a:gd name="connsiteX0" fmla="*/ 128998 w 134190"/>
                    <a:gd name="connsiteY0" fmla="*/ 442665 h 473521"/>
                    <a:gd name="connsiteX1" fmla="*/ 35743 w 134190"/>
                    <a:gd name="connsiteY1" fmla="*/ 217759 h 473521"/>
                    <a:gd name="connsiteX2" fmla="*/ 96084 w 134190"/>
                    <a:gd name="connsiteY2" fmla="*/ 28508 h 473521"/>
                    <a:gd name="connsiteX3" fmla="*/ 93342 w 134190"/>
                    <a:gd name="connsiteY3" fmla="*/ 3823 h 473521"/>
                    <a:gd name="connsiteX4" fmla="*/ 68656 w 134190"/>
                    <a:gd name="connsiteY4" fmla="*/ 6566 h 473521"/>
                    <a:gd name="connsiteX5" fmla="*/ 68656 w 134190"/>
                    <a:gd name="connsiteY5" fmla="*/ 6566 h 473521"/>
                    <a:gd name="connsiteX6" fmla="*/ 104312 w 134190"/>
                    <a:gd name="connsiteY6" fmla="*/ 467350 h 473521"/>
                    <a:gd name="connsiteX7" fmla="*/ 128998 w 134190"/>
                    <a:gd name="connsiteY7" fmla="*/ 467350 h 473521"/>
                    <a:gd name="connsiteX8" fmla="*/ 128998 w 134190"/>
                    <a:gd name="connsiteY8" fmla="*/ 442665 h 47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190" h="473521">
                      <a:moveTo>
                        <a:pt x="128998" y="442665"/>
                      </a:moveTo>
                      <a:cubicBezTo>
                        <a:pt x="68656" y="382324"/>
                        <a:pt x="35743" y="300041"/>
                        <a:pt x="35743" y="217759"/>
                      </a:cubicBezTo>
                      <a:cubicBezTo>
                        <a:pt x="35743" y="149189"/>
                        <a:pt x="57685" y="83363"/>
                        <a:pt x="96084" y="28508"/>
                      </a:cubicBezTo>
                      <a:cubicBezTo>
                        <a:pt x="101570" y="20280"/>
                        <a:pt x="101570" y="9309"/>
                        <a:pt x="93342" y="3823"/>
                      </a:cubicBezTo>
                      <a:cubicBezTo>
                        <a:pt x="85112" y="-1662"/>
                        <a:pt x="74142" y="-1662"/>
                        <a:pt x="68656" y="6566"/>
                      </a:cubicBezTo>
                      <a:cubicBezTo>
                        <a:pt x="68656" y="6566"/>
                        <a:pt x="68656" y="6566"/>
                        <a:pt x="68656" y="6566"/>
                      </a:cubicBezTo>
                      <a:cubicBezTo>
                        <a:pt x="-35568" y="149189"/>
                        <a:pt x="-19112" y="343926"/>
                        <a:pt x="104312" y="467350"/>
                      </a:cubicBezTo>
                      <a:cubicBezTo>
                        <a:pt x="112540" y="475578"/>
                        <a:pt x="123512" y="475578"/>
                        <a:pt x="128998" y="467350"/>
                      </a:cubicBezTo>
                      <a:cubicBezTo>
                        <a:pt x="134484" y="459122"/>
                        <a:pt x="137226" y="448151"/>
                        <a:pt x="128998" y="442665"/>
                      </a:cubicBezTo>
                      <a:close/>
                    </a:path>
                  </a:pathLst>
                </a:custGeom>
                <a:grpFill/>
                <a:ln w="27426" cap="flat">
                  <a:noFill/>
                  <a:prstDash val="solid"/>
                  <a:miter/>
                </a:ln>
              </p:spPr>
              <p:txBody>
                <a:bodyPr rtlCol="0" anchor="ctr"/>
                <a:lstStyle/>
                <a:p>
                  <a:endParaRPr lang="en-US"/>
                </a:p>
              </p:txBody>
            </p:sp>
          </p:grpSp>
          <p:sp>
            <p:nvSpPr>
              <p:cNvPr id="21" name="Freeform 20">
                <a:extLst>
                  <a:ext uri="{FF2B5EF4-FFF2-40B4-BE49-F238E27FC236}">
                    <a16:creationId xmlns:a16="http://schemas.microsoft.com/office/drawing/2014/main" id="{3C49929F-B656-241F-46D8-CFB5A07E5D27}"/>
                  </a:ext>
                </a:extLst>
              </p:cNvPr>
              <p:cNvSpPr/>
              <p:nvPr/>
            </p:nvSpPr>
            <p:spPr>
              <a:xfrm>
                <a:off x="5235905" y="3987499"/>
                <a:ext cx="121217" cy="534797"/>
              </a:xfrm>
              <a:custGeom>
                <a:avLst/>
                <a:gdLst>
                  <a:gd name="connsiteX0" fmla="*/ 118050 w 121217"/>
                  <a:gd name="connsiteY0" fmla="*/ 148068 h 534797"/>
                  <a:gd name="connsiteX1" fmla="*/ 82395 w 121217"/>
                  <a:gd name="connsiteY1" fmla="*/ 191952 h 534797"/>
                  <a:gd name="connsiteX2" fmla="*/ 71423 w 121217"/>
                  <a:gd name="connsiteY2" fmla="*/ 208409 h 534797"/>
                  <a:gd name="connsiteX3" fmla="*/ 85137 w 121217"/>
                  <a:gd name="connsiteY3" fmla="*/ 510113 h 534797"/>
                  <a:gd name="connsiteX4" fmla="*/ 79651 w 121217"/>
                  <a:gd name="connsiteY4" fmla="*/ 526569 h 534797"/>
                  <a:gd name="connsiteX5" fmla="*/ 41253 w 121217"/>
                  <a:gd name="connsiteY5" fmla="*/ 526569 h 534797"/>
                  <a:gd name="connsiteX6" fmla="*/ 35767 w 121217"/>
                  <a:gd name="connsiteY6" fmla="*/ 510113 h 534797"/>
                  <a:gd name="connsiteX7" fmla="*/ 49481 w 121217"/>
                  <a:gd name="connsiteY7" fmla="*/ 211151 h 534797"/>
                  <a:gd name="connsiteX8" fmla="*/ 38510 w 121217"/>
                  <a:gd name="connsiteY8" fmla="*/ 194695 h 534797"/>
                  <a:gd name="connsiteX9" fmla="*/ 2854 w 121217"/>
                  <a:gd name="connsiteY9" fmla="*/ 150810 h 534797"/>
                  <a:gd name="connsiteX10" fmla="*/ 8340 w 121217"/>
                  <a:gd name="connsiteY10" fmla="*/ 68528 h 534797"/>
                  <a:gd name="connsiteX11" fmla="*/ 19310 w 121217"/>
                  <a:gd name="connsiteY11" fmla="*/ 30129 h 534797"/>
                  <a:gd name="connsiteX12" fmla="*/ 79651 w 121217"/>
                  <a:gd name="connsiteY12" fmla="*/ 2701 h 534797"/>
                  <a:gd name="connsiteX13" fmla="*/ 107079 w 121217"/>
                  <a:gd name="connsiteY13" fmla="*/ 30129 h 534797"/>
                  <a:gd name="connsiteX14" fmla="*/ 118050 w 121217"/>
                  <a:gd name="connsiteY14" fmla="*/ 68528 h 534797"/>
                  <a:gd name="connsiteX15" fmla="*/ 118050 w 121217"/>
                  <a:gd name="connsiteY15" fmla="*/ 148068 h 5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217" h="534797">
                    <a:moveTo>
                      <a:pt x="118050" y="148068"/>
                    </a:moveTo>
                    <a:cubicBezTo>
                      <a:pt x="115307" y="167267"/>
                      <a:pt x="98851" y="183724"/>
                      <a:pt x="82395" y="191952"/>
                    </a:cubicBezTo>
                    <a:cubicBezTo>
                      <a:pt x="74165" y="194695"/>
                      <a:pt x="71423" y="202923"/>
                      <a:pt x="71423" y="208409"/>
                    </a:cubicBezTo>
                    <a:lnTo>
                      <a:pt x="85137" y="510113"/>
                    </a:lnTo>
                    <a:cubicBezTo>
                      <a:pt x="85137" y="515598"/>
                      <a:pt x="85137" y="521083"/>
                      <a:pt x="79651" y="526569"/>
                    </a:cubicBezTo>
                    <a:cubicBezTo>
                      <a:pt x="68681" y="537540"/>
                      <a:pt x="52223" y="537540"/>
                      <a:pt x="41253" y="526569"/>
                    </a:cubicBezTo>
                    <a:cubicBezTo>
                      <a:pt x="35767" y="521083"/>
                      <a:pt x="35767" y="515598"/>
                      <a:pt x="35767" y="510113"/>
                    </a:cubicBezTo>
                    <a:lnTo>
                      <a:pt x="49481" y="211151"/>
                    </a:lnTo>
                    <a:cubicBezTo>
                      <a:pt x="49481" y="202923"/>
                      <a:pt x="43995" y="197437"/>
                      <a:pt x="38510" y="194695"/>
                    </a:cubicBezTo>
                    <a:cubicBezTo>
                      <a:pt x="19310" y="189209"/>
                      <a:pt x="5596" y="172753"/>
                      <a:pt x="2854" y="150810"/>
                    </a:cubicBezTo>
                    <a:cubicBezTo>
                      <a:pt x="-2632" y="123383"/>
                      <a:pt x="112" y="95955"/>
                      <a:pt x="8340" y="68528"/>
                    </a:cubicBezTo>
                    <a:lnTo>
                      <a:pt x="19310" y="30129"/>
                    </a:lnTo>
                    <a:cubicBezTo>
                      <a:pt x="27539" y="5444"/>
                      <a:pt x="54967" y="-5527"/>
                      <a:pt x="79651" y="2701"/>
                    </a:cubicBezTo>
                    <a:cubicBezTo>
                      <a:pt x="93365" y="8187"/>
                      <a:pt x="101593" y="16415"/>
                      <a:pt x="107079" y="30129"/>
                    </a:cubicBezTo>
                    <a:lnTo>
                      <a:pt x="118050" y="68528"/>
                    </a:lnTo>
                    <a:cubicBezTo>
                      <a:pt x="120793" y="93213"/>
                      <a:pt x="123536" y="123383"/>
                      <a:pt x="118050" y="148068"/>
                    </a:cubicBezTo>
                    <a:close/>
                  </a:path>
                </a:pathLst>
              </a:custGeom>
              <a:solidFill>
                <a:srgbClr val="E8A116"/>
              </a:solid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0877612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651D3FA1-3C73-0F2B-66AF-7EF9EAD76457}"/>
              </a:ext>
            </a:extLst>
          </p:cNvPr>
          <p:cNvSpPr>
            <a:spLocks noGrp="1"/>
          </p:cNvSpPr>
          <p:nvPr>
            <p:ph type="body" sz="quarter" idx="18"/>
          </p:nvPr>
        </p:nvSpPr>
        <p:spPr>
          <a:xfrm>
            <a:off x="676657" y="2205962"/>
            <a:ext cx="10317675" cy="4293312"/>
          </a:xfrm>
        </p:spPr>
        <p:txBody>
          <a:bodyPr/>
          <a:lstStyle/>
          <a:p>
            <a:pPr marL="12700" indent="-12700">
              <a:lnSpc>
                <a:spcPts val="2340"/>
              </a:lnSpc>
              <a:spcBef>
                <a:spcPts val="0"/>
              </a:spcBef>
            </a:pPr>
            <a:r>
              <a:rPr lang="en-IE" sz="2200" dirty="0">
                <a:solidFill>
                  <a:srgbClr val="424242"/>
                </a:solidFill>
                <a:latin typeface="Calibri" panose="020F0502020204030204" pitchFamily="34" charset="0"/>
                <a:cs typeface="Calibri" panose="020F0502020204030204" pitchFamily="34" charset="0"/>
              </a:rPr>
              <a:t>A </a:t>
            </a:r>
            <a:r>
              <a:rPr lang="en-IE" sz="2200" b="1" dirty="0">
                <a:solidFill>
                  <a:srgbClr val="424242"/>
                </a:solidFill>
                <a:latin typeface="Calibri" panose="020F0502020204030204" pitchFamily="34" charset="0"/>
                <a:cs typeface="Calibri" panose="020F0502020204030204" pitchFamily="34" charset="0"/>
              </a:rPr>
              <a:t>food safety hazard </a:t>
            </a:r>
            <a:r>
              <a:rPr lang="en-IE" sz="2200" dirty="0">
                <a:solidFill>
                  <a:srgbClr val="424242"/>
                </a:solidFill>
                <a:latin typeface="Calibri" panose="020F0502020204030204" pitchFamily="34" charset="0"/>
                <a:cs typeface="Calibri" panose="020F0502020204030204" pitchFamily="34" charset="0"/>
              </a:rPr>
              <a:t>is a biological, chemical, or physical agent in food with the potential to cause adverse health effect, illness or death. Sources of hazards comes from:</a:t>
            </a:r>
          </a:p>
          <a:p>
            <a:pPr marL="457200" indent="-457200">
              <a:lnSpc>
                <a:spcPts val="2340"/>
              </a:lnSpc>
              <a:spcBef>
                <a:spcPts val="0"/>
              </a:spcBef>
              <a:buClr>
                <a:srgbClr val="87AF3F"/>
              </a:buClr>
              <a:buFont typeface="+mj-lt"/>
              <a:buAutoNum type="arabicPeriod"/>
            </a:pPr>
            <a:r>
              <a:rPr lang="en-IE" sz="2200" b="1" dirty="0">
                <a:solidFill>
                  <a:srgbClr val="424242"/>
                </a:solidFill>
                <a:latin typeface="Calibri" panose="020F0502020204030204" pitchFamily="34" charset="0"/>
                <a:cs typeface="Calibri" panose="020F0502020204030204" pitchFamily="34" charset="0"/>
              </a:rPr>
              <a:t>Ingredients, </a:t>
            </a:r>
          </a:p>
          <a:p>
            <a:pPr marL="457200" indent="-457200">
              <a:lnSpc>
                <a:spcPts val="2340"/>
              </a:lnSpc>
              <a:spcBef>
                <a:spcPts val="0"/>
              </a:spcBef>
              <a:buClr>
                <a:srgbClr val="87AF3F"/>
              </a:buClr>
              <a:buFont typeface="+mj-lt"/>
              <a:buAutoNum type="arabicPeriod"/>
            </a:pPr>
            <a:r>
              <a:rPr lang="en-IE" sz="2200" b="1" dirty="0">
                <a:solidFill>
                  <a:srgbClr val="424242"/>
                </a:solidFill>
                <a:latin typeface="Calibri" panose="020F0502020204030204" pitchFamily="34" charset="0"/>
                <a:cs typeface="Calibri" panose="020F0502020204030204" pitchFamily="34" charset="0"/>
              </a:rPr>
              <a:t>Processing environment and </a:t>
            </a:r>
          </a:p>
          <a:p>
            <a:pPr marL="457200" indent="-457200">
              <a:lnSpc>
                <a:spcPts val="2340"/>
              </a:lnSpc>
              <a:spcBef>
                <a:spcPts val="0"/>
              </a:spcBef>
              <a:buClr>
                <a:srgbClr val="87AF3F"/>
              </a:buClr>
              <a:buFont typeface="+mj-lt"/>
              <a:buAutoNum type="arabicPeriod"/>
            </a:pPr>
            <a:r>
              <a:rPr lang="en-IE" sz="2200" b="1" dirty="0">
                <a:solidFill>
                  <a:srgbClr val="424242"/>
                </a:solidFill>
                <a:latin typeface="Calibri" panose="020F0502020204030204" pitchFamily="34" charset="0"/>
                <a:cs typeface="Calibri" panose="020F0502020204030204" pitchFamily="34" charset="0"/>
              </a:rPr>
              <a:t>People. </a:t>
            </a:r>
          </a:p>
          <a:p>
            <a:pPr marL="457200" indent="-457200">
              <a:lnSpc>
                <a:spcPts val="2340"/>
              </a:lnSpc>
              <a:spcBef>
                <a:spcPts val="0"/>
              </a:spcBef>
              <a:buClr>
                <a:srgbClr val="87AF3F"/>
              </a:buClr>
              <a:buFont typeface="+mj-lt"/>
              <a:buAutoNum type="arabicPeriod"/>
            </a:pPr>
            <a:endParaRPr lang="en-IE" sz="2200" b="1" dirty="0">
              <a:solidFill>
                <a:srgbClr val="424242"/>
              </a:solidFill>
              <a:latin typeface="Calibri" panose="020F0502020204030204" pitchFamily="34" charset="0"/>
              <a:cs typeface="Calibri" panose="020F0502020204030204" pitchFamily="34" charset="0"/>
            </a:endParaRPr>
          </a:p>
          <a:p>
            <a:pPr marL="0" indent="0">
              <a:lnSpc>
                <a:spcPts val="2340"/>
              </a:lnSpc>
              <a:spcBef>
                <a:spcPts val="0"/>
              </a:spcBef>
              <a:buClr>
                <a:srgbClr val="87AF3F"/>
              </a:buClr>
            </a:pPr>
            <a:r>
              <a:rPr lang="en-IE" sz="2200" b="1" dirty="0">
                <a:solidFill>
                  <a:srgbClr val="424242"/>
                </a:solidFill>
                <a:latin typeface="Calibri" panose="020F0502020204030204" pitchFamily="34" charset="0"/>
                <a:cs typeface="Calibri" panose="020F0502020204030204" pitchFamily="34" charset="0"/>
              </a:rPr>
              <a:t>Biological</a:t>
            </a:r>
            <a:r>
              <a:rPr lang="en-IE" sz="2200" dirty="0">
                <a:solidFill>
                  <a:srgbClr val="424242"/>
                </a:solidFill>
                <a:latin typeface="Calibri" panose="020F0502020204030204" pitchFamily="34" charset="0"/>
                <a:cs typeface="Calibri" panose="020F0502020204030204" pitchFamily="34" charset="0"/>
              </a:rPr>
              <a:t> Hazards include </a:t>
            </a:r>
            <a:r>
              <a:rPr lang="en-IE" sz="2200" b="1" dirty="0">
                <a:solidFill>
                  <a:srgbClr val="424242"/>
                </a:solidFill>
                <a:latin typeface="Calibri" panose="020F0502020204030204" pitchFamily="34" charset="0"/>
                <a:cs typeface="Calibri" panose="020F0502020204030204" pitchFamily="34" charset="0"/>
              </a:rPr>
              <a:t>bacteria, viruses, fungi, </a:t>
            </a:r>
            <a:r>
              <a:rPr lang="en-IE" sz="2200" dirty="0">
                <a:solidFill>
                  <a:srgbClr val="424242"/>
                </a:solidFill>
                <a:latin typeface="Calibri" panose="020F0502020204030204" pitchFamily="34" charset="0"/>
                <a:cs typeface="Calibri" panose="020F0502020204030204" pitchFamily="34" charset="0"/>
              </a:rPr>
              <a:t>and</a:t>
            </a:r>
            <a:r>
              <a:rPr lang="en-IE" sz="2200" b="1" dirty="0">
                <a:solidFill>
                  <a:srgbClr val="424242"/>
                </a:solidFill>
                <a:latin typeface="Calibri" panose="020F0502020204030204" pitchFamily="34" charset="0"/>
                <a:cs typeface="Calibri" panose="020F0502020204030204" pitchFamily="34" charset="0"/>
              </a:rPr>
              <a:t> parasites</a:t>
            </a:r>
            <a:r>
              <a:rPr lang="en-IE" sz="2200" dirty="0">
                <a:solidFill>
                  <a:srgbClr val="424242"/>
                </a:solidFill>
                <a:latin typeface="Calibri" panose="020F0502020204030204" pitchFamily="34" charset="0"/>
                <a:cs typeface="Calibri" panose="020F0502020204030204" pitchFamily="34" charset="0"/>
              </a:rPr>
              <a:t>. </a:t>
            </a:r>
          </a:p>
          <a:p>
            <a:pPr marL="12700" indent="-12700">
              <a:lnSpc>
                <a:spcPts val="2340"/>
              </a:lnSpc>
              <a:spcBef>
                <a:spcPts val="0"/>
              </a:spcBef>
            </a:pPr>
            <a:endParaRPr lang="en-IE" sz="2200" b="1" dirty="0">
              <a:solidFill>
                <a:srgbClr val="424242"/>
              </a:solidFill>
              <a:latin typeface="Calibri" panose="020F0502020204030204" pitchFamily="34" charset="0"/>
              <a:cs typeface="Calibri" panose="020F0502020204030204" pitchFamily="34" charset="0"/>
            </a:endParaRPr>
          </a:p>
          <a:p>
            <a:pPr marL="12700" indent="-12700">
              <a:lnSpc>
                <a:spcPts val="2340"/>
              </a:lnSpc>
              <a:spcBef>
                <a:spcPts val="0"/>
              </a:spcBef>
            </a:pPr>
            <a:r>
              <a:rPr lang="en-IE" sz="2200" b="1" dirty="0">
                <a:solidFill>
                  <a:srgbClr val="424242"/>
                </a:solidFill>
                <a:latin typeface="Calibri" panose="020F0502020204030204" pitchFamily="34" charset="0"/>
                <a:cs typeface="Calibri" panose="020F0502020204030204" pitchFamily="34" charset="0"/>
              </a:rPr>
              <a:t>Physical</a:t>
            </a:r>
            <a:r>
              <a:rPr lang="en-IE" sz="2200" dirty="0">
                <a:solidFill>
                  <a:srgbClr val="424242"/>
                </a:solidFill>
                <a:latin typeface="Calibri" panose="020F0502020204030204" pitchFamily="34" charset="0"/>
                <a:cs typeface="Calibri" panose="020F0502020204030204" pitchFamily="34" charset="0"/>
              </a:rPr>
              <a:t> hazards are known as “foreign objects” that can either: </a:t>
            </a:r>
          </a:p>
          <a:p>
            <a:pPr marL="457200" indent="-457200">
              <a:lnSpc>
                <a:spcPts val="2340"/>
              </a:lnSpc>
              <a:spcBef>
                <a:spcPts val="0"/>
              </a:spcBef>
              <a:buClr>
                <a:srgbClr val="87AF3F"/>
              </a:buClr>
              <a:buFont typeface="+mj-lt"/>
              <a:buAutoNum type="arabicPeriod"/>
            </a:pPr>
            <a:r>
              <a:rPr lang="en-IE" sz="2200" dirty="0">
                <a:solidFill>
                  <a:srgbClr val="424242"/>
                </a:solidFill>
                <a:latin typeface="Calibri" panose="020F0502020204030204" pitchFamily="34" charset="0"/>
                <a:cs typeface="Calibri" panose="020F0502020204030204" pitchFamily="34" charset="0"/>
              </a:rPr>
              <a:t>Be </a:t>
            </a:r>
            <a:r>
              <a:rPr lang="en-IE" sz="2200" b="1" dirty="0">
                <a:solidFill>
                  <a:srgbClr val="E8A116"/>
                </a:solidFill>
                <a:latin typeface="Calibri" panose="020F0502020204030204" pitchFamily="34" charset="0"/>
                <a:cs typeface="Calibri" panose="020F0502020204030204" pitchFamily="34" charset="0"/>
              </a:rPr>
              <a:t>unpleasant</a:t>
            </a:r>
            <a:r>
              <a:rPr lang="en-IE" sz="2200" dirty="0">
                <a:solidFill>
                  <a:srgbClr val="424242"/>
                </a:solidFill>
                <a:latin typeface="Calibri" panose="020F0502020204030204" pitchFamily="34" charset="0"/>
                <a:cs typeface="Calibri" panose="020F0502020204030204" pitchFamily="34" charset="0"/>
              </a:rPr>
              <a:t> (e.g. hair); </a:t>
            </a:r>
          </a:p>
          <a:p>
            <a:pPr marL="457200" indent="-457200">
              <a:lnSpc>
                <a:spcPts val="2340"/>
              </a:lnSpc>
              <a:spcBef>
                <a:spcPts val="0"/>
              </a:spcBef>
              <a:buClr>
                <a:srgbClr val="87AF3F"/>
              </a:buClr>
              <a:buFont typeface="+mj-lt"/>
              <a:buAutoNum type="arabicPeriod"/>
            </a:pPr>
            <a:r>
              <a:rPr lang="en-IE" sz="2200" b="1" dirty="0">
                <a:solidFill>
                  <a:srgbClr val="E8A116"/>
                </a:solidFill>
                <a:latin typeface="Calibri" panose="020F0502020204030204" pitchFamily="34" charset="0"/>
                <a:cs typeface="Calibri" panose="020F0502020204030204" pitchFamily="34" charset="0"/>
              </a:rPr>
              <a:t>Injure</a:t>
            </a:r>
            <a:r>
              <a:rPr lang="en-IE" sz="2200" dirty="0">
                <a:solidFill>
                  <a:srgbClr val="424242"/>
                </a:solidFill>
                <a:latin typeface="Calibri" panose="020F0502020204030204" pitchFamily="34" charset="0"/>
                <a:cs typeface="Calibri" panose="020F0502020204030204" pitchFamily="34" charset="0"/>
              </a:rPr>
              <a:t> (</a:t>
            </a:r>
            <a:r>
              <a:rPr lang="en-IE" sz="2200" dirty="0" err="1">
                <a:solidFill>
                  <a:srgbClr val="424242"/>
                </a:solidFill>
                <a:latin typeface="Calibri" panose="020F0502020204030204" pitchFamily="34" charset="0"/>
                <a:cs typeface="Calibri" panose="020F0502020204030204" pitchFamily="34" charset="0"/>
              </a:rPr>
              <a:t>e.g</a:t>
            </a:r>
            <a:r>
              <a:rPr lang="en-IE" sz="2200" dirty="0">
                <a:solidFill>
                  <a:srgbClr val="424242"/>
                </a:solidFill>
                <a:latin typeface="Calibri" panose="020F0502020204030204" pitchFamily="34" charset="0"/>
                <a:cs typeface="Calibri" panose="020F0502020204030204" pitchFamily="34" charset="0"/>
              </a:rPr>
              <a:t> cut, break a tooth) or </a:t>
            </a:r>
          </a:p>
          <a:p>
            <a:pPr marL="457200" indent="-457200">
              <a:lnSpc>
                <a:spcPts val="2340"/>
              </a:lnSpc>
              <a:spcBef>
                <a:spcPts val="0"/>
              </a:spcBef>
              <a:buClr>
                <a:srgbClr val="87AF3F"/>
              </a:buClr>
              <a:buFont typeface="+mj-lt"/>
              <a:buAutoNum type="arabicPeriod"/>
            </a:pPr>
            <a:r>
              <a:rPr lang="en-IE" sz="2200" b="1" dirty="0">
                <a:solidFill>
                  <a:srgbClr val="E8A116"/>
                </a:solidFill>
                <a:latin typeface="Calibri" panose="020F0502020204030204" pitchFamily="34" charset="0"/>
                <a:cs typeface="Calibri" panose="020F0502020204030204" pitchFamily="34" charset="0"/>
              </a:rPr>
              <a:t>Kill</a:t>
            </a:r>
            <a:r>
              <a:rPr lang="en-IE" sz="2200" dirty="0">
                <a:solidFill>
                  <a:srgbClr val="424242"/>
                </a:solidFill>
                <a:latin typeface="Calibri" panose="020F0502020204030204" pitchFamily="34" charset="0"/>
                <a:cs typeface="Calibri" panose="020F0502020204030204" pitchFamily="34" charset="0"/>
              </a:rPr>
              <a:t> (e.g. from choking). </a:t>
            </a:r>
          </a:p>
          <a:p>
            <a:pPr marL="450850" indent="-450850">
              <a:lnSpc>
                <a:spcPts val="2340"/>
              </a:lnSpc>
              <a:spcBef>
                <a:spcPts val="0"/>
              </a:spcBef>
              <a:buClr>
                <a:srgbClr val="87AF3F"/>
              </a:buClr>
            </a:pPr>
            <a:r>
              <a:rPr lang="en-IE" sz="2200" dirty="0">
                <a:solidFill>
                  <a:srgbClr val="424242"/>
                </a:solidFill>
                <a:latin typeface="Calibri" panose="020F0502020204030204" pitchFamily="34" charset="0"/>
                <a:cs typeface="Calibri" panose="020F0502020204030204" pitchFamily="34" charset="0"/>
              </a:rPr>
              <a:t>	Examples include, </a:t>
            </a:r>
            <a:r>
              <a:rPr lang="en-IE" sz="2200" b="1" dirty="0">
                <a:solidFill>
                  <a:srgbClr val="424242"/>
                </a:solidFill>
                <a:latin typeface="Calibri" panose="020F0502020204030204" pitchFamily="34" charset="0"/>
                <a:cs typeface="Calibri" panose="020F0502020204030204" pitchFamily="34" charset="0"/>
              </a:rPr>
              <a:t>glass, wood, stones, metal, plastic, bones, shells, PPE, personal </a:t>
            </a:r>
            <a:r>
              <a:rPr lang="en-IE" sz="2200" dirty="0">
                <a:solidFill>
                  <a:srgbClr val="424242"/>
                </a:solidFill>
                <a:latin typeface="Calibri" panose="020F0502020204030204" pitchFamily="34" charset="0"/>
                <a:cs typeface="Calibri" panose="020F0502020204030204" pitchFamily="34" charset="0"/>
              </a:rPr>
              <a:t>effects</a:t>
            </a:r>
            <a:r>
              <a:rPr lang="en-IE" sz="2200" b="1" dirty="0">
                <a:solidFill>
                  <a:srgbClr val="424242"/>
                </a:solidFill>
                <a:latin typeface="Calibri" panose="020F0502020204030204" pitchFamily="34" charset="0"/>
                <a:cs typeface="Calibri" panose="020F0502020204030204" pitchFamily="34" charset="0"/>
              </a:rPr>
              <a:t> </a:t>
            </a:r>
            <a:r>
              <a:rPr lang="en-IE" sz="2200" dirty="0">
                <a:solidFill>
                  <a:srgbClr val="424242"/>
                </a:solidFill>
                <a:latin typeface="Calibri" panose="020F0502020204030204" pitchFamily="34" charset="0"/>
                <a:cs typeface="Calibri" panose="020F0502020204030204" pitchFamily="34" charset="0"/>
              </a:rPr>
              <a:t>and so on.</a:t>
            </a:r>
            <a:endParaRPr lang="en-US" sz="2200" dirty="0">
              <a:solidFill>
                <a:srgbClr val="424242"/>
              </a:solidFill>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617E1F24-CEAA-FFFD-F23B-649A1FACB6BA}"/>
              </a:ext>
            </a:extLst>
          </p:cNvPr>
          <p:cNvSpPr/>
          <p:nvPr/>
        </p:nvSpPr>
        <p:spPr>
          <a:xfrm>
            <a:off x="482456" y="308377"/>
            <a:ext cx="4149506" cy="1605781"/>
          </a:xfrm>
          <a:custGeom>
            <a:avLst/>
            <a:gdLst>
              <a:gd name="connsiteX0" fmla="*/ 0 w 6642581"/>
              <a:gd name="connsiteY0" fmla="*/ 0 h 2570554"/>
              <a:gd name="connsiteX1" fmla="*/ 360681 w 6642581"/>
              <a:gd name="connsiteY1" fmla="*/ 0 h 2570554"/>
              <a:gd name="connsiteX2" fmla="*/ 1913270 w 6642581"/>
              <a:gd name="connsiteY2" fmla="*/ 0 h 2570554"/>
              <a:gd name="connsiteX3" fmla="*/ 2273951 w 6642581"/>
              <a:gd name="connsiteY3" fmla="*/ 0 h 2570554"/>
              <a:gd name="connsiteX4" fmla="*/ 4512374 w 6642581"/>
              <a:gd name="connsiteY4" fmla="*/ 0 h 2570554"/>
              <a:gd name="connsiteX5" fmla="*/ 4512375 w 6642581"/>
              <a:gd name="connsiteY5" fmla="*/ 0 h 2570554"/>
              <a:gd name="connsiteX6" fmla="*/ 4873055 w 6642581"/>
              <a:gd name="connsiteY6" fmla="*/ 0 h 2570554"/>
              <a:gd name="connsiteX7" fmla="*/ 4873056 w 6642581"/>
              <a:gd name="connsiteY7" fmla="*/ 0 h 2570554"/>
              <a:gd name="connsiteX8" fmla="*/ 5734821 w 6642581"/>
              <a:gd name="connsiteY8" fmla="*/ 0 h 2570554"/>
              <a:gd name="connsiteX9" fmla="*/ 6095502 w 6642581"/>
              <a:gd name="connsiteY9" fmla="*/ 0 h 2570554"/>
              <a:gd name="connsiteX10" fmla="*/ 6642581 w 6642581"/>
              <a:gd name="connsiteY10" fmla="*/ 497696 h 2570554"/>
              <a:gd name="connsiteX11" fmla="*/ 6642581 w 6642581"/>
              <a:gd name="connsiteY11" fmla="*/ 2570554 h 2570554"/>
              <a:gd name="connsiteX12" fmla="*/ 6281900 w 6642581"/>
              <a:gd name="connsiteY12" fmla="*/ 2570554 h 2570554"/>
              <a:gd name="connsiteX13" fmla="*/ 5420133 w 6642581"/>
              <a:gd name="connsiteY13" fmla="*/ 2570554 h 2570554"/>
              <a:gd name="connsiteX14" fmla="*/ 5059452 w 6642581"/>
              <a:gd name="connsiteY14" fmla="*/ 2570554 h 2570554"/>
              <a:gd name="connsiteX15" fmla="*/ 4299742 w 6642581"/>
              <a:gd name="connsiteY15" fmla="*/ 2570554 h 2570554"/>
              <a:gd name="connsiteX16" fmla="*/ 3939061 w 6642581"/>
              <a:gd name="connsiteY16" fmla="*/ 2570554 h 2570554"/>
              <a:gd name="connsiteX17" fmla="*/ 3506863 w 6642581"/>
              <a:gd name="connsiteY17" fmla="*/ 2570554 h 2570554"/>
              <a:gd name="connsiteX18" fmla="*/ 3146182 w 6642581"/>
              <a:gd name="connsiteY18" fmla="*/ 2570554 h 2570554"/>
              <a:gd name="connsiteX19" fmla="*/ 3077294 w 6642581"/>
              <a:gd name="connsiteY19" fmla="*/ 2570554 h 2570554"/>
              <a:gd name="connsiteX20" fmla="*/ 2716613 w 6642581"/>
              <a:gd name="connsiteY20" fmla="*/ 2570554 h 2570554"/>
              <a:gd name="connsiteX21" fmla="*/ 1164024 w 6642581"/>
              <a:gd name="connsiteY21" fmla="*/ 2570554 h 2570554"/>
              <a:gd name="connsiteX22" fmla="*/ 803343 w 6642581"/>
              <a:gd name="connsiteY22" fmla="*/ 2570554 h 2570554"/>
              <a:gd name="connsiteX23" fmla="*/ 0 w 6642581"/>
              <a:gd name="connsiteY23" fmla="*/ 1839727 h 257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642581" h="2570554">
                <a:moveTo>
                  <a:pt x="0" y="0"/>
                </a:moveTo>
                <a:lnTo>
                  <a:pt x="360681" y="0"/>
                </a:lnTo>
                <a:lnTo>
                  <a:pt x="1913270" y="0"/>
                </a:lnTo>
                <a:lnTo>
                  <a:pt x="2273951" y="0"/>
                </a:lnTo>
                <a:lnTo>
                  <a:pt x="4512374" y="0"/>
                </a:lnTo>
                <a:lnTo>
                  <a:pt x="4512375" y="0"/>
                </a:lnTo>
                <a:lnTo>
                  <a:pt x="4873055" y="0"/>
                </a:lnTo>
                <a:lnTo>
                  <a:pt x="4873056" y="0"/>
                </a:lnTo>
                <a:lnTo>
                  <a:pt x="5734821" y="0"/>
                </a:lnTo>
                <a:lnTo>
                  <a:pt x="6095502" y="0"/>
                </a:lnTo>
                <a:cubicBezTo>
                  <a:pt x="6397836" y="0"/>
                  <a:pt x="6642581" y="222653"/>
                  <a:pt x="6642581" y="497696"/>
                </a:cubicBezTo>
                <a:lnTo>
                  <a:pt x="6642581" y="2570554"/>
                </a:lnTo>
                <a:lnTo>
                  <a:pt x="6281900" y="2570554"/>
                </a:lnTo>
                <a:lnTo>
                  <a:pt x="5420133" y="2570554"/>
                </a:lnTo>
                <a:lnTo>
                  <a:pt x="5059452" y="2570554"/>
                </a:lnTo>
                <a:lnTo>
                  <a:pt x="4299742" y="2570554"/>
                </a:lnTo>
                <a:lnTo>
                  <a:pt x="3939061" y="2570554"/>
                </a:lnTo>
                <a:lnTo>
                  <a:pt x="3506863" y="2570554"/>
                </a:lnTo>
                <a:lnTo>
                  <a:pt x="3146182" y="2570554"/>
                </a:lnTo>
                <a:lnTo>
                  <a:pt x="3077294" y="2570554"/>
                </a:lnTo>
                <a:lnTo>
                  <a:pt x="2716613" y="2570554"/>
                </a:lnTo>
                <a:lnTo>
                  <a:pt x="1164024" y="2570554"/>
                </a:lnTo>
                <a:lnTo>
                  <a:pt x="803343" y="2570554"/>
                </a:lnTo>
                <a:cubicBezTo>
                  <a:pt x="359921" y="2570554"/>
                  <a:pt x="0" y="2243123"/>
                  <a:pt x="0" y="1839727"/>
                </a:cubicBezTo>
                <a:close/>
              </a:path>
            </a:pathLst>
          </a:custGeom>
          <a:solidFill>
            <a:srgbClr val="296B5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7" name="Text Placeholder 16">
            <a:extLst>
              <a:ext uri="{FF2B5EF4-FFF2-40B4-BE49-F238E27FC236}">
                <a16:creationId xmlns:a16="http://schemas.microsoft.com/office/drawing/2014/main" id="{6E7EAE59-40A4-A5E3-9E2D-CDF7075942B7}"/>
              </a:ext>
            </a:extLst>
          </p:cNvPr>
          <p:cNvSpPr>
            <a:spLocks noGrp="1"/>
          </p:cNvSpPr>
          <p:nvPr>
            <p:ph type="body" sz="quarter" idx="16"/>
          </p:nvPr>
        </p:nvSpPr>
        <p:spPr>
          <a:xfrm>
            <a:off x="798381" y="761603"/>
            <a:ext cx="5816733" cy="803654"/>
          </a:xfrm>
        </p:spPr>
        <p:txBody>
          <a:bodyPr/>
          <a:lstStyle/>
          <a:p>
            <a:r>
              <a:rPr lang="en-US" dirty="0">
                <a:solidFill>
                  <a:schemeClr val="bg1"/>
                </a:solidFill>
              </a:rPr>
              <a:t>3.1 Food Safety</a:t>
            </a:r>
          </a:p>
          <a:p>
            <a:endParaRPr lang="en-US" dirty="0">
              <a:solidFill>
                <a:schemeClr val="bg1"/>
              </a:solidFill>
            </a:endParaRPr>
          </a:p>
          <a:p>
            <a:endParaRPr lang="en-US" dirty="0"/>
          </a:p>
        </p:txBody>
      </p:sp>
      <p:cxnSp>
        <p:nvCxnSpPr>
          <p:cNvPr id="29" name="Straight Connector 28">
            <a:extLst>
              <a:ext uri="{FF2B5EF4-FFF2-40B4-BE49-F238E27FC236}">
                <a16:creationId xmlns:a16="http://schemas.microsoft.com/office/drawing/2014/main" id="{0E37B157-C3C6-09BA-3A94-501DFE2CE9B7}"/>
              </a:ext>
            </a:extLst>
          </p:cNvPr>
          <p:cNvCxnSpPr>
            <a:cxnSpLocks/>
          </p:cNvCxnSpPr>
          <p:nvPr/>
        </p:nvCxnSpPr>
        <p:spPr>
          <a:xfrm flipH="1">
            <a:off x="0" y="1421605"/>
            <a:ext cx="10008525" cy="1"/>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16" name="Graphic 3">
            <a:extLst>
              <a:ext uri="{FF2B5EF4-FFF2-40B4-BE49-F238E27FC236}">
                <a16:creationId xmlns:a16="http://schemas.microsoft.com/office/drawing/2014/main" id="{98813213-D85F-5ECC-D1CC-7930AFFBA029}"/>
              </a:ext>
            </a:extLst>
          </p:cNvPr>
          <p:cNvGrpSpPr/>
          <p:nvPr/>
        </p:nvGrpSpPr>
        <p:grpSpPr>
          <a:xfrm>
            <a:off x="10102249" y="886766"/>
            <a:ext cx="1069679" cy="1069677"/>
            <a:chOff x="4621636" y="3685754"/>
            <a:chExt cx="1069679" cy="1069677"/>
          </a:xfrm>
          <a:solidFill>
            <a:srgbClr val="296B5F"/>
          </a:solidFill>
        </p:grpSpPr>
        <p:sp>
          <p:nvSpPr>
            <p:cNvPr id="18" name="Freeform 17">
              <a:extLst>
                <a:ext uri="{FF2B5EF4-FFF2-40B4-BE49-F238E27FC236}">
                  <a16:creationId xmlns:a16="http://schemas.microsoft.com/office/drawing/2014/main" id="{EB2CF25C-4178-FFB0-4AD2-A8B88EA93F61}"/>
                </a:ext>
              </a:extLst>
            </p:cNvPr>
            <p:cNvSpPr/>
            <p:nvPr/>
          </p:nvSpPr>
          <p:spPr>
            <a:xfrm>
              <a:off x="4972710" y="3981972"/>
              <a:ext cx="123424" cy="551295"/>
            </a:xfrm>
            <a:custGeom>
              <a:avLst/>
              <a:gdLst>
                <a:gd name="connsiteX0" fmla="*/ 123425 w 123424"/>
                <a:gd name="connsiteY0" fmla="*/ 148109 h 551295"/>
                <a:gd name="connsiteX1" fmla="*/ 123425 w 123424"/>
                <a:gd name="connsiteY1" fmla="*/ 0 h 551295"/>
                <a:gd name="connsiteX2" fmla="*/ 0 w 123424"/>
                <a:gd name="connsiteY2" fmla="*/ 0 h 551295"/>
                <a:gd name="connsiteX3" fmla="*/ 0 w 123424"/>
                <a:gd name="connsiteY3" fmla="*/ 148109 h 551295"/>
                <a:gd name="connsiteX4" fmla="*/ 49369 w 123424"/>
                <a:gd name="connsiteY4" fmla="*/ 197479 h 551295"/>
                <a:gd name="connsiteX5" fmla="*/ 54855 w 123424"/>
                <a:gd name="connsiteY5" fmla="*/ 211193 h 551295"/>
                <a:gd name="connsiteX6" fmla="*/ 38399 w 123424"/>
                <a:gd name="connsiteY6" fmla="*/ 523868 h 551295"/>
                <a:gd name="connsiteX7" fmla="*/ 43885 w 123424"/>
                <a:gd name="connsiteY7" fmla="*/ 543067 h 551295"/>
                <a:gd name="connsiteX8" fmla="*/ 43885 w 123424"/>
                <a:gd name="connsiteY8" fmla="*/ 543067 h 551295"/>
                <a:gd name="connsiteX9" fmla="*/ 79541 w 123424"/>
                <a:gd name="connsiteY9" fmla="*/ 543067 h 551295"/>
                <a:gd name="connsiteX10" fmla="*/ 85027 w 123424"/>
                <a:gd name="connsiteY10" fmla="*/ 523868 h 551295"/>
                <a:gd name="connsiteX11" fmla="*/ 68569 w 123424"/>
                <a:gd name="connsiteY11" fmla="*/ 211193 h 551295"/>
                <a:gd name="connsiteX12" fmla="*/ 74055 w 123424"/>
                <a:gd name="connsiteY12" fmla="*/ 197479 h 551295"/>
                <a:gd name="connsiteX13" fmla="*/ 123425 w 123424"/>
                <a:gd name="connsiteY13" fmla="*/ 148109 h 55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424" h="551295">
                  <a:moveTo>
                    <a:pt x="123425" y="148109"/>
                  </a:moveTo>
                  <a:lnTo>
                    <a:pt x="123425" y="0"/>
                  </a:lnTo>
                  <a:lnTo>
                    <a:pt x="0" y="0"/>
                  </a:lnTo>
                  <a:lnTo>
                    <a:pt x="0" y="148109"/>
                  </a:lnTo>
                  <a:lnTo>
                    <a:pt x="49369" y="197479"/>
                  </a:lnTo>
                  <a:cubicBezTo>
                    <a:pt x="52113" y="200222"/>
                    <a:pt x="54855" y="205707"/>
                    <a:pt x="54855" y="211193"/>
                  </a:cubicBezTo>
                  <a:lnTo>
                    <a:pt x="38399" y="523868"/>
                  </a:lnTo>
                  <a:cubicBezTo>
                    <a:pt x="38399" y="529353"/>
                    <a:pt x="41142" y="537582"/>
                    <a:pt x="43885" y="543067"/>
                  </a:cubicBezTo>
                  <a:cubicBezTo>
                    <a:pt x="43885" y="543067"/>
                    <a:pt x="43885" y="543067"/>
                    <a:pt x="43885" y="543067"/>
                  </a:cubicBezTo>
                  <a:cubicBezTo>
                    <a:pt x="54855" y="554038"/>
                    <a:pt x="68569" y="554038"/>
                    <a:pt x="79541" y="543067"/>
                  </a:cubicBezTo>
                  <a:cubicBezTo>
                    <a:pt x="85027" y="537582"/>
                    <a:pt x="87769" y="532096"/>
                    <a:pt x="85027" y="523868"/>
                  </a:cubicBezTo>
                  <a:lnTo>
                    <a:pt x="68569" y="211193"/>
                  </a:lnTo>
                  <a:cubicBezTo>
                    <a:pt x="68569" y="205707"/>
                    <a:pt x="71313" y="200222"/>
                    <a:pt x="74055" y="197479"/>
                  </a:cubicBezTo>
                  <a:lnTo>
                    <a:pt x="123425" y="148109"/>
                  </a:lnTo>
                  <a:close/>
                </a:path>
              </a:pathLst>
            </a:custGeom>
            <a:solidFill>
              <a:srgbClr val="E8A116"/>
            </a:solidFill>
            <a:ln w="27426" cap="flat">
              <a:noFill/>
              <a:prstDash val="solid"/>
              <a:miter/>
            </a:ln>
          </p:spPr>
          <p:txBody>
            <a:bodyPr rtlCol="0" anchor="ctr"/>
            <a:lstStyle/>
            <a:p>
              <a:endParaRPr lang="en-US"/>
            </a:p>
          </p:txBody>
        </p:sp>
        <p:grpSp>
          <p:nvGrpSpPr>
            <p:cNvPr id="19" name="Graphic 3">
              <a:extLst>
                <a:ext uri="{FF2B5EF4-FFF2-40B4-BE49-F238E27FC236}">
                  <a16:creationId xmlns:a16="http://schemas.microsoft.com/office/drawing/2014/main" id="{67BAC4AC-989C-6670-655B-93363AD2ADF7}"/>
                </a:ext>
              </a:extLst>
            </p:cNvPr>
            <p:cNvGrpSpPr/>
            <p:nvPr/>
          </p:nvGrpSpPr>
          <p:grpSpPr>
            <a:xfrm>
              <a:off x="4621636" y="3685754"/>
              <a:ext cx="1069679" cy="1069677"/>
              <a:chOff x="4621636" y="3685754"/>
              <a:chExt cx="1069679" cy="1069677"/>
            </a:xfrm>
            <a:grpFill/>
          </p:grpSpPr>
          <p:grpSp>
            <p:nvGrpSpPr>
              <p:cNvPr id="20" name="Graphic 3">
                <a:extLst>
                  <a:ext uri="{FF2B5EF4-FFF2-40B4-BE49-F238E27FC236}">
                    <a16:creationId xmlns:a16="http://schemas.microsoft.com/office/drawing/2014/main" id="{EBB9094D-E682-E045-5483-4F1AB5A37651}"/>
                  </a:ext>
                </a:extLst>
              </p:cNvPr>
              <p:cNvGrpSpPr/>
              <p:nvPr/>
            </p:nvGrpSpPr>
            <p:grpSpPr>
              <a:xfrm>
                <a:off x="4621636" y="3685754"/>
                <a:ext cx="1069679" cy="1069677"/>
                <a:chOff x="4621636" y="3685754"/>
                <a:chExt cx="1069679" cy="1069677"/>
              </a:xfrm>
              <a:grpFill/>
            </p:grpSpPr>
            <p:sp>
              <p:nvSpPr>
                <p:cNvPr id="22" name="Freeform 21">
                  <a:extLst>
                    <a:ext uri="{FF2B5EF4-FFF2-40B4-BE49-F238E27FC236}">
                      <a16:creationId xmlns:a16="http://schemas.microsoft.com/office/drawing/2014/main" id="{8460EE17-A015-FC3D-F23C-D28061B81130}"/>
                    </a:ext>
                  </a:extLst>
                </p:cNvPr>
                <p:cNvSpPr/>
                <p:nvPr/>
              </p:nvSpPr>
              <p:spPr>
                <a:xfrm>
                  <a:off x="5191271" y="3950485"/>
                  <a:ext cx="196653" cy="605466"/>
                </a:xfrm>
                <a:custGeom>
                  <a:avLst/>
                  <a:gdLst>
                    <a:gd name="connsiteX0" fmla="*/ 187368 w 196653"/>
                    <a:gd name="connsiteY0" fmla="*/ 94571 h 605466"/>
                    <a:gd name="connsiteX1" fmla="*/ 176398 w 196653"/>
                    <a:gd name="connsiteY1" fmla="*/ 56172 h 605466"/>
                    <a:gd name="connsiteX2" fmla="*/ 72173 w 196653"/>
                    <a:gd name="connsiteY2" fmla="*/ 4059 h 605466"/>
                    <a:gd name="connsiteX3" fmla="*/ 20059 w 196653"/>
                    <a:gd name="connsiteY3" fmla="*/ 56172 h 605466"/>
                    <a:gd name="connsiteX4" fmla="*/ 9088 w 196653"/>
                    <a:gd name="connsiteY4" fmla="*/ 94571 h 605466"/>
                    <a:gd name="connsiteX5" fmla="*/ 3604 w 196653"/>
                    <a:gd name="connsiteY5" fmla="*/ 193310 h 605466"/>
                    <a:gd name="connsiteX6" fmla="*/ 50229 w 196653"/>
                    <a:gd name="connsiteY6" fmla="*/ 256393 h 605466"/>
                    <a:gd name="connsiteX7" fmla="*/ 36515 w 196653"/>
                    <a:gd name="connsiteY7" fmla="*/ 541641 h 605466"/>
                    <a:gd name="connsiteX8" fmla="*/ 50229 w 196653"/>
                    <a:gd name="connsiteY8" fmla="*/ 585525 h 605466"/>
                    <a:gd name="connsiteX9" fmla="*/ 137998 w 196653"/>
                    <a:gd name="connsiteY9" fmla="*/ 588268 h 605466"/>
                    <a:gd name="connsiteX10" fmla="*/ 140742 w 196653"/>
                    <a:gd name="connsiteY10" fmla="*/ 585525 h 605466"/>
                    <a:gd name="connsiteX11" fmla="*/ 154456 w 196653"/>
                    <a:gd name="connsiteY11" fmla="*/ 541641 h 605466"/>
                    <a:gd name="connsiteX12" fmla="*/ 140742 w 196653"/>
                    <a:gd name="connsiteY12" fmla="*/ 253651 h 605466"/>
                    <a:gd name="connsiteX13" fmla="*/ 187368 w 196653"/>
                    <a:gd name="connsiteY13" fmla="*/ 190567 h 605466"/>
                    <a:gd name="connsiteX14" fmla="*/ 187368 w 196653"/>
                    <a:gd name="connsiteY14" fmla="*/ 94571 h 605466"/>
                    <a:gd name="connsiteX15" fmla="*/ 159940 w 196653"/>
                    <a:gd name="connsiteY15" fmla="*/ 185082 h 605466"/>
                    <a:gd name="connsiteX16" fmla="*/ 124284 w 196653"/>
                    <a:gd name="connsiteY16" fmla="*/ 228966 h 605466"/>
                    <a:gd name="connsiteX17" fmla="*/ 113314 w 196653"/>
                    <a:gd name="connsiteY17" fmla="*/ 245422 h 605466"/>
                    <a:gd name="connsiteX18" fmla="*/ 127028 w 196653"/>
                    <a:gd name="connsiteY18" fmla="*/ 547126 h 605466"/>
                    <a:gd name="connsiteX19" fmla="*/ 121542 w 196653"/>
                    <a:gd name="connsiteY19" fmla="*/ 563583 h 605466"/>
                    <a:gd name="connsiteX20" fmla="*/ 83143 w 196653"/>
                    <a:gd name="connsiteY20" fmla="*/ 563583 h 605466"/>
                    <a:gd name="connsiteX21" fmla="*/ 77657 w 196653"/>
                    <a:gd name="connsiteY21" fmla="*/ 547126 h 605466"/>
                    <a:gd name="connsiteX22" fmla="*/ 91371 w 196653"/>
                    <a:gd name="connsiteY22" fmla="*/ 248165 h 605466"/>
                    <a:gd name="connsiteX23" fmla="*/ 80401 w 196653"/>
                    <a:gd name="connsiteY23" fmla="*/ 231709 h 605466"/>
                    <a:gd name="connsiteX24" fmla="*/ 44745 w 196653"/>
                    <a:gd name="connsiteY24" fmla="*/ 187824 h 605466"/>
                    <a:gd name="connsiteX25" fmla="*/ 50229 w 196653"/>
                    <a:gd name="connsiteY25" fmla="*/ 105541 h 605466"/>
                    <a:gd name="connsiteX26" fmla="*/ 61201 w 196653"/>
                    <a:gd name="connsiteY26" fmla="*/ 67143 h 605466"/>
                    <a:gd name="connsiteX27" fmla="*/ 121542 w 196653"/>
                    <a:gd name="connsiteY27" fmla="*/ 39715 h 605466"/>
                    <a:gd name="connsiteX28" fmla="*/ 148970 w 196653"/>
                    <a:gd name="connsiteY28" fmla="*/ 67143 h 605466"/>
                    <a:gd name="connsiteX29" fmla="*/ 159940 w 196653"/>
                    <a:gd name="connsiteY29" fmla="*/ 105541 h 605466"/>
                    <a:gd name="connsiteX30" fmla="*/ 159940 w 196653"/>
                    <a:gd name="connsiteY30" fmla="*/ 185082 h 60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6653" h="605466">
                      <a:moveTo>
                        <a:pt x="187368" y="94571"/>
                      </a:moveTo>
                      <a:lnTo>
                        <a:pt x="176398" y="56172"/>
                      </a:lnTo>
                      <a:cubicBezTo>
                        <a:pt x="162684" y="12288"/>
                        <a:pt x="116056" y="-9655"/>
                        <a:pt x="72173" y="4059"/>
                      </a:cubicBezTo>
                      <a:cubicBezTo>
                        <a:pt x="47487" y="12288"/>
                        <a:pt x="28287" y="31487"/>
                        <a:pt x="20059" y="56172"/>
                      </a:cubicBezTo>
                      <a:lnTo>
                        <a:pt x="9088" y="94571"/>
                      </a:lnTo>
                      <a:cubicBezTo>
                        <a:pt x="-1882" y="127484"/>
                        <a:pt x="-1882" y="160397"/>
                        <a:pt x="3604" y="193310"/>
                      </a:cubicBezTo>
                      <a:cubicBezTo>
                        <a:pt x="9088" y="220737"/>
                        <a:pt x="25545" y="245422"/>
                        <a:pt x="50229" y="256393"/>
                      </a:cubicBezTo>
                      <a:lnTo>
                        <a:pt x="36515" y="541641"/>
                      </a:lnTo>
                      <a:cubicBezTo>
                        <a:pt x="33773" y="558097"/>
                        <a:pt x="39259" y="574554"/>
                        <a:pt x="50229" y="585525"/>
                      </a:cubicBezTo>
                      <a:cubicBezTo>
                        <a:pt x="72173" y="610210"/>
                        <a:pt x="113314" y="612952"/>
                        <a:pt x="137998" y="588268"/>
                      </a:cubicBezTo>
                      <a:cubicBezTo>
                        <a:pt x="137998" y="588268"/>
                        <a:pt x="140742" y="585525"/>
                        <a:pt x="140742" y="585525"/>
                      </a:cubicBezTo>
                      <a:cubicBezTo>
                        <a:pt x="151712" y="574554"/>
                        <a:pt x="157198" y="558097"/>
                        <a:pt x="154456" y="541641"/>
                      </a:cubicBezTo>
                      <a:lnTo>
                        <a:pt x="140742" y="253651"/>
                      </a:lnTo>
                      <a:cubicBezTo>
                        <a:pt x="165426" y="239937"/>
                        <a:pt x="181883" y="217995"/>
                        <a:pt x="187368" y="190567"/>
                      </a:cubicBezTo>
                      <a:cubicBezTo>
                        <a:pt x="201081" y="160397"/>
                        <a:pt x="198339" y="127484"/>
                        <a:pt x="187368" y="94571"/>
                      </a:cubicBezTo>
                      <a:close/>
                      <a:moveTo>
                        <a:pt x="159940" y="185082"/>
                      </a:moveTo>
                      <a:cubicBezTo>
                        <a:pt x="157198" y="204281"/>
                        <a:pt x="140742" y="220737"/>
                        <a:pt x="124284" y="228966"/>
                      </a:cubicBezTo>
                      <a:cubicBezTo>
                        <a:pt x="116056" y="231709"/>
                        <a:pt x="113314" y="239937"/>
                        <a:pt x="113314" y="245422"/>
                      </a:cubicBezTo>
                      <a:lnTo>
                        <a:pt x="127028" y="547126"/>
                      </a:lnTo>
                      <a:cubicBezTo>
                        <a:pt x="127028" y="552612"/>
                        <a:pt x="127028" y="558097"/>
                        <a:pt x="121542" y="563583"/>
                      </a:cubicBezTo>
                      <a:cubicBezTo>
                        <a:pt x="110570" y="574554"/>
                        <a:pt x="94115" y="574554"/>
                        <a:pt x="83143" y="563583"/>
                      </a:cubicBezTo>
                      <a:cubicBezTo>
                        <a:pt x="77657" y="558097"/>
                        <a:pt x="77657" y="552612"/>
                        <a:pt x="77657" y="547126"/>
                      </a:cubicBezTo>
                      <a:lnTo>
                        <a:pt x="91371" y="248165"/>
                      </a:lnTo>
                      <a:cubicBezTo>
                        <a:pt x="91371" y="239937"/>
                        <a:pt x="85887" y="234451"/>
                        <a:pt x="80401" y="231709"/>
                      </a:cubicBezTo>
                      <a:cubicBezTo>
                        <a:pt x="61201" y="226223"/>
                        <a:pt x="47487" y="209766"/>
                        <a:pt x="44745" y="187824"/>
                      </a:cubicBezTo>
                      <a:cubicBezTo>
                        <a:pt x="39259" y="160397"/>
                        <a:pt x="42001" y="132969"/>
                        <a:pt x="50229" y="105541"/>
                      </a:cubicBezTo>
                      <a:lnTo>
                        <a:pt x="61201" y="67143"/>
                      </a:lnTo>
                      <a:cubicBezTo>
                        <a:pt x="69429" y="42458"/>
                        <a:pt x="96857" y="31487"/>
                        <a:pt x="121542" y="39715"/>
                      </a:cubicBezTo>
                      <a:cubicBezTo>
                        <a:pt x="135256" y="45201"/>
                        <a:pt x="143484" y="53429"/>
                        <a:pt x="148970" y="67143"/>
                      </a:cubicBezTo>
                      <a:lnTo>
                        <a:pt x="159940" y="105541"/>
                      </a:lnTo>
                      <a:cubicBezTo>
                        <a:pt x="162684" y="130227"/>
                        <a:pt x="162684" y="160397"/>
                        <a:pt x="159940" y="185082"/>
                      </a:cubicBezTo>
                      <a:close/>
                    </a:path>
                  </a:pathLst>
                </a:custGeom>
                <a:grpFill/>
                <a:ln w="27426"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5A09E9D2-A057-A0AC-453C-E315869F17B8}"/>
                    </a:ext>
                  </a:extLst>
                </p:cNvPr>
                <p:cNvSpPr/>
                <p:nvPr/>
              </p:nvSpPr>
              <p:spPr>
                <a:xfrm>
                  <a:off x="4931568" y="3951802"/>
                  <a:ext cx="191993" cy="603597"/>
                </a:xfrm>
                <a:custGeom>
                  <a:avLst/>
                  <a:gdLst>
                    <a:gd name="connsiteX0" fmla="*/ 172794 w 191993"/>
                    <a:gd name="connsiteY0" fmla="*/ 0 h 603597"/>
                    <a:gd name="connsiteX1" fmla="*/ 156338 w 191993"/>
                    <a:gd name="connsiteY1" fmla="*/ 16457 h 603597"/>
                    <a:gd name="connsiteX2" fmla="*/ 156338 w 191993"/>
                    <a:gd name="connsiteY2" fmla="*/ 170052 h 603597"/>
                    <a:gd name="connsiteX3" fmla="*/ 106969 w 191993"/>
                    <a:gd name="connsiteY3" fmla="*/ 219421 h 603597"/>
                    <a:gd name="connsiteX4" fmla="*/ 101483 w 191993"/>
                    <a:gd name="connsiteY4" fmla="*/ 233135 h 603597"/>
                    <a:gd name="connsiteX5" fmla="*/ 117939 w 191993"/>
                    <a:gd name="connsiteY5" fmla="*/ 545810 h 603597"/>
                    <a:gd name="connsiteX6" fmla="*/ 112454 w 191993"/>
                    <a:gd name="connsiteY6" fmla="*/ 565009 h 603597"/>
                    <a:gd name="connsiteX7" fmla="*/ 76797 w 191993"/>
                    <a:gd name="connsiteY7" fmla="*/ 565009 h 603597"/>
                    <a:gd name="connsiteX8" fmla="*/ 76797 w 191993"/>
                    <a:gd name="connsiteY8" fmla="*/ 565009 h 603597"/>
                    <a:gd name="connsiteX9" fmla="*/ 71313 w 191993"/>
                    <a:gd name="connsiteY9" fmla="*/ 545810 h 603597"/>
                    <a:gd name="connsiteX10" fmla="*/ 87769 w 191993"/>
                    <a:gd name="connsiteY10" fmla="*/ 233135 h 603597"/>
                    <a:gd name="connsiteX11" fmla="*/ 82283 w 191993"/>
                    <a:gd name="connsiteY11" fmla="*/ 219421 h 603597"/>
                    <a:gd name="connsiteX12" fmla="*/ 32914 w 191993"/>
                    <a:gd name="connsiteY12" fmla="*/ 170052 h 603597"/>
                    <a:gd name="connsiteX13" fmla="*/ 32914 w 191993"/>
                    <a:gd name="connsiteY13" fmla="*/ 16457 h 603597"/>
                    <a:gd name="connsiteX14" fmla="*/ 16458 w 191993"/>
                    <a:gd name="connsiteY14" fmla="*/ 0 h 603597"/>
                    <a:gd name="connsiteX15" fmla="*/ 0 w 191993"/>
                    <a:gd name="connsiteY15" fmla="*/ 16457 h 603597"/>
                    <a:gd name="connsiteX16" fmla="*/ 0 w 191993"/>
                    <a:gd name="connsiteY16" fmla="*/ 175537 h 603597"/>
                    <a:gd name="connsiteX17" fmla="*/ 5486 w 191993"/>
                    <a:gd name="connsiteY17" fmla="*/ 189251 h 603597"/>
                    <a:gd name="connsiteX18" fmla="*/ 52113 w 191993"/>
                    <a:gd name="connsiteY18" fmla="*/ 235878 h 603597"/>
                    <a:gd name="connsiteX19" fmla="*/ 35656 w 191993"/>
                    <a:gd name="connsiteY19" fmla="*/ 540325 h 603597"/>
                    <a:gd name="connsiteX20" fmla="*/ 93255 w 191993"/>
                    <a:gd name="connsiteY20" fmla="*/ 603408 h 603597"/>
                    <a:gd name="connsiteX21" fmla="*/ 156338 w 191993"/>
                    <a:gd name="connsiteY21" fmla="*/ 545810 h 603597"/>
                    <a:gd name="connsiteX22" fmla="*/ 156338 w 191993"/>
                    <a:gd name="connsiteY22" fmla="*/ 540325 h 603597"/>
                    <a:gd name="connsiteX23" fmla="*/ 139882 w 191993"/>
                    <a:gd name="connsiteY23" fmla="*/ 235878 h 603597"/>
                    <a:gd name="connsiteX24" fmla="*/ 186508 w 191993"/>
                    <a:gd name="connsiteY24" fmla="*/ 189251 h 603597"/>
                    <a:gd name="connsiteX25" fmla="*/ 191994 w 191993"/>
                    <a:gd name="connsiteY25" fmla="*/ 175537 h 603597"/>
                    <a:gd name="connsiteX26" fmla="*/ 191994 w 191993"/>
                    <a:gd name="connsiteY26" fmla="*/ 16457 h 603597"/>
                    <a:gd name="connsiteX27" fmla="*/ 172794 w 191993"/>
                    <a:gd name="connsiteY27" fmla="*/ 0 h 603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1993" h="603597">
                      <a:moveTo>
                        <a:pt x="172794" y="0"/>
                      </a:moveTo>
                      <a:cubicBezTo>
                        <a:pt x="161824" y="0"/>
                        <a:pt x="156338" y="8228"/>
                        <a:pt x="156338" y="16457"/>
                      </a:cubicBezTo>
                      <a:lnTo>
                        <a:pt x="156338" y="170052"/>
                      </a:lnTo>
                      <a:lnTo>
                        <a:pt x="106969" y="219421"/>
                      </a:lnTo>
                      <a:cubicBezTo>
                        <a:pt x="104225" y="222164"/>
                        <a:pt x="101483" y="227649"/>
                        <a:pt x="101483" y="233135"/>
                      </a:cubicBezTo>
                      <a:lnTo>
                        <a:pt x="117939" y="545810"/>
                      </a:lnTo>
                      <a:cubicBezTo>
                        <a:pt x="117939" y="551295"/>
                        <a:pt x="115197" y="559524"/>
                        <a:pt x="112454" y="565009"/>
                      </a:cubicBezTo>
                      <a:cubicBezTo>
                        <a:pt x="101483" y="575980"/>
                        <a:pt x="87769" y="575980"/>
                        <a:pt x="76797" y="565009"/>
                      </a:cubicBezTo>
                      <a:cubicBezTo>
                        <a:pt x="76797" y="565009"/>
                        <a:pt x="76797" y="565009"/>
                        <a:pt x="76797" y="565009"/>
                      </a:cubicBezTo>
                      <a:cubicBezTo>
                        <a:pt x="71313" y="559524"/>
                        <a:pt x="68569" y="554038"/>
                        <a:pt x="71313" y="545810"/>
                      </a:cubicBezTo>
                      <a:lnTo>
                        <a:pt x="87769" y="233135"/>
                      </a:lnTo>
                      <a:cubicBezTo>
                        <a:pt x="87769" y="227649"/>
                        <a:pt x="85027" y="222164"/>
                        <a:pt x="82283" y="219421"/>
                      </a:cubicBezTo>
                      <a:lnTo>
                        <a:pt x="32914" y="170052"/>
                      </a:lnTo>
                      <a:lnTo>
                        <a:pt x="32914" y="16457"/>
                      </a:lnTo>
                      <a:cubicBezTo>
                        <a:pt x="32914" y="5486"/>
                        <a:pt x="24686" y="0"/>
                        <a:pt x="16458" y="0"/>
                      </a:cubicBezTo>
                      <a:cubicBezTo>
                        <a:pt x="5486" y="0"/>
                        <a:pt x="0" y="8228"/>
                        <a:pt x="0" y="16457"/>
                      </a:cubicBezTo>
                      <a:lnTo>
                        <a:pt x="0" y="175537"/>
                      </a:lnTo>
                      <a:cubicBezTo>
                        <a:pt x="0" y="181022"/>
                        <a:pt x="2744" y="183765"/>
                        <a:pt x="5486" y="189251"/>
                      </a:cubicBezTo>
                      <a:lnTo>
                        <a:pt x="52113" y="235878"/>
                      </a:lnTo>
                      <a:lnTo>
                        <a:pt x="35656" y="540325"/>
                      </a:lnTo>
                      <a:cubicBezTo>
                        <a:pt x="32914" y="573238"/>
                        <a:pt x="60341" y="600665"/>
                        <a:pt x="93255" y="603408"/>
                      </a:cubicBezTo>
                      <a:cubicBezTo>
                        <a:pt x="126168" y="606151"/>
                        <a:pt x="153596" y="578723"/>
                        <a:pt x="156338" y="545810"/>
                      </a:cubicBezTo>
                      <a:cubicBezTo>
                        <a:pt x="156338" y="543067"/>
                        <a:pt x="156338" y="543067"/>
                        <a:pt x="156338" y="540325"/>
                      </a:cubicBezTo>
                      <a:lnTo>
                        <a:pt x="139882" y="235878"/>
                      </a:lnTo>
                      <a:lnTo>
                        <a:pt x="186508" y="189251"/>
                      </a:lnTo>
                      <a:cubicBezTo>
                        <a:pt x="189252" y="186508"/>
                        <a:pt x="191994" y="181022"/>
                        <a:pt x="191994" y="175537"/>
                      </a:cubicBezTo>
                      <a:lnTo>
                        <a:pt x="191994" y="16457"/>
                      </a:lnTo>
                      <a:cubicBezTo>
                        <a:pt x="189252" y="8228"/>
                        <a:pt x="181024" y="0"/>
                        <a:pt x="172794" y="0"/>
                      </a:cubicBezTo>
                      <a:close/>
                    </a:path>
                  </a:pathLst>
                </a:custGeom>
                <a:grpFill/>
                <a:ln w="27426"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3EF642D5-F155-E7C1-A465-8D9C1C29F3B1}"/>
                    </a:ext>
                  </a:extLst>
                </p:cNvPr>
                <p:cNvSpPr/>
                <p:nvPr/>
              </p:nvSpPr>
              <p:spPr>
                <a:xfrm>
                  <a:off x="4980938" y="3951802"/>
                  <a:ext cx="32913" cy="175537"/>
                </a:xfrm>
                <a:custGeom>
                  <a:avLst/>
                  <a:gdLst>
                    <a:gd name="connsiteX0" fmla="*/ 16458 w 32913"/>
                    <a:gd name="connsiteY0" fmla="*/ 0 h 175537"/>
                    <a:gd name="connsiteX1" fmla="*/ 0 w 32913"/>
                    <a:gd name="connsiteY1" fmla="*/ 16457 h 175537"/>
                    <a:gd name="connsiteX2" fmla="*/ 0 w 32913"/>
                    <a:gd name="connsiteY2" fmla="*/ 159080 h 175537"/>
                    <a:gd name="connsiteX3" fmla="*/ 16458 w 32913"/>
                    <a:gd name="connsiteY3" fmla="*/ 175537 h 175537"/>
                    <a:gd name="connsiteX4" fmla="*/ 32914 w 32913"/>
                    <a:gd name="connsiteY4" fmla="*/ 159080 h 175537"/>
                    <a:gd name="connsiteX5" fmla="*/ 32914 w 32913"/>
                    <a:gd name="connsiteY5" fmla="*/ 16457 h 175537"/>
                    <a:gd name="connsiteX6" fmla="*/ 16458 w 32913"/>
                    <a:gd name="connsiteY6" fmla="*/ 0 h 17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 h="175537">
                      <a:moveTo>
                        <a:pt x="16458" y="0"/>
                      </a:moveTo>
                      <a:cubicBezTo>
                        <a:pt x="5486" y="0"/>
                        <a:pt x="0" y="8228"/>
                        <a:pt x="0" y="16457"/>
                      </a:cubicBezTo>
                      <a:lnTo>
                        <a:pt x="0" y="159080"/>
                      </a:lnTo>
                      <a:cubicBezTo>
                        <a:pt x="0" y="170052"/>
                        <a:pt x="8230" y="175537"/>
                        <a:pt x="16458" y="175537"/>
                      </a:cubicBezTo>
                      <a:cubicBezTo>
                        <a:pt x="27428" y="175537"/>
                        <a:pt x="32914" y="167309"/>
                        <a:pt x="32914" y="159080"/>
                      </a:cubicBezTo>
                      <a:lnTo>
                        <a:pt x="32914" y="16457"/>
                      </a:lnTo>
                      <a:cubicBezTo>
                        <a:pt x="32914" y="8228"/>
                        <a:pt x="24686" y="0"/>
                        <a:pt x="16458" y="0"/>
                      </a:cubicBezTo>
                      <a:close/>
                    </a:path>
                  </a:pathLst>
                </a:custGeom>
                <a:grpFill/>
                <a:ln w="27426"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2424302F-E908-9F34-B537-861C5EA58BD3}"/>
                    </a:ext>
                  </a:extLst>
                </p:cNvPr>
                <p:cNvSpPr/>
                <p:nvPr/>
              </p:nvSpPr>
              <p:spPr>
                <a:xfrm>
                  <a:off x="5033051" y="3951802"/>
                  <a:ext cx="33444" cy="175537"/>
                </a:xfrm>
                <a:custGeom>
                  <a:avLst/>
                  <a:gdLst>
                    <a:gd name="connsiteX0" fmla="*/ 16456 w 33444"/>
                    <a:gd name="connsiteY0" fmla="*/ 0 h 175537"/>
                    <a:gd name="connsiteX1" fmla="*/ 0 w 33444"/>
                    <a:gd name="connsiteY1" fmla="*/ 16457 h 175537"/>
                    <a:gd name="connsiteX2" fmla="*/ 0 w 33444"/>
                    <a:gd name="connsiteY2" fmla="*/ 159080 h 175537"/>
                    <a:gd name="connsiteX3" fmla="*/ 16456 w 33444"/>
                    <a:gd name="connsiteY3" fmla="*/ 175537 h 175537"/>
                    <a:gd name="connsiteX4" fmla="*/ 32914 w 33444"/>
                    <a:gd name="connsiteY4" fmla="*/ 159080 h 175537"/>
                    <a:gd name="connsiteX5" fmla="*/ 32914 w 33444"/>
                    <a:gd name="connsiteY5" fmla="*/ 16457 h 175537"/>
                    <a:gd name="connsiteX6" fmla="*/ 16456 w 33444"/>
                    <a:gd name="connsiteY6" fmla="*/ 0 h 17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44" h="175537">
                      <a:moveTo>
                        <a:pt x="16456" y="0"/>
                      </a:moveTo>
                      <a:cubicBezTo>
                        <a:pt x="5486" y="0"/>
                        <a:pt x="0" y="8228"/>
                        <a:pt x="0" y="16457"/>
                      </a:cubicBezTo>
                      <a:lnTo>
                        <a:pt x="0" y="159080"/>
                      </a:lnTo>
                      <a:cubicBezTo>
                        <a:pt x="0" y="170052"/>
                        <a:pt x="8228" y="175537"/>
                        <a:pt x="16456" y="175537"/>
                      </a:cubicBezTo>
                      <a:cubicBezTo>
                        <a:pt x="27428" y="175537"/>
                        <a:pt x="32914" y="167309"/>
                        <a:pt x="32914" y="159080"/>
                      </a:cubicBezTo>
                      <a:lnTo>
                        <a:pt x="32914" y="16457"/>
                      </a:lnTo>
                      <a:cubicBezTo>
                        <a:pt x="35656" y="8228"/>
                        <a:pt x="27428" y="0"/>
                        <a:pt x="16456" y="0"/>
                      </a:cubicBezTo>
                      <a:close/>
                    </a:path>
                  </a:pathLst>
                </a:custGeom>
                <a:grpFill/>
                <a:ln w="27426"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7E1CA25E-00E9-75B1-1312-A3A95ABE6F69}"/>
                    </a:ext>
                  </a:extLst>
                </p:cNvPr>
                <p:cNvSpPr/>
                <p:nvPr/>
              </p:nvSpPr>
              <p:spPr>
                <a:xfrm>
                  <a:off x="4621636" y="3685754"/>
                  <a:ext cx="1069679" cy="1069677"/>
                </a:xfrm>
                <a:custGeom>
                  <a:avLst/>
                  <a:gdLst>
                    <a:gd name="connsiteX0" fmla="*/ 534840 w 1069679"/>
                    <a:gd name="connsiteY0" fmla="*/ 0 h 1069677"/>
                    <a:gd name="connsiteX1" fmla="*/ 0 w 1069679"/>
                    <a:gd name="connsiteY1" fmla="*/ 534839 h 1069677"/>
                    <a:gd name="connsiteX2" fmla="*/ 534840 w 1069679"/>
                    <a:gd name="connsiteY2" fmla="*/ 1069677 h 1069677"/>
                    <a:gd name="connsiteX3" fmla="*/ 1069679 w 1069679"/>
                    <a:gd name="connsiteY3" fmla="*/ 534839 h 1069677"/>
                    <a:gd name="connsiteX4" fmla="*/ 534840 w 1069679"/>
                    <a:gd name="connsiteY4" fmla="*/ 0 h 1069677"/>
                    <a:gd name="connsiteX5" fmla="*/ 534840 w 1069679"/>
                    <a:gd name="connsiteY5" fmla="*/ 1031279 h 1069677"/>
                    <a:gd name="connsiteX6" fmla="*/ 35656 w 1069679"/>
                    <a:gd name="connsiteY6" fmla="*/ 532096 h 1069677"/>
                    <a:gd name="connsiteX7" fmla="*/ 534840 w 1069679"/>
                    <a:gd name="connsiteY7" fmla="*/ 32913 h 1069677"/>
                    <a:gd name="connsiteX8" fmla="*/ 1034024 w 1069679"/>
                    <a:gd name="connsiteY8" fmla="*/ 532096 h 1069677"/>
                    <a:gd name="connsiteX9" fmla="*/ 534840 w 1069679"/>
                    <a:gd name="connsiteY9" fmla="*/ 1031279 h 1069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9679" h="1069677">
                      <a:moveTo>
                        <a:pt x="534840" y="0"/>
                      </a:moveTo>
                      <a:cubicBezTo>
                        <a:pt x="238621" y="0"/>
                        <a:pt x="0" y="238620"/>
                        <a:pt x="0" y="534839"/>
                      </a:cubicBezTo>
                      <a:cubicBezTo>
                        <a:pt x="0" y="831057"/>
                        <a:pt x="238621" y="1069677"/>
                        <a:pt x="534840" y="1069677"/>
                      </a:cubicBezTo>
                      <a:cubicBezTo>
                        <a:pt x="831058" y="1069677"/>
                        <a:pt x="1069679" y="831057"/>
                        <a:pt x="1069679" y="534839"/>
                      </a:cubicBezTo>
                      <a:cubicBezTo>
                        <a:pt x="1069679" y="238620"/>
                        <a:pt x="831058" y="0"/>
                        <a:pt x="534840" y="0"/>
                      </a:cubicBezTo>
                      <a:close/>
                      <a:moveTo>
                        <a:pt x="534840" y="1031279"/>
                      </a:moveTo>
                      <a:cubicBezTo>
                        <a:pt x="260563" y="1031279"/>
                        <a:pt x="35656" y="809115"/>
                        <a:pt x="35656" y="532096"/>
                      </a:cubicBezTo>
                      <a:cubicBezTo>
                        <a:pt x="35656" y="257820"/>
                        <a:pt x="257821" y="32913"/>
                        <a:pt x="534840" y="32913"/>
                      </a:cubicBezTo>
                      <a:cubicBezTo>
                        <a:pt x="809116" y="32913"/>
                        <a:pt x="1034024" y="255077"/>
                        <a:pt x="1034024" y="532096"/>
                      </a:cubicBezTo>
                      <a:cubicBezTo>
                        <a:pt x="1034024" y="809115"/>
                        <a:pt x="811858" y="1031279"/>
                        <a:pt x="534840" y="1031279"/>
                      </a:cubicBezTo>
                      <a:close/>
                    </a:path>
                  </a:pathLst>
                </a:custGeom>
                <a:grpFill/>
                <a:ln w="27426"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910A6D50-7B60-78A3-EBCE-8E9BC92F8922}"/>
                    </a:ext>
                  </a:extLst>
                </p:cNvPr>
                <p:cNvSpPr/>
                <p:nvPr/>
              </p:nvSpPr>
              <p:spPr>
                <a:xfrm>
                  <a:off x="5098878" y="4536010"/>
                  <a:ext cx="115733" cy="37713"/>
                </a:xfrm>
                <a:custGeom>
                  <a:avLst/>
                  <a:gdLst>
                    <a:gd name="connsiteX0" fmla="*/ 115195 w 115733"/>
                    <a:gd name="connsiteY0" fmla="*/ 16457 h 37713"/>
                    <a:gd name="connsiteX1" fmla="*/ 95997 w 115733"/>
                    <a:gd name="connsiteY1" fmla="*/ 0 h 37713"/>
                    <a:gd name="connsiteX2" fmla="*/ 95997 w 115733"/>
                    <a:gd name="connsiteY2" fmla="*/ 0 h 37713"/>
                    <a:gd name="connsiteX3" fmla="*/ 95997 w 115733"/>
                    <a:gd name="connsiteY3" fmla="*/ 0 h 37713"/>
                    <a:gd name="connsiteX4" fmla="*/ 19198 w 115733"/>
                    <a:gd name="connsiteY4" fmla="*/ 0 h 37713"/>
                    <a:gd name="connsiteX5" fmla="*/ 0 w 115733"/>
                    <a:gd name="connsiteY5" fmla="*/ 16457 h 37713"/>
                    <a:gd name="connsiteX6" fmla="*/ 16456 w 115733"/>
                    <a:gd name="connsiteY6" fmla="*/ 35656 h 37713"/>
                    <a:gd name="connsiteX7" fmla="*/ 101481 w 115733"/>
                    <a:gd name="connsiteY7" fmla="*/ 35656 h 37713"/>
                    <a:gd name="connsiteX8" fmla="*/ 115195 w 115733"/>
                    <a:gd name="connsiteY8" fmla="*/ 16457 h 3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733" h="37713">
                      <a:moveTo>
                        <a:pt x="115195" y="16457"/>
                      </a:moveTo>
                      <a:cubicBezTo>
                        <a:pt x="115195" y="5485"/>
                        <a:pt x="104225" y="0"/>
                        <a:pt x="95997" y="0"/>
                      </a:cubicBezTo>
                      <a:cubicBezTo>
                        <a:pt x="95997" y="0"/>
                        <a:pt x="95997" y="0"/>
                        <a:pt x="95997" y="0"/>
                      </a:cubicBezTo>
                      <a:lnTo>
                        <a:pt x="95997" y="0"/>
                      </a:lnTo>
                      <a:cubicBezTo>
                        <a:pt x="71311" y="2743"/>
                        <a:pt x="46626" y="2743"/>
                        <a:pt x="19198" y="0"/>
                      </a:cubicBezTo>
                      <a:cubicBezTo>
                        <a:pt x="8228" y="0"/>
                        <a:pt x="0" y="5485"/>
                        <a:pt x="0" y="16457"/>
                      </a:cubicBezTo>
                      <a:cubicBezTo>
                        <a:pt x="0" y="27428"/>
                        <a:pt x="5484" y="35656"/>
                        <a:pt x="16456" y="35656"/>
                      </a:cubicBezTo>
                      <a:cubicBezTo>
                        <a:pt x="43884" y="38399"/>
                        <a:pt x="71311" y="38399"/>
                        <a:pt x="101481" y="35656"/>
                      </a:cubicBezTo>
                      <a:cubicBezTo>
                        <a:pt x="109711" y="35656"/>
                        <a:pt x="117939" y="27428"/>
                        <a:pt x="115195" y="16457"/>
                      </a:cubicBezTo>
                      <a:close/>
                    </a:path>
                  </a:pathLst>
                </a:custGeom>
                <a:grpFill/>
                <a:ln w="27426"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883401C-36DD-3856-9EA7-76A6B45DE7C4}"/>
                    </a:ext>
                  </a:extLst>
                </p:cNvPr>
                <p:cNvSpPr/>
                <p:nvPr/>
              </p:nvSpPr>
              <p:spPr>
                <a:xfrm>
                  <a:off x="5377954" y="3983635"/>
                  <a:ext cx="135765" cy="492720"/>
                </a:xfrm>
                <a:custGeom>
                  <a:avLst/>
                  <a:gdLst>
                    <a:gd name="connsiteX0" fmla="*/ 52798 w 135765"/>
                    <a:gd name="connsiteY0" fmla="*/ 6566 h 492720"/>
                    <a:gd name="connsiteX1" fmla="*/ 28113 w 135765"/>
                    <a:gd name="connsiteY1" fmla="*/ 3823 h 492720"/>
                    <a:gd name="connsiteX2" fmla="*/ 28113 w 135765"/>
                    <a:gd name="connsiteY2" fmla="*/ 3823 h 492720"/>
                    <a:gd name="connsiteX3" fmla="*/ 25371 w 135765"/>
                    <a:gd name="connsiteY3" fmla="*/ 28508 h 492720"/>
                    <a:gd name="connsiteX4" fmla="*/ 6171 w 135765"/>
                    <a:gd name="connsiteY4" fmla="*/ 461864 h 492720"/>
                    <a:gd name="connsiteX5" fmla="*/ 6171 w 135765"/>
                    <a:gd name="connsiteY5" fmla="*/ 486549 h 492720"/>
                    <a:gd name="connsiteX6" fmla="*/ 30857 w 135765"/>
                    <a:gd name="connsiteY6" fmla="*/ 486549 h 492720"/>
                    <a:gd name="connsiteX7" fmla="*/ 52798 w 135765"/>
                    <a:gd name="connsiteY7" fmla="*/ 6566 h 49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765" h="492720">
                      <a:moveTo>
                        <a:pt x="52798" y="6566"/>
                      </a:moveTo>
                      <a:cubicBezTo>
                        <a:pt x="47312" y="-1662"/>
                        <a:pt x="36342" y="-1662"/>
                        <a:pt x="28113" y="3823"/>
                      </a:cubicBezTo>
                      <a:cubicBezTo>
                        <a:pt x="28113" y="3823"/>
                        <a:pt x="28113" y="3823"/>
                        <a:pt x="28113" y="3823"/>
                      </a:cubicBezTo>
                      <a:cubicBezTo>
                        <a:pt x="19885" y="9308"/>
                        <a:pt x="19885" y="20280"/>
                        <a:pt x="25371" y="28508"/>
                      </a:cubicBezTo>
                      <a:cubicBezTo>
                        <a:pt x="132339" y="154675"/>
                        <a:pt x="124110" y="343926"/>
                        <a:pt x="6171" y="461864"/>
                      </a:cubicBezTo>
                      <a:cubicBezTo>
                        <a:pt x="-2057" y="470093"/>
                        <a:pt x="-2057" y="481064"/>
                        <a:pt x="6171" y="486549"/>
                      </a:cubicBezTo>
                      <a:cubicBezTo>
                        <a:pt x="14399" y="494778"/>
                        <a:pt x="25371" y="494778"/>
                        <a:pt x="30857" y="486549"/>
                      </a:cubicBezTo>
                      <a:cubicBezTo>
                        <a:pt x="162509" y="357640"/>
                        <a:pt x="170737" y="146447"/>
                        <a:pt x="52798" y="6566"/>
                      </a:cubicBezTo>
                      <a:close/>
                    </a:path>
                  </a:pathLst>
                </a:custGeom>
                <a:grpFill/>
                <a:ln w="27426" cap="flat">
                  <a:noFill/>
                  <a:prstDash val="solid"/>
                  <a:miter/>
                </a:ln>
              </p:spPr>
              <p:txBody>
                <a:bodyPr rtlCol="0" anchor="ctr"/>
                <a:lstStyle/>
                <a:p>
                  <a:endParaRPr lang="en-US"/>
                </a:p>
              </p:txBody>
            </p:sp>
            <p:grpSp>
              <p:nvGrpSpPr>
                <p:cNvPr id="31" name="Graphic 3">
                  <a:extLst>
                    <a:ext uri="{FF2B5EF4-FFF2-40B4-BE49-F238E27FC236}">
                      <a16:creationId xmlns:a16="http://schemas.microsoft.com/office/drawing/2014/main" id="{02E0CCED-B201-DB3B-FDA8-A9A10A28AC37}"/>
                    </a:ext>
                  </a:extLst>
                </p:cNvPr>
                <p:cNvGrpSpPr/>
                <p:nvPr/>
              </p:nvGrpSpPr>
              <p:grpSpPr>
                <a:xfrm>
                  <a:off x="5021366" y="3862855"/>
                  <a:ext cx="233848" cy="56033"/>
                  <a:chOff x="5021366" y="3862855"/>
                  <a:chExt cx="233848" cy="56033"/>
                </a:xfrm>
                <a:grpFill/>
              </p:grpSpPr>
              <p:sp>
                <p:nvSpPr>
                  <p:cNvPr id="33" name="Freeform 32">
                    <a:extLst>
                      <a:ext uri="{FF2B5EF4-FFF2-40B4-BE49-F238E27FC236}">
                        <a16:creationId xmlns:a16="http://schemas.microsoft.com/office/drawing/2014/main" id="{C0BFB5BD-FB25-D920-9CA1-D1E6B5E15366}"/>
                      </a:ext>
                    </a:extLst>
                  </p:cNvPr>
                  <p:cNvSpPr/>
                  <p:nvPr/>
                </p:nvSpPr>
                <p:spPr>
                  <a:xfrm>
                    <a:off x="5038537" y="3918888"/>
                    <a:ext cx="27427" cy="27427"/>
                  </a:xfrm>
                  <a:custGeom>
                    <a:avLst/>
                    <a:gdLst>
                      <a:gd name="connsiteX0" fmla="*/ 0 w 27427"/>
                      <a:gd name="connsiteY0" fmla="*/ 0 h 27427"/>
                      <a:gd name="connsiteX1" fmla="*/ 0 w 27427"/>
                      <a:gd name="connsiteY1" fmla="*/ 0 h 27427"/>
                      <a:gd name="connsiteX2" fmla="*/ 0 w 27427"/>
                      <a:gd name="connsiteY2" fmla="*/ 0 h 27427"/>
                      <a:gd name="connsiteX3" fmla="*/ 0 w 27427"/>
                      <a:gd name="connsiteY3" fmla="*/ 0 h 27427"/>
                    </a:gdLst>
                    <a:ahLst/>
                    <a:cxnLst>
                      <a:cxn ang="0">
                        <a:pos x="connsiteX0" y="connsiteY0"/>
                      </a:cxn>
                      <a:cxn ang="0">
                        <a:pos x="connsiteX1" y="connsiteY1"/>
                      </a:cxn>
                      <a:cxn ang="0">
                        <a:pos x="connsiteX2" y="connsiteY2"/>
                      </a:cxn>
                      <a:cxn ang="0">
                        <a:pos x="connsiteX3" y="connsiteY3"/>
                      </a:cxn>
                    </a:cxnLst>
                    <a:rect l="l" t="t" r="r" b="b"/>
                    <a:pathLst>
                      <a:path w="27427" h="27427">
                        <a:moveTo>
                          <a:pt x="0" y="0"/>
                        </a:moveTo>
                        <a:cubicBezTo>
                          <a:pt x="0" y="0"/>
                          <a:pt x="0" y="0"/>
                          <a:pt x="0" y="0"/>
                        </a:cubicBezTo>
                        <a:cubicBezTo>
                          <a:pt x="0" y="0"/>
                          <a:pt x="0" y="0"/>
                          <a:pt x="0" y="0"/>
                        </a:cubicBezTo>
                        <a:lnTo>
                          <a:pt x="0" y="0"/>
                        </a:lnTo>
                        <a:close/>
                      </a:path>
                    </a:pathLst>
                  </a:custGeom>
                  <a:grpFill/>
                  <a:ln w="27426"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86F12C93-0D92-C92E-9DFB-BCF5A31BD6D7}"/>
                      </a:ext>
                    </a:extLst>
                  </p:cNvPr>
                  <p:cNvSpPr/>
                  <p:nvPr/>
                </p:nvSpPr>
                <p:spPr>
                  <a:xfrm>
                    <a:off x="5021366" y="3862855"/>
                    <a:ext cx="233848" cy="56033"/>
                  </a:xfrm>
                  <a:custGeom>
                    <a:avLst/>
                    <a:gdLst>
                      <a:gd name="connsiteX0" fmla="*/ 220135 w 233848"/>
                      <a:gd name="connsiteY0" fmla="*/ 9407 h 56033"/>
                      <a:gd name="connsiteX1" fmla="*/ 11685 w 233848"/>
                      <a:gd name="connsiteY1" fmla="*/ 23121 h 56033"/>
                      <a:gd name="connsiteX2" fmla="*/ 713 w 233848"/>
                      <a:gd name="connsiteY2" fmla="*/ 45063 h 56033"/>
                      <a:gd name="connsiteX3" fmla="*/ 17171 w 233848"/>
                      <a:gd name="connsiteY3" fmla="*/ 56034 h 56033"/>
                      <a:gd name="connsiteX4" fmla="*/ 22657 w 233848"/>
                      <a:gd name="connsiteY4" fmla="*/ 56034 h 56033"/>
                      <a:gd name="connsiteX5" fmla="*/ 211907 w 233848"/>
                      <a:gd name="connsiteY5" fmla="*/ 45063 h 56033"/>
                      <a:gd name="connsiteX6" fmla="*/ 233848 w 233848"/>
                      <a:gd name="connsiteY6" fmla="*/ 31349 h 56033"/>
                      <a:gd name="connsiteX7" fmla="*/ 220135 w 233848"/>
                      <a:gd name="connsiteY7" fmla="*/ 9407 h 56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848" h="56033">
                        <a:moveTo>
                          <a:pt x="220135" y="9407"/>
                        </a:moveTo>
                        <a:cubicBezTo>
                          <a:pt x="151565" y="-7050"/>
                          <a:pt x="77512" y="-1564"/>
                          <a:pt x="11685" y="23121"/>
                        </a:cubicBezTo>
                        <a:cubicBezTo>
                          <a:pt x="3457" y="25864"/>
                          <a:pt x="-2029" y="36834"/>
                          <a:pt x="713" y="45063"/>
                        </a:cubicBezTo>
                        <a:cubicBezTo>
                          <a:pt x="3457" y="53291"/>
                          <a:pt x="8943" y="56034"/>
                          <a:pt x="17171" y="56034"/>
                        </a:cubicBezTo>
                        <a:cubicBezTo>
                          <a:pt x="19913" y="56034"/>
                          <a:pt x="22657" y="56034"/>
                          <a:pt x="22657" y="56034"/>
                        </a:cubicBezTo>
                        <a:cubicBezTo>
                          <a:pt x="82996" y="34092"/>
                          <a:pt x="148823" y="28606"/>
                          <a:pt x="211907" y="45063"/>
                        </a:cubicBezTo>
                        <a:cubicBezTo>
                          <a:pt x="220135" y="47805"/>
                          <a:pt x="231106" y="42320"/>
                          <a:pt x="233848" y="31349"/>
                        </a:cubicBezTo>
                        <a:cubicBezTo>
                          <a:pt x="233848" y="23121"/>
                          <a:pt x="228364" y="12150"/>
                          <a:pt x="220135" y="9407"/>
                        </a:cubicBezTo>
                        <a:close/>
                      </a:path>
                    </a:pathLst>
                  </a:custGeom>
                  <a:grpFill/>
                  <a:ln w="27426" cap="flat">
                    <a:noFill/>
                    <a:prstDash val="solid"/>
                    <a:miter/>
                  </a:ln>
                </p:spPr>
                <p:txBody>
                  <a:bodyPr rtlCol="0" anchor="ctr"/>
                  <a:lstStyle/>
                  <a:p>
                    <a:endParaRPr lang="en-US"/>
                  </a:p>
                </p:txBody>
              </p:sp>
            </p:grpSp>
            <p:sp>
              <p:nvSpPr>
                <p:cNvPr id="32" name="Freeform 31">
                  <a:extLst>
                    <a:ext uri="{FF2B5EF4-FFF2-40B4-BE49-F238E27FC236}">
                      <a16:creationId xmlns:a16="http://schemas.microsoft.com/office/drawing/2014/main" id="{EF5A0338-2917-774A-AE77-8E6AA74E9F67}"/>
                    </a:ext>
                  </a:extLst>
                </p:cNvPr>
                <p:cNvSpPr/>
                <p:nvPr/>
              </p:nvSpPr>
              <p:spPr>
                <a:xfrm>
                  <a:off x="4799828" y="4002834"/>
                  <a:ext cx="134190" cy="473521"/>
                </a:xfrm>
                <a:custGeom>
                  <a:avLst/>
                  <a:gdLst>
                    <a:gd name="connsiteX0" fmla="*/ 128998 w 134190"/>
                    <a:gd name="connsiteY0" fmla="*/ 442665 h 473521"/>
                    <a:gd name="connsiteX1" fmla="*/ 35743 w 134190"/>
                    <a:gd name="connsiteY1" fmla="*/ 217759 h 473521"/>
                    <a:gd name="connsiteX2" fmla="*/ 96084 w 134190"/>
                    <a:gd name="connsiteY2" fmla="*/ 28508 h 473521"/>
                    <a:gd name="connsiteX3" fmla="*/ 93342 w 134190"/>
                    <a:gd name="connsiteY3" fmla="*/ 3823 h 473521"/>
                    <a:gd name="connsiteX4" fmla="*/ 68656 w 134190"/>
                    <a:gd name="connsiteY4" fmla="*/ 6566 h 473521"/>
                    <a:gd name="connsiteX5" fmla="*/ 68656 w 134190"/>
                    <a:gd name="connsiteY5" fmla="*/ 6566 h 473521"/>
                    <a:gd name="connsiteX6" fmla="*/ 104312 w 134190"/>
                    <a:gd name="connsiteY6" fmla="*/ 467350 h 473521"/>
                    <a:gd name="connsiteX7" fmla="*/ 128998 w 134190"/>
                    <a:gd name="connsiteY7" fmla="*/ 467350 h 473521"/>
                    <a:gd name="connsiteX8" fmla="*/ 128998 w 134190"/>
                    <a:gd name="connsiteY8" fmla="*/ 442665 h 47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190" h="473521">
                      <a:moveTo>
                        <a:pt x="128998" y="442665"/>
                      </a:moveTo>
                      <a:cubicBezTo>
                        <a:pt x="68656" y="382324"/>
                        <a:pt x="35743" y="300041"/>
                        <a:pt x="35743" y="217759"/>
                      </a:cubicBezTo>
                      <a:cubicBezTo>
                        <a:pt x="35743" y="149189"/>
                        <a:pt x="57685" y="83363"/>
                        <a:pt x="96084" y="28508"/>
                      </a:cubicBezTo>
                      <a:cubicBezTo>
                        <a:pt x="101570" y="20280"/>
                        <a:pt x="101570" y="9309"/>
                        <a:pt x="93342" y="3823"/>
                      </a:cubicBezTo>
                      <a:cubicBezTo>
                        <a:pt x="85112" y="-1662"/>
                        <a:pt x="74142" y="-1662"/>
                        <a:pt x="68656" y="6566"/>
                      </a:cubicBezTo>
                      <a:cubicBezTo>
                        <a:pt x="68656" y="6566"/>
                        <a:pt x="68656" y="6566"/>
                        <a:pt x="68656" y="6566"/>
                      </a:cubicBezTo>
                      <a:cubicBezTo>
                        <a:pt x="-35568" y="149189"/>
                        <a:pt x="-19112" y="343926"/>
                        <a:pt x="104312" y="467350"/>
                      </a:cubicBezTo>
                      <a:cubicBezTo>
                        <a:pt x="112540" y="475578"/>
                        <a:pt x="123512" y="475578"/>
                        <a:pt x="128998" y="467350"/>
                      </a:cubicBezTo>
                      <a:cubicBezTo>
                        <a:pt x="134484" y="459122"/>
                        <a:pt x="137226" y="448151"/>
                        <a:pt x="128998" y="442665"/>
                      </a:cubicBezTo>
                      <a:close/>
                    </a:path>
                  </a:pathLst>
                </a:custGeom>
                <a:grpFill/>
                <a:ln w="27426" cap="flat">
                  <a:noFill/>
                  <a:prstDash val="solid"/>
                  <a:miter/>
                </a:ln>
              </p:spPr>
              <p:txBody>
                <a:bodyPr rtlCol="0" anchor="ctr"/>
                <a:lstStyle/>
                <a:p>
                  <a:endParaRPr lang="en-US"/>
                </a:p>
              </p:txBody>
            </p:sp>
          </p:grpSp>
          <p:sp>
            <p:nvSpPr>
              <p:cNvPr id="21" name="Freeform 20">
                <a:extLst>
                  <a:ext uri="{FF2B5EF4-FFF2-40B4-BE49-F238E27FC236}">
                    <a16:creationId xmlns:a16="http://schemas.microsoft.com/office/drawing/2014/main" id="{3C49929F-B656-241F-46D8-CFB5A07E5D27}"/>
                  </a:ext>
                </a:extLst>
              </p:cNvPr>
              <p:cNvSpPr/>
              <p:nvPr/>
            </p:nvSpPr>
            <p:spPr>
              <a:xfrm>
                <a:off x="5235905" y="3987499"/>
                <a:ext cx="121217" cy="534797"/>
              </a:xfrm>
              <a:custGeom>
                <a:avLst/>
                <a:gdLst>
                  <a:gd name="connsiteX0" fmla="*/ 118050 w 121217"/>
                  <a:gd name="connsiteY0" fmla="*/ 148068 h 534797"/>
                  <a:gd name="connsiteX1" fmla="*/ 82395 w 121217"/>
                  <a:gd name="connsiteY1" fmla="*/ 191952 h 534797"/>
                  <a:gd name="connsiteX2" fmla="*/ 71423 w 121217"/>
                  <a:gd name="connsiteY2" fmla="*/ 208409 h 534797"/>
                  <a:gd name="connsiteX3" fmla="*/ 85137 w 121217"/>
                  <a:gd name="connsiteY3" fmla="*/ 510113 h 534797"/>
                  <a:gd name="connsiteX4" fmla="*/ 79651 w 121217"/>
                  <a:gd name="connsiteY4" fmla="*/ 526569 h 534797"/>
                  <a:gd name="connsiteX5" fmla="*/ 41253 w 121217"/>
                  <a:gd name="connsiteY5" fmla="*/ 526569 h 534797"/>
                  <a:gd name="connsiteX6" fmla="*/ 35767 w 121217"/>
                  <a:gd name="connsiteY6" fmla="*/ 510113 h 534797"/>
                  <a:gd name="connsiteX7" fmla="*/ 49481 w 121217"/>
                  <a:gd name="connsiteY7" fmla="*/ 211151 h 534797"/>
                  <a:gd name="connsiteX8" fmla="*/ 38510 w 121217"/>
                  <a:gd name="connsiteY8" fmla="*/ 194695 h 534797"/>
                  <a:gd name="connsiteX9" fmla="*/ 2854 w 121217"/>
                  <a:gd name="connsiteY9" fmla="*/ 150810 h 534797"/>
                  <a:gd name="connsiteX10" fmla="*/ 8340 w 121217"/>
                  <a:gd name="connsiteY10" fmla="*/ 68528 h 534797"/>
                  <a:gd name="connsiteX11" fmla="*/ 19310 w 121217"/>
                  <a:gd name="connsiteY11" fmla="*/ 30129 h 534797"/>
                  <a:gd name="connsiteX12" fmla="*/ 79651 w 121217"/>
                  <a:gd name="connsiteY12" fmla="*/ 2701 h 534797"/>
                  <a:gd name="connsiteX13" fmla="*/ 107079 w 121217"/>
                  <a:gd name="connsiteY13" fmla="*/ 30129 h 534797"/>
                  <a:gd name="connsiteX14" fmla="*/ 118050 w 121217"/>
                  <a:gd name="connsiteY14" fmla="*/ 68528 h 534797"/>
                  <a:gd name="connsiteX15" fmla="*/ 118050 w 121217"/>
                  <a:gd name="connsiteY15" fmla="*/ 148068 h 5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217" h="534797">
                    <a:moveTo>
                      <a:pt x="118050" y="148068"/>
                    </a:moveTo>
                    <a:cubicBezTo>
                      <a:pt x="115307" y="167267"/>
                      <a:pt x="98851" y="183724"/>
                      <a:pt x="82395" y="191952"/>
                    </a:cubicBezTo>
                    <a:cubicBezTo>
                      <a:pt x="74165" y="194695"/>
                      <a:pt x="71423" y="202923"/>
                      <a:pt x="71423" y="208409"/>
                    </a:cubicBezTo>
                    <a:lnTo>
                      <a:pt x="85137" y="510113"/>
                    </a:lnTo>
                    <a:cubicBezTo>
                      <a:pt x="85137" y="515598"/>
                      <a:pt x="85137" y="521083"/>
                      <a:pt x="79651" y="526569"/>
                    </a:cubicBezTo>
                    <a:cubicBezTo>
                      <a:pt x="68681" y="537540"/>
                      <a:pt x="52223" y="537540"/>
                      <a:pt x="41253" y="526569"/>
                    </a:cubicBezTo>
                    <a:cubicBezTo>
                      <a:pt x="35767" y="521083"/>
                      <a:pt x="35767" y="515598"/>
                      <a:pt x="35767" y="510113"/>
                    </a:cubicBezTo>
                    <a:lnTo>
                      <a:pt x="49481" y="211151"/>
                    </a:lnTo>
                    <a:cubicBezTo>
                      <a:pt x="49481" y="202923"/>
                      <a:pt x="43995" y="197437"/>
                      <a:pt x="38510" y="194695"/>
                    </a:cubicBezTo>
                    <a:cubicBezTo>
                      <a:pt x="19310" y="189209"/>
                      <a:pt x="5596" y="172753"/>
                      <a:pt x="2854" y="150810"/>
                    </a:cubicBezTo>
                    <a:cubicBezTo>
                      <a:pt x="-2632" y="123383"/>
                      <a:pt x="112" y="95955"/>
                      <a:pt x="8340" y="68528"/>
                    </a:cubicBezTo>
                    <a:lnTo>
                      <a:pt x="19310" y="30129"/>
                    </a:lnTo>
                    <a:cubicBezTo>
                      <a:pt x="27539" y="5444"/>
                      <a:pt x="54967" y="-5527"/>
                      <a:pt x="79651" y="2701"/>
                    </a:cubicBezTo>
                    <a:cubicBezTo>
                      <a:pt x="93365" y="8187"/>
                      <a:pt x="101593" y="16415"/>
                      <a:pt x="107079" y="30129"/>
                    </a:cubicBezTo>
                    <a:lnTo>
                      <a:pt x="118050" y="68528"/>
                    </a:lnTo>
                    <a:cubicBezTo>
                      <a:pt x="120793" y="93213"/>
                      <a:pt x="123536" y="123383"/>
                      <a:pt x="118050" y="148068"/>
                    </a:cubicBezTo>
                    <a:close/>
                  </a:path>
                </a:pathLst>
              </a:custGeom>
              <a:solidFill>
                <a:srgbClr val="E8A116"/>
              </a:solid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5094211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651D3FA1-3C73-0F2B-66AF-7EF9EAD76457}"/>
              </a:ext>
            </a:extLst>
          </p:cNvPr>
          <p:cNvSpPr>
            <a:spLocks noGrp="1"/>
          </p:cNvSpPr>
          <p:nvPr>
            <p:ph type="body" sz="quarter" idx="18"/>
          </p:nvPr>
        </p:nvSpPr>
        <p:spPr>
          <a:xfrm>
            <a:off x="676657" y="2205963"/>
            <a:ext cx="11096244" cy="3428836"/>
          </a:xfrm>
        </p:spPr>
        <p:txBody>
          <a:bodyPr/>
          <a:lstStyle/>
          <a:p>
            <a:pPr marL="12700" indent="-12700" algn="just">
              <a:lnSpc>
                <a:spcPts val="2340"/>
              </a:lnSpc>
              <a:spcBef>
                <a:spcPts val="0"/>
              </a:spcBef>
            </a:pPr>
            <a:r>
              <a:rPr lang="en-IE" sz="2200" b="1" dirty="0">
                <a:solidFill>
                  <a:srgbClr val="424242"/>
                </a:solidFill>
                <a:latin typeface="Calibri" panose="020F0502020204030204" pitchFamily="34" charset="0"/>
                <a:cs typeface="Calibri" panose="020F0502020204030204" pitchFamily="34" charset="0"/>
              </a:rPr>
              <a:t>Chemical</a:t>
            </a:r>
            <a:r>
              <a:rPr lang="en-IE" sz="2200" dirty="0">
                <a:solidFill>
                  <a:srgbClr val="424242"/>
                </a:solidFill>
                <a:latin typeface="Calibri" panose="020F0502020204030204" pitchFamily="34" charset="0"/>
                <a:cs typeface="Calibri" panose="020F0502020204030204" pitchFamily="34" charset="0"/>
              </a:rPr>
              <a:t> hazards can be accidental (e.g. chemicals for cleaning from poor rinsing or spills, too much additives added reaching toxic load, personal medication falling in to food during production) or naturally occurring (puffer fish </a:t>
            </a:r>
            <a:r>
              <a:rPr lang="en-IE" sz="2200" dirty="0" err="1">
                <a:solidFill>
                  <a:srgbClr val="424242"/>
                </a:solidFill>
                <a:latin typeface="Calibri" panose="020F0502020204030204" pitchFamily="34" charset="0"/>
                <a:cs typeface="Calibri" panose="020F0502020204030204" pitchFamily="34" charset="0"/>
              </a:rPr>
              <a:t>tetrodoxin</a:t>
            </a:r>
            <a:r>
              <a:rPr lang="en-IE" sz="2200" dirty="0">
                <a:solidFill>
                  <a:srgbClr val="424242"/>
                </a:solidFill>
                <a:latin typeface="Calibri" panose="020F0502020204030204" pitchFamily="34" charset="0"/>
                <a:cs typeface="Calibri" panose="020F0502020204030204" pitchFamily="34" charset="0"/>
              </a:rPr>
              <a:t>, mushroom psilocybin, psilocin, muscarine, </a:t>
            </a:r>
            <a:r>
              <a:rPr lang="en-IE" sz="2200" dirty="0" err="1">
                <a:solidFill>
                  <a:srgbClr val="424242"/>
                </a:solidFill>
                <a:latin typeface="Calibri" panose="020F0502020204030204" pitchFamily="34" charset="0"/>
                <a:cs typeface="Calibri" panose="020F0502020204030204" pitchFamily="34" charset="0"/>
              </a:rPr>
              <a:t>coprine</a:t>
            </a:r>
            <a:r>
              <a:rPr lang="en-IE" sz="2200" dirty="0">
                <a:solidFill>
                  <a:srgbClr val="424242"/>
                </a:solidFill>
                <a:latin typeface="Calibri" panose="020F0502020204030204" pitchFamily="34" charset="0"/>
                <a:cs typeface="Calibri" panose="020F0502020204030204" pitchFamily="34" charset="0"/>
              </a:rPr>
              <a:t> etc). </a:t>
            </a:r>
          </a:p>
          <a:p>
            <a:pPr marL="12700" indent="-12700" algn="just">
              <a:lnSpc>
                <a:spcPts val="2340"/>
              </a:lnSpc>
              <a:spcBef>
                <a:spcPts val="0"/>
              </a:spcBef>
            </a:pPr>
            <a:endParaRPr lang="en-IE" sz="2200" dirty="0">
              <a:solidFill>
                <a:srgbClr val="424242"/>
              </a:solidFill>
              <a:latin typeface="Calibri" panose="020F0502020204030204" pitchFamily="34" charset="0"/>
              <a:cs typeface="Calibri" panose="020F0502020204030204" pitchFamily="34" charset="0"/>
            </a:endParaRPr>
          </a:p>
          <a:p>
            <a:pPr marL="12700" indent="-12700" algn="just">
              <a:lnSpc>
                <a:spcPts val="2340"/>
              </a:lnSpc>
              <a:spcBef>
                <a:spcPts val="0"/>
              </a:spcBef>
            </a:pPr>
            <a:r>
              <a:rPr lang="en-IE" sz="2200" b="1" dirty="0">
                <a:solidFill>
                  <a:srgbClr val="424242"/>
                </a:solidFill>
                <a:latin typeface="Calibri" panose="020F0502020204030204" pitchFamily="34" charset="0"/>
                <a:cs typeface="Calibri" panose="020F0502020204030204" pitchFamily="34" charset="0"/>
              </a:rPr>
              <a:t>Allergen</a:t>
            </a:r>
            <a:r>
              <a:rPr lang="en-IE" sz="2200" dirty="0">
                <a:solidFill>
                  <a:srgbClr val="424242"/>
                </a:solidFill>
                <a:latin typeface="Calibri" panose="020F0502020204030204" pitchFamily="34" charset="0"/>
                <a:cs typeface="Calibri" panose="020F0502020204030204" pitchFamily="34" charset="0"/>
              </a:rPr>
              <a:t> hazards are substances that can trigger an allergic reaction and can cause death from anaphylaxis. Allergens include: cereals containing gluten, crustaceans, eggs, peanuts, soybeans, tree nuts, celery, sulphur dioxide/sulphites, sesame seeds, mustard, lupin, molluscs, fish and milk. Training in hazard analysis is critical before becoming a food business operator (FBO). An FBO must register with the relevant competent authority</a:t>
            </a:r>
          </a:p>
          <a:p>
            <a:pPr marL="12700" indent="-12700" algn="just">
              <a:lnSpc>
                <a:spcPts val="2340"/>
              </a:lnSpc>
              <a:spcBef>
                <a:spcPts val="0"/>
              </a:spcBef>
            </a:pPr>
            <a:endParaRPr lang="en-IE" sz="2200" dirty="0">
              <a:solidFill>
                <a:srgbClr val="424242"/>
              </a:solidFill>
              <a:latin typeface="Calibri" panose="020F0502020204030204" pitchFamily="34" charset="0"/>
              <a:cs typeface="Calibri" panose="020F0502020204030204" pitchFamily="34" charset="0"/>
            </a:endParaRPr>
          </a:p>
          <a:p>
            <a:pPr marL="12700" indent="-12700" algn="just">
              <a:lnSpc>
                <a:spcPts val="2340"/>
              </a:lnSpc>
              <a:spcBef>
                <a:spcPts val="0"/>
              </a:spcBef>
            </a:pPr>
            <a:r>
              <a:rPr lang="en-IE" sz="2200" b="1" dirty="0">
                <a:solidFill>
                  <a:srgbClr val="424242"/>
                </a:solidFill>
                <a:latin typeface="Calibri" panose="020F0502020204030204" pitchFamily="34" charset="0"/>
                <a:cs typeface="Calibri" panose="020F0502020204030204" pitchFamily="34" charset="0"/>
              </a:rPr>
              <a:t>Good manufacturing and hygiene practices </a:t>
            </a:r>
            <a:r>
              <a:rPr lang="en-IE" sz="2200" dirty="0">
                <a:solidFill>
                  <a:srgbClr val="424242"/>
                </a:solidFill>
                <a:latin typeface="Calibri" panose="020F0502020204030204" pitchFamily="34" charset="0"/>
                <a:cs typeface="Calibri" panose="020F0502020204030204" pitchFamily="34" charset="0"/>
              </a:rPr>
              <a:t>should avoid food safety hazards. </a:t>
            </a:r>
          </a:p>
          <a:p>
            <a:pPr marL="12700" indent="-12700" algn="just">
              <a:lnSpc>
                <a:spcPts val="2340"/>
              </a:lnSpc>
              <a:spcBef>
                <a:spcPts val="0"/>
              </a:spcBef>
            </a:pPr>
            <a:endParaRPr lang="en-US" sz="2200" dirty="0">
              <a:solidFill>
                <a:srgbClr val="424242"/>
              </a:solidFill>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617E1F24-CEAA-FFFD-F23B-649A1FACB6BA}"/>
              </a:ext>
            </a:extLst>
          </p:cNvPr>
          <p:cNvSpPr/>
          <p:nvPr/>
        </p:nvSpPr>
        <p:spPr>
          <a:xfrm>
            <a:off x="482456" y="308377"/>
            <a:ext cx="4149506" cy="1605781"/>
          </a:xfrm>
          <a:custGeom>
            <a:avLst/>
            <a:gdLst>
              <a:gd name="connsiteX0" fmla="*/ 0 w 6642581"/>
              <a:gd name="connsiteY0" fmla="*/ 0 h 2570554"/>
              <a:gd name="connsiteX1" fmla="*/ 360681 w 6642581"/>
              <a:gd name="connsiteY1" fmla="*/ 0 h 2570554"/>
              <a:gd name="connsiteX2" fmla="*/ 1913270 w 6642581"/>
              <a:gd name="connsiteY2" fmla="*/ 0 h 2570554"/>
              <a:gd name="connsiteX3" fmla="*/ 2273951 w 6642581"/>
              <a:gd name="connsiteY3" fmla="*/ 0 h 2570554"/>
              <a:gd name="connsiteX4" fmla="*/ 4512374 w 6642581"/>
              <a:gd name="connsiteY4" fmla="*/ 0 h 2570554"/>
              <a:gd name="connsiteX5" fmla="*/ 4512375 w 6642581"/>
              <a:gd name="connsiteY5" fmla="*/ 0 h 2570554"/>
              <a:gd name="connsiteX6" fmla="*/ 4873055 w 6642581"/>
              <a:gd name="connsiteY6" fmla="*/ 0 h 2570554"/>
              <a:gd name="connsiteX7" fmla="*/ 4873056 w 6642581"/>
              <a:gd name="connsiteY7" fmla="*/ 0 h 2570554"/>
              <a:gd name="connsiteX8" fmla="*/ 5734821 w 6642581"/>
              <a:gd name="connsiteY8" fmla="*/ 0 h 2570554"/>
              <a:gd name="connsiteX9" fmla="*/ 6095502 w 6642581"/>
              <a:gd name="connsiteY9" fmla="*/ 0 h 2570554"/>
              <a:gd name="connsiteX10" fmla="*/ 6642581 w 6642581"/>
              <a:gd name="connsiteY10" fmla="*/ 497696 h 2570554"/>
              <a:gd name="connsiteX11" fmla="*/ 6642581 w 6642581"/>
              <a:gd name="connsiteY11" fmla="*/ 2570554 h 2570554"/>
              <a:gd name="connsiteX12" fmla="*/ 6281900 w 6642581"/>
              <a:gd name="connsiteY12" fmla="*/ 2570554 h 2570554"/>
              <a:gd name="connsiteX13" fmla="*/ 5420133 w 6642581"/>
              <a:gd name="connsiteY13" fmla="*/ 2570554 h 2570554"/>
              <a:gd name="connsiteX14" fmla="*/ 5059452 w 6642581"/>
              <a:gd name="connsiteY14" fmla="*/ 2570554 h 2570554"/>
              <a:gd name="connsiteX15" fmla="*/ 4299742 w 6642581"/>
              <a:gd name="connsiteY15" fmla="*/ 2570554 h 2570554"/>
              <a:gd name="connsiteX16" fmla="*/ 3939061 w 6642581"/>
              <a:gd name="connsiteY16" fmla="*/ 2570554 h 2570554"/>
              <a:gd name="connsiteX17" fmla="*/ 3506863 w 6642581"/>
              <a:gd name="connsiteY17" fmla="*/ 2570554 h 2570554"/>
              <a:gd name="connsiteX18" fmla="*/ 3146182 w 6642581"/>
              <a:gd name="connsiteY18" fmla="*/ 2570554 h 2570554"/>
              <a:gd name="connsiteX19" fmla="*/ 3077294 w 6642581"/>
              <a:gd name="connsiteY19" fmla="*/ 2570554 h 2570554"/>
              <a:gd name="connsiteX20" fmla="*/ 2716613 w 6642581"/>
              <a:gd name="connsiteY20" fmla="*/ 2570554 h 2570554"/>
              <a:gd name="connsiteX21" fmla="*/ 1164024 w 6642581"/>
              <a:gd name="connsiteY21" fmla="*/ 2570554 h 2570554"/>
              <a:gd name="connsiteX22" fmla="*/ 803343 w 6642581"/>
              <a:gd name="connsiteY22" fmla="*/ 2570554 h 2570554"/>
              <a:gd name="connsiteX23" fmla="*/ 0 w 6642581"/>
              <a:gd name="connsiteY23" fmla="*/ 1839727 h 257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642581" h="2570554">
                <a:moveTo>
                  <a:pt x="0" y="0"/>
                </a:moveTo>
                <a:lnTo>
                  <a:pt x="360681" y="0"/>
                </a:lnTo>
                <a:lnTo>
                  <a:pt x="1913270" y="0"/>
                </a:lnTo>
                <a:lnTo>
                  <a:pt x="2273951" y="0"/>
                </a:lnTo>
                <a:lnTo>
                  <a:pt x="4512374" y="0"/>
                </a:lnTo>
                <a:lnTo>
                  <a:pt x="4512375" y="0"/>
                </a:lnTo>
                <a:lnTo>
                  <a:pt x="4873055" y="0"/>
                </a:lnTo>
                <a:lnTo>
                  <a:pt x="4873056" y="0"/>
                </a:lnTo>
                <a:lnTo>
                  <a:pt x="5734821" y="0"/>
                </a:lnTo>
                <a:lnTo>
                  <a:pt x="6095502" y="0"/>
                </a:lnTo>
                <a:cubicBezTo>
                  <a:pt x="6397836" y="0"/>
                  <a:pt x="6642581" y="222653"/>
                  <a:pt x="6642581" y="497696"/>
                </a:cubicBezTo>
                <a:lnTo>
                  <a:pt x="6642581" y="2570554"/>
                </a:lnTo>
                <a:lnTo>
                  <a:pt x="6281900" y="2570554"/>
                </a:lnTo>
                <a:lnTo>
                  <a:pt x="5420133" y="2570554"/>
                </a:lnTo>
                <a:lnTo>
                  <a:pt x="5059452" y="2570554"/>
                </a:lnTo>
                <a:lnTo>
                  <a:pt x="4299742" y="2570554"/>
                </a:lnTo>
                <a:lnTo>
                  <a:pt x="3939061" y="2570554"/>
                </a:lnTo>
                <a:lnTo>
                  <a:pt x="3506863" y="2570554"/>
                </a:lnTo>
                <a:lnTo>
                  <a:pt x="3146182" y="2570554"/>
                </a:lnTo>
                <a:lnTo>
                  <a:pt x="3077294" y="2570554"/>
                </a:lnTo>
                <a:lnTo>
                  <a:pt x="2716613" y="2570554"/>
                </a:lnTo>
                <a:lnTo>
                  <a:pt x="1164024" y="2570554"/>
                </a:lnTo>
                <a:lnTo>
                  <a:pt x="803343" y="2570554"/>
                </a:lnTo>
                <a:cubicBezTo>
                  <a:pt x="359921" y="2570554"/>
                  <a:pt x="0" y="2243123"/>
                  <a:pt x="0" y="1839727"/>
                </a:cubicBezTo>
                <a:close/>
              </a:path>
            </a:pathLst>
          </a:custGeom>
          <a:solidFill>
            <a:srgbClr val="296B5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7" name="Text Placeholder 16">
            <a:extLst>
              <a:ext uri="{FF2B5EF4-FFF2-40B4-BE49-F238E27FC236}">
                <a16:creationId xmlns:a16="http://schemas.microsoft.com/office/drawing/2014/main" id="{6E7EAE59-40A4-A5E3-9E2D-CDF7075942B7}"/>
              </a:ext>
            </a:extLst>
          </p:cNvPr>
          <p:cNvSpPr>
            <a:spLocks noGrp="1"/>
          </p:cNvSpPr>
          <p:nvPr>
            <p:ph type="body" sz="quarter" idx="16"/>
          </p:nvPr>
        </p:nvSpPr>
        <p:spPr>
          <a:xfrm>
            <a:off x="798381" y="761603"/>
            <a:ext cx="5816733" cy="803654"/>
          </a:xfrm>
        </p:spPr>
        <p:txBody>
          <a:bodyPr/>
          <a:lstStyle/>
          <a:p>
            <a:r>
              <a:rPr lang="en-US" dirty="0">
                <a:solidFill>
                  <a:schemeClr val="bg1"/>
                </a:solidFill>
              </a:rPr>
              <a:t>3.1 Food Safety</a:t>
            </a:r>
          </a:p>
          <a:p>
            <a:endParaRPr lang="en-US" dirty="0">
              <a:solidFill>
                <a:schemeClr val="bg1"/>
              </a:solidFill>
            </a:endParaRPr>
          </a:p>
          <a:p>
            <a:endParaRPr lang="en-US" dirty="0"/>
          </a:p>
        </p:txBody>
      </p:sp>
      <p:cxnSp>
        <p:nvCxnSpPr>
          <p:cNvPr id="29" name="Straight Connector 28">
            <a:extLst>
              <a:ext uri="{FF2B5EF4-FFF2-40B4-BE49-F238E27FC236}">
                <a16:creationId xmlns:a16="http://schemas.microsoft.com/office/drawing/2014/main" id="{0E37B157-C3C6-09BA-3A94-501DFE2CE9B7}"/>
              </a:ext>
            </a:extLst>
          </p:cNvPr>
          <p:cNvCxnSpPr>
            <a:cxnSpLocks/>
          </p:cNvCxnSpPr>
          <p:nvPr/>
        </p:nvCxnSpPr>
        <p:spPr>
          <a:xfrm flipH="1">
            <a:off x="0" y="1421605"/>
            <a:ext cx="10008525" cy="1"/>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16" name="Graphic 3">
            <a:extLst>
              <a:ext uri="{FF2B5EF4-FFF2-40B4-BE49-F238E27FC236}">
                <a16:creationId xmlns:a16="http://schemas.microsoft.com/office/drawing/2014/main" id="{98813213-D85F-5ECC-D1CC-7930AFFBA029}"/>
              </a:ext>
            </a:extLst>
          </p:cNvPr>
          <p:cNvGrpSpPr/>
          <p:nvPr/>
        </p:nvGrpSpPr>
        <p:grpSpPr>
          <a:xfrm>
            <a:off x="10102249" y="886766"/>
            <a:ext cx="1069679" cy="1069677"/>
            <a:chOff x="4621636" y="3685754"/>
            <a:chExt cx="1069679" cy="1069677"/>
          </a:xfrm>
          <a:solidFill>
            <a:srgbClr val="296B5F"/>
          </a:solidFill>
        </p:grpSpPr>
        <p:sp>
          <p:nvSpPr>
            <p:cNvPr id="18" name="Freeform 17">
              <a:extLst>
                <a:ext uri="{FF2B5EF4-FFF2-40B4-BE49-F238E27FC236}">
                  <a16:creationId xmlns:a16="http://schemas.microsoft.com/office/drawing/2014/main" id="{EB2CF25C-4178-FFB0-4AD2-A8B88EA93F61}"/>
                </a:ext>
              </a:extLst>
            </p:cNvPr>
            <p:cNvSpPr/>
            <p:nvPr/>
          </p:nvSpPr>
          <p:spPr>
            <a:xfrm>
              <a:off x="4972710" y="3981972"/>
              <a:ext cx="123424" cy="551295"/>
            </a:xfrm>
            <a:custGeom>
              <a:avLst/>
              <a:gdLst>
                <a:gd name="connsiteX0" fmla="*/ 123425 w 123424"/>
                <a:gd name="connsiteY0" fmla="*/ 148109 h 551295"/>
                <a:gd name="connsiteX1" fmla="*/ 123425 w 123424"/>
                <a:gd name="connsiteY1" fmla="*/ 0 h 551295"/>
                <a:gd name="connsiteX2" fmla="*/ 0 w 123424"/>
                <a:gd name="connsiteY2" fmla="*/ 0 h 551295"/>
                <a:gd name="connsiteX3" fmla="*/ 0 w 123424"/>
                <a:gd name="connsiteY3" fmla="*/ 148109 h 551295"/>
                <a:gd name="connsiteX4" fmla="*/ 49369 w 123424"/>
                <a:gd name="connsiteY4" fmla="*/ 197479 h 551295"/>
                <a:gd name="connsiteX5" fmla="*/ 54855 w 123424"/>
                <a:gd name="connsiteY5" fmla="*/ 211193 h 551295"/>
                <a:gd name="connsiteX6" fmla="*/ 38399 w 123424"/>
                <a:gd name="connsiteY6" fmla="*/ 523868 h 551295"/>
                <a:gd name="connsiteX7" fmla="*/ 43885 w 123424"/>
                <a:gd name="connsiteY7" fmla="*/ 543067 h 551295"/>
                <a:gd name="connsiteX8" fmla="*/ 43885 w 123424"/>
                <a:gd name="connsiteY8" fmla="*/ 543067 h 551295"/>
                <a:gd name="connsiteX9" fmla="*/ 79541 w 123424"/>
                <a:gd name="connsiteY9" fmla="*/ 543067 h 551295"/>
                <a:gd name="connsiteX10" fmla="*/ 85027 w 123424"/>
                <a:gd name="connsiteY10" fmla="*/ 523868 h 551295"/>
                <a:gd name="connsiteX11" fmla="*/ 68569 w 123424"/>
                <a:gd name="connsiteY11" fmla="*/ 211193 h 551295"/>
                <a:gd name="connsiteX12" fmla="*/ 74055 w 123424"/>
                <a:gd name="connsiteY12" fmla="*/ 197479 h 551295"/>
                <a:gd name="connsiteX13" fmla="*/ 123425 w 123424"/>
                <a:gd name="connsiteY13" fmla="*/ 148109 h 55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424" h="551295">
                  <a:moveTo>
                    <a:pt x="123425" y="148109"/>
                  </a:moveTo>
                  <a:lnTo>
                    <a:pt x="123425" y="0"/>
                  </a:lnTo>
                  <a:lnTo>
                    <a:pt x="0" y="0"/>
                  </a:lnTo>
                  <a:lnTo>
                    <a:pt x="0" y="148109"/>
                  </a:lnTo>
                  <a:lnTo>
                    <a:pt x="49369" y="197479"/>
                  </a:lnTo>
                  <a:cubicBezTo>
                    <a:pt x="52113" y="200222"/>
                    <a:pt x="54855" y="205707"/>
                    <a:pt x="54855" y="211193"/>
                  </a:cubicBezTo>
                  <a:lnTo>
                    <a:pt x="38399" y="523868"/>
                  </a:lnTo>
                  <a:cubicBezTo>
                    <a:pt x="38399" y="529353"/>
                    <a:pt x="41142" y="537582"/>
                    <a:pt x="43885" y="543067"/>
                  </a:cubicBezTo>
                  <a:cubicBezTo>
                    <a:pt x="43885" y="543067"/>
                    <a:pt x="43885" y="543067"/>
                    <a:pt x="43885" y="543067"/>
                  </a:cubicBezTo>
                  <a:cubicBezTo>
                    <a:pt x="54855" y="554038"/>
                    <a:pt x="68569" y="554038"/>
                    <a:pt x="79541" y="543067"/>
                  </a:cubicBezTo>
                  <a:cubicBezTo>
                    <a:pt x="85027" y="537582"/>
                    <a:pt x="87769" y="532096"/>
                    <a:pt x="85027" y="523868"/>
                  </a:cubicBezTo>
                  <a:lnTo>
                    <a:pt x="68569" y="211193"/>
                  </a:lnTo>
                  <a:cubicBezTo>
                    <a:pt x="68569" y="205707"/>
                    <a:pt x="71313" y="200222"/>
                    <a:pt x="74055" y="197479"/>
                  </a:cubicBezTo>
                  <a:lnTo>
                    <a:pt x="123425" y="148109"/>
                  </a:lnTo>
                  <a:close/>
                </a:path>
              </a:pathLst>
            </a:custGeom>
            <a:solidFill>
              <a:srgbClr val="E8A116"/>
            </a:solidFill>
            <a:ln w="27426" cap="flat">
              <a:noFill/>
              <a:prstDash val="solid"/>
              <a:miter/>
            </a:ln>
          </p:spPr>
          <p:txBody>
            <a:bodyPr rtlCol="0" anchor="ctr"/>
            <a:lstStyle/>
            <a:p>
              <a:endParaRPr lang="en-US"/>
            </a:p>
          </p:txBody>
        </p:sp>
        <p:grpSp>
          <p:nvGrpSpPr>
            <p:cNvPr id="19" name="Graphic 3">
              <a:extLst>
                <a:ext uri="{FF2B5EF4-FFF2-40B4-BE49-F238E27FC236}">
                  <a16:creationId xmlns:a16="http://schemas.microsoft.com/office/drawing/2014/main" id="{67BAC4AC-989C-6670-655B-93363AD2ADF7}"/>
                </a:ext>
              </a:extLst>
            </p:cNvPr>
            <p:cNvGrpSpPr/>
            <p:nvPr/>
          </p:nvGrpSpPr>
          <p:grpSpPr>
            <a:xfrm>
              <a:off x="4621636" y="3685754"/>
              <a:ext cx="1069679" cy="1069677"/>
              <a:chOff x="4621636" y="3685754"/>
              <a:chExt cx="1069679" cy="1069677"/>
            </a:xfrm>
            <a:grpFill/>
          </p:grpSpPr>
          <p:grpSp>
            <p:nvGrpSpPr>
              <p:cNvPr id="20" name="Graphic 3">
                <a:extLst>
                  <a:ext uri="{FF2B5EF4-FFF2-40B4-BE49-F238E27FC236}">
                    <a16:creationId xmlns:a16="http://schemas.microsoft.com/office/drawing/2014/main" id="{EBB9094D-E682-E045-5483-4F1AB5A37651}"/>
                  </a:ext>
                </a:extLst>
              </p:cNvPr>
              <p:cNvGrpSpPr/>
              <p:nvPr/>
            </p:nvGrpSpPr>
            <p:grpSpPr>
              <a:xfrm>
                <a:off x="4621636" y="3685754"/>
                <a:ext cx="1069679" cy="1069677"/>
                <a:chOff x="4621636" y="3685754"/>
                <a:chExt cx="1069679" cy="1069677"/>
              </a:xfrm>
              <a:grpFill/>
            </p:grpSpPr>
            <p:sp>
              <p:nvSpPr>
                <p:cNvPr id="22" name="Freeform 21">
                  <a:extLst>
                    <a:ext uri="{FF2B5EF4-FFF2-40B4-BE49-F238E27FC236}">
                      <a16:creationId xmlns:a16="http://schemas.microsoft.com/office/drawing/2014/main" id="{8460EE17-A015-FC3D-F23C-D28061B81130}"/>
                    </a:ext>
                  </a:extLst>
                </p:cNvPr>
                <p:cNvSpPr/>
                <p:nvPr/>
              </p:nvSpPr>
              <p:spPr>
                <a:xfrm>
                  <a:off x="5191271" y="3950485"/>
                  <a:ext cx="196653" cy="605466"/>
                </a:xfrm>
                <a:custGeom>
                  <a:avLst/>
                  <a:gdLst>
                    <a:gd name="connsiteX0" fmla="*/ 187368 w 196653"/>
                    <a:gd name="connsiteY0" fmla="*/ 94571 h 605466"/>
                    <a:gd name="connsiteX1" fmla="*/ 176398 w 196653"/>
                    <a:gd name="connsiteY1" fmla="*/ 56172 h 605466"/>
                    <a:gd name="connsiteX2" fmla="*/ 72173 w 196653"/>
                    <a:gd name="connsiteY2" fmla="*/ 4059 h 605466"/>
                    <a:gd name="connsiteX3" fmla="*/ 20059 w 196653"/>
                    <a:gd name="connsiteY3" fmla="*/ 56172 h 605466"/>
                    <a:gd name="connsiteX4" fmla="*/ 9088 w 196653"/>
                    <a:gd name="connsiteY4" fmla="*/ 94571 h 605466"/>
                    <a:gd name="connsiteX5" fmla="*/ 3604 w 196653"/>
                    <a:gd name="connsiteY5" fmla="*/ 193310 h 605466"/>
                    <a:gd name="connsiteX6" fmla="*/ 50229 w 196653"/>
                    <a:gd name="connsiteY6" fmla="*/ 256393 h 605466"/>
                    <a:gd name="connsiteX7" fmla="*/ 36515 w 196653"/>
                    <a:gd name="connsiteY7" fmla="*/ 541641 h 605466"/>
                    <a:gd name="connsiteX8" fmla="*/ 50229 w 196653"/>
                    <a:gd name="connsiteY8" fmla="*/ 585525 h 605466"/>
                    <a:gd name="connsiteX9" fmla="*/ 137998 w 196653"/>
                    <a:gd name="connsiteY9" fmla="*/ 588268 h 605466"/>
                    <a:gd name="connsiteX10" fmla="*/ 140742 w 196653"/>
                    <a:gd name="connsiteY10" fmla="*/ 585525 h 605466"/>
                    <a:gd name="connsiteX11" fmla="*/ 154456 w 196653"/>
                    <a:gd name="connsiteY11" fmla="*/ 541641 h 605466"/>
                    <a:gd name="connsiteX12" fmla="*/ 140742 w 196653"/>
                    <a:gd name="connsiteY12" fmla="*/ 253651 h 605466"/>
                    <a:gd name="connsiteX13" fmla="*/ 187368 w 196653"/>
                    <a:gd name="connsiteY13" fmla="*/ 190567 h 605466"/>
                    <a:gd name="connsiteX14" fmla="*/ 187368 w 196653"/>
                    <a:gd name="connsiteY14" fmla="*/ 94571 h 605466"/>
                    <a:gd name="connsiteX15" fmla="*/ 159940 w 196653"/>
                    <a:gd name="connsiteY15" fmla="*/ 185082 h 605466"/>
                    <a:gd name="connsiteX16" fmla="*/ 124284 w 196653"/>
                    <a:gd name="connsiteY16" fmla="*/ 228966 h 605466"/>
                    <a:gd name="connsiteX17" fmla="*/ 113314 w 196653"/>
                    <a:gd name="connsiteY17" fmla="*/ 245422 h 605466"/>
                    <a:gd name="connsiteX18" fmla="*/ 127028 w 196653"/>
                    <a:gd name="connsiteY18" fmla="*/ 547126 h 605466"/>
                    <a:gd name="connsiteX19" fmla="*/ 121542 w 196653"/>
                    <a:gd name="connsiteY19" fmla="*/ 563583 h 605466"/>
                    <a:gd name="connsiteX20" fmla="*/ 83143 w 196653"/>
                    <a:gd name="connsiteY20" fmla="*/ 563583 h 605466"/>
                    <a:gd name="connsiteX21" fmla="*/ 77657 w 196653"/>
                    <a:gd name="connsiteY21" fmla="*/ 547126 h 605466"/>
                    <a:gd name="connsiteX22" fmla="*/ 91371 w 196653"/>
                    <a:gd name="connsiteY22" fmla="*/ 248165 h 605466"/>
                    <a:gd name="connsiteX23" fmla="*/ 80401 w 196653"/>
                    <a:gd name="connsiteY23" fmla="*/ 231709 h 605466"/>
                    <a:gd name="connsiteX24" fmla="*/ 44745 w 196653"/>
                    <a:gd name="connsiteY24" fmla="*/ 187824 h 605466"/>
                    <a:gd name="connsiteX25" fmla="*/ 50229 w 196653"/>
                    <a:gd name="connsiteY25" fmla="*/ 105541 h 605466"/>
                    <a:gd name="connsiteX26" fmla="*/ 61201 w 196653"/>
                    <a:gd name="connsiteY26" fmla="*/ 67143 h 605466"/>
                    <a:gd name="connsiteX27" fmla="*/ 121542 w 196653"/>
                    <a:gd name="connsiteY27" fmla="*/ 39715 h 605466"/>
                    <a:gd name="connsiteX28" fmla="*/ 148970 w 196653"/>
                    <a:gd name="connsiteY28" fmla="*/ 67143 h 605466"/>
                    <a:gd name="connsiteX29" fmla="*/ 159940 w 196653"/>
                    <a:gd name="connsiteY29" fmla="*/ 105541 h 605466"/>
                    <a:gd name="connsiteX30" fmla="*/ 159940 w 196653"/>
                    <a:gd name="connsiteY30" fmla="*/ 185082 h 60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6653" h="605466">
                      <a:moveTo>
                        <a:pt x="187368" y="94571"/>
                      </a:moveTo>
                      <a:lnTo>
                        <a:pt x="176398" y="56172"/>
                      </a:lnTo>
                      <a:cubicBezTo>
                        <a:pt x="162684" y="12288"/>
                        <a:pt x="116056" y="-9655"/>
                        <a:pt x="72173" y="4059"/>
                      </a:cubicBezTo>
                      <a:cubicBezTo>
                        <a:pt x="47487" y="12288"/>
                        <a:pt x="28287" y="31487"/>
                        <a:pt x="20059" y="56172"/>
                      </a:cubicBezTo>
                      <a:lnTo>
                        <a:pt x="9088" y="94571"/>
                      </a:lnTo>
                      <a:cubicBezTo>
                        <a:pt x="-1882" y="127484"/>
                        <a:pt x="-1882" y="160397"/>
                        <a:pt x="3604" y="193310"/>
                      </a:cubicBezTo>
                      <a:cubicBezTo>
                        <a:pt x="9088" y="220737"/>
                        <a:pt x="25545" y="245422"/>
                        <a:pt x="50229" y="256393"/>
                      </a:cubicBezTo>
                      <a:lnTo>
                        <a:pt x="36515" y="541641"/>
                      </a:lnTo>
                      <a:cubicBezTo>
                        <a:pt x="33773" y="558097"/>
                        <a:pt x="39259" y="574554"/>
                        <a:pt x="50229" y="585525"/>
                      </a:cubicBezTo>
                      <a:cubicBezTo>
                        <a:pt x="72173" y="610210"/>
                        <a:pt x="113314" y="612952"/>
                        <a:pt x="137998" y="588268"/>
                      </a:cubicBezTo>
                      <a:cubicBezTo>
                        <a:pt x="137998" y="588268"/>
                        <a:pt x="140742" y="585525"/>
                        <a:pt x="140742" y="585525"/>
                      </a:cubicBezTo>
                      <a:cubicBezTo>
                        <a:pt x="151712" y="574554"/>
                        <a:pt x="157198" y="558097"/>
                        <a:pt x="154456" y="541641"/>
                      </a:cubicBezTo>
                      <a:lnTo>
                        <a:pt x="140742" y="253651"/>
                      </a:lnTo>
                      <a:cubicBezTo>
                        <a:pt x="165426" y="239937"/>
                        <a:pt x="181883" y="217995"/>
                        <a:pt x="187368" y="190567"/>
                      </a:cubicBezTo>
                      <a:cubicBezTo>
                        <a:pt x="201081" y="160397"/>
                        <a:pt x="198339" y="127484"/>
                        <a:pt x="187368" y="94571"/>
                      </a:cubicBezTo>
                      <a:close/>
                      <a:moveTo>
                        <a:pt x="159940" y="185082"/>
                      </a:moveTo>
                      <a:cubicBezTo>
                        <a:pt x="157198" y="204281"/>
                        <a:pt x="140742" y="220737"/>
                        <a:pt x="124284" y="228966"/>
                      </a:cubicBezTo>
                      <a:cubicBezTo>
                        <a:pt x="116056" y="231709"/>
                        <a:pt x="113314" y="239937"/>
                        <a:pt x="113314" y="245422"/>
                      </a:cubicBezTo>
                      <a:lnTo>
                        <a:pt x="127028" y="547126"/>
                      </a:lnTo>
                      <a:cubicBezTo>
                        <a:pt x="127028" y="552612"/>
                        <a:pt x="127028" y="558097"/>
                        <a:pt x="121542" y="563583"/>
                      </a:cubicBezTo>
                      <a:cubicBezTo>
                        <a:pt x="110570" y="574554"/>
                        <a:pt x="94115" y="574554"/>
                        <a:pt x="83143" y="563583"/>
                      </a:cubicBezTo>
                      <a:cubicBezTo>
                        <a:pt x="77657" y="558097"/>
                        <a:pt x="77657" y="552612"/>
                        <a:pt x="77657" y="547126"/>
                      </a:cubicBezTo>
                      <a:lnTo>
                        <a:pt x="91371" y="248165"/>
                      </a:lnTo>
                      <a:cubicBezTo>
                        <a:pt x="91371" y="239937"/>
                        <a:pt x="85887" y="234451"/>
                        <a:pt x="80401" y="231709"/>
                      </a:cubicBezTo>
                      <a:cubicBezTo>
                        <a:pt x="61201" y="226223"/>
                        <a:pt x="47487" y="209766"/>
                        <a:pt x="44745" y="187824"/>
                      </a:cubicBezTo>
                      <a:cubicBezTo>
                        <a:pt x="39259" y="160397"/>
                        <a:pt x="42001" y="132969"/>
                        <a:pt x="50229" y="105541"/>
                      </a:cubicBezTo>
                      <a:lnTo>
                        <a:pt x="61201" y="67143"/>
                      </a:lnTo>
                      <a:cubicBezTo>
                        <a:pt x="69429" y="42458"/>
                        <a:pt x="96857" y="31487"/>
                        <a:pt x="121542" y="39715"/>
                      </a:cubicBezTo>
                      <a:cubicBezTo>
                        <a:pt x="135256" y="45201"/>
                        <a:pt x="143484" y="53429"/>
                        <a:pt x="148970" y="67143"/>
                      </a:cubicBezTo>
                      <a:lnTo>
                        <a:pt x="159940" y="105541"/>
                      </a:lnTo>
                      <a:cubicBezTo>
                        <a:pt x="162684" y="130227"/>
                        <a:pt x="162684" y="160397"/>
                        <a:pt x="159940" y="185082"/>
                      </a:cubicBezTo>
                      <a:close/>
                    </a:path>
                  </a:pathLst>
                </a:custGeom>
                <a:grpFill/>
                <a:ln w="27426"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5A09E9D2-A057-A0AC-453C-E315869F17B8}"/>
                    </a:ext>
                  </a:extLst>
                </p:cNvPr>
                <p:cNvSpPr/>
                <p:nvPr/>
              </p:nvSpPr>
              <p:spPr>
                <a:xfrm>
                  <a:off x="4931568" y="3951802"/>
                  <a:ext cx="191993" cy="603597"/>
                </a:xfrm>
                <a:custGeom>
                  <a:avLst/>
                  <a:gdLst>
                    <a:gd name="connsiteX0" fmla="*/ 172794 w 191993"/>
                    <a:gd name="connsiteY0" fmla="*/ 0 h 603597"/>
                    <a:gd name="connsiteX1" fmla="*/ 156338 w 191993"/>
                    <a:gd name="connsiteY1" fmla="*/ 16457 h 603597"/>
                    <a:gd name="connsiteX2" fmla="*/ 156338 w 191993"/>
                    <a:gd name="connsiteY2" fmla="*/ 170052 h 603597"/>
                    <a:gd name="connsiteX3" fmla="*/ 106969 w 191993"/>
                    <a:gd name="connsiteY3" fmla="*/ 219421 h 603597"/>
                    <a:gd name="connsiteX4" fmla="*/ 101483 w 191993"/>
                    <a:gd name="connsiteY4" fmla="*/ 233135 h 603597"/>
                    <a:gd name="connsiteX5" fmla="*/ 117939 w 191993"/>
                    <a:gd name="connsiteY5" fmla="*/ 545810 h 603597"/>
                    <a:gd name="connsiteX6" fmla="*/ 112454 w 191993"/>
                    <a:gd name="connsiteY6" fmla="*/ 565009 h 603597"/>
                    <a:gd name="connsiteX7" fmla="*/ 76797 w 191993"/>
                    <a:gd name="connsiteY7" fmla="*/ 565009 h 603597"/>
                    <a:gd name="connsiteX8" fmla="*/ 76797 w 191993"/>
                    <a:gd name="connsiteY8" fmla="*/ 565009 h 603597"/>
                    <a:gd name="connsiteX9" fmla="*/ 71313 w 191993"/>
                    <a:gd name="connsiteY9" fmla="*/ 545810 h 603597"/>
                    <a:gd name="connsiteX10" fmla="*/ 87769 w 191993"/>
                    <a:gd name="connsiteY10" fmla="*/ 233135 h 603597"/>
                    <a:gd name="connsiteX11" fmla="*/ 82283 w 191993"/>
                    <a:gd name="connsiteY11" fmla="*/ 219421 h 603597"/>
                    <a:gd name="connsiteX12" fmla="*/ 32914 w 191993"/>
                    <a:gd name="connsiteY12" fmla="*/ 170052 h 603597"/>
                    <a:gd name="connsiteX13" fmla="*/ 32914 w 191993"/>
                    <a:gd name="connsiteY13" fmla="*/ 16457 h 603597"/>
                    <a:gd name="connsiteX14" fmla="*/ 16458 w 191993"/>
                    <a:gd name="connsiteY14" fmla="*/ 0 h 603597"/>
                    <a:gd name="connsiteX15" fmla="*/ 0 w 191993"/>
                    <a:gd name="connsiteY15" fmla="*/ 16457 h 603597"/>
                    <a:gd name="connsiteX16" fmla="*/ 0 w 191993"/>
                    <a:gd name="connsiteY16" fmla="*/ 175537 h 603597"/>
                    <a:gd name="connsiteX17" fmla="*/ 5486 w 191993"/>
                    <a:gd name="connsiteY17" fmla="*/ 189251 h 603597"/>
                    <a:gd name="connsiteX18" fmla="*/ 52113 w 191993"/>
                    <a:gd name="connsiteY18" fmla="*/ 235878 h 603597"/>
                    <a:gd name="connsiteX19" fmla="*/ 35656 w 191993"/>
                    <a:gd name="connsiteY19" fmla="*/ 540325 h 603597"/>
                    <a:gd name="connsiteX20" fmla="*/ 93255 w 191993"/>
                    <a:gd name="connsiteY20" fmla="*/ 603408 h 603597"/>
                    <a:gd name="connsiteX21" fmla="*/ 156338 w 191993"/>
                    <a:gd name="connsiteY21" fmla="*/ 545810 h 603597"/>
                    <a:gd name="connsiteX22" fmla="*/ 156338 w 191993"/>
                    <a:gd name="connsiteY22" fmla="*/ 540325 h 603597"/>
                    <a:gd name="connsiteX23" fmla="*/ 139882 w 191993"/>
                    <a:gd name="connsiteY23" fmla="*/ 235878 h 603597"/>
                    <a:gd name="connsiteX24" fmla="*/ 186508 w 191993"/>
                    <a:gd name="connsiteY24" fmla="*/ 189251 h 603597"/>
                    <a:gd name="connsiteX25" fmla="*/ 191994 w 191993"/>
                    <a:gd name="connsiteY25" fmla="*/ 175537 h 603597"/>
                    <a:gd name="connsiteX26" fmla="*/ 191994 w 191993"/>
                    <a:gd name="connsiteY26" fmla="*/ 16457 h 603597"/>
                    <a:gd name="connsiteX27" fmla="*/ 172794 w 191993"/>
                    <a:gd name="connsiteY27" fmla="*/ 0 h 603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1993" h="603597">
                      <a:moveTo>
                        <a:pt x="172794" y="0"/>
                      </a:moveTo>
                      <a:cubicBezTo>
                        <a:pt x="161824" y="0"/>
                        <a:pt x="156338" y="8228"/>
                        <a:pt x="156338" y="16457"/>
                      </a:cubicBezTo>
                      <a:lnTo>
                        <a:pt x="156338" y="170052"/>
                      </a:lnTo>
                      <a:lnTo>
                        <a:pt x="106969" y="219421"/>
                      </a:lnTo>
                      <a:cubicBezTo>
                        <a:pt x="104225" y="222164"/>
                        <a:pt x="101483" y="227649"/>
                        <a:pt x="101483" y="233135"/>
                      </a:cubicBezTo>
                      <a:lnTo>
                        <a:pt x="117939" y="545810"/>
                      </a:lnTo>
                      <a:cubicBezTo>
                        <a:pt x="117939" y="551295"/>
                        <a:pt x="115197" y="559524"/>
                        <a:pt x="112454" y="565009"/>
                      </a:cubicBezTo>
                      <a:cubicBezTo>
                        <a:pt x="101483" y="575980"/>
                        <a:pt x="87769" y="575980"/>
                        <a:pt x="76797" y="565009"/>
                      </a:cubicBezTo>
                      <a:cubicBezTo>
                        <a:pt x="76797" y="565009"/>
                        <a:pt x="76797" y="565009"/>
                        <a:pt x="76797" y="565009"/>
                      </a:cubicBezTo>
                      <a:cubicBezTo>
                        <a:pt x="71313" y="559524"/>
                        <a:pt x="68569" y="554038"/>
                        <a:pt x="71313" y="545810"/>
                      </a:cubicBezTo>
                      <a:lnTo>
                        <a:pt x="87769" y="233135"/>
                      </a:lnTo>
                      <a:cubicBezTo>
                        <a:pt x="87769" y="227649"/>
                        <a:pt x="85027" y="222164"/>
                        <a:pt x="82283" y="219421"/>
                      </a:cubicBezTo>
                      <a:lnTo>
                        <a:pt x="32914" y="170052"/>
                      </a:lnTo>
                      <a:lnTo>
                        <a:pt x="32914" y="16457"/>
                      </a:lnTo>
                      <a:cubicBezTo>
                        <a:pt x="32914" y="5486"/>
                        <a:pt x="24686" y="0"/>
                        <a:pt x="16458" y="0"/>
                      </a:cubicBezTo>
                      <a:cubicBezTo>
                        <a:pt x="5486" y="0"/>
                        <a:pt x="0" y="8228"/>
                        <a:pt x="0" y="16457"/>
                      </a:cubicBezTo>
                      <a:lnTo>
                        <a:pt x="0" y="175537"/>
                      </a:lnTo>
                      <a:cubicBezTo>
                        <a:pt x="0" y="181022"/>
                        <a:pt x="2744" y="183765"/>
                        <a:pt x="5486" y="189251"/>
                      </a:cubicBezTo>
                      <a:lnTo>
                        <a:pt x="52113" y="235878"/>
                      </a:lnTo>
                      <a:lnTo>
                        <a:pt x="35656" y="540325"/>
                      </a:lnTo>
                      <a:cubicBezTo>
                        <a:pt x="32914" y="573238"/>
                        <a:pt x="60341" y="600665"/>
                        <a:pt x="93255" y="603408"/>
                      </a:cubicBezTo>
                      <a:cubicBezTo>
                        <a:pt x="126168" y="606151"/>
                        <a:pt x="153596" y="578723"/>
                        <a:pt x="156338" y="545810"/>
                      </a:cubicBezTo>
                      <a:cubicBezTo>
                        <a:pt x="156338" y="543067"/>
                        <a:pt x="156338" y="543067"/>
                        <a:pt x="156338" y="540325"/>
                      </a:cubicBezTo>
                      <a:lnTo>
                        <a:pt x="139882" y="235878"/>
                      </a:lnTo>
                      <a:lnTo>
                        <a:pt x="186508" y="189251"/>
                      </a:lnTo>
                      <a:cubicBezTo>
                        <a:pt x="189252" y="186508"/>
                        <a:pt x="191994" y="181022"/>
                        <a:pt x="191994" y="175537"/>
                      </a:cubicBezTo>
                      <a:lnTo>
                        <a:pt x="191994" y="16457"/>
                      </a:lnTo>
                      <a:cubicBezTo>
                        <a:pt x="189252" y="8228"/>
                        <a:pt x="181024" y="0"/>
                        <a:pt x="172794" y="0"/>
                      </a:cubicBezTo>
                      <a:close/>
                    </a:path>
                  </a:pathLst>
                </a:custGeom>
                <a:grpFill/>
                <a:ln w="27426"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3EF642D5-F155-E7C1-A465-8D9C1C29F3B1}"/>
                    </a:ext>
                  </a:extLst>
                </p:cNvPr>
                <p:cNvSpPr/>
                <p:nvPr/>
              </p:nvSpPr>
              <p:spPr>
                <a:xfrm>
                  <a:off x="4980938" y="3951802"/>
                  <a:ext cx="32913" cy="175537"/>
                </a:xfrm>
                <a:custGeom>
                  <a:avLst/>
                  <a:gdLst>
                    <a:gd name="connsiteX0" fmla="*/ 16458 w 32913"/>
                    <a:gd name="connsiteY0" fmla="*/ 0 h 175537"/>
                    <a:gd name="connsiteX1" fmla="*/ 0 w 32913"/>
                    <a:gd name="connsiteY1" fmla="*/ 16457 h 175537"/>
                    <a:gd name="connsiteX2" fmla="*/ 0 w 32913"/>
                    <a:gd name="connsiteY2" fmla="*/ 159080 h 175537"/>
                    <a:gd name="connsiteX3" fmla="*/ 16458 w 32913"/>
                    <a:gd name="connsiteY3" fmla="*/ 175537 h 175537"/>
                    <a:gd name="connsiteX4" fmla="*/ 32914 w 32913"/>
                    <a:gd name="connsiteY4" fmla="*/ 159080 h 175537"/>
                    <a:gd name="connsiteX5" fmla="*/ 32914 w 32913"/>
                    <a:gd name="connsiteY5" fmla="*/ 16457 h 175537"/>
                    <a:gd name="connsiteX6" fmla="*/ 16458 w 32913"/>
                    <a:gd name="connsiteY6" fmla="*/ 0 h 17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 h="175537">
                      <a:moveTo>
                        <a:pt x="16458" y="0"/>
                      </a:moveTo>
                      <a:cubicBezTo>
                        <a:pt x="5486" y="0"/>
                        <a:pt x="0" y="8228"/>
                        <a:pt x="0" y="16457"/>
                      </a:cubicBezTo>
                      <a:lnTo>
                        <a:pt x="0" y="159080"/>
                      </a:lnTo>
                      <a:cubicBezTo>
                        <a:pt x="0" y="170052"/>
                        <a:pt x="8230" y="175537"/>
                        <a:pt x="16458" y="175537"/>
                      </a:cubicBezTo>
                      <a:cubicBezTo>
                        <a:pt x="27428" y="175537"/>
                        <a:pt x="32914" y="167309"/>
                        <a:pt x="32914" y="159080"/>
                      </a:cubicBezTo>
                      <a:lnTo>
                        <a:pt x="32914" y="16457"/>
                      </a:lnTo>
                      <a:cubicBezTo>
                        <a:pt x="32914" y="8228"/>
                        <a:pt x="24686" y="0"/>
                        <a:pt x="16458" y="0"/>
                      </a:cubicBezTo>
                      <a:close/>
                    </a:path>
                  </a:pathLst>
                </a:custGeom>
                <a:grpFill/>
                <a:ln w="27426"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2424302F-E908-9F34-B537-861C5EA58BD3}"/>
                    </a:ext>
                  </a:extLst>
                </p:cNvPr>
                <p:cNvSpPr/>
                <p:nvPr/>
              </p:nvSpPr>
              <p:spPr>
                <a:xfrm>
                  <a:off x="5033051" y="3951802"/>
                  <a:ext cx="33444" cy="175537"/>
                </a:xfrm>
                <a:custGeom>
                  <a:avLst/>
                  <a:gdLst>
                    <a:gd name="connsiteX0" fmla="*/ 16456 w 33444"/>
                    <a:gd name="connsiteY0" fmla="*/ 0 h 175537"/>
                    <a:gd name="connsiteX1" fmla="*/ 0 w 33444"/>
                    <a:gd name="connsiteY1" fmla="*/ 16457 h 175537"/>
                    <a:gd name="connsiteX2" fmla="*/ 0 w 33444"/>
                    <a:gd name="connsiteY2" fmla="*/ 159080 h 175537"/>
                    <a:gd name="connsiteX3" fmla="*/ 16456 w 33444"/>
                    <a:gd name="connsiteY3" fmla="*/ 175537 h 175537"/>
                    <a:gd name="connsiteX4" fmla="*/ 32914 w 33444"/>
                    <a:gd name="connsiteY4" fmla="*/ 159080 h 175537"/>
                    <a:gd name="connsiteX5" fmla="*/ 32914 w 33444"/>
                    <a:gd name="connsiteY5" fmla="*/ 16457 h 175537"/>
                    <a:gd name="connsiteX6" fmla="*/ 16456 w 33444"/>
                    <a:gd name="connsiteY6" fmla="*/ 0 h 17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44" h="175537">
                      <a:moveTo>
                        <a:pt x="16456" y="0"/>
                      </a:moveTo>
                      <a:cubicBezTo>
                        <a:pt x="5486" y="0"/>
                        <a:pt x="0" y="8228"/>
                        <a:pt x="0" y="16457"/>
                      </a:cubicBezTo>
                      <a:lnTo>
                        <a:pt x="0" y="159080"/>
                      </a:lnTo>
                      <a:cubicBezTo>
                        <a:pt x="0" y="170052"/>
                        <a:pt x="8228" y="175537"/>
                        <a:pt x="16456" y="175537"/>
                      </a:cubicBezTo>
                      <a:cubicBezTo>
                        <a:pt x="27428" y="175537"/>
                        <a:pt x="32914" y="167309"/>
                        <a:pt x="32914" y="159080"/>
                      </a:cubicBezTo>
                      <a:lnTo>
                        <a:pt x="32914" y="16457"/>
                      </a:lnTo>
                      <a:cubicBezTo>
                        <a:pt x="35656" y="8228"/>
                        <a:pt x="27428" y="0"/>
                        <a:pt x="16456" y="0"/>
                      </a:cubicBezTo>
                      <a:close/>
                    </a:path>
                  </a:pathLst>
                </a:custGeom>
                <a:grpFill/>
                <a:ln w="27426"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7E1CA25E-00E9-75B1-1312-A3A95ABE6F69}"/>
                    </a:ext>
                  </a:extLst>
                </p:cNvPr>
                <p:cNvSpPr/>
                <p:nvPr/>
              </p:nvSpPr>
              <p:spPr>
                <a:xfrm>
                  <a:off x="4621636" y="3685754"/>
                  <a:ext cx="1069679" cy="1069677"/>
                </a:xfrm>
                <a:custGeom>
                  <a:avLst/>
                  <a:gdLst>
                    <a:gd name="connsiteX0" fmla="*/ 534840 w 1069679"/>
                    <a:gd name="connsiteY0" fmla="*/ 0 h 1069677"/>
                    <a:gd name="connsiteX1" fmla="*/ 0 w 1069679"/>
                    <a:gd name="connsiteY1" fmla="*/ 534839 h 1069677"/>
                    <a:gd name="connsiteX2" fmla="*/ 534840 w 1069679"/>
                    <a:gd name="connsiteY2" fmla="*/ 1069677 h 1069677"/>
                    <a:gd name="connsiteX3" fmla="*/ 1069679 w 1069679"/>
                    <a:gd name="connsiteY3" fmla="*/ 534839 h 1069677"/>
                    <a:gd name="connsiteX4" fmla="*/ 534840 w 1069679"/>
                    <a:gd name="connsiteY4" fmla="*/ 0 h 1069677"/>
                    <a:gd name="connsiteX5" fmla="*/ 534840 w 1069679"/>
                    <a:gd name="connsiteY5" fmla="*/ 1031279 h 1069677"/>
                    <a:gd name="connsiteX6" fmla="*/ 35656 w 1069679"/>
                    <a:gd name="connsiteY6" fmla="*/ 532096 h 1069677"/>
                    <a:gd name="connsiteX7" fmla="*/ 534840 w 1069679"/>
                    <a:gd name="connsiteY7" fmla="*/ 32913 h 1069677"/>
                    <a:gd name="connsiteX8" fmla="*/ 1034024 w 1069679"/>
                    <a:gd name="connsiteY8" fmla="*/ 532096 h 1069677"/>
                    <a:gd name="connsiteX9" fmla="*/ 534840 w 1069679"/>
                    <a:gd name="connsiteY9" fmla="*/ 1031279 h 1069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9679" h="1069677">
                      <a:moveTo>
                        <a:pt x="534840" y="0"/>
                      </a:moveTo>
                      <a:cubicBezTo>
                        <a:pt x="238621" y="0"/>
                        <a:pt x="0" y="238620"/>
                        <a:pt x="0" y="534839"/>
                      </a:cubicBezTo>
                      <a:cubicBezTo>
                        <a:pt x="0" y="831057"/>
                        <a:pt x="238621" y="1069677"/>
                        <a:pt x="534840" y="1069677"/>
                      </a:cubicBezTo>
                      <a:cubicBezTo>
                        <a:pt x="831058" y="1069677"/>
                        <a:pt x="1069679" y="831057"/>
                        <a:pt x="1069679" y="534839"/>
                      </a:cubicBezTo>
                      <a:cubicBezTo>
                        <a:pt x="1069679" y="238620"/>
                        <a:pt x="831058" y="0"/>
                        <a:pt x="534840" y="0"/>
                      </a:cubicBezTo>
                      <a:close/>
                      <a:moveTo>
                        <a:pt x="534840" y="1031279"/>
                      </a:moveTo>
                      <a:cubicBezTo>
                        <a:pt x="260563" y="1031279"/>
                        <a:pt x="35656" y="809115"/>
                        <a:pt x="35656" y="532096"/>
                      </a:cubicBezTo>
                      <a:cubicBezTo>
                        <a:pt x="35656" y="257820"/>
                        <a:pt x="257821" y="32913"/>
                        <a:pt x="534840" y="32913"/>
                      </a:cubicBezTo>
                      <a:cubicBezTo>
                        <a:pt x="809116" y="32913"/>
                        <a:pt x="1034024" y="255077"/>
                        <a:pt x="1034024" y="532096"/>
                      </a:cubicBezTo>
                      <a:cubicBezTo>
                        <a:pt x="1034024" y="809115"/>
                        <a:pt x="811858" y="1031279"/>
                        <a:pt x="534840" y="1031279"/>
                      </a:cubicBezTo>
                      <a:close/>
                    </a:path>
                  </a:pathLst>
                </a:custGeom>
                <a:grpFill/>
                <a:ln w="27426"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910A6D50-7B60-78A3-EBCE-8E9BC92F8922}"/>
                    </a:ext>
                  </a:extLst>
                </p:cNvPr>
                <p:cNvSpPr/>
                <p:nvPr/>
              </p:nvSpPr>
              <p:spPr>
                <a:xfrm>
                  <a:off x="5098878" y="4536010"/>
                  <a:ext cx="115733" cy="37713"/>
                </a:xfrm>
                <a:custGeom>
                  <a:avLst/>
                  <a:gdLst>
                    <a:gd name="connsiteX0" fmla="*/ 115195 w 115733"/>
                    <a:gd name="connsiteY0" fmla="*/ 16457 h 37713"/>
                    <a:gd name="connsiteX1" fmla="*/ 95997 w 115733"/>
                    <a:gd name="connsiteY1" fmla="*/ 0 h 37713"/>
                    <a:gd name="connsiteX2" fmla="*/ 95997 w 115733"/>
                    <a:gd name="connsiteY2" fmla="*/ 0 h 37713"/>
                    <a:gd name="connsiteX3" fmla="*/ 95997 w 115733"/>
                    <a:gd name="connsiteY3" fmla="*/ 0 h 37713"/>
                    <a:gd name="connsiteX4" fmla="*/ 19198 w 115733"/>
                    <a:gd name="connsiteY4" fmla="*/ 0 h 37713"/>
                    <a:gd name="connsiteX5" fmla="*/ 0 w 115733"/>
                    <a:gd name="connsiteY5" fmla="*/ 16457 h 37713"/>
                    <a:gd name="connsiteX6" fmla="*/ 16456 w 115733"/>
                    <a:gd name="connsiteY6" fmla="*/ 35656 h 37713"/>
                    <a:gd name="connsiteX7" fmla="*/ 101481 w 115733"/>
                    <a:gd name="connsiteY7" fmla="*/ 35656 h 37713"/>
                    <a:gd name="connsiteX8" fmla="*/ 115195 w 115733"/>
                    <a:gd name="connsiteY8" fmla="*/ 16457 h 3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733" h="37713">
                      <a:moveTo>
                        <a:pt x="115195" y="16457"/>
                      </a:moveTo>
                      <a:cubicBezTo>
                        <a:pt x="115195" y="5485"/>
                        <a:pt x="104225" y="0"/>
                        <a:pt x="95997" y="0"/>
                      </a:cubicBezTo>
                      <a:cubicBezTo>
                        <a:pt x="95997" y="0"/>
                        <a:pt x="95997" y="0"/>
                        <a:pt x="95997" y="0"/>
                      </a:cubicBezTo>
                      <a:lnTo>
                        <a:pt x="95997" y="0"/>
                      </a:lnTo>
                      <a:cubicBezTo>
                        <a:pt x="71311" y="2743"/>
                        <a:pt x="46626" y="2743"/>
                        <a:pt x="19198" y="0"/>
                      </a:cubicBezTo>
                      <a:cubicBezTo>
                        <a:pt x="8228" y="0"/>
                        <a:pt x="0" y="5485"/>
                        <a:pt x="0" y="16457"/>
                      </a:cubicBezTo>
                      <a:cubicBezTo>
                        <a:pt x="0" y="27428"/>
                        <a:pt x="5484" y="35656"/>
                        <a:pt x="16456" y="35656"/>
                      </a:cubicBezTo>
                      <a:cubicBezTo>
                        <a:pt x="43884" y="38399"/>
                        <a:pt x="71311" y="38399"/>
                        <a:pt x="101481" y="35656"/>
                      </a:cubicBezTo>
                      <a:cubicBezTo>
                        <a:pt x="109711" y="35656"/>
                        <a:pt x="117939" y="27428"/>
                        <a:pt x="115195" y="16457"/>
                      </a:cubicBezTo>
                      <a:close/>
                    </a:path>
                  </a:pathLst>
                </a:custGeom>
                <a:grpFill/>
                <a:ln w="27426"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883401C-36DD-3856-9EA7-76A6B45DE7C4}"/>
                    </a:ext>
                  </a:extLst>
                </p:cNvPr>
                <p:cNvSpPr/>
                <p:nvPr/>
              </p:nvSpPr>
              <p:spPr>
                <a:xfrm>
                  <a:off x="5377954" y="3983635"/>
                  <a:ext cx="135765" cy="492720"/>
                </a:xfrm>
                <a:custGeom>
                  <a:avLst/>
                  <a:gdLst>
                    <a:gd name="connsiteX0" fmla="*/ 52798 w 135765"/>
                    <a:gd name="connsiteY0" fmla="*/ 6566 h 492720"/>
                    <a:gd name="connsiteX1" fmla="*/ 28113 w 135765"/>
                    <a:gd name="connsiteY1" fmla="*/ 3823 h 492720"/>
                    <a:gd name="connsiteX2" fmla="*/ 28113 w 135765"/>
                    <a:gd name="connsiteY2" fmla="*/ 3823 h 492720"/>
                    <a:gd name="connsiteX3" fmla="*/ 25371 w 135765"/>
                    <a:gd name="connsiteY3" fmla="*/ 28508 h 492720"/>
                    <a:gd name="connsiteX4" fmla="*/ 6171 w 135765"/>
                    <a:gd name="connsiteY4" fmla="*/ 461864 h 492720"/>
                    <a:gd name="connsiteX5" fmla="*/ 6171 w 135765"/>
                    <a:gd name="connsiteY5" fmla="*/ 486549 h 492720"/>
                    <a:gd name="connsiteX6" fmla="*/ 30857 w 135765"/>
                    <a:gd name="connsiteY6" fmla="*/ 486549 h 492720"/>
                    <a:gd name="connsiteX7" fmla="*/ 52798 w 135765"/>
                    <a:gd name="connsiteY7" fmla="*/ 6566 h 49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765" h="492720">
                      <a:moveTo>
                        <a:pt x="52798" y="6566"/>
                      </a:moveTo>
                      <a:cubicBezTo>
                        <a:pt x="47312" y="-1662"/>
                        <a:pt x="36342" y="-1662"/>
                        <a:pt x="28113" y="3823"/>
                      </a:cubicBezTo>
                      <a:cubicBezTo>
                        <a:pt x="28113" y="3823"/>
                        <a:pt x="28113" y="3823"/>
                        <a:pt x="28113" y="3823"/>
                      </a:cubicBezTo>
                      <a:cubicBezTo>
                        <a:pt x="19885" y="9308"/>
                        <a:pt x="19885" y="20280"/>
                        <a:pt x="25371" y="28508"/>
                      </a:cubicBezTo>
                      <a:cubicBezTo>
                        <a:pt x="132339" y="154675"/>
                        <a:pt x="124110" y="343926"/>
                        <a:pt x="6171" y="461864"/>
                      </a:cubicBezTo>
                      <a:cubicBezTo>
                        <a:pt x="-2057" y="470093"/>
                        <a:pt x="-2057" y="481064"/>
                        <a:pt x="6171" y="486549"/>
                      </a:cubicBezTo>
                      <a:cubicBezTo>
                        <a:pt x="14399" y="494778"/>
                        <a:pt x="25371" y="494778"/>
                        <a:pt x="30857" y="486549"/>
                      </a:cubicBezTo>
                      <a:cubicBezTo>
                        <a:pt x="162509" y="357640"/>
                        <a:pt x="170737" y="146447"/>
                        <a:pt x="52798" y="6566"/>
                      </a:cubicBezTo>
                      <a:close/>
                    </a:path>
                  </a:pathLst>
                </a:custGeom>
                <a:grpFill/>
                <a:ln w="27426" cap="flat">
                  <a:noFill/>
                  <a:prstDash val="solid"/>
                  <a:miter/>
                </a:ln>
              </p:spPr>
              <p:txBody>
                <a:bodyPr rtlCol="0" anchor="ctr"/>
                <a:lstStyle/>
                <a:p>
                  <a:endParaRPr lang="en-US"/>
                </a:p>
              </p:txBody>
            </p:sp>
            <p:grpSp>
              <p:nvGrpSpPr>
                <p:cNvPr id="31" name="Graphic 3">
                  <a:extLst>
                    <a:ext uri="{FF2B5EF4-FFF2-40B4-BE49-F238E27FC236}">
                      <a16:creationId xmlns:a16="http://schemas.microsoft.com/office/drawing/2014/main" id="{02E0CCED-B201-DB3B-FDA8-A9A10A28AC37}"/>
                    </a:ext>
                  </a:extLst>
                </p:cNvPr>
                <p:cNvGrpSpPr/>
                <p:nvPr/>
              </p:nvGrpSpPr>
              <p:grpSpPr>
                <a:xfrm>
                  <a:off x="5021366" y="3862855"/>
                  <a:ext cx="233848" cy="56033"/>
                  <a:chOff x="5021366" y="3862855"/>
                  <a:chExt cx="233848" cy="56033"/>
                </a:xfrm>
                <a:grpFill/>
              </p:grpSpPr>
              <p:sp>
                <p:nvSpPr>
                  <p:cNvPr id="33" name="Freeform 32">
                    <a:extLst>
                      <a:ext uri="{FF2B5EF4-FFF2-40B4-BE49-F238E27FC236}">
                        <a16:creationId xmlns:a16="http://schemas.microsoft.com/office/drawing/2014/main" id="{C0BFB5BD-FB25-D920-9CA1-D1E6B5E15366}"/>
                      </a:ext>
                    </a:extLst>
                  </p:cNvPr>
                  <p:cNvSpPr/>
                  <p:nvPr/>
                </p:nvSpPr>
                <p:spPr>
                  <a:xfrm>
                    <a:off x="5038537" y="3918888"/>
                    <a:ext cx="27427" cy="27427"/>
                  </a:xfrm>
                  <a:custGeom>
                    <a:avLst/>
                    <a:gdLst>
                      <a:gd name="connsiteX0" fmla="*/ 0 w 27427"/>
                      <a:gd name="connsiteY0" fmla="*/ 0 h 27427"/>
                      <a:gd name="connsiteX1" fmla="*/ 0 w 27427"/>
                      <a:gd name="connsiteY1" fmla="*/ 0 h 27427"/>
                      <a:gd name="connsiteX2" fmla="*/ 0 w 27427"/>
                      <a:gd name="connsiteY2" fmla="*/ 0 h 27427"/>
                      <a:gd name="connsiteX3" fmla="*/ 0 w 27427"/>
                      <a:gd name="connsiteY3" fmla="*/ 0 h 27427"/>
                    </a:gdLst>
                    <a:ahLst/>
                    <a:cxnLst>
                      <a:cxn ang="0">
                        <a:pos x="connsiteX0" y="connsiteY0"/>
                      </a:cxn>
                      <a:cxn ang="0">
                        <a:pos x="connsiteX1" y="connsiteY1"/>
                      </a:cxn>
                      <a:cxn ang="0">
                        <a:pos x="connsiteX2" y="connsiteY2"/>
                      </a:cxn>
                      <a:cxn ang="0">
                        <a:pos x="connsiteX3" y="connsiteY3"/>
                      </a:cxn>
                    </a:cxnLst>
                    <a:rect l="l" t="t" r="r" b="b"/>
                    <a:pathLst>
                      <a:path w="27427" h="27427">
                        <a:moveTo>
                          <a:pt x="0" y="0"/>
                        </a:moveTo>
                        <a:cubicBezTo>
                          <a:pt x="0" y="0"/>
                          <a:pt x="0" y="0"/>
                          <a:pt x="0" y="0"/>
                        </a:cubicBezTo>
                        <a:cubicBezTo>
                          <a:pt x="0" y="0"/>
                          <a:pt x="0" y="0"/>
                          <a:pt x="0" y="0"/>
                        </a:cubicBezTo>
                        <a:lnTo>
                          <a:pt x="0" y="0"/>
                        </a:lnTo>
                        <a:close/>
                      </a:path>
                    </a:pathLst>
                  </a:custGeom>
                  <a:grpFill/>
                  <a:ln w="27426"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86F12C93-0D92-C92E-9DFB-BCF5A31BD6D7}"/>
                      </a:ext>
                    </a:extLst>
                  </p:cNvPr>
                  <p:cNvSpPr/>
                  <p:nvPr/>
                </p:nvSpPr>
                <p:spPr>
                  <a:xfrm>
                    <a:off x="5021366" y="3862855"/>
                    <a:ext cx="233848" cy="56033"/>
                  </a:xfrm>
                  <a:custGeom>
                    <a:avLst/>
                    <a:gdLst>
                      <a:gd name="connsiteX0" fmla="*/ 220135 w 233848"/>
                      <a:gd name="connsiteY0" fmla="*/ 9407 h 56033"/>
                      <a:gd name="connsiteX1" fmla="*/ 11685 w 233848"/>
                      <a:gd name="connsiteY1" fmla="*/ 23121 h 56033"/>
                      <a:gd name="connsiteX2" fmla="*/ 713 w 233848"/>
                      <a:gd name="connsiteY2" fmla="*/ 45063 h 56033"/>
                      <a:gd name="connsiteX3" fmla="*/ 17171 w 233848"/>
                      <a:gd name="connsiteY3" fmla="*/ 56034 h 56033"/>
                      <a:gd name="connsiteX4" fmla="*/ 22657 w 233848"/>
                      <a:gd name="connsiteY4" fmla="*/ 56034 h 56033"/>
                      <a:gd name="connsiteX5" fmla="*/ 211907 w 233848"/>
                      <a:gd name="connsiteY5" fmla="*/ 45063 h 56033"/>
                      <a:gd name="connsiteX6" fmla="*/ 233848 w 233848"/>
                      <a:gd name="connsiteY6" fmla="*/ 31349 h 56033"/>
                      <a:gd name="connsiteX7" fmla="*/ 220135 w 233848"/>
                      <a:gd name="connsiteY7" fmla="*/ 9407 h 56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848" h="56033">
                        <a:moveTo>
                          <a:pt x="220135" y="9407"/>
                        </a:moveTo>
                        <a:cubicBezTo>
                          <a:pt x="151565" y="-7050"/>
                          <a:pt x="77512" y="-1564"/>
                          <a:pt x="11685" y="23121"/>
                        </a:cubicBezTo>
                        <a:cubicBezTo>
                          <a:pt x="3457" y="25864"/>
                          <a:pt x="-2029" y="36834"/>
                          <a:pt x="713" y="45063"/>
                        </a:cubicBezTo>
                        <a:cubicBezTo>
                          <a:pt x="3457" y="53291"/>
                          <a:pt x="8943" y="56034"/>
                          <a:pt x="17171" y="56034"/>
                        </a:cubicBezTo>
                        <a:cubicBezTo>
                          <a:pt x="19913" y="56034"/>
                          <a:pt x="22657" y="56034"/>
                          <a:pt x="22657" y="56034"/>
                        </a:cubicBezTo>
                        <a:cubicBezTo>
                          <a:pt x="82996" y="34092"/>
                          <a:pt x="148823" y="28606"/>
                          <a:pt x="211907" y="45063"/>
                        </a:cubicBezTo>
                        <a:cubicBezTo>
                          <a:pt x="220135" y="47805"/>
                          <a:pt x="231106" y="42320"/>
                          <a:pt x="233848" y="31349"/>
                        </a:cubicBezTo>
                        <a:cubicBezTo>
                          <a:pt x="233848" y="23121"/>
                          <a:pt x="228364" y="12150"/>
                          <a:pt x="220135" y="9407"/>
                        </a:cubicBezTo>
                        <a:close/>
                      </a:path>
                    </a:pathLst>
                  </a:custGeom>
                  <a:grpFill/>
                  <a:ln w="27426" cap="flat">
                    <a:noFill/>
                    <a:prstDash val="solid"/>
                    <a:miter/>
                  </a:ln>
                </p:spPr>
                <p:txBody>
                  <a:bodyPr rtlCol="0" anchor="ctr"/>
                  <a:lstStyle/>
                  <a:p>
                    <a:endParaRPr lang="en-US"/>
                  </a:p>
                </p:txBody>
              </p:sp>
            </p:grpSp>
            <p:sp>
              <p:nvSpPr>
                <p:cNvPr id="32" name="Freeform 31">
                  <a:extLst>
                    <a:ext uri="{FF2B5EF4-FFF2-40B4-BE49-F238E27FC236}">
                      <a16:creationId xmlns:a16="http://schemas.microsoft.com/office/drawing/2014/main" id="{EF5A0338-2917-774A-AE77-8E6AA74E9F67}"/>
                    </a:ext>
                  </a:extLst>
                </p:cNvPr>
                <p:cNvSpPr/>
                <p:nvPr/>
              </p:nvSpPr>
              <p:spPr>
                <a:xfrm>
                  <a:off x="4799828" y="4002834"/>
                  <a:ext cx="134190" cy="473521"/>
                </a:xfrm>
                <a:custGeom>
                  <a:avLst/>
                  <a:gdLst>
                    <a:gd name="connsiteX0" fmla="*/ 128998 w 134190"/>
                    <a:gd name="connsiteY0" fmla="*/ 442665 h 473521"/>
                    <a:gd name="connsiteX1" fmla="*/ 35743 w 134190"/>
                    <a:gd name="connsiteY1" fmla="*/ 217759 h 473521"/>
                    <a:gd name="connsiteX2" fmla="*/ 96084 w 134190"/>
                    <a:gd name="connsiteY2" fmla="*/ 28508 h 473521"/>
                    <a:gd name="connsiteX3" fmla="*/ 93342 w 134190"/>
                    <a:gd name="connsiteY3" fmla="*/ 3823 h 473521"/>
                    <a:gd name="connsiteX4" fmla="*/ 68656 w 134190"/>
                    <a:gd name="connsiteY4" fmla="*/ 6566 h 473521"/>
                    <a:gd name="connsiteX5" fmla="*/ 68656 w 134190"/>
                    <a:gd name="connsiteY5" fmla="*/ 6566 h 473521"/>
                    <a:gd name="connsiteX6" fmla="*/ 104312 w 134190"/>
                    <a:gd name="connsiteY6" fmla="*/ 467350 h 473521"/>
                    <a:gd name="connsiteX7" fmla="*/ 128998 w 134190"/>
                    <a:gd name="connsiteY7" fmla="*/ 467350 h 473521"/>
                    <a:gd name="connsiteX8" fmla="*/ 128998 w 134190"/>
                    <a:gd name="connsiteY8" fmla="*/ 442665 h 47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190" h="473521">
                      <a:moveTo>
                        <a:pt x="128998" y="442665"/>
                      </a:moveTo>
                      <a:cubicBezTo>
                        <a:pt x="68656" y="382324"/>
                        <a:pt x="35743" y="300041"/>
                        <a:pt x="35743" y="217759"/>
                      </a:cubicBezTo>
                      <a:cubicBezTo>
                        <a:pt x="35743" y="149189"/>
                        <a:pt x="57685" y="83363"/>
                        <a:pt x="96084" y="28508"/>
                      </a:cubicBezTo>
                      <a:cubicBezTo>
                        <a:pt x="101570" y="20280"/>
                        <a:pt x="101570" y="9309"/>
                        <a:pt x="93342" y="3823"/>
                      </a:cubicBezTo>
                      <a:cubicBezTo>
                        <a:pt x="85112" y="-1662"/>
                        <a:pt x="74142" y="-1662"/>
                        <a:pt x="68656" y="6566"/>
                      </a:cubicBezTo>
                      <a:cubicBezTo>
                        <a:pt x="68656" y="6566"/>
                        <a:pt x="68656" y="6566"/>
                        <a:pt x="68656" y="6566"/>
                      </a:cubicBezTo>
                      <a:cubicBezTo>
                        <a:pt x="-35568" y="149189"/>
                        <a:pt x="-19112" y="343926"/>
                        <a:pt x="104312" y="467350"/>
                      </a:cubicBezTo>
                      <a:cubicBezTo>
                        <a:pt x="112540" y="475578"/>
                        <a:pt x="123512" y="475578"/>
                        <a:pt x="128998" y="467350"/>
                      </a:cubicBezTo>
                      <a:cubicBezTo>
                        <a:pt x="134484" y="459122"/>
                        <a:pt x="137226" y="448151"/>
                        <a:pt x="128998" y="442665"/>
                      </a:cubicBezTo>
                      <a:close/>
                    </a:path>
                  </a:pathLst>
                </a:custGeom>
                <a:grpFill/>
                <a:ln w="27426" cap="flat">
                  <a:noFill/>
                  <a:prstDash val="solid"/>
                  <a:miter/>
                </a:ln>
              </p:spPr>
              <p:txBody>
                <a:bodyPr rtlCol="0" anchor="ctr"/>
                <a:lstStyle/>
                <a:p>
                  <a:endParaRPr lang="en-US"/>
                </a:p>
              </p:txBody>
            </p:sp>
          </p:grpSp>
          <p:sp>
            <p:nvSpPr>
              <p:cNvPr id="21" name="Freeform 20">
                <a:extLst>
                  <a:ext uri="{FF2B5EF4-FFF2-40B4-BE49-F238E27FC236}">
                    <a16:creationId xmlns:a16="http://schemas.microsoft.com/office/drawing/2014/main" id="{3C49929F-B656-241F-46D8-CFB5A07E5D27}"/>
                  </a:ext>
                </a:extLst>
              </p:cNvPr>
              <p:cNvSpPr/>
              <p:nvPr/>
            </p:nvSpPr>
            <p:spPr>
              <a:xfrm>
                <a:off x="5235905" y="3987499"/>
                <a:ext cx="121217" cy="534797"/>
              </a:xfrm>
              <a:custGeom>
                <a:avLst/>
                <a:gdLst>
                  <a:gd name="connsiteX0" fmla="*/ 118050 w 121217"/>
                  <a:gd name="connsiteY0" fmla="*/ 148068 h 534797"/>
                  <a:gd name="connsiteX1" fmla="*/ 82395 w 121217"/>
                  <a:gd name="connsiteY1" fmla="*/ 191952 h 534797"/>
                  <a:gd name="connsiteX2" fmla="*/ 71423 w 121217"/>
                  <a:gd name="connsiteY2" fmla="*/ 208409 h 534797"/>
                  <a:gd name="connsiteX3" fmla="*/ 85137 w 121217"/>
                  <a:gd name="connsiteY3" fmla="*/ 510113 h 534797"/>
                  <a:gd name="connsiteX4" fmla="*/ 79651 w 121217"/>
                  <a:gd name="connsiteY4" fmla="*/ 526569 h 534797"/>
                  <a:gd name="connsiteX5" fmla="*/ 41253 w 121217"/>
                  <a:gd name="connsiteY5" fmla="*/ 526569 h 534797"/>
                  <a:gd name="connsiteX6" fmla="*/ 35767 w 121217"/>
                  <a:gd name="connsiteY6" fmla="*/ 510113 h 534797"/>
                  <a:gd name="connsiteX7" fmla="*/ 49481 w 121217"/>
                  <a:gd name="connsiteY7" fmla="*/ 211151 h 534797"/>
                  <a:gd name="connsiteX8" fmla="*/ 38510 w 121217"/>
                  <a:gd name="connsiteY8" fmla="*/ 194695 h 534797"/>
                  <a:gd name="connsiteX9" fmla="*/ 2854 w 121217"/>
                  <a:gd name="connsiteY9" fmla="*/ 150810 h 534797"/>
                  <a:gd name="connsiteX10" fmla="*/ 8340 w 121217"/>
                  <a:gd name="connsiteY10" fmla="*/ 68528 h 534797"/>
                  <a:gd name="connsiteX11" fmla="*/ 19310 w 121217"/>
                  <a:gd name="connsiteY11" fmla="*/ 30129 h 534797"/>
                  <a:gd name="connsiteX12" fmla="*/ 79651 w 121217"/>
                  <a:gd name="connsiteY12" fmla="*/ 2701 h 534797"/>
                  <a:gd name="connsiteX13" fmla="*/ 107079 w 121217"/>
                  <a:gd name="connsiteY13" fmla="*/ 30129 h 534797"/>
                  <a:gd name="connsiteX14" fmla="*/ 118050 w 121217"/>
                  <a:gd name="connsiteY14" fmla="*/ 68528 h 534797"/>
                  <a:gd name="connsiteX15" fmla="*/ 118050 w 121217"/>
                  <a:gd name="connsiteY15" fmla="*/ 148068 h 5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217" h="534797">
                    <a:moveTo>
                      <a:pt x="118050" y="148068"/>
                    </a:moveTo>
                    <a:cubicBezTo>
                      <a:pt x="115307" y="167267"/>
                      <a:pt x="98851" y="183724"/>
                      <a:pt x="82395" y="191952"/>
                    </a:cubicBezTo>
                    <a:cubicBezTo>
                      <a:pt x="74165" y="194695"/>
                      <a:pt x="71423" y="202923"/>
                      <a:pt x="71423" y="208409"/>
                    </a:cubicBezTo>
                    <a:lnTo>
                      <a:pt x="85137" y="510113"/>
                    </a:lnTo>
                    <a:cubicBezTo>
                      <a:pt x="85137" y="515598"/>
                      <a:pt x="85137" y="521083"/>
                      <a:pt x="79651" y="526569"/>
                    </a:cubicBezTo>
                    <a:cubicBezTo>
                      <a:pt x="68681" y="537540"/>
                      <a:pt x="52223" y="537540"/>
                      <a:pt x="41253" y="526569"/>
                    </a:cubicBezTo>
                    <a:cubicBezTo>
                      <a:pt x="35767" y="521083"/>
                      <a:pt x="35767" y="515598"/>
                      <a:pt x="35767" y="510113"/>
                    </a:cubicBezTo>
                    <a:lnTo>
                      <a:pt x="49481" y="211151"/>
                    </a:lnTo>
                    <a:cubicBezTo>
                      <a:pt x="49481" y="202923"/>
                      <a:pt x="43995" y="197437"/>
                      <a:pt x="38510" y="194695"/>
                    </a:cubicBezTo>
                    <a:cubicBezTo>
                      <a:pt x="19310" y="189209"/>
                      <a:pt x="5596" y="172753"/>
                      <a:pt x="2854" y="150810"/>
                    </a:cubicBezTo>
                    <a:cubicBezTo>
                      <a:pt x="-2632" y="123383"/>
                      <a:pt x="112" y="95955"/>
                      <a:pt x="8340" y="68528"/>
                    </a:cubicBezTo>
                    <a:lnTo>
                      <a:pt x="19310" y="30129"/>
                    </a:lnTo>
                    <a:cubicBezTo>
                      <a:pt x="27539" y="5444"/>
                      <a:pt x="54967" y="-5527"/>
                      <a:pt x="79651" y="2701"/>
                    </a:cubicBezTo>
                    <a:cubicBezTo>
                      <a:pt x="93365" y="8187"/>
                      <a:pt x="101593" y="16415"/>
                      <a:pt x="107079" y="30129"/>
                    </a:cubicBezTo>
                    <a:lnTo>
                      <a:pt x="118050" y="68528"/>
                    </a:lnTo>
                    <a:cubicBezTo>
                      <a:pt x="120793" y="93213"/>
                      <a:pt x="123536" y="123383"/>
                      <a:pt x="118050" y="148068"/>
                    </a:cubicBezTo>
                    <a:close/>
                  </a:path>
                </a:pathLst>
              </a:custGeom>
              <a:solidFill>
                <a:srgbClr val="E8A116"/>
              </a:solid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2070902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E7D3ABA1-FC56-4C70-1A49-E4AF6FC089C7}"/>
              </a:ext>
            </a:extLst>
          </p:cNvPr>
          <p:cNvSpPr/>
          <p:nvPr/>
        </p:nvSpPr>
        <p:spPr>
          <a:xfrm>
            <a:off x="0" y="0"/>
            <a:ext cx="2969683" cy="896588"/>
          </a:xfrm>
          <a:custGeom>
            <a:avLst/>
            <a:gdLst>
              <a:gd name="connsiteX0" fmla="*/ 0 w 2969683"/>
              <a:gd name="connsiteY0" fmla="*/ 0 h 896588"/>
              <a:gd name="connsiteX1" fmla="*/ 2969683 w 2969683"/>
              <a:gd name="connsiteY1" fmla="*/ 0 h 896588"/>
              <a:gd name="connsiteX2" fmla="*/ 2969683 w 2969683"/>
              <a:gd name="connsiteY2" fmla="*/ 411449 h 896588"/>
              <a:gd name="connsiteX3" fmla="*/ 2424358 w 2969683"/>
              <a:gd name="connsiteY3" fmla="*/ 896588 h 896588"/>
              <a:gd name="connsiteX4" fmla="*/ 0 w 2969683"/>
              <a:gd name="connsiteY4" fmla="*/ 896588 h 896588"/>
              <a:gd name="connsiteX5" fmla="*/ 0 w 2969683"/>
              <a:gd name="connsiteY5" fmla="*/ 0 h 89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9683" h="896588">
                <a:moveTo>
                  <a:pt x="0" y="0"/>
                </a:moveTo>
                <a:lnTo>
                  <a:pt x="2969683" y="0"/>
                </a:lnTo>
                <a:lnTo>
                  <a:pt x="2969683" y="411449"/>
                </a:lnTo>
                <a:cubicBezTo>
                  <a:pt x="2969683" y="678582"/>
                  <a:pt x="2724633" y="896588"/>
                  <a:pt x="2424358" y="896588"/>
                </a:cubicBezTo>
                <a:lnTo>
                  <a:pt x="0" y="896588"/>
                </a:lnTo>
                <a:lnTo>
                  <a:pt x="0" y="0"/>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8"/>
          </p:nvPr>
        </p:nvSpPr>
        <p:spPr>
          <a:xfrm>
            <a:off x="582130" y="1475921"/>
            <a:ext cx="11027739" cy="4995245"/>
          </a:xfrm>
        </p:spPr>
        <p:txBody>
          <a:bodyPr/>
          <a:lstStyle/>
          <a:p>
            <a:pPr marL="1468438" indent="-1468438"/>
            <a:r>
              <a:rPr lang="en-IE" sz="1800" b="1" dirty="0"/>
              <a:t>Exercise:	</a:t>
            </a:r>
            <a:r>
              <a:rPr lang="en-IE" sz="1800" dirty="0"/>
              <a:t>What are the 7 principles of HACCP? Ask a local restaurant or deli shop if they will show you their HACCP system. </a:t>
            </a:r>
          </a:p>
          <a:p>
            <a:pPr marL="1468438" indent="-1468438"/>
            <a:endParaRPr lang="en-IE" sz="1800" b="1" dirty="0"/>
          </a:p>
          <a:p>
            <a:pPr marL="1468438" indent="-1468438"/>
            <a:r>
              <a:rPr lang="en-IE" sz="1800" b="1" dirty="0"/>
              <a:t>Website</a:t>
            </a:r>
            <a:r>
              <a:rPr lang="en-IE" sz="1800" dirty="0"/>
              <a:t>: 	ww.fsai.ie . Good Safety Guidance Documents </a:t>
            </a:r>
            <a:r>
              <a:rPr lang="en-IE" sz="1800" dirty="0">
                <a:solidFill>
                  <a:srgbClr val="87AF3F"/>
                </a:solidFill>
                <a:hlinkClick r:id="rId2">
                  <a:extLst>
                    <a:ext uri="{A12FA001-AC4F-418D-AE19-62706E023703}">
                      <ahyp:hlinkClr xmlns:ahyp="http://schemas.microsoft.com/office/drawing/2018/hyperlinkcolor" val="tx"/>
                    </a:ext>
                  </a:extLst>
                </a:hlinkClick>
              </a:rPr>
              <a:t>https://food.ec.europa.eu/safety/labelling-and-nutrition/food-information-consumers-legislation/guidance-documents_en#questions_and_answers_on_</a:t>
            </a:r>
            <a:r>
              <a:rPr lang="en-IE" sz="1800" dirty="0">
                <a:solidFill>
                  <a:srgbClr val="87AF3F"/>
                </a:solidFill>
              </a:rPr>
              <a:t>   </a:t>
            </a:r>
            <a:r>
              <a:rPr lang="en-IE" sz="1800" dirty="0"/>
              <a:t>WHO Food safety </a:t>
            </a:r>
            <a:r>
              <a:rPr lang="en-IE" sz="1800" dirty="0">
                <a:solidFill>
                  <a:srgbClr val="87AF3F"/>
                </a:solidFill>
                <a:hlinkClick r:id="rId3">
                  <a:extLst>
                    <a:ext uri="{A12FA001-AC4F-418D-AE19-62706E023703}">
                      <ahyp:hlinkClr xmlns:ahyp="http://schemas.microsoft.com/office/drawing/2018/hyperlinkcolor" val="tx"/>
                    </a:ext>
                  </a:extLst>
                </a:hlinkClick>
              </a:rPr>
              <a:t>https://www.who.int/news-room/fact-sheets/detail/food-safety</a:t>
            </a:r>
            <a:r>
              <a:rPr lang="en-IE" sz="1800" dirty="0">
                <a:solidFill>
                  <a:srgbClr val="87AF3F"/>
                </a:solidFill>
              </a:rPr>
              <a:t>  </a:t>
            </a:r>
            <a:r>
              <a:rPr lang="en-IE" sz="1800" dirty="0"/>
              <a:t>Allergen guidance for food businesses </a:t>
            </a:r>
            <a:r>
              <a:rPr lang="en-IE" sz="1800" dirty="0">
                <a:solidFill>
                  <a:srgbClr val="87AF3F"/>
                </a:solidFill>
                <a:hlinkClick r:id="rId4">
                  <a:extLst>
                    <a:ext uri="{A12FA001-AC4F-418D-AE19-62706E023703}">
                      <ahyp:hlinkClr xmlns:ahyp="http://schemas.microsoft.com/office/drawing/2018/hyperlinkcolor" val="tx"/>
                    </a:ext>
                  </a:extLst>
                </a:hlinkClick>
              </a:rPr>
              <a:t>https://www.food.gov.uk/business-guidance/allergen-guidance-for-food-businesses#:~:text=The%2014%20allergens%20are%3A%20celery,and%20sulphites%20are%20at%20a</a:t>
            </a:r>
            <a:endParaRPr lang="en-IE" sz="1800" dirty="0">
              <a:solidFill>
                <a:srgbClr val="87AF3F"/>
              </a:solidFill>
            </a:endParaRPr>
          </a:p>
          <a:p>
            <a:pPr marL="1468438" indent="-1468438"/>
            <a:r>
              <a:rPr lang="en-IE" sz="1800" b="1" dirty="0"/>
              <a:t>YouTube</a:t>
            </a:r>
            <a:r>
              <a:rPr lang="en-IE" sz="1800" dirty="0"/>
              <a:t>: 	What is Food Safety? </a:t>
            </a:r>
            <a:r>
              <a:rPr lang="en-IE" sz="1800" dirty="0">
                <a:hlinkClick r:id="rId5"/>
              </a:rPr>
              <a:t>https://www.youtube.com/watch?v=0J2Qv_72Xzo</a:t>
            </a:r>
            <a:endParaRPr lang="en-IE" sz="1800" dirty="0"/>
          </a:p>
          <a:p>
            <a:pPr marL="1468438" indent="-1468438"/>
            <a:r>
              <a:rPr lang="en-IE" sz="1800" dirty="0"/>
              <a:t>	5 Keys to Food Safety </a:t>
            </a:r>
            <a:r>
              <a:rPr lang="en-IE" sz="1800" dirty="0">
                <a:hlinkClick r:id="rId6"/>
              </a:rPr>
              <a:t>https://www.youtube.com/watch?v=m-dfSLm9a4I</a:t>
            </a:r>
            <a:endParaRPr lang="en-IE" sz="1800" dirty="0"/>
          </a:p>
          <a:p>
            <a:pPr marL="1468438" indent="-1468438"/>
            <a:r>
              <a:rPr lang="en-IE" sz="1800" dirty="0"/>
              <a:t>	Tricks to Not Get Sick: </a:t>
            </a:r>
            <a:r>
              <a:rPr lang="en-IE" sz="1800" dirty="0">
                <a:hlinkClick r:id="rId7"/>
              </a:rPr>
              <a:t>https://www.youtube.com/watch?v=220-V_8nyFI</a:t>
            </a:r>
            <a:r>
              <a:rPr lang="en-IE" sz="1800" dirty="0"/>
              <a:t> </a:t>
            </a:r>
          </a:p>
          <a:p>
            <a:pPr marL="1468438" indent="-1468438"/>
            <a:r>
              <a:rPr lang="en-IE" sz="1800" b="1" dirty="0"/>
              <a:t>Case Study: 	</a:t>
            </a:r>
            <a:r>
              <a:rPr lang="en-IE" sz="1800" dirty="0"/>
              <a:t>Au Bon Transit, Madre Project  </a:t>
            </a:r>
            <a:r>
              <a:rPr lang="en-IE" sz="1800" b="1" dirty="0"/>
              <a:t>New Urban Trade Sheet</a:t>
            </a:r>
            <a:r>
              <a:rPr lang="en-IE" sz="1800" dirty="0"/>
              <a:t>: Food Re-Distributor; Sustainable Cook</a:t>
            </a:r>
            <a:endParaRPr lang="en-IE" sz="1800" dirty="0">
              <a:solidFill>
                <a:srgbClr val="FF0000"/>
              </a:solidFill>
            </a:endParaRPr>
          </a:p>
          <a:p>
            <a:pPr marL="1468438" indent="-1468438"/>
            <a:r>
              <a:rPr lang="en-IE" sz="1800" b="1" dirty="0"/>
              <a:t>Publication</a:t>
            </a:r>
            <a:r>
              <a:rPr lang="en-IE" sz="1800" dirty="0"/>
              <a:t>: 	ISO 22000:2018 Food safety management systems – Requirements for any organization in the food chain; I.S. 342: 2002 Hygiene for Food Processors. NSAI</a:t>
            </a:r>
          </a:p>
          <a:p>
            <a:pPr marL="1468438" indent="-1468438"/>
            <a:endParaRPr lang="en-IE" sz="1800" dirty="0"/>
          </a:p>
          <a:p>
            <a:pPr marL="1468438" indent="-1468438">
              <a:lnSpc>
                <a:spcPct val="100000"/>
              </a:lnSpc>
              <a:spcBef>
                <a:spcPts val="400"/>
              </a:spcBef>
              <a:buClr>
                <a:srgbClr val="E8A116"/>
              </a:buClr>
              <a:buFont typeface="Arial" panose="020B0604020202020204" pitchFamily="34" charset="0"/>
              <a:buChar char="•"/>
            </a:pPr>
            <a:endParaRPr lang="en-US" sz="1800" dirty="0"/>
          </a:p>
        </p:txBody>
      </p:sp>
      <p:sp>
        <p:nvSpPr>
          <p:cNvPr id="32" name="TextBox 31">
            <a:extLst>
              <a:ext uri="{FF2B5EF4-FFF2-40B4-BE49-F238E27FC236}">
                <a16:creationId xmlns:a16="http://schemas.microsoft.com/office/drawing/2014/main" id="{8A4B001A-4BFF-4CA9-D25C-F9386520CA41}"/>
              </a:ext>
            </a:extLst>
          </p:cNvPr>
          <p:cNvSpPr txBox="1"/>
          <p:nvPr/>
        </p:nvSpPr>
        <p:spPr>
          <a:xfrm>
            <a:off x="487985" y="212376"/>
            <a:ext cx="2481698" cy="615553"/>
          </a:xfrm>
          <a:prstGeom prst="rect">
            <a:avLst/>
          </a:prstGeom>
          <a:noFill/>
        </p:spPr>
        <p:txBody>
          <a:bodyPr wrap="square">
            <a:spAutoFit/>
          </a:bodyPr>
          <a:lstStyle/>
          <a:p>
            <a:pPr marL="15875" indent="-15875">
              <a:spcBef>
                <a:spcPts val="400"/>
              </a:spcBef>
              <a:buNone/>
            </a:pPr>
            <a:r>
              <a:rPr lang="en-IE" sz="3400" b="1" dirty="0">
                <a:solidFill>
                  <a:schemeClr val="bg1"/>
                </a:solidFill>
              </a:rPr>
              <a:t>Resources</a:t>
            </a:r>
          </a:p>
        </p:txBody>
      </p:sp>
      <p:cxnSp>
        <p:nvCxnSpPr>
          <p:cNvPr id="2" name="Straight Connector 1">
            <a:extLst>
              <a:ext uri="{FF2B5EF4-FFF2-40B4-BE49-F238E27FC236}">
                <a16:creationId xmlns:a16="http://schemas.microsoft.com/office/drawing/2014/main" id="{BEC89A37-10BA-F189-2E7F-B2A2BB4BC3FB}"/>
              </a:ext>
            </a:extLst>
          </p:cNvPr>
          <p:cNvCxnSpPr>
            <a:cxnSpLocks/>
          </p:cNvCxnSpPr>
          <p:nvPr/>
        </p:nvCxnSpPr>
        <p:spPr>
          <a:xfrm>
            <a:off x="321861" y="0"/>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69159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a:off x="3123070" y="324587"/>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43" name="Graphic 3">
            <a:extLst>
              <a:ext uri="{FF2B5EF4-FFF2-40B4-BE49-F238E27FC236}">
                <a16:creationId xmlns:a16="http://schemas.microsoft.com/office/drawing/2014/main" id="{2B53BE83-F059-F15B-DCD0-E4AF14761C3A}"/>
              </a:ext>
            </a:extLst>
          </p:cNvPr>
          <p:cNvGrpSpPr/>
          <p:nvPr/>
        </p:nvGrpSpPr>
        <p:grpSpPr>
          <a:xfrm>
            <a:off x="2132357" y="4823006"/>
            <a:ext cx="1073455" cy="1074802"/>
            <a:chOff x="6601914" y="3685068"/>
            <a:chExt cx="1090935" cy="1092304"/>
          </a:xfrm>
          <a:solidFill>
            <a:srgbClr val="296B5F"/>
          </a:solidFill>
        </p:grpSpPr>
        <p:sp>
          <p:nvSpPr>
            <p:cNvPr id="44" name="Freeform 43">
              <a:extLst>
                <a:ext uri="{FF2B5EF4-FFF2-40B4-BE49-F238E27FC236}">
                  <a16:creationId xmlns:a16="http://schemas.microsoft.com/office/drawing/2014/main" id="{C731375D-08D3-503E-AB3D-05A0DA685E6A}"/>
                </a:ext>
              </a:extLst>
            </p:cNvPr>
            <p:cNvSpPr/>
            <p:nvPr/>
          </p:nvSpPr>
          <p:spPr>
            <a:xfrm>
              <a:off x="7504284" y="3891461"/>
              <a:ext cx="49369" cy="469012"/>
            </a:xfrm>
            <a:custGeom>
              <a:avLst/>
              <a:gdLst>
                <a:gd name="connsiteX0" fmla="*/ -1 w 49369"/>
                <a:gd name="connsiteY0" fmla="*/ 0 h 469012"/>
                <a:gd name="connsiteX1" fmla="*/ 49369 w 49369"/>
                <a:gd name="connsiteY1" fmla="*/ 0 h 469012"/>
                <a:gd name="connsiteX2" fmla="*/ 49369 w 49369"/>
                <a:gd name="connsiteY2" fmla="*/ 469012 h 469012"/>
                <a:gd name="connsiteX3" fmla="*/ -1 w 49369"/>
                <a:gd name="connsiteY3" fmla="*/ 469012 h 469012"/>
              </a:gdLst>
              <a:ahLst/>
              <a:cxnLst>
                <a:cxn ang="0">
                  <a:pos x="connsiteX0" y="connsiteY0"/>
                </a:cxn>
                <a:cxn ang="0">
                  <a:pos x="connsiteX1" y="connsiteY1"/>
                </a:cxn>
                <a:cxn ang="0">
                  <a:pos x="connsiteX2" y="connsiteY2"/>
                </a:cxn>
                <a:cxn ang="0">
                  <a:pos x="connsiteX3" y="connsiteY3"/>
                </a:cxn>
              </a:cxnLst>
              <a:rect l="l" t="t" r="r" b="b"/>
              <a:pathLst>
                <a:path w="49369" h="469012">
                  <a:moveTo>
                    <a:pt x="-1" y="0"/>
                  </a:moveTo>
                  <a:lnTo>
                    <a:pt x="49369" y="0"/>
                  </a:lnTo>
                  <a:lnTo>
                    <a:pt x="49369" y="469012"/>
                  </a:lnTo>
                  <a:lnTo>
                    <a:pt x="-1" y="469012"/>
                  </a:lnTo>
                  <a:close/>
                </a:path>
              </a:pathLst>
            </a:custGeom>
            <a:solidFill>
              <a:srgbClr val="E8A116"/>
            </a:solidFill>
            <a:ln w="27426"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C6E3B8D4-5758-91A0-B2B1-F1E0D022872E}"/>
                </a:ext>
              </a:extLst>
            </p:cNvPr>
            <p:cNvSpPr/>
            <p:nvPr/>
          </p:nvSpPr>
          <p:spPr>
            <a:xfrm>
              <a:off x="6708882" y="3822892"/>
              <a:ext cx="230392" cy="255076"/>
            </a:xfrm>
            <a:custGeom>
              <a:avLst/>
              <a:gdLst>
                <a:gd name="connsiteX0" fmla="*/ -1 w 230392"/>
                <a:gd name="connsiteY0" fmla="*/ 0 h 255076"/>
                <a:gd name="connsiteX1" fmla="*/ 230392 w 230392"/>
                <a:gd name="connsiteY1" fmla="*/ 0 h 255076"/>
                <a:gd name="connsiteX2" fmla="*/ 230392 w 230392"/>
                <a:gd name="connsiteY2" fmla="*/ 255077 h 255076"/>
                <a:gd name="connsiteX3" fmla="*/ -1 w 230392"/>
                <a:gd name="connsiteY3" fmla="*/ 255077 h 255076"/>
              </a:gdLst>
              <a:ahLst/>
              <a:cxnLst>
                <a:cxn ang="0">
                  <a:pos x="connsiteX0" y="connsiteY0"/>
                </a:cxn>
                <a:cxn ang="0">
                  <a:pos x="connsiteX1" y="connsiteY1"/>
                </a:cxn>
                <a:cxn ang="0">
                  <a:pos x="connsiteX2" y="connsiteY2"/>
                </a:cxn>
                <a:cxn ang="0">
                  <a:pos x="connsiteX3" y="connsiteY3"/>
                </a:cxn>
              </a:cxnLst>
              <a:rect l="l" t="t" r="r" b="b"/>
              <a:pathLst>
                <a:path w="230392" h="255076">
                  <a:moveTo>
                    <a:pt x="-1" y="0"/>
                  </a:moveTo>
                  <a:lnTo>
                    <a:pt x="230392" y="0"/>
                  </a:lnTo>
                  <a:lnTo>
                    <a:pt x="230392" y="255077"/>
                  </a:lnTo>
                  <a:lnTo>
                    <a:pt x="-1" y="255077"/>
                  </a:lnTo>
                  <a:close/>
                </a:path>
              </a:pathLst>
            </a:custGeom>
            <a:solidFill>
              <a:srgbClr val="E8A116"/>
            </a:solidFill>
            <a:ln w="27426" cap="flat">
              <a:noFill/>
              <a:prstDash val="solid"/>
              <a:miter/>
            </a:ln>
          </p:spPr>
          <p:txBody>
            <a:bodyPr rtlCol="0" anchor="ctr"/>
            <a:lstStyle/>
            <a:p>
              <a:endParaRPr lang="en-US"/>
            </a:p>
          </p:txBody>
        </p:sp>
        <p:grpSp>
          <p:nvGrpSpPr>
            <p:cNvPr id="46" name="Graphic 3">
              <a:extLst>
                <a:ext uri="{FF2B5EF4-FFF2-40B4-BE49-F238E27FC236}">
                  <a16:creationId xmlns:a16="http://schemas.microsoft.com/office/drawing/2014/main" id="{926F50ED-AC4E-49A4-E74C-66EAEAF11196}"/>
                </a:ext>
              </a:extLst>
            </p:cNvPr>
            <p:cNvGrpSpPr/>
            <p:nvPr/>
          </p:nvGrpSpPr>
          <p:grpSpPr>
            <a:xfrm>
              <a:off x="6601914" y="3685068"/>
              <a:ext cx="1090935" cy="1092304"/>
              <a:chOff x="6601914" y="3685068"/>
              <a:chExt cx="1090935" cy="1092304"/>
            </a:xfrm>
            <a:grpFill/>
          </p:grpSpPr>
          <p:sp>
            <p:nvSpPr>
              <p:cNvPr id="47" name="Freeform 46">
                <a:extLst>
                  <a:ext uri="{FF2B5EF4-FFF2-40B4-BE49-F238E27FC236}">
                    <a16:creationId xmlns:a16="http://schemas.microsoft.com/office/drawing/2014/main" id="{B68AB357-CDDB-A3AE-CA14-D03D11197014}"/>
                  </a:ext>
                </a:extLst>
              </p:cNvPr>
              <p:cNvSpPr/>
              <p:nvPr/>
            </p:nvSpPr>
            <p:spPr>
              <a:xfrm>
                <a:off x="7136754" y="4173965"/>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6" y="21942"/>
                      <a:pt x="0" y="16457"/>
                      <a:pt x="0" y="10971"/>
                    </a:cubicBezTo>
                    <a:cubicBezTo>
                      <a:pt x="0" y="5485"/>
                      <a:pt x="5486" y="0"/>
                      <a:pt x="10970" y="0"/>
                    </a:cubicBezTo>
                    <a:cubicBezTo>
                      <a:pt x="19200"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779405A1-B906-188D-3931-23936526B7B1}"/>
                  </a:ext>
                </a:extLst>
              </p:cNvPr>
              <p:cNvSpPr/>
              <p:nvPr/>
            </p:nvSpPr>
            <p:spPr>
              <a:xfrm>
                <a:off x="7136754" y="4126625"/>
                <a:ext cx="21941" cy="22655"/>
              </a:xfrm>
              <a:custGeom>
                <a:avLst/>
                <a:gdLst>
                  <a:gd name="connsiteX0" fmla="*/ 21942 w 21941"/>
                  <a:gd name="connsiteY0" fmla="*/ 11684 h 22655"/>
                  <a:gd name="connsiteX1" fmla="*/ 10970 w 21941"/>
                  <a:gd name="connsiteY1" fmla="*/ 22656 h 22655"/>
                  <a:gd name="connsiteX2" fmla="*/ 0 w 21941"/>
                  <a:gd name="connsiteY2" fmla="*/ 11684 h 22655"/>
                  <a:gd name="connsiteX3" fmla="*/ 10970 w 21941"/>
                  <a:gd name="connsiteY3" fmla="*/ 714 h 22655"/>
                  <a:gd name="connsiteX4" fmla="*/ 21942 w 21941"/>
                  <a:gd name="connsiteY4" fmla="*/ 11684 h 22655"/>
                  <a:gd name="connsiteX5" fmla="*/ 21942 w 21941"/>
                  <a:gd name="connsiteY5" fmla="*/ 11684 h 22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2655">
                    <a:moveTo>
                      <a:pt x="21942" y="11684"/>
                    </a:moveTo>
                    <a:cubicBezTo>
                      <a:pt x="21942" y="17170"/>
                      <a:pt x="16456" y="22656"/>
                      <a:pt x="10970" y="22656"/>
                    </a:cubicBezTo>
                    <a:cubicBezTo>
                      <a:pt x="5486" y="22656"/>
                      <a:pt x="0" y="17170"/>
                      <a:pt x="0" y="11684"/>
                    </a:cubicBezTo>
                    <a:cubicBezTo>
                      <a:pt x="0" y="6199"/>
                      <a:pt x="5486" y="714"/>
                      <a:pt x="10970" y="714"/>
                    </a:cubicBezTo>
                    <a:cubicBezTo>
                      <a:pt x="19200" y="-2029"/>
                      <a:pt x="21942" y="3456"/>
                      <a:pt x="21942" y="11684"/>
                    </a:cubicBezTo>
                    <a:lnTo>
                      <a:pt x="21942" y="11684"/>
                    </a:lnTo>
                    <a:close/>
                  </a:path>
                </a:pathLst>
              </a:custGeom>
              <a:grpFill/>
              <a:ln w="27426" cap="flat">
                <a:noFill/>
                <a:prstDash val="solid"/>
                <a:miter/>
              </a:ln>
            </p:spPr>
            <p:txBody>
              <a:bodyPr rtlCol="0" anchor="ctr"/>
              <a:lstStyle/>
              <a:p>
                <a:endParaRPr lang="en-US"/>
              </a:p>
            </p:txBody>
          </p:sp>
          <p:grpSp>
            <p:nvGrpSpPr>
              <p:cNvPr id="49" name="Graphic 3">
                <a:extLst>
                  <a:ext uri="{FF2B5EF4-FFF2-40B4-BE49-F238E27FC236}">
                    <a16:creationId xmlns:a16="http://schemas.microsoft.com/office/drawing/2014/main" id="{53BE1551-110F-D193-0B44-9A283FFA2D8E}"/>
                  </a:ext>
                </a:extLst>
              </p:cNvPr>
              <p:cNvGrpSpPr/>
              <p:nvPr/>
            </p:nvGrpSpPr>
            <p:grpSpPr>
              <a:xfrm>
                <a:off x="6601914" y="3685068"/>
                <a:ext cx="1090935" cy="1092304"/>
                <a:chOff x="6601914" y="3685068"/>
                <a:chExt cx="1090935" cy="1092304"/>
              </a:xfrm>
              <a:grpFill/>
            </p:grpSpPr>
            <p:sp>
              <p:nvSpPr>
                <p:cNvPr id="70" name="Freeform 69">
                  <a:extLst>
                    <a:ext uri="{FF2B5EF4-FFF2-40B4-BE49-F238E27FC236}">
                      <a16:creationId xmlns:a16="http://schemas.microsoft.com/office/drawing/2014/main" id="{0CF2CBF5-2AF6-7A6D-1A3A-229BF915A6C1}"/>
                    </a:ext>
                  </a:extLst>
                </p:cNvPr>
                <p:cNvSpPr/>
                <p:nvPr/>
              </p:nvSpPr>
              <p:spPr>
                <a:xfrm>
                  <a:off x="7136754" y="4077969"/>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6" y="21942"/>
                        <a:pt x="0" y="16457"/>
                        <a:pt x="0" y="10971"/>
                      </a:cubicBezTo>
                      <a:cubicBezTo>
                        <a:pt x="0" y="5485"/>
                        <a:pt x="5486" y="0"/>
                        <a:pt x="10970" y="0"/>
                      </a:cubicBezTo>
                      <a:cubicBezTo>
                        <a:pt x="19200"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B688FCE2-A62B-9132-8846-F5AB89C66221}"/>
                    </a:ext>
                  </a:extLst>
                </p:cNvPr>
                <p:cNvSpPr/>
                <p:nvPr/>
              </p:nvSpPr>
              <p:spPr>
                <a:xfrm>
                  <a:off x="6601914" y="3685068"/>
                  <a:ext cx="1090935" cy="1092304"/>
                </a:xfrm>
                <a:custGeom>
                  <a:avLst/>
                  <a:gdLst>
                    <a:gd name="connsiteX0" fmla="*/ 1088879 w 1090935"/>
                    <a:gd name="connsiteY0" fmla="*/ 102168 h 1092304"/>
                    <a:gd name="connsiteX1" fmla="*/ 1028538 w 1090935"/>
                    <a:gd name="connsiteY1" fmla="*/ 6171 h 1092304"/>
                    <a:gd name="connsiteX2" fmla="*/ 1009338 w 1090935"/>
                    <a:gd name="connsiteY2" fmla="*/ 6171 h 1092304"/>
                    <a:gd name="connsiteX3" fmla="*/ 948997 w 1090935"/>
                    <a:gd name="connsiteY3" fmla="*/ 102168 h 1092304"/>
                    <a:gd name="connsiteX4" fmla="*/ 946255 w 1090935"/>
                    <a:gd name="connsiteY4" fmla="*/ 107654 h 1092304"/>
                    <a:gd name="connsiteX5" fmla="*/ 946255 w 1090935"/>
                    <a:gd name="connsiteY5" fmla="*/ 332560 h 1092304"/>
                    <a:gd name="connsiteX6" fmla="*/ 614379 w 1090935"/>
                    <a:gd name="connsiteY6" fmla="*/ 332560 h 1092304"/>
                    <a:gd name="connsiteX7" fmla="*/ 655520 w 1090935"/>
                    <a:gd name="connsiteY7" fmla="*/ 272219 h 1092304"/>
                    <a:gd name="connsiteX8" fmla="*/ 671978 w 1090935"/>
                    <a:gd name="connsiteY8" fmla="*/ 272219 h 1092304"/>
                    <a:gd name="connsiteX9" fmla="*/ 682948 w 1090935"/>
                    <a:gd name="connsiteY9" fmla="*/ 266733 h 1092304"/>
                    <a:gd name="connsiteX10" fmla="*/ 682948 w 1090935"/>
                    <a:gd name="connsiteY10" fmla="*/ 255762 h 1092304"/>
                    <a:gd name="connsiteX11" fmla="*/ 661006 w 1090935"/>
                    <a:gd name="connsiteY11" fmla="*/ 198164 h 1092304"/>
                    <a:gd name="connsiteX12" fmla="*/ 661006 w 1090935"/>
                    <a:gd name="connsiteY12" fmla="*/ 187193 h 1092304"/>
                    <a:gd name="connsiteX13" fmla="*/ 696662 w 1090935"/>
                    <a:gd name="connsiteY13" fmla="*/ 140567 h 1092304"/>
                    <a:gd name="connsiteX14" fmla="*/ 696662 w 1090935"/>
                    <a:gd name="connsiteY14" fmla="*/ 115881 h 1092304"/>
                    <a:gd name="connsiteX15" fmla="*/ 685692 w 1090935"/>
                    <a:gd name="connsiteY15" fmla="*/ 104911 h 1092304"/>
                    <a:gd name="connsiteX16" fmla="*/ 482726 w 1090935"/>
                    <a:gd name="connsiteY16" fmla="*/ 104911 h 1092304"/>
                    <a:gd name="connsiteX17" fmla="*/ 422385 w 1090935"/>
                    <a:gd name="connsiteY17" fmla="*/ 165251 h 1092304"/>
                    <a:gd name="connsiteX18" fmla="*/ 422385 w 1090935"/>
                    <a:gd name="connsiteY18" fmla="*/ 231078 h 1092304"/>
                    <a:gd name="connsiteX19" fmla="*/ 471756 w 1090935"/>
                    <a:gd name="connsiteY19" fmla="*/ 329817 h 1092304"/>
                    <a:gd name="connsiteX20" fmla="*/ 397701 w 1090935"/>
                    <a:gd name="connsiteY20" fmla="*/ 329817 h 1092304"/>
                    <a:gd name="connsiteX21" fmla="*/ 400443 w 1090935"/>
                    <a:gd name="connsiteY21" fmla="*/ 318846 h 1092304"/>
                    <a:gd name="connsiteX22" fmla="*/ 400443 w 1090935"/>
                    <a:gd name="connsiteY22" fmla="*/ 11657 h 1092304"/>
                    <a:gd name="connsiteX23" fmla="*/ 389473 w 1090935"/>
                    <a:gd name="connsiteY23" fmla="*/ 686 h 1092304"/>
                    <a:gd name="connsiteX24" fmla="*/ 10970 w 1090935"/>
                    <a:gd name="connsiteY24" fmla="*/ 686 h 1092304"/>
                    <a:gd name="connsiteX25" fmla="*/ 0 w 1090935"/>
                    <a:gd name="connsiteY25" fmla="*/ 11657 h 1092304"/>
                    <a:gd name="connsiteX26" fmla="*/ 0 w 1090935"/>
                    <a:gd name="connsiteY26" fmla="*/ 318846 h 1092304"/>
                    <a:gd name="connsiteX27" fmla="*/ 35656 w 1090935"/>
                    <a:gd name="connsiteY27" fmla="*/ 354502 h 1092304"/>
                    <a:gd name="connsiteX28" fmla="*/ 117939 w 1090935"/>
                    <a:gd name="connsiteY28" fmla="*/ 354502 h 1092304"/>
                    <a:gd name="connsiteX29" fmla="*/ 117939 w 1090935"/>
                    <a:gd name="connsiteY29" fmla="*/ 379187 h 1092304"/>
                    <a:gd name="connsiteX30" fmla="*/ 178280 w 1090935"/>
                    <a:gd name="connsiteY30" fmla="*/ 439527 h 1092304"/>
                    <a:gd name="connsiteX31" fmla="*/ 414157 w 1090935"/>
                    <a:gd name="connsiteY31" fmla="*/ 439527 h 1092304"/>
                    <a:gd name="connsiteX32" fmla="*/ 414157 w 1090935"/>
                    <a:gd name="connsiteY32" fmla="*/ 664434 h 1092304"/>
                    <a:gd name="connsiteX33" fmla="*/ 320904 w 1090935"/>
                    <a:gd name="connsiteY33" fmla="*/ 999051 h 1092304"/>
                    <a:gd name="connsiteX34" fmla="*/ 246849 w 1090935"/>
                    <a:gd name="connsiteY34" fmla="*/ 1081334 h 1092304"/>
                    <a:gd name="connsiteX35" fmla="*/ 257819 w 1090935"/>
                    <a:gd name="connsiteY35" fmla="*/ 1092305 h 1092304"/>
                    <a:gd name="connsiteX36" fmla="*/ 471756 w 1090935"/>
                    <a:gd name="connsiteY36" fmla="*/ 1092305 h 1092304"/>
                    <a:gd name="connsiteX37" fmla="*/ 482726 w 1090935"/>
                    <a:gd name="connsiteY37" fmla="*/ 1081334 h 1092304"/>
                    <a:gd name="connsiteX38" fmla="*/ 482726 w 1090935"/>
                    <a:gd name="connsiteY38" fmla="*/ 1010022 h 1092304"/>
                    <a:gd name="connsiteX39" fmla="*/ 543068 w 1090935"/>
                    <a:gd name="connsiteY39" fmla="*/ 774144 h 1092304"/>
                    <a:gd name="connsiteX40" fmla="*/ 603409 w 1090935"/>
                    <a:gd name="connsiteY40" fmla="*/ 1010022 h 1092304"/>
                    <a:gd name="connsiteX41" fmla="*/ 603409 w 1090935"/>
                    <a:gd name="connsiteY41" fmla="*/ 1078591 h 1092304"/>
                    <a:gd name="connsiteX42" fmla="*/ 614379 w 1090935"/>
                    <a:gd name="connsiteY42" fmla="*/ 1089562 h 1092304"/>
                    <a:gd name="connsiteX43" fmla="*/ 828316 w 1090935"/>
                    <a:gd name="connsiteY43" fmla="*/ 1089562 h 1092304"/>
                    <a:gd name="connsiteX44" fmla="*/ 839286 w 1090935"/>
                    <a:gd name="connsiteY44" fmla="*/ 1078591 h 1092304"/>
                    <a:gd name="connsiteX45" fmla="*/ 757003 w 1090935"/>
                    <a:gd name="connsiteY45" fmla="*/ 996308 h 1092304"/>
                    <a:gd name="connsiteX46" fmla="*/ 754261 w 1090935"/>
                    <a:gd name="connsiteY46" fmla="*/ 996308 h 1092304"/>
                    <a:gd name="connsiteX47" fmla="*/ 674720 w 1090935"/>
                    <a:gd name="connsiteY47" fmla="*/ 661691 h 1092304"/>
                    <a:gd name="connsiteX48" fmla="*/ 674720 w 1090935"/>
                    <a:gd name="connsiteY48" fmla="*/ 436785 h 1092304"/>
                    <a:gd name="connsiteX49" fmla="*/ 910599 w 1090935"/>
                    <a:gd name="connsiteY49" fmla="*/ 436785 h 1092304"/>
                    <a:gd name="connsiteX50" fmla="*/ 946255 w 1090935"/>
                    <a:gd name="connsiteY50" fmla="*/ 425814 h 1092304"/>
                    <a:gd name="connsiteX51" fmla="*/ 946255 w 1090935"/>
                    <a:gd name="connsiteY51" fmla="*/ 521810 h 1092304"/>
                    <a:gd name="connsiteX52" fmla="*/ 957225 w 1090935"/>
                    <a:gd name="connsiteY52" fmla="*/ 532782 h 1092304"/>
                    <a:gd name="connsiteX53" fmla="*/ 968197 w 1090935"/>
                    <a:gd name="connsiteY53" fmla="*/ 521810 h 1092304"/>
                    <a:gd name="connsiteX54" fmla="*/ 968197 w 1090935"/>
                    <a:gd name="connsiteY54" fmla="*/ 118624 h 1092304"/>
                    <a:gd name="connsiteX55" fmla="*/ 1014824 w 1090935"/>
                    <a:gd name="connsiteY55" fmla="*/ 118624 h 1092304"/>
                    <a:gd name="connsiteX56" fmla="*/ 1014824 w 1090935"/>
                    <a:gd name="connsiteY56" fmla="*/ 250277 h 1092304"/>
                    <a:gd name="connsiteX57" fmla="*/ 1025794 w 1090935"/>
                    <a:gd name="connsiteY57" fmla="*/ 261248 h 1092304"/>
                    <a:gd name="connsiteX58" fmla="*/ 1036766 w 1090935"/>
                    <a:gd name="connsiteY58" fmla="*/ 250277 h 1092304"/>
                    <a:gd name="connsiteX59" fmla="*/ 1036766 w 1090935"/>
                    <a:gd name="connsiteY59" fmla="*/ 118624 h 1092304"/>
                    <a:gd name="connsiteX60" fmla="*/ 1061451 w 1090935"/>
                    <a:gd name="connsiteY60" fmla="*/ 118624 h 1092304"/>
                    <a:gd name="connsiteX61" fmla="*/ 1061451 w 1090935"/>
                    <a:gd name="connsiteY61" fmla="*/ 557466 h 1092304"/>
                    <a:gd name="connsiteX62" fmla="*/ 954483 w 1090935"/>
                    <a:gd name="connsiteY62" fmla="*/ 557466 h 1092304"/>
                    <a:gd name="connsiteX63" fmla="*/ 943511 w 1090935"/>
                    <a:gd name="connsiteY63" fmla="*/ 568437 h 1092304"/>
                    <a:gd name="connsiteX64" fmla="*/ 943511 w 1090935"/>
                    <a:gd name="connsiteY64" fmla="*/ 650720 h 1092304"/>
                    <a:gd name="connsiteX65" fmla="*/ 1003852 w 1090935"/>
                    <a:gd name="connsiteY65" fmla="*/ 711061 h 1092304"/>
                    <a:gd name="connsiteX66" fmla="*/ 1028538 w 1090935"/>
                    <a:gd name="connsiteY66" fmla="*/ 711061 h 1092304"/>
                    <a:gd name="connsiteX67" fmla="*/ 1088879 w 1090935"/>
                    <a:gd name="connsiteY67" fmla="*/ 650720 h 1092304"/>
                    <a:gd name="connsiteX68" fmla="*/ 1088879 w 1090935"/>
                    <a:gd name="connsiteY68" fmla="*/ 104911 h 1092304"/>
                    <a:gd name="connsiteX69" fmla="*/ 1088879 w 1090935"/>
                    <a:gd name="connsiteY69" fmla="*/ 102168 h 1092304"/>
                    <a:gd name="connsiteX70" fmla="*/ 1088879 w 1090935"/>
                    <a:gd name="connsiteY70" fmla="*/ 102168 h 1092304"/>
                    <a:gd name="connsiteX71" fmla="*/ 452557 w 1090935"/>
                    <a:gd name="connsiteY71" fmla="*/ 167994 h 1092304"/>
                    <a:gd name="connsiteX72" fmla="*/ 488212 w 1090935"/>
                    <a:gd name="connsiteY72" fmla="*/ 132338 h 1092304"/>
                    <a:gd name="connsiteX73" fmla="*/ 677464 w 1090935"/>
                    <a:gd name="connsiteY73" fmla="*/ 132338 h 1092304"/>
                    <a:gd name="connsiteX74" fmla="*/ 677464 w 1090935"/>
                    <a:gd name="connsiteY74" fmla="*/ 143309 h 1092304"/>
                    <a:gd name="connsiteX75" fmla="*/ 652778 w 1090935"/>
                    <a:gd name="connsiteY75" fmla="*/ 167994 h 1092304"/>
                    <a:gd name="connsiteX76" fmla="*/ 499184 w 1090935"/>
                    <a:gd name="connsiteY76" fmla="*/ 167994 h 1092304"/>
                    <a:gd name="connsiteX77" fmla="*/ 488212 w 1090935"/>
                    <a:gd name="connsiteY77" fmla="*/ 178965 h 1092304"/>
                    <a:gd name="connsiteX78" fmla="*/ 488212 w 1090935"/>
                    <a:gd name="connsiteY78" fmla="*/ 189936 h 1092304"/>
                    <a:gd name="connsiteX79" fmla="*/ 452557 w 1090935"/>
                    <a:gd name="connsiteY79" fmla="*/ 225592 h 1092304"/>
                    <a:gd name="connsiteX80" fmla="*/ 452557 w 1090935"/>
                    <a:gd name="connsiteY80" fmla="*/ 167994 h 1092304"/>
                    <a:gd name="connsiteX81" fmla="*/ 452557 w 1090935"/>
                    <a:gd name="connsiteY81" fmla="*/ 250277 h 1092304"/>
                    <a:gd name="connsiteX82" fmla="*/ 510154 w 1090935"/>
                    <a:gd name="connsiteY82" fmla="*/ 189936 h 1092304"/>
                    <a:gd name="connsiteX83" fmla="*/ 641807 w 1090935"/>
                    <a:gd name="connsiteY83" fmla="*/ 189936 h 1092304"/>
                    <a:gd name="connsiteX84" fmla="*/ 641807 w 1090935"/>
                    <a:gd name="connsiteY84" fmla="*/ 200907 h 1092304"/>
                    <a:gd name="connsiteX85" fmla="*/ 641807 w 1090935"/>
                    <a:gd name="connsiteY85" fmla="*/ 206393 h 1092304"/>
                    <a:gd name="connsiteX86" fmla="*/ 658264 w 1090935"/>
                    <a:gd name="connsiteY86" fmla="*/ 250277 h 1092304"/>
                    <a:gd name="connsiteX87" fmla="*/ 650036 w 1090935"/>
                    <a:gd name="connsiteY87" fmla="*/ 250277 h 1092304"/>
                    <a:gd name="connsiteX88" fmla="*/ 639064 w 1090935"/>
                    <a:gd name="connsiteY88" fmla="*/ 258505 h 1092304"/>
                    <a:gd name="connsiteX89" fmla="*/ 543068 w 1090935"/>
                    <a:gd name="connsiteY89" fmla="*/ 332560 h 1092304"/>
                    <a:gd name="connsiteX90" fmla="*/ 452557 w 1090935"/>
                    <a:gd name="connsiteY90" fmla="*/ 250277 h 1092304"/>
                    <a:gd name="connsiteX91" fmla="*/ 452557 w 1090935"/>
                    <a:gd name="connsiteY91" fmla="*/ 250277 h 1092304"/>
                    <a:gd name="connsiteX92" fmla="*/ 1020310 w 1090935"/>
                    <a:gd name="connsiteY92" fmla="*/ 36342 h 1092304"/>
                    <a:gd name="connsiteX93" fmla="*/ 1058708 w 1090935"/>
                    <a:gd name="connsiteY93" fmla="*/ 96682 h 1092304"/>
                    <a:gd name="connsiteX94" fmla="*/ 981910 w 1090935"/>
                    <a:gd name="connsiteY94" fmla="*/ 96682 h 1092304"/>
                    <a:gd name="connsiteX95" fmla="*/ 1020310 w 1090935"/>
                    <a:gd name="connsiteY95" fmla="*/ 36342 h 1092304"/>
                    <a:gd name="connsiteX96" fmla="*/ 381244 w 1090935"/>
                    <a:gd name="connsiteY96" fmla="*/ 285933 h 1092304"/>
                    <a:gd name="connsiteX97" fmla="*/ 213936 w 1090935"/>
                    <a:gd name="connsiteY97" fmla="*/ 285933 h 1092304"/>
                    <a:gd name="connsiteX98" fmla="*/ 213936 w 1090935"/>
                    <a:gd name="connsiteY98" fmla="*/ 25371 h 1092304"/>
                    <a:gd name="connsiteX99" fmla="*/ 381244 w 1090935"/>
                    <a:gd name="connsiteY99" fmla="*/ 25371 h 1092304"/>
                    <a:gd name="connsiteX100" fmla="*/ 381244 w 1090935"/>
                    <a:gd name="connsiteY100" fmla="*/ 285933 h 1092304"/>
                    <a:gd name="connsiteX101" fmla="*/ 24684 w 1090935"/>
                    <a:gd name="connsiteY101" fmla="*/ 321589 h 1092304"/>
                    <a:gd name="connsiteX102" fmla="*/ 24684 w 1090935"/>
                    <a:gd name="connsiteY102" fmla="*/ 25371 h 1092304"/>
                    <a:gd name="connsiteX103" fmla="*/ 191994 w 1090935"/>
                    <a:gd name="connsiteY103" fmla="*/ 25371 h 1092304"/>
                    <a:gd name="connsiteX104" fmla="*/ 191994 w 1090935"/>
                    <a:gd name="connsiteY104" fmla="*/ 285933 h 1092304"/>
                    <a:gd name="connsiteX105" fmla="*/ 60341 w 1090935"/>
                    <a:gd name="connsiteY105" fmla="*/ 285933 h 1092304"/>
                    <a:gd name="connsiteX106" fmla="*/ 49369 w 1090935"/>
                    <a:gd name="connsiteY106" fmla="*/ 296904 h 1092304"/>
                    <a:gd name="connsiteX107" fmla="*/ 60341 w 1090935"/>
                    <a:gd name="connsiteY107" fmla="*/ 307875 h 1092304"/>
                    <a:gd name="connsiteX108" fmla="*/ 381244 w 1090935"/>
                    <a:gd name="connsiteY108" fmla="*/ 307875 h 1092304"/>
                    <a:gd name="connsiteX109" fmla="*/ 381244 w 1090935"/>
                    <a:gd name="connsiteY109" fmla="*/ 318846 h 1092304"/>
                    <a:gd name="connsiteX110" fmla="*/ 370274 w 1090935"/>
                    <a:gd name="connsiteY110" fmla="*/ 329817 h 1092304"/>
                    <a:gd name="connsiteX111" fmla="*/ 35656 w 1090935"/>
                    <a:gd name="connsiteY111" fmla="*/ 329817 h 1092304"/>
                    <a:gd name="connsiteX112" fmla="*/ 24684 w 1090935"/>
                    <a:gd name="connsiteY112" fmla="*/ 321589 h 1092304"/>
                    <a:gd name="connsiteX113" fmla="*/ 24684 w 1090935"/>
                    <a:gd name="connsiteY113" fmla="*/ 321589 h 1092304"/>
                    <a:gd name="connsiteX114" fmla="*/ 142624 w 1090935"/>
                    <a:gd name="connsiteY114" fmla="*/ 381930 h 1092304"/>
                    <a:gd name="connsiteX115" fmla="*/ 142624 w 1090935"/>
                    <a:gd name="connsiteY115" fmla="*/ 357245 h 1092304"/>
                    <a:gd name="connsiteX116" fmla="*/ 178280 w 1090935"/>
                    <a:gd name="connsiteY116" fmla="*/ 357245 h 1092304"/>
                    <a:gd name="connsiteX117" fmla="*/ 178280 w 1090935"/>
                    <a:gd name="connsiteY117" fmla="*/ 417585 h 1092304"/>
                    <a:gd name="connsiteX118" fmla="*/ 142624 w 1090935"/>
                    <a:gd name="connsiteY118" fmla="*/ 381930 h 1092304"/>
                    <a:gd name="connsiteX119" fmla="*/ 142624 w 1090935"/>
                    <a:gd name="connsiteY119" fmla="*/ 381930 h 1092304"/>
                    <a:gd name="connsiteX120" fmla="*/ 463527 w 1090935"/>
                    <a:gd name="connsiteY120" fmla="*/ 1067620 h 1092304"/>
                    <a:gd name="connsiteX121" fmla="*/ 274277 w 1090935"/>
                    <a:gd name="connsiteY121" fmla="*/ 1067620 h 1092304"/>
                    <a:gd name="connsiteX122" fmla="*/ 331874 w 1090935"/>
                    <a:gd name="connsiteY122" fmla="*/ 1020993 h 1092304"/>
                    <a:gd name="connsiteX123" fmla="*/ 463527 w 1090935"/>
                    <a:gd name="connsiteY123" fmla="*/ 1020993 h 1092304"/>
                    <a:gd name="connsiteX124" fmla="*/ 463527 w 1090935"/>
                    <a:gd name="connsiteY124" fmla="*/ 1067620 h 1092304"/>
                    <a:gd name="connsiteX125" fmla="*/ 817344 w 1090935"/>
                    <a:gd name="connsiteY125" fmla="*/ 1067620 h 1092304"/>
                    <a:gd name="connsiteX126" fmla="*/ 628093 w 1090935"/>
                    <a:gd name="connsiteY126" fmla="*/ 1067620 h 1092304"/>
                    <a:gd name="connsiteX127" fmla="*/ 628093 w 1090935"/>
                    <a:gd name="connsiteY127" fmla="*/ 1020993 h 1092304"/>
                    <a:gd name="connsiteX128" fmla="*/ 759747 w 1090935"/>
                    <a:gd name="connsiteY128" fmla="*/ 1020993 h 1092304"/>
                    <a:gd name="connsiteX129" fmla="*/ 817344 w 1090935"/>
                    <a:gd name="connsiteY129" fmla="*/ 1067620 h 1092304"/>
                    <a:gd name="connsiteX130" fmla="*/ 817344 w 1090935"/>
                    <a:gd name="connsiteY130" fmla="*/ 1067620 h 1092304"/>
                    <a:gd name="connsiteX131" fmla="*/ 663750 w 1090935"/>
                    <a:gd name="connsiteY131" fmla="*/ 417585 h 1092304"/>
                    <a:gd name="connsiteX132" fmla="*/ 652778 w 1090935"/>
                    <a:gd name="connsiteY132" fmla="*/ 428557 h 1092304"/>
                    <a:gd name="connsiteX133" fmla="*/ 652778 w 1090935"/>
                    <a:gd name="connsiteY133" fmla="*/ 631521 h 1092304"/>
                    <a:gd name="connsiteX134" fmla="*/ 474498 w 1090935"/>
                    <a:gd name="connsiteY134" fmla="*/ 631521 h 1092304"/>
                    <a:gd name="connsiteX135" fmla="*/ 463527 w 1090935"/>
                    <a:gd name="connsiteY135" fmla="*/ 642492 h 1092304"/>
                    <a:gd name="connsiteX136" fmla="*/ 474498 w 1090935"/>
                    <a:gd name="connsiteY136" fmla="*/ 653463 h 1092304"/>
                    <a:gd name="connsiteX137" fmla="*/ 652778 w 1090935"/>
                    <a:gd name="connsiteY137" fmla="*/ 653463 h 1092304"/>
                    <a:gd name="connsiteX138" fmla="*/ 652778 w 1090935"/>
                    <a:gd name="connsiteY138" fmla="*/ 664434 h 1092304"/>
                    <a:gd name="connsiteX139" fmla="*/ 652778 w 1090935"/>
                    <a:gd name="connsiteY139" fmla="*/ 667177 h 1092304"/>
                    <a:gd name="connsiteX140" fmla="*/ 732319 w 1090935"/>
                    <a:gd name="connsiteY140" fmla="*/ 996308 h 1092304"/>
                    <a:gd name="connsiteX141" fmla="*/ 625351 w 1090935"/>
                    <a:gd name="connsiteY141" fmla="*/ 996308 h 1092304"/>
                    <a:gd name="connsiteX142" fmla="*/ 556781 w 1090935"/>
                    <a:gd name="connsiteY142" fmla="*/ 722032 h 1092304"/>
                    <a:gd name="connsiteX143" fmla="*/ 545810 w 1090935"/>
                    <a:gd name="connsiteY143" fmla="*/ 713804 h 1092304"/>
                    <a:gd name="connsiteX144" fmla="*/ 534840 w 1090935"/>
                    <a:gd name="connsiteY144" fmla="*/ 722032 h 1092304"/>
                    <a:gd name="connsiteX145" fmla="*/ 466270 w 1090935"/>
                    <a:gd name="connsiteY145" fmla="*/ 996308 h 1092304"/>
                    <a:gd name="connsiteX146" fmla="*/ 348332 w 1090935"/>
                    <a:gd name="connsiteY146" fmla="*/ 996308 h 1092304"/>
                    <a:gd name="connsiteX147" fmla="*/ 438843 w 1090935"/>
                    <a:gd name="connsiteY147" fmla="*/ 667177 h 1092304"/>
                    <a:gd name="connsiteX148" fmla="*/ 438843 w 1090935"/>
                    <a:gd name="connsiteY148" fmla="*/ 664434 h 1092304"/>
                    <a:gd name="connsiteX149" fmla="*/ 438843 w 1090935"/>
                    <a:gd name="connsiteY149" fmla="*/ 428557 h 1092304"/>
                    <a:gd name="connsiteX150" fmla="*/ 427871 w 1090935"/>
                    <a:gd name="connsiteY150" fmla="*/ 417585 h 1092304"/>
                    <a:gd name="connsiteX151" fmla="*/ 202964 w 1090935"/>
                    <a:gd name="connsiteY151" fmla="*/ 417585 h 1092304"/>
                    <a:gd name="connsiteX152" fmla="*/ 202964 w 1090935"/>
                    <a:gd name="connsiteY152" fmla="*/ 357245 h 1092304"/>
                    <a:gd name="connsiteX153" fmla="*/ 891399 w 1090935"/>
                    <a:gd name="connsiteY153" fmla="*/ 357245 h 1092304"/>
                    <a:gd name="connsiteX154" fmla="*/ 891399 w 1090935"/>
                    <a:gd name="connsiteY154" fmla="*/ 417585 h 1092304"/>
                    <a:gd name="connsiteX155" fmla="*/ 663750 w 1090935"/>
                    <a:gd name="connsiteY155" fmla="*/ 417585 h 1092304"/>
                    <a:gd name="connsiteX156" fmla="*/ 913341 w 1090935"/>
                    <a:gd name="connsiteY156" fmla="*/ 417585 h 1092304"/>
                    <a:gd name="connsiteX157" fmla="*/ 913341 w 1090935"/>
                    <a:gd name="connsiteY157" fmla="*/ 357245 h 1092304"/>
                    <a:gd name="connsiteX158" fmla="*/ 948997 w 1090935"/>
                    <a:gd name="connsiteY158" fmla="*/ 357245 h 1092304"/>
                    <a:gd name="connsiteX159" fmla="*/ 948997 w 1090935"/>
                    <a:gd name="connsiteY159" fmla="*/ 381930 h 1092304"/>
                    <a:gd name="connsiteX160" fmla="*/ 913341 w 1090935"/>
                    <a:gd name="connsiteY160" fmla="*/ 417585 h 1092304"/>
                    <a:gd name="connsiteX161" fmla="*/ 913341 w 1090935"/>
                    <a:gd name="connsiteY161" fmla="*/ 417585 h 1092304"/>
                    <a:gd name="connsiteX162" fmla="*/ 1066936 w 1090935"/>
                    <a:gd name="connsiteY162" fmla="*/ 582151 h 1092304"/>
                    <a:gd name="connsiteX163" fmla="*/ 1066936 w 1090935"/>
                    <a:gd name="connsiteY163" fmla="*/ 606836 h 1092304"/>
                    <a:gd name="connsiteX164" fmla="*/ 970939 w 1090935"/>
                    <a:gd name="connsiteY164" fmla="*/ 606836 h 1092304"/>
                    <a:gd name="connsiteX165" fmla="*/ 970939 w 1090935"/>
                    <a:gd name="connsiteY165" fmla="*/ 582151 h 1092304"/>
                    <a:gd name="connsiteX166" fmla="*/ 1066936 w 1090935"/>
                    <a:gd name="connsiteY166" fmla="*/ 582151 h 1092304"/>
                    <a:gd name="connsiteX167" fmla="*/ 1031280 w 1090935"/>
                    <a:gd name="connsiteY167" fmla="*/ 689119 h 1092304"/>
                    <a:gd name="connsiteX168" fmla="*/ 1006596 w 1090935"/>
                    <a:gd name="connsiteY168" fmla="*/ 689119 h 1092304"/>
                    <a:gd name="connsiteX169" fmla="*/ 970939 w 1090935"/>
                    <a:gd name="connsiteY169" fmla="*/ 653463 h 1092304"/>
                    <a:gd name="connsiteX170" fmla="*/ 970939 w 1090935"/>
                    <a:gd name="connsiteY170" fmla="*/ 628778 h 1092304"/>
                    <a:gd name="connsiteX171" fmla="*/ 1066936 w 1090935"/>
                    <a:gd name="connsiteY171" fmla="*/ 628778 h 1092304"/>
                    <a:gd name="connsiteX172" fmla="*/ 1066936 w 1090935"/>
                    <a:gd name="connsiteY172" fmla="*/ 653463 h 1092304"/>
                    <a:gd name="connsiteX173" fmla="*/ 1031280 w 1090935"/>
                    <a:gd name="connsiteY173" fmla="*/ 689119 h 1092304"/>
                    <a:gd name="connsiteX174" fmla="*/ 1031280 w 1090935"/>
                    <a:gd name="connsiteY174" fmla="*/ 689119 h 109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1090935" h="1092304">
                      <a:moveTo>
                        <a:pt x="1088879" y="102168"/>
                      </a:moveTo>
                      <a:lnTo>
                        <a:pt x="1028538" y="6171"/>
                      </a:lnTo>
                      <a:cubicBezTo>
                        <a:pt x="1023052" y="-2057"/>
                        <a:pt x="1012080" y="-2057"/>
                        <a:pt x="1009338" y="6171"/>
                      </a:cubicBezTo>
                      <a:lnTo>
                        <a:pt x="948997" y="102168"/>
                      </a:lnTo>
                      <a:cubicBezTo>
                        <a:pt x="948997" y="104911"/>
                        <a:pt x="946255" y="104911"/>
                        <a:pt x="946255" y="107654"/>
                      </a:cubicBezTo>
                      <a:lnTo>
                        <a:pt x="946255" y="332560"/>
                      </a:lnTo>
                      <a:lnTo>
                        <a:pt x="614379" y="332560"/>
                      </a:lnTo>
                      <a:cubicBezTo>
                        <a:pt x="633579" y="318846"/>
                        <a:pt x="650036" y="296904"/>
                        <a:pt x="655520" y="272219"/>
                      </a:cubicBezTo>
                      <a:lnTo>
                        <a:pt x="671978" y="272219"/>
                      </a:lnTo>
                      <a:cubicBezTo>
                        <a:pt x="674720" y="272219"/>
                        <a:pt x="680206" y="269476"/>
                        <a:pt x="682948" y="266733"/>
                      </a:cubicBezTo>
                      <a:cubicBezTo>
                        <a:pt x="685692" y="263991"/>
                        <a:pt x="685692" y="258505"/>
                        <a:pt x="682948" y="255762"/>
                      </a:cubicBezTo>
                      <a:lnTo>
                        <a:pt x="661006" y="198164"/>
                      </a:lnTo>
                      <a:lnTo>
                        <a:pt x="661006" y="187193"/>
                      </a:lnTo>
                      <a:cubicBezTo>
                        <a:pt x="680206" y="181708"/>
                        <a:pt x="696662" y="162509"/>
                        <a:pt x="696662" y="140567"/>
                      </a:cubicBezTo>
                      <a:lnTo>
                        <a:pt x="696662" y="115881"/>
                      </a:lnTo>
                      <a:cubicBezTo>
                        <a:pt x="696662" y="110396"/>
                        <a:pt x="691178" y="104911"/>
                        <a:pt x="685692" y="104911"/>
                      </a:cubicBezTo>
                      <a:lnTo>
                        <a:pt x="482726" y="104911"/>
                      </a:lnTo>
                      <a:cubicBezTo>
                        <a:pt x="449813" y="104911"/>
                        <a:pt x="422385" y="132338"/>
                        <a:pt x="422385" y="165251"/>
                      </a:cubicBezTo>
                      <a:lnTo>
                        <a:pt x="422385" y="231078"/>
                      </a:lnTo>
                      <a:cubicBezTo>
                        <a:pt x="422385" y="272219"/>
                        <a:pt x="441585" y="307875"/>
                        <a:pt x="471756" y="329817"/>
                      </a:cubicBezTo>
                      <a:lnTo>
                        <a:pt x="397701" y="329817"/>
                      </a:lnTo>
                      <a:cubicBezTo>
                        <a:pt x="397701" y="327074"/>
                        <a:pt x="400443" y="321589"/>
                        <a:pt x="400443" y="318846"/>
                      </a:cubicBezTo>
                      <a:lnTo>
                        <a:pt x="400443" y="11657"/>
                      </a:lnTo>
                      <a:cubicBezTo>
                        <a:pt x="400443" y="6171"/>
                        <a:pt x="394958" y="686"/>
                        <a:pt x="389473" y="686"/>
                      </a:cubicBezTo>
                      <a:lnTo>
                        <a:pt x="10970" y="686"/>
                      </a:lnTo>
                      <a:cubicBezTo>
                        <a:pt x="5486" y="686"/>
                        <a:pt x="0" y="6171"/>
                        <a:pt x="0" y="11657"/>
                      </a:cubicBezTo>
                      <a:lnTo>
                        <a:pt x="0" y="318846"/>
                      </a:lnTo>
                      <a:cubicBezTo>
                        <a:pt x="0" y="338045"/>
                        <a:pt x="16456" y="354502"/>
                        <a:pt x="35656" y="354502"/>
                      </a:cubicBezTo>
                      <a:lnTo>
                        <a:pt x="117939" y="354502"/>
                      </a:lnTo>
                      <a:lnTo>
                        <a:pt x="117939" y="379187"/>
                      </a:lnTo>
                      <a:cubicBezTo>
                        <a:pt x="117939" y="412100"/>
                        <a:pt x="145366" y="439527"/>
                        <a:pt x="178280" y="439527"/>
                      </a:cubicBezTo>
                      <a:lnTo>
                        <a:pt x="414157" y="439527"/>
                      </a:lnTo>
                      <a:lnTo>
                        <a:pt x="414157" y="664434"/>
                      </a:lnTo>
                      <a:lnTo>
                        <a:pt x="320904" y="999051"/>
                      </a:lnTo>
                      <a:cubicBezTo>
                        <a:pt x="279763" y="1004537"/>
                        <a:pt x="246849" y="1040193"/>
                        <a:pt x="246849" y="1081334"/>
                      </a:cubicBezTo>
                      <a:cubicBezTo>
                        <a:pt x="246849" y="1086820"/>
                        <a:pt x="252335" y="1092305"/>
                        <a:pt x="257819" y="1092305"/>
                      </a:cubicBezTo>
                      <a:lnTo>
                        <a:pt x="471756" y="1092305"/>
                      </a:lnTo>
                      <a:cubicBezTo>
                        <a:pt x="477241" y="1092305"/>
                        <a:pt x="482726" y="1086820"/>
                        <a:pt x="482726" y="1081334"/>
                      </a:cubicBezTo>
                      <a:lnTo>
                        <a:pt x="482726" y="1010022"/>
                      </a:lnTo>
                      <a:lnTo>
                        <a:pt x="543068" y="774144"/>
                      </a:lnTo>
                      <a:lnTo>
                        <a:pt x="603409" y="1010022"/>
                      </a:lnTo>
                      <a:lnTo>
                        <a:pt x="603409" y="1078591"/>
                      </a:lnTo>
                      <a:cubicBezTo>
                        <a:pt x="603409" y="1084077"/>
                        <a:pt x="608895" y="1089562"/>
                        <a:pt x="614379" y="1089562"/>
                      </a:cubicBezTo>
                      <a:lnTo>
                        <a:pt x="828316" y="1089562"/>
                      </a:lnTo>
                      <a:cubicBezTo>
                        <a:pt x="833800" y="1089562"/>
                        <a:pt x="839286" y="1084077"/>
                        <a:pt x="839286" y="1078591"/>
                      </a:cubicBezTo>
                      <a:cubicBezTo>
                        <a:pt x="839286" y="1031964"/>
                        <a:pt x="800888" y="996308"/>
                        <a:pt x="757003" y="996308"/>
                      </a:cubicBezTo>
                      <a:lnTo>
                        <a:pt x="754261" y="996308"/>
                      </a:lnTo>
                      <a:lnTo>
                        <a:pt x="674720" y="661691"/>
                      </a:lnTo>
                      <a:lnTo>
                        <a:pt x="674720" y="436785"/>
                      </a:lnTo>
                      <a:lnTo>
                        <a:pt x="910599" y="436785"/>
                      </a:lnTo>
                      <a:cubicBezTo>
                        <a:pt x="924313" y="436785"/>
                        <a:pt x="935283" y="431299"/>
                        <a:pt x="946255" y="425814"/>
                      </a:cubicBezTo>
                      <a:lnTo>
                        <a:pt x="946255" y="521810"/>
                      </a:lnTo>
                      <a:cubicBezTo>
                        <a:pt x="946255" y="527296"/>
                        <a:pt x="951741" y="532782"/>
                        <a:pt x="957225" y="532782"/>
                      </a:cubicBezTo>
                      <a:cubicBezTo>
                        <a:pt x="962711" y="532782"/>
                        <a:pt x="968197" y="527296"/>
                        <a:pt x="968197" y="521810"/>
                      </a:cubicBezTo>
                      <a:lnTo>
                        <a:pt x="968197" y="118624"/>
                      </a:lnTo>
                      <a:lnTo>
                        <a:pt x="1014824" y="118624"/>
                      </a:lnTo>
                      <a:lnTo>
                        <a:pt x="1014824" y="250277"/>
                      </a:lnTo>
                      <a:cubicBezTo>
                        <a:pt x="1014824" y="255762"/>
                        <a:pt x="1020310" y="261248"/>
                        <a:pt x="1025794" y="261248"/>
                      </a:cubicBezTo>
                      <a:cubicBezTo>
                        <a:pt x="1031280" y="261248"/>
                        <a:pt x="1036766" y="255762"/>
                        <a:pt x="1036766" y="250277"/>
                      </a:cubicBezTo>
                      <a:lnTo>
                        <a:pt x="1036766" y="118624"/>
                      </a:lnTo>
                      <a:lnTo>
                        <a:pt x="1061451" y="118624"/>
                      </a:lnTo>
                      <a:lnTo>
                        <a:pt x="1061451" y="557466"/>
                      </a:lnTo>
                      <a:lnTo>
                        <a:pt x="954483" y="557466"/>
                      </a:lnTo>
                      <a:cubicBezTo>
                        <a:pt x="948997" y="557466"/>
                        <a:pt x="943511" y="562952"/>
                        <a:pt x="943511" y="568437"/>
                      </a:cubicBezTo>
                      <a:lnTo>
                        <a:pt x="943511" y="650720"/>
                      </a:lnTo>
                      <a:cubicBezTo>
                        <a:pt x="943511" y="683634"/>
                        <a:pt x="970939" y="711061"/>
                        <a:pt x="1003852" y="711061"/>
                      </a:cubicBezTo>
                      <a:lnTo>
                        <a:pt x="1028538" y="711061"/>
                      </a:lnTo>
                      <a:cubicBezTo>
                        <a:pt x="1061451" y="711061"/>
                        <a:pt x="1088879" y="683634"/>
                        <a:pt x="1088879" y="650720"/>
                      </a:cubicBezTo>
                      <a:lnTo>
                        <a:pt x="1088879" y="104911"/>
                      </a:lnTo>
                      <a:cubicBezTo>
                        <a:pt x="1091621" y="104911"/>
                        <a:pt x="1091621" y="104911"/>
                        <a:pt x="1088879" y="102168"/>
                      </a:cubicBezTo>
                      <a:lnTo>
                        <a:pt x="1088879" y="102168"/>
                      </a:lnTo>
                      <a:close/>
                      <a:moveTo>
                        <a:pt x="452557" y="167994"/>
                      </a:moveTo>
                      <a:cubicBezTo>
                        <a:pt x="452557" y="148795"/>
                        <a:pt x="469013" y="132338"/>
                        <a:pt x="488212" y="132338"/>
                      </a:cubicBezTo>
                      <a:lnTo>
                        <a:pt x="677464" y="132338"/>
                      </a:lnTo>
                      <a:lnTo>
                        <a:pt x="677464" y="143309"/>
                      </a:lnTo>
                      <a:cubicBezTo>
                        <a:pt x="677464" y="157023"/>
                        <a:pt x="666492" y="167994"/>
                        <a:pt x="652778" y="167994"/>
                      </a:cubicBezTo>
                      <a:lnTo>
                        <a:pt x="499184" y="167994"/>
                      </a:lnTo>
                      <a:cubicBezTo>
                        <a:pt x="493698" y="167994"/>
                        <a:pt x="488212" y="173480"/>
                        <a:pt x="488212" y="178965"/>
                      </a:cubicBezTo>
                      <a:lnTo>
                        <a:pt x="488212" y="189936"/>
                      </a:lnTo>
                      <a:cubicBezTo>
                        <a:pt x="488212" y="209136"/>
                        <a:pt x="471756" y="225592"/>
                        <a:pt x="452557" y="225592"/>
                      </a:cubicBezTo>
                      <a:lnTo>
                        <a:pt x="452557" y="167994"/>
                      </a:lnTo>
                      <a:close/>
                      <a:moveTo>
                        <a:pt x="452557" y="250277"/>
                      </a:moveTo>
                      <a:cubicBezTo>
                        <a:pt x="485470" y="250277"/>
                        <a:pt x="510154" y="222849"/>
                        <a:pt x="510154" y="189936"/>
                      </a:cubicBezTo>
                      <a:lnTo>
                        <a:pt x="641807" y="189936"/>
                      </a:lnTo>
                      <a:lnTo>
                        <a:pt x="641807" y="200907"/>
                      </a:lnTo>
                      <a:cubicBezTo>
                        <a:pt x="641807" y="203650"/>
                        <a:pt x="641807" y="203650"/>
                        <a:pt x="641807" y="206393"/>
                      </a:cubicBezTo>
                      <a:lnTo>
                        <a:pt x="658264" y="250277"/>
                      </a:lnTo>
                      <a:lnTo>
                        <a:pt x="650036" y="250277"/>
                      </a:lnTo>
                      <a:cubicBezTo>
                        <a:pt x="644550" y="250277"/>
                        <a:pt x="639064" y="253020"/>
                        <a:pt x="639064" y="258505"/>
                      </a:cubicBezTo>
                      <a:cubicBezTo>
                        <a:pt x="628093" y="302389"/>
                        <a:pt x="589695" y="332560"/>
                        <a:pt x="543068" y="332560"/>
                      </a:cubicBezTo>
                      <a:cubicBezTo>
                        <a:pt x="499184" y="332560"/>
                        <a:pt x="460785" y="296904"/>
                        <a:pt x="452557" y="250277"/>
                      </a:cubicBezTo>
                      <a:lnTo>
                        <a:pt x="452557" y="250277"/>
                      </a:lnTo>
                      <a:close/>
                      <a:moveTo>
                        <a:pt x="1020310" y="36342"/>
                      </a:moveTo>
                      <a:lnTo>
                        <a:pt x="1058708" y="96682"/>
                      </a:lnTo>
                      <a:lnTo>
                        <a:pt x="981910" y="96682"/>
                      </a:lnTo>
                      <a:lnTo>
                        <a:pt x="1020310" y="36342"/>
                      </a:lnTo>
                      <a:close/>
                      <a:moveTo>
                        <a:pt x="381244" y="285933"/>
                      </a:moveTo>
                      <a:lnTo>
                        <a:pt x="213936" y="285933"/>
                      </a:lnTo>
                      <a:lnTo>
                        <a:pt x="213936" y="25371"/>
                      </a:lnTo>
                      <a:lnTo>
                        <a:pt x="381244" y="25371"/>
                      </a:lnTo>
                      <a:lnTo>
                        <a:pt x="381244" y="285933"/>
                      </a:lnTo>
                      <a:close/>
                      <a:moveTo>
                        <a:pt x="24684" y="321589"/>
                      </a:moveTo>
                      <a:lnTo>
                        <a:pt x="24684" y="25371"/>
                      </a:lnTo>
                      <a:lnTo>
                        <a:pt x="191994" y="25371"/>
                      </a:lnTo>
                      <a:lnTo>
                        <a:pt x="191994" y="285933"/>
                      </a:lnTo>
                      <a:lnTo>
                        <a:pt x="60341" y="285933"/>
                      </a:lnTo>
                      <a:cubicBezTo>
                        <a:pt x="54855" y="285933"/>
                        <a:pt x="49369" y="291418"/>
                        <a:pt x="49369" y="296904"/>
                      </a:cubicBezTo>
                      <a:cubicBezTo>
                        <a:pt x="49369" y="302389"/>
                        <a:pt x="54855" y="307875"/>
                        <a:pt x="60341" y="307875"/>
                      </a:cubicBezTo>
                      <a:lnTo>
                        <a:pt x="381244" y="307875"/>
                      </a:lnTo>
                      <a:lnTo>
                        <a:pt x="381244" y="318846"/>
                      </a:lnTo>
                      <a:cubicBezTo>
                        <a:pt x="381244" y="324332"/>
                        <a:pt x="375759" y="329817"/>
                        <a:pt x="370274" y="329817"/>
                      </a:cubicBezTo>
                      <a:lnTo>
                        <a:pt x="35656" y="329817"/>
                      </a:lnTo>
                      <a:cubicBezTo>
                        <a:pt x="30170" y="332560"/>
                        <a:pt x="24684" y="327074"/>
                        <a:pt x="24684" y="321589"/>
                      </a:cubicBezTo>
                      <a:lnTo>
                        <a:pt x="24684" y="321589"/>
                      </a:lnTo>
                      <a:close/>
                      <a:moveTo>
                        <a:pt x="142624" y="381930"/>
                      </a:moveTo>
                      <a:lnTo>
                        <a:pt x="142624" y="357245"/>
                      </a:lnTo>
                      <a:lnTo>
                        <a:pt x="178280" y="357245"/>
                      </a:lnTo>
                      <a:lnTo>
                        <a:pt x="178280" y="417585"/>
                      </a:lnTo>
                      <a:cubicBezTo>
                        <a:pt x="159080" y="417585"/>
                        <a:pt x="142624" y="401129"/>
                        <a:pt x="142624" y="381930"/>
                      </a:cubicBezTo>
                      <a:lnTo>
                        <a:pt x="142624" y="381930"/>
                      </a:lnTo>
                      <a:close/>
                      <a:moveTo>
                        <a:pt x="463527" y="1067620"/>
                      </a:moveTo>
                      <a:lnTo>
                        <a:pt x="274277" y="1067620"/>
                      </a:lnTo>
                      <a:cubicBezTo>
                        <a:pt x="279763" y="1040193"/>
                        <a:pt x="304447" y="1020993"/>
                        <a:pt x="331874" y="1020993"/>
                      </a:cubicBezTo>
                      <a:lnTo>
                        <a:pt x="463527" y="1020993"/>
                      </a:lnTo>
                      <a:lnTo>
                        <a:pt x="463527" y="1067620"/>
                      </a:lnTo>
                      <a:close/>
                      <a:moveTo>
                        <a:pt x="817344" y="1067620"/>
                      </a:moveTo>
                      <a:lnTo>
                        <a:pt x="628093" y="1067620"/>
                      </a:lnTo>
                      <a:lnTo>
                        <a:pt x="628093" y="1020993"/>
                      </a:lnTo>
                      <a:lnTo>
                        <a:pt x="759747" y="1020993"/>
                      </a:lnTo>
                      <a:cubicBezTo>
                        <a:pt x="787175" y="1020993"/>
                        <a:pt x="811858" y="1042935"/>
                        <a:pt x="817344" y="1067620"/>
                      </a:cubicBezTo>
                      <a:lnTo>
                        <a:pt x="817344" y="1067620"/>
                      </a:lnTo>
                      <a:close/>
                      <a:moveTo>
                        <a:pt x="663750" y="417585"/>
                      </a:moveTo>
                      <a:cubicBezTo>
                        <a:pt x="658264" y="417585"/>
                        <a:pt x="652778" y="423071"/>
                        <a:pt x="652778" y="428557"/>
                      </a:cubicBezTo>
                      <a:lnTo>
                        <a:pt x="652778" y="631521"/>
                      </a:lnTo>
                      <a:lnTo>
                        <a:pt x="474498" y="631521"/>
                      </a:lnTo>
                      <a:cubicBezTo>
                        <a:pt x="469013" y="631521"/>
                        <a:pt x="463527" y="637006"/>
                        <a:pt x="463527" y="642492"/>
                      </a:cubicBezTo>
                      <a:cubicBezTo>
                        <a:pt x="463527" y="647978"/>
                        <a:pt x="469013" y="653463"/>
                        <a:pt x="474498" y="653463"/>
                      </a:cubicBezTo>
                      <a:lnTo>
                        <a:pt x="652778" y="653463"/>
                      </a:lnTo>
                      <a:lnTo>
                        <a:pt x="652778" y="664434"/>
                      </a:lnTo>
                      <a:cubicBezTo>
                        <a:pt x="652778" y="664434"/>
                        <a:pt x="652778" y="667177"/>
                        <a:pt x="652778" y="667177"/>
                      </a:cubicBezTo>
                      <a:lnTo>
                        <a:pt x="732319" y="996308"/>
                      </a:lnTo>
                      <a:lnTo>
                        <a:pt x="625351" y="996308"/>
                      </a:lnTo>
                      <a:lnTo>
                        <a:pt x="556781" y="722032"/>
                      </a:lnTo>
                      <a:cubicBezTo>
                        <a:pt x="556781" y="716547"/>
                        <a:pt x="551296" y="713804"/>
                        <a:pt x="545810" y="713804"/>
                      </a:cubicBezTo>
                      <a:cubicBezTo>
                        <a:pt x="540326" y="713804"/>
                        <a:pt x="534840" y="716547"/>
                        <a:pt x="534840" y="722032"/>
                      </a:cubicBezTo>
                      <a:lnTo>
                        <a:pt x="466270" y="996308"/>
                      </a:lnTo>
                      <a:lnTo>
                        <a:pt x="348332" y="996308"/>
                      </a:lnTo>
                      <a:lnTo>
                        <a:pt x="438843" y="667177"/>
                      </a:lnTo>
                      <a:cubicBezTo>
                        <a:pt x="438843" y="667177"/>
                        <a:pt x="438843" y="664434"/>
                        <a:pt x="438843" y="664434"/>
                      </a:cubicBezTo>
                      <a:lnTo>
                        <a:pt x="438843" y="428557"/>
                      </a:lnTo>
                      <a:cubicBezTo>
                        <a:pt x="438843" y="423071"/>
                        <a:pt x="433357" y="417585"/>
                        <a:pt x="427871" y="417585"/>
                      </a:cubicBezTo>
                      <a:lnTo>
                        <a:pt x="202964" y="417585"/>
                      </a:lnTo>
                      <a:lnTo>
                        <a:pt x="202964" y="357245"/>
                      </a:lnTo>
                      <a:lnTo>
                        <a:pt x="891399" y="357245"/>
                      </a:lnTo>
                      <a:lnTo>
                        <a:pt x="891399" y="417585"/>
                      </a:lnTo>
                      <a:lnTo>
                        <a:pt x="663750" y="417585"/>
                      </a:lnTo>
                      <a:close/>
                      <a:moveTo>
                        <a:pt x="913341" y="417585"/>
                      </a:moveTo>
                      <a:lnTo>
                        <a:pt x="913341" y="357245"/>
                      </a:lnTo>
                      <a:lnTo>
                        <a:pt x="948997" y="357245"/>
                      </a:lnTo>
                      <a:lnTo>
                        <a:pt x="948997" y="381930"/>
                      </a:lnTo>
                      <a:cubicBezTo>
                        <a:pt x="948997" y="401129"/>
                        <a:pt x="932541" y="417585"/>
                        <a:pt x="913341" y="417585"/>
                      </a:cubicBezTo>
                      <a:lnTo>
                        <a:pt x="913341" y="417585"/>
                      </a:lnTo>
                      <a:close/>
                      <a:moveTo>
                        <a:pt x="1066936" y="582151"/>
                      </a:moveTo>
                      <a:lnTo>
                        <a:pt x="1066936" y="606836"/>
                      </a:lnTo>
                      <a:lnTo>
                        <a:pt x="970939" y="606836"/>
                      </a:lnTo>
                      <a:lnTo>
                        <a:pt x="970939" y="582151"/>
                      </a:lnTo>
                      <a:lnTo>
                        <a:pt x="1066936" y="582151"/>
                      </a:lnTo>
                      <a:close/>
                      <a:moveTo>
                        <a:pt x="1031280" y="689119"/>
                      </a:moveTo>
                      <a:lnTo>
                        <a:pt x="1006596" y="689119"/>
                      </a:lnTo>
                      <a:cubicBezTo>
                        <a:pt x="987396" y="689119"/>
                        <a:pt x="970939" y="672662"/>
                        <a:pt x="970939" y="653463"/>
                      </a:cubicBezTo>
                      <a:lnTo>
                        <a:pt x="970939" y="628778"/>
                      </a:lnTo>
                      <a:lnTo>
                        <a:pt x="1066936" y="628778"/>
                      </a:lnTo>
                      <a:lnTo>
                        <a:pt x="1066936" y="653463"/>
                      </a:lnTo>
                      <a:cubicBezTo>
                        <a:pt x="1066936" y="672662"/>
                        <a:pt x="1053222" y="689119"/>
                        <a:pt x="1031280" y="689119"/>
                      </a:cubicBezTo>
                      <a:lnTo>
                        <a:pt x="1031280" y="689119"/>
                      </a:lnTo>
                      <a:close/>
                    </a:path>
                  </a:pathLst>
                </a:custGeom>
                <a:grpFill/>
                <a:ln w="27426" cap="flat">
                  <a:noFill/>
                  <a:prstDash val="solid"/>
                  <a:miter/>
                </a:ln>
              </p:spPr>
              <p:txBody>
                <a:bodyPr rtlCol="0" anchor="ctr"/>
                <a:lstStyle/>
                <a:p>
                  <a:endParaRPr lang="en-US"/>
                </a:p>
              </p:txBody>
            </p:sp>
          </p:grpSp>
          <p:sp>
            <p:nvSpPr>
              <p:cNvPr id="50" name="Freeform 49">
                <a:extLst>
                  <a:ext uri="{FF2B5EF4-FFF2-40B4-BE49-F238E27FC236}">
                    <a16:creationId xmlns:a16="http://schemas.microsoft.com/office/drawing/2014/main" id="{72987E1D-AE7E-F678-77B2-68C55D8DC17B}"/>
                  </a:ext>
                </a:extLst>
              </p:cNvPr>
              <p:cNvSpPr/>
              <p:nvPr/>
            </p:nvSpPr>
            <p:spPr>
              <a:xfrm>
                <a:off x="7624966" y="3971001"/>
                <a:ext cx="21941" cy="58311"/>
              </a:xfrm>
              <a:custGeom>
                <a:avLst/>
                <a:gdLst>
                  <a:gd name="connsiteX0" fmla="*/ 21942 w 21941"/>
                  <a:gd name="connsiteY0" fmla="*/ 46627 h 58311"/>
                  <a:gd name="connsiteX1" fmla="*/ 21942 w 21941"/>
                  <a:gd name="connsiteY1" fmla="*/ 10971 h 58311"/>
                  <a:gd name="connsiteX2" fmla="*/ 10972 w 21941"/>
                  <a:gd name="connsiteY2" fmla="*/ 0 h 58311"/>
                  <a:gd name="connsiteX3" fmla="*/ 0 w 21941"/>
                  <a:gd name="connsiteY3" fmla="*/ 10971 h 58311"/>
                  <a:gd name="connsiteX4" fmla="*/ 0 w 21941"/>
                  <a:gd name="connsiteY4" fmla="*/ 46627 h 58311"/>
                  <a:gd name="connsiteX5" fmla="*/ 10972 w 21941"/>
                  <a:gd name="connsiteY5" fmla="*/ 57598 h 58311"/>
                  <a:gd name="connsiteX6" fmla="*/ 21942 w 21941"/>
                  <a:gd name="connsiteY6" fmla="*/ 46627 h 58311"/>
                  <a:gd name="connsiteX7" fmla="*/ 21942 w 21941"/>
                  <a:gd name="connsiteY7" fmla="*/ 46627 h 5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41" h="58311">
                    <a:moveTo>
                      <a:pt x="21942" y="46627"/>
                    </a:moveTo>
                    <a:lnTo>
                      <a:pt x="21942" y="10971"/>
                    </a:lnTo>
                    <a:cubicBezTo>
                      <a:pt x="21942" y="5485"/>
                      <a:pt x="16456" y="0"/>
                      <a:pt x="10972" y="0"/>
                    </a:cubicBezTo>
                    <a:cubicBezTo>
                      <a:pt x="5486" y="0"/>
                      <a:pt x="0" y="5485"/>
                      <a:pt x="0" y="10971"/>
                    </a:cubicBezTo>
                    <a:lnTo>
                      <a:pt x="0" y="46627"/>
                    </a:lnTo>
                    <a:cubicBezTo>
                      <a:pt x="0" y="52112"/>
                      <a:pt x="5486" y="57598"/>
                      <a:pt x="10972" y="57598"/>
                    </a:cubicBezTo>
                    <a:cubicBezTo>
                      <a:pt x="16456" y="60341"/>
                      <a:pt x="21942" y="54855"/>
                      <a:pt x="21942" y="46627"/>
                    </a:cubicBezTo>
                    <a:lnTo>
                      <a:pt x="21942" y="46627"/>
                    </a:lnTo>
                    <a:close/>
                  </a:path>
                </a:pathLst>
              </a:custGeom>
              <a:grpFill/>
              <a:ln w="27426"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24DC37BA-5DFF-C420-D2B2-E288F2E4EF6E}"/>
                  </a:ext>
                </a:extLst>
              </p:cNvPr>
              <p:cNvSpPr/>
              <p:nvPr/>
            </p:nvSpPr>
            <p:spPr>
              <a:xfrm>
                <a:off x="6651284" y="3735124"/>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7"/>
                      <a:pt x="117939" y="10971"/>
                    </a:cubicBezTo>
                    <a:cubicBezTo>
                      <a:pt x="117939" y="5485"/>
                      <a:pt x="112453" y="0"/>
                      <a:pt x="106969" y="0"/>
                    </a:cubicBezTo>
                    <a:lnTo>
                      <a:pt x="10972" y="0"/>
                    </a:lnTo>
                    <a:cubicBezTo>
                      <a:pt x="5486" y="0"/>
                      <a:pt x="0" y="5485"/>
                      <a:pt x="0" y="10971"/>
                    </a:cubicBezTo>
                    <a:cubicBezTo>
                      <a:pt x="0" y="16457"/>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37DED313-29F1-6DD2-0506-C476B17E523B}"/>
                  </a:ext>
                </a:extLst>
              </p:cNvPr>
              <p:cNvSpPr/>
              <p:nvPr/>
            </p:nvSpPr>
            <p:spPr>
              <a:xfrm>
                <a:off x="6651284" y="3784493"/>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6"/>
                      <a:pt x="117939" y="10971"/>
                    </a:cubicBezTo>
                    <a:cubicBezTo>
                      <a:pt x="117939" y="5485"/>
                      <a:pt x="112453" y="0"/>
                      <a:pt x="106969" y="0"/>
                    </a:cubicBezTo>
                    <a:lnTo>
                      <a:pt x="10972" y="0"/>
                    </a:lnTo>
                    <a:cubicBezTo>
                      <a:pt x="5486" y="0"/>
                      <a:pt x="0" y="5485"/>
                      <a:pt x="0" y="10971"/>
                    </a:cubicBezTo>
                    <a:cubicBezTo>
                      <a:pt x="0" y="16456"/>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38A363DC-4CC7-5BBA-2D35-1D1427857443}"/>
                  </a:ext>
                </a:extLst>
              </p:cNvPr>
              <p:cNvSpPr/>
              <p:nvPr/>
            </p:nvSpPr>
            <p:spPr>
              <a:xfrm>
                <a:off x="6651284" y="3831120"/>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7"/>
                      <a:pt x="117939" y="10971"/>
                    </a:cubicBezTo>
                    <a:cubicBezTo>
                      <a:pt x="117939" y="5485"/>
                      <a:pt x="112453" y="0"/>
                      <a:pt x="106969" y="0"/>
                    </a:cubicBezTo>
                    <a:lnTo>
                      <a:pt x="10972" y="0"/>
                    </a:lnTo>
                    <a:cubicBezTo>
                      <a:pt x="5486" y="0"/>
                      <a:pt x="0" y="5485"/>
                      <a:pt x="0" y="10971"/>
                    </a:cubicBezTo>
                    <a:cubicBezTo>
                      <a:pt x="0" y="16457"/>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BA86D9A4-FCB1-6290-3FB1-908410F23A4A}"/>
                  </a:ext>
                </a:extLst>
              </p:cNvPr>
              <p:cNvSpPr/>
              <p:nvPr/>
            </p:nvSpPr>
            <p:spPr>
              <a:xfrm>
                <a:off x="6651284" y="3877747"/>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7"/>
                      <a:pt x="117939" y="10971"/>
                    </a:cubicBezTo>
                    <a:cubicBezTo>
                      <a:pt x="117939" y="5485"/>
                      <a:pt x="112453" y="0"/>
                      <a:pt x="106969" y="0"/>
                    </a:cubicBezTo>
                    <a:lnTo>
                      <a:pt x="10972" y="0"/>
                    </a:lnTo>
                    <a:cubicBezTo>
                      <a:pt x="5486" y="0"/>
                      <a:pt x="0" y="5485"/>
                      <a:pt x="0" y="10971"/>
                    </a:cubicBezTo>
                    <a:cubicBezTo>
                      <a:pt x="0" y="16457"/>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C0CD5131-0F74-2553-D90C-947B5CB30965}"/>
                  </a:ext>
                </a:extLst>
              </p:cNvPr>
              <p:cNvSpPr/>
              <p:nvPr/>
            </p:nvSpPr>
            <p:spPr>
              <a:xfrm>
                <a:off x="6651284" y="3924374"/>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7"/>
                      <a:pt x="117939" y="10971"/>
                    </a:cubicBezTo>
                    <a:cubicBezTo>
                      <a:pt x="117939" y="5486"/>
                      <a:pt x="112453" y="0"/>
                      <a:pt x="106969" y="0"/>
                    </a:cubicBezTo>
                    <a:lnTo>
                      <a:pt x="10972" y="0"/>
                    </a:lnTo>
                    <a:cubicBezTo>
                      <a:pt x="5486" y="0"/>
                      <a:pt x="0" y="5486"/>
                      <a:pt x="0" y="10971"/>
                    </a:cubicBezTo>
                    <a:cubicBezTo>
                      <a:pt x="0" y="16457"/>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A9A2DA76-2F39-1A6B-4A7F-DB6A49A1E837}"/>
                  </a:ext>
                </a:extLst>
              </p:cNvPr>
              <p:cNvSpPr/>
              <p:nvPr/>
            </p:nvSpPr>
            <p:spPr>
              <a:xfrm>
                <a:off x="6840535" y="3735124"/>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7"/>
                      <a:pt x="117939" y="10971"/>
                    </a:cubicBezTo>
                    <a:cubicBezTo>
                      <a:pt x="117939" y="5485"/>
                      <a:pt x="112453" y="0"/>
                      <a:pt x="106967" y="0"/>
                    </a:cubicBezTo>
                    <a:lnTo>
                      <a:pt x="10970" y="0"/>
                    </a:lnTo>
                    <a:cubicBezTo>
                      <a:pt x="5484" y="0"/>
                      <a:pt x="0" y="5485"/>
                      <a:pt x="0" y="10971"/>
                    </a:cubicBezTo>
                    <a:cubicBezTo>
                      <a:pt x="0" y="16457"/>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54384D0B-C730-4AC2-4547-681D8D4E59AC}"/>
                  </a:ext>
                </a:extLst>
              </p:cNvPr>
              <p:cNvSpPr/>
              <p:nvPr/>
            </p:nvSpPr>
            <p:spPr>
              <a:xfrm>
                <a:off x="6840535" y="3784493"/>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6"/>
                      <a:pt x="117939" y="10971"/>
                    </a:cubicBezTo>
                    <a:cubicBezTo>
                      <a:pt x="117939" y="5485"/>
                      <a:pt x="112453" y="0"/>
                      <a:pt x="106967" y="0"/>
                    </a:cubicBezTo>
                    <a:lnTo>
                      <a:pt x="10970" y="0"/>
                    </a:lnTo>
                    <a:cubicBezTo>
                      <a:pt x="5484" y="0"/>
                      <a:pt x="0" y="5485"/>
                      <a:pt x="0" y="10971"/>
                    </a:cubicBezTo>
                    <a:cubicBezTo>
                      <a:pt x="0" y="16456"/>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E5E9F989-44ED-7E7D-DEB0-AEAFAE5A9611}"/>
                  </a:ext>
                </a:extLst>
              </p:cNvPr>
              <p:cNvSpPr/>
              <p:nvPr/>
            </p:nvSpPr>
            <p:spPr>
              <a:xfrm>
                <a:off x="6840535" y="3831120"/>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7"/>
                      <a:pt x="117939" y="10971"/>
                    </a:cubicBezTo>
                    <a:cubicBezTo>
                      <a:pt x="117939" y="5485"/>
                      <a:pt x="112453" y="0"/>
                      <a:pt x="106967" y="0"/>
                    </a:cubicBezTo>
                    <a:lnTo>
                      <a:pt x="10970" y="0"/>
                    </a:lnTo>
                    <a:cubicBezTo>
                      <a:pt x="5484" y="0"/>
                      <a:pt x="0" y="5485"/>
                      <a:pt x="0" y="10971"/>
                    </a:cubicBezTo>
                    <a:cubicBezTo>
                      <a:pt x="0" y="16457"/>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F07CEC90-7D13-2FC3-DC82-1F9CBAC31DD0}"/>
                  </a:ext>
                </a:extLst>
              </p:cNvPr>
              <p:cNvSpPr/>
              <p:nvPr/>
            </p:nvSpPr>
            <p:spPr>
              <a:xfrm>
                <a:off x="6840535" y="3877747"/>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7"/>
                      <a:pt x="117939" y="10971"/>
                    </a:cubicBezTo>
                    <a:cubicBezTo>
                      <a:pt x="117939" y="5485"/>
                      <a:pt x="112453" y="0"/>
                      <a:pt x="106967" y="0"/>
                    </a:cubicBezTo>
                    <a:lnTo>
                      <a:pt x="10970" y="0"/>
                    </a:lnTo>
                    <a:cubicBezTo>
                      <a:pt x="5484" y="0"/>
                      <a:pt x="0" y="5485"/>
                      <a:pt x="0" y="10971"/>
                    </a:cubicBezTo>
                    <a:cubicBezTo>
                      <a:pt x="0" y="16457"/>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1A9F5AC8-0A8B-DD74-F073-16450CF29EBA}"/>
                  </a:ext>
                </a:extLst>
              </p:cNvPr>
              <p:cNvSpPr/>
              <p:nvPr/>
            </p:nvSpPr>
            <p:spPr>
              <a:xfrm>
                <a:off x="6840535" y="3924374"/>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7"/>
                      <a:pt x="117939" y="10971"/>
                    </a:cubicBezTo>
                    <a:cubicBezTo>
                      <a:pt x="117939" y="5486"/>
                      <a:pt x="112453" y="0"/>
                      <a:pt x="106967" y="0"/>
                    </a:cubicBezTo>
                    <a:lnTo>
                      <a:pt x="10970" y="0"/>
                    </a:lnTo>
                    <a:cubicBezTo>
                      <a:pt x="5484" y="0"/>
                      <a:pt x="0" y="5486"/>
                      <a:pt x="0" y="10971"/>
                    </a:cubicBezTo>
                    <a:cubicBezTo>
                      <a:pt x="0" y="16457"/>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BA3110D8-E06B-94A5-6F29-6FCAD46CCB80}"/>
                  </a:ext>
                </a:extLst>
              </p:cNvPr>
              <p:cNvSpPr/>
              <p:nvPr/>
            </p:nvSpPr>
            <p:spPr>
              <a:xfrm>
                <a:off x="6673225" y="4138309"/>
                <a:ext cx="22655" cy="175537"/>
              </a:xfrm>
              <a:custGeom>
                <a:avLst/>
                <a:gdLst>
                  <a:gd name="connsiteX0" fmla="*/ 10972 w 22655"/>
                  <a:gd name="connsiteY0" fmla="*/ 0 h 175537"/>
                  <a:gd name="connsiteX1" fmla="*/ 0 w 22655"/>
                  <a:gd name="connsiteY1" fmla="*/ 10971 h 175537"/>
                  <a:gd name="connsiteX2" fmla="*/ 0 w 22655"/>
                  <a:gd name="connsiteY2" fmla="*/ 164566 h 175537"/>
                  <a:gd name="connsiteX3" fmla="*/ 10972 w 22655"/>
                  <a:gd name="connsiteY3" fmla="*/ 175537 h 175537"/>
                  <a:gd name="connsiteX4" fmla="*/ 21942 w 22655"/>
                  <a:gd name="connsiteY4" fmla="*/ 164566 h 175537"/>
                  <a:gd name="connsiteX5" fmla="*/ 21942 w 22655"/>
                  <a:gd name="connsiteY5" fmla="*/ 10971 h 175537"/>
                  <a:gd name="connsiteX6" fmla="*/ 10972 w 22655"/>
                  <a:gd name="connsiteY6" fmla="*/ 0 h 175537"/>
                  <a:gd name="connsiteX7" fmla="*/ 10972 w 22655"/>
                  <a:gd name="connsiteY7" fmla="*/ 0 h 17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55" h="175537">
                    <a:moveTo>
                      <a:pt x="10972" y="0"/>
                    </a:moveTo>
                    <a:cubicBezTo>
                      <a:pt x="5486" y="0"/>
                      <a:pt x="0" y="5485"/>
                      <a:pt x="0" y="10971"/>
                    </a:cubicBezTo>
                    <a:lnTo>
                      <a:pt x="0" y="164566"/>
                    </a:lnTo>
                    <a:cubicBezTo>
                      <a:pt x="0" y="170051"/>
                      <a:pt x="5486" y="175537"/>
                      <a:pt x="10972" y="175537"/>
                    </a:cubicBezTo>
                    <a:cubicBezTo>
                      <a:pt x="16458" y="175537"/>
                      <a:pt x="21942" y="170051"/>
                      <a:pt x="21942" y="164566"/>
                    </a:cubicBezTo>
                    <a:lnTo>
                      <a:pt x="21942" y="10971"/>
                    </a:lnTo>
                    <a:cubicBezTo>
                      <a:pt x="24686" y="5485"/>
                      <a:pt x="19200" y="0"/>
                      <a:pt x="10972" y="0"/>
                    </a:cubicBezTo>
                    <a:lnTo>
                      <a:pt x="10972" y="0"/>
                    </a:lnTo>
                    <a:close/>
                  </a:path>
                </a:pathLst>
              </a:custGeom>
              <a:grpFill/>
              <a:ln w="27426"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47F9B4F9-FE74-EDBE-4E5B-AC0F5CB92A9A}"/>
                  </a:ext>
                </a:extLst>
              </p:cNvPr>
              <p:cNvSpPr/>
              <p:nvPr/>
            </p:nvSpPr>
            <p:spPr>
              <a:xfrm>
                <a:off x="6675969" y="4338531"/>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20C3E110-BFBD-1926-099C-4E6141808688}"/>
                  </a:ext>
                </a:extLst>
              </p:cNvPr>
              <p:cNvSpPr/>
              <p:nvPr/>
            </p:nvSpPr>
            <p:spPr>
              <a:xfrm>
                <a:off x="6675969" y="4387901"/>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6"/>
                      <a:pt x="16456" y="21942"/>
                      <a:pt x="10970" y="21942"/>
                    </a:cubicBezTo>
                    <a:cubicBezTo>
                      <a:pt x="5484" y="21942"/>
                      <a:pt x="0" y="16456"/>
                      <a:pt x="0" y="10971"/>
                    </a:cubicBezTo>
                    <a:cubicBezTo>
                      <a:pt x="0" y="5485"/>
                      <a:pt x="5484" y="0"/>
                      <a:pt x="10970" y="0"/>
                    </a:cubicBezTo>
                    <a:cubicBezTo>
                      <a:pt x="16456" y="0"/>
                      <a:pt x="21942" y="2743"/>
                      <a:pt x="21942" y="10971"/>
                    </a:cubicBezTo>
                    <a:lnTo>
                      <a:pt x="21942" y="10971"/>
                    </a:lnTo>
                    <a:close/>
                  </a:path>
                </a:pathLst>
              </a:custGeom>
              <a:grpFill/>
              <a:ln w="27426"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8011FBC0-409E-2B69-DF37-F64FD42C6FFB}"/>
                  </a:ext>
                </a:extLst>
              </p:cNvPr>
              <p:cNvSpPr/>
              <p:nvPr/>
            </p:nvSpPr>
            <p:spPr>
              <a:xfrm>
                <a:off x="6758252" y="4184936"/>
                <a:ext cx="21941" cy="175537"/>
              </a:xfrm>
              <a:custGeom>
                <a:avLst/>
                <a:gdLst>
                  <a:gd name="connsiteX0" fmla="*/ 10970 w 21941"/>
                  <a:gd name="connsiteY0" fmla="*/ 0 h 175537"/>
                  <a:gd name="connsiteX1" fmla="*/ 0 w 21941"/>
                  <a:gd name="connsiteY1" fmla="*/ 10971 h 175537"/>
                  <a:gd name="connsiteX2" fmla="*/ 0 w 21941"/>
                  <a:gd name="connsiteY2" fmla="*/ 164566 h 175537"/>
                  <a:gd name="connsiteX3" fmla="*/ 10970 w 21941"/>
                  <a:gd name="connsiteY3" fmla="*/ 175537 h 175537"/>
                  <a:gd name="connsiteX4" fmla="*/ 21942 w 21941"/>
                  <a:gd name="connsiteY4" fmla="*/ 164566 h 175537"/>
                  <a:gd name="connsiteX5" fmla="*/ 21942 w 21941"/>
                  <a:gd name="connsiteY5" fmla="*/ 10971 h 175537"/>
                  <a:gd name="connsiteX6" fmla="*/ 10970 w 21941"/>
                  <a:gd name="connsiteY6" fmla="*/ 0 h 175537"/>
                  <a:gd name="connsiteX7" fmla="*/ 10970 w 21941"/>
                  <a:gd name="connsiteY7" fmla="*/ 0 h 17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41" h="175537">
                    <a:moveTo>
                      <a:pt x="10970" y="0"/>
                    </a:moveTo>
                    <a:cubicBezTo>
                      <a:pt x="5484" y="0"/>
                      <a:pt x="0" y="5486"/>
                      <a:pt x="0" y="10971"/>
                    </a:cubicBezTo>
                    <a:lnTo>
                      <a:pt x="0" y="164566"/>
                    </a:lnTo>
                    <a:cubicBezTo>
                      <a:pt x="0" y="170052"/>
                      <a:pt x="5484" y="175537"/>
                      <a:pt x="10970" y="175537"/>
                    </a:cubicBezTo>
                    <a:cubicBezTo>
                      <a:pt x="16456" y="175537"/>
                      <a:pt x="21942" y="170052"/>
                      <a:pt x="21942" y="164566"/>
                    </a:cubicBezTo>
                    <a:lnTo>
                      <a:pt x="21942" y="10971"/>
                    </a:lnTo>
                    <a:cubicBezTo>
                      <a:pt x="21942" y="5486"/>
                      <a:pt x="16456" y="0"/>
                      <a:pt x="10970" y="0"/>
                    </a:cubicBezTo>
                    <a:lnTo>
                      <a:pt x="10970" y="0"/>
                    </a:lnTo>
                    <a:close/>
                  </a:path>
                </a:pathLst>
              </a:custGeom>
              <a:grpFill/>
              <a:ln w="27426"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6E7BFF52-A855-569B-89D3-71C5B7A89216}"/>
                  </a:ext>
                </a:extLst>
              </p:cNvPr>
              <p:cNvSpPr/>
              <p:nvPr/>
            </p:nvSpPr>
            <p:spPr>
              <a:xfrm>
                <a:off x="6758252" y="4387187"/>
                <a:ext cx="21941" cy="22655"/>
              </a:xfrm>
              <a:custGeom>
                <a:avLst/>
                <a:gdLst>
                  <a:gd name="connsiteX0" fmla="*/ 21942 w 21941"/>
                  <a:gd name="connsiteY0" fmla="*/ 11684 h 22655"/>
                  <a:gd name="connsiteX1" fmla="*/ 10970 w 21941"/>
                  <a:gd name="connsiteY1" fmla="*/ 22656 h 22655"/>
                  <a:gd name="connsiteX2" fmla="*/ 0 w 21941"/>
                  <a:gd name="connsiteY2" fmla="*/ 11684 h 22655"/>
                  <a:gd name="connsiteX3" fmla="*/ 10970 w 21941"/>
                  <a:gd name="connsiteY3" fmla="*/ 714 h 22655"/>
                  <a:gd name="connsiteX4" fmla="*/ 21942 w 21941"/>
                  <a:gd name="connsiteY4" fmla="*/ 11684 h 22655"/>
                  <a:gd name="connsiteX5" fmla="*/ 21942 w 21941"/>
                  <a:gd name="connsiteY5" fmla="*/ 11684 h 22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2655">
                    <a:moveTo>
                      <a:pt x="21942" y="11684"/>
                    </a:moveTo>
                    <a:cubicBezTo>
                      <a:pt x="21942" y="17170"/>
                      <a:pt x="16456" y="22656"/>
                      <a:pt x="10970" y="22656"/>
                    </a:cubicBezTo>
                    <a:cubicBezTo>
                      <a:pt x="5484" y="22656"/>
                      <a:pt x="0" y="17170"/>
                      <a:pt x="0" y="11684"/>
                    </a:cubicBezTo>
                    <a:cubicBezTo>
                      <a:pt x="0" y="6199"/>
                      <a:pt x="5484" y="714"/>
                      <a:pt x="10970" y="714"/>
                    </a:cubicBezTo>
                    <a:cubicBezTo>
                      <a:pt x="16456" y="-2029"/>
                      <a:pt x="21942" y="3456"/>
                      <a:pt x="21942" y="11684"/>
                    </a:cubicBezTo>
                    <a:lnTo>
                      <a:pt x="21942" y="11684"/>
                    </a:lnTo>
                    <a:close/>
                  </a:path>
                </a:pathLst>
              </a:custGeom>
              <a:grpFill/>
              <a:ln w="27426"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EF40BB45-8C0C-D03F-96FA-01D1104F6D9B}"/>
                  </a:ext>
                </a:extLst>
              </p:cNvPr>
              <p:cNvSpPr/>
              <p:nvPr/>
            </p:nvSpPr>
            <p:spPr>
              <a:xfrm>
                <a:off x="6840535" y="4234306"/>
                <a:ext cx="21941" cy="175537"/>
              </a:xfrm>
              <a:custGeom>
                <a:avLst/>
                <a:gdLst>
                  <a:gd name="connsiteX0" fmla="*/ 10970 w 21941"/>
                  <a:gd name="connsiteY0" fmla="*/ 175537 h 175537"/>
                  <a:gd name="connsiteX1" fmla="*/ 21942 w 21941"/>
                  <a:gd name="connsiteY1" fmla="*/ 164566 h 175537"/>
                  <a:gd name="connsiteX2" fmla="*/ 21942 w 21941"/>
                  <a:gd name="connsiteY2" fmla="*/ 10971 h 175537"/>
                  <a:gd name="connsiteX3" fmla="*/ 10970 w 21941"/>
                  <a:gd name="connsiteY3" fmla="*/ 0 h 175537"/>
                  <a:gd name="connsiteX4" fmla="*/ 0 w 21941"/>
                  <a:gd name="connsiteY4" fmla="*/ 10971 h 175537"/>
                  <a:gd name="connsiteX5" fmla="*/ 0 w 21941"/>
                  <a:gd name="connsiteY5" fmla="*/ 164566 h 175537"/>
                  <a:gd name="connsiteX6" fmla="*/ 10970 w 21941"/>
                  <a:gd name="connsiteY6" fmla="*/ 175537 h 175537"/>
                  <a:gd name="connsiteX7" fmla="*/ 10970 w 21941"/>
                  <a:gd name="connsiteY7" fmla="*/ 175537 h 17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41" h="175537">
                    <a:moveTo>
                      <a:pt x="10970" y="175537"/>
                    </a:moveTo>
                    <a:cubicBezTo>
                      <a:pt x="16456" y="175537"/>
                      <a:pt x="21942" y="170051"/>
                      <a:pt x="21942" y="164566"/>
                    </a:cubicBezTo>
                    <a:lnTo>
                      <a:pt x="21942" y="10971"/>
                    </a:lnTo>
                    <a:cubicBezTo>
                      <a:pt x="21942" y="5485"/>
                      <a:pt x="16456" y="0"/>
                      <a:pt x="10970" y="0"/>
                    </a:cubicBezTo>
                    <a:cubicBezTo>
                      <a:pt x="5484" y="0"/>
                      <a:pt x="0" y="5485"/>
                      <a:pt x="0" y="10971"/>
                    </a:cubicBezTo>
                    <a:lnTo>
                      <a:pt x="0" y="164566"/>
                    </a:lnTo>
                    <a:cubicBezTo>
                      <a:pt x="0" y="170051"/>
                      <a:pt x="5484" y="175537"/>
                      <a:pt x="10970" y="175537"/>
                    </a:cubicBezTo>
                    <a:lnTo>
                      <a:pt x="10970" y="175537"/>
                    </a:lnTo>
                    <a:close/>
                  </a:path>
                </a:pathLst>
              </a:custGeom>
              <a:grpFill/>
              <a:ln w="27426"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A6571058-59BF-CE85-B98B-E960F50D5380}"/>
                  </a:ext>
                </a:extLst>
              </p:cNvPr>
              <p:cNvSpPr/>
              <p:nvPr/>
            </p:nvSpPr>
            <p:spPr>
              <a:xfrm>
                <a:off x="6840535" y="4434528"/>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CAA95B17-5539-13EF-33FC-701E500F3B8B}"/>
                  </a:ext>
                </a:extLst>
              </p:cNvPr>
              <p:cNvSpPr/>
              <p:nvPr/>
            </p:nvSpPr>
            <p:spPr>
              <a:xfrm>
                <a:off x="6758252" y="4434528"/>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7F92A114-C392-8F33-0D8D-C60D5B741301}"/>
                  </a:ext>
                </a:extLst>
              </p:cNvPr>
              <p:cNvSpPr/>
              <p:nvPr/>
            </p:nvSpPr>
            <p:spPr>
              <a:xfrm>
                <a:off x="6675969" y="4434528"/>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grpFill/>
              <a:ln w="27426" cap="flat">
                <a:noFill/>
                <a:prstDash val="solid"/>
                <a:miter/>
              </a:ln>
            </p:spPr>
            <p:txBody>
              <a:bodyPr rtlCol="0" anchor="ctr"/>
              <a:lstStyle/>
              <a:p>
                <a:endParaRPr lang="en-US"/>
              </a:p>
            </p:txBody>
          </p:sp>
        </p:grpSp>
      </p:grpSp>
      <p:pic>
        <p:nvPicPr>
          <p:cNvPr id="7" name="Picture 6">
            <a:extLst>
              <a:ext uri="{FF2B5EF4-FFF2-40B4-BE49-F238E27FC236}">
                <a16:creationId xmlns:a16="http://schemas.microsoft.com/office/drawing/2014/main" id="{0F604C08-5D92-8A81-BE70-3BF0A9E0BBDF}"/>
              </a:ext>
            </a:extLst>
          </p:cNvPr>
          <p:cNvPicPr>
            <a:picLocks noChangeAspect="1"/>
          </p:cNvPicPr>
          <p:nvPr/>
        </p:nvPicPr>
        <p:blipFill rotWithShape="1">
          <a:blip r:embed="rId2"/>
          <a:srcRect r="16255"/>
          <a:stretch/>
        </p:blipFill>
        <p:spPr>
          <a:xfrm>
            <a:off x="6878624" y="1422056"/>
            <a:ext cx="4697876" cy="4475752"/>
          </a:xfrm>
          <a:prstGeom prst="rect">
            <a:avLst/>
          </a:prstGeom>
        </p:spPr>
      </p:pic>
      <p:pic>
        <p:nvPicPr>
          <p:cNvPr id="8" name="Picture 7">
            <a:extLst>
              <a:ext uri="{FF2B5EF4-FFF2-40B4-BE49-F238E27FC236}">
                <a16:creationId xmlns:a16="http://schemas.microsoft.com/office/drawing/2014/main" id="{F7002B67-5270-DBC4-343A-B798503D34FB}"/>
              </a:ext>
            </a:extLst>
          </p:cNvPr>
          <p:cNvPicPr>
            <a:picLocks noChangeAspect="1"/>
          </p:cNvPicPr>
          <p:nvPr/>
        </p:nvPicPr>
        <p:blipFill>
          <a:blip r:embed="rId3"/>
          <a:stretch>
            <a:fillRect/>
          </a:stretch>
        </p:blipFill>
        <p:spPr>
          <a:xfrm rot="21270526">
            <a:off x="3403626" y="497698"/>
            <a:ext cx="4899200" cy="2053813"/>
          </a:xfrm>
          <a:prstGeom prst="rect">
            <a:avLst/>
          </a:prstGeom>
        </p:spPr>
      </p:pic>
      <p:sp>
        <p:nvSpPr>
          <p:cNvPr id="36"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0" y="720951"/>
            <a:ext cx="2988913" cy="803654"/>
          </a:xfrm>
        </p:spPr>
        <p:txBody>
          <a:bodyPr/>
          <a:lstStyle/>
          <a:p>
            <a:r>
              <a:rPr lang="en-US" b="1" dirty="0">
                <a:solidFill>
                  <a:srgbClr val="E8A116"/>
                </a:solidFill>
              </a:rPr>
              <a:t>3.2 </a:t>
            </a:r>
          </a:p>
          <a:p>
            <a:r>
              <a:rPr lang="en-US" b="1" dirty="0">
                <a:solidFill>
                  <a:srgbClr val="E8A116"/>
                </a:solidFill>
              </a:rPr>
              <a:t>Foodborne Diseases</a:t>
            </a:r>
          </a:p>
          <a:p>
            <a:endParaRPr lang="en-US" b="1" dirty="0">
              <a:solidFill>
                <a:srgbClr val="E8A116"/>
              </a:solidFill>
            </a:endParaRPr>
          </a:p>
        </p:txBody>
      </p:sp>
    </p:spTree>
    <p:extLst>
      <p:ext uri="{BB962C8B-B14F-4D97-AF65-F5344CB8AC3E}">
        <p14:creationId xmlns:p14="http://schemas.microsoft.com/office/powerpoint/2010/main" val="40363613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3475667" y="763789"/>
            <a:ext cx="8100833" cy="5134019"/>
          </a:xfrm>
        </p:spPr>
        <p:txBody>
          <a:bodyPr/>
          <a:lstStyle/>
          <a:p>
            <a:pPr marL="12700" indent="-12700" algn="just">
              <a:lnSpc>
                <a:spcPts val="2340"/>
              </a:lnSpc>
              <a:spcBef>
                <a:spcPts val="0"/>
              </a:spcBef>
            </a:pPr>
            <a:r>
              <a:rPr lang="en-IE" sz="2200" dirty="0">
                <a:solidFill>
                  <a:srgbClr val="424242"/>
                </a:solidFill>
              </a:rPr>
              <a:t>Foodborne diseases cause food poisoning and encompass a range of </a:t>
            </a:r>
            <a:r>
              <a:rPr lang="en-IE" sz="2200" b="1" dirty="0">
                <a:solidFill>
                  <a:srgbClr val="424242"/>
                </a:solidFill>
              </a:rPr>
              <a:t>biological hazards </a:t>
            </a:r>
            <a:r>
              <a:rPr lang="en-IE" sz="2200" dirty="0">
                <a:solidFill>
                  <a:srgbClr val="424242"/>
                </a:solidFill>
              </a:rPr>
              <a:t>including </a:t>
            </a:r>
            <a:r>
              <a:rPr lang="en-IE" sz="2200" b="1" dirty="0">
                <a:solidFill>
                  <a:srgbClr val="424242"/>
                </a:solidFill>
              </a:rPr>
              <a:t>bacteria, viruses, fungi, and parasites </a:t>
            </a:r>
            <a:r>
              <a:rPr lang="en-IE" sz="2200" dirty="0">
                <a:solidFill>
                  <a:srgbClr val="424242"/>
                </a:solidFill>
              </a:rPr>
              <a:t>which can cause illness or death. Bacteria and viruses are found everywhere but mainly </a:t>
            </a:r>
            <a:r>
              <a:rPr lang="en-IE" sz="2200" b="1" dirty="0">
                <a:solidFill>
                  <a:srgbClr val="424242"/>
                </a:solidFill>
              </a:rPr>
              <a:t>sewage, intestines, soil, nose, skin, infected wounds, dust, and untreated water</a:t>
            </a:r>
            <a:r>
              <a:rPr lang="en-IE" sz="2200" dirty="0">
                <a:solidFill>
                  <a:srgbClr val="424242"/>
                </a:solidFill>
              </a:rPr>
              <a:t>. Depending on the microbe, symptoms of food poisoning </a:t>
            </a:r>
            <a:r>
              <a:rPr lang="en-IE" b="1" dirty="0">
                <a:solidFill>
                  <a:srgbClr val="E8A116"/>
                </a:solidFill>
              </a:rPr>
              <a:t>diarrhoea, vomiting, bloody urine, flu, paralysis, blurred vision or jaundice</a:t>
            </a:r>
            <a:r>
              <a:rPr lang="en-IE" sz="2200" b="1" dirty="0">
                <a:solidFill>
                  <a:srgbClr val="E8A116"/>
                </a:solidFill>
              </a:rPr>
              <a:t>.</a:t>
            </a:r>
          </a:p>
          <a:p>
            <a:pPr marL="12700" indent="-12700" algn="just">
              <a:lnSpc>
                <a:spcPts val="2340"/>
              </a:lnSpc>
              <a:spcBef>
                <a:spcPts val="0"/>
              </a:spcBef>
            </a:pPr>
            <a:endParaRPr lang="en-IE" sz="2200" dirty="0">
              <a:solidFill>
                <a:srgbClr val="424242"/>
              </a:solidFill>
            </a:endParaRPr>
          </a:p>
          <a:p>
            <a:pPr marL="12700" indent="-12700" algn="just">
              <a:lnSpc>
                <a:spcPts val="2340"/>
              </a:lnSpc>
              <a:spcBef>
                <a:spcPts val="0"/>
              </a:spcBef>
            </a:pPr>
            <a:r>
              <a:rPr lang="en-IE" sz="2200" dirty="0">
                <a:solidFill>
                  <a:srgbClr val="424242"/>
                </a:solidFill>
              </a:rPr>
              <a:t>Biological hazards are controlled by </a:t>
            </a:r>
            <a:r>
              <a:rPr lang="en-IE" sz="2200" b="1" dirty="0">
                <a:solidFill>
                  <a:srgbClr val="424242"/>
                </a:solidFill>
              </a:rPr>
              <a:t>temperature</a:t>
            </a:r>
            <a:r>
              <a:rPr lang="en-IE" sz="2200" dirty="0">
                <a:solidFill>
                  <a:srgbClr val="424242"/>
                </a:solidFill>
              </a:rPr>
              <a:t> (e.g. adequate cooking, cooling, refrigeration – see the </a:t>
            </a:r>
            <a:r>
              <a:rPr lang="en-IE" sz="2200" b="1" dirty="0">
                <a:solidFill>
                  <a:srgbClr val="424242"/>
                </a:solidFill>
              </a:rPr>
              <a:t>Danger Zone </a:t>
            </a:r>
            <a:r>
              <a:rPr lang="en-IE" sz="2200" dirty="0">
                <a:solidFill>
                  <a:srgbClr val="424242"/>
                </a:solidFill>
              </a:rPr>
              <a:t>diagram), </a:t>
            </a:r>
            <a:r>
              <a:rPr lang="en-IE" sz="2200" b="1" dirty="0">
                <a:solidFill>
                  <a:srgbClr val="424242"/>
                </a:solidFill>
              </a:rPr>
              <a:t>acidity</a:t>
            </a:r>
            <a:r>
              <a:rPr lang="en-IE" sz="2200" dirty="0">
                <a:solidFill>
                  <a:srgbClr val="424242"/>
                </a:solidFill>
              </a:rPr>
              <a:t> (pH), </a:t>
            </a:r>
            <a:r>
              <a:rPr lang="en-IE" sz="2200" b="1" dirty="0">
                <a:solidFill>
                  <a:srgbClr val="424242"/>
                </a:solidFill>
              </a:rPr>
              <a:t>moisture</a:t>
            </a:r>
            <a:r>
              <a:rPr lang="en-IE" sz="2200" dirty="0">
                <a:solidFill>
                  <a:srgbClr val="424242"/>
                </a:solidFill>
              </a:rPr>
              <a:t> (bacteria etc need water to grown), avoidance of </a:t>
            </a:r>
            <a:r>
              <a:rPr lang="en-IE" sz="2200" b="1" dirty="0">
                <a:solidFill>
                  <a:srgbClr val="424242"/>
                </a:solidFill>
              </a:rPr>
              <a:t>cross-contamination</a:t>
            </a:r>
            <a:r>
              <a:rPr lang="en-IE" sz="2200" dirty="0">
                <a:solidFill>
                  <a:srgbClr val="424242"/>
                </a:solidFill>
              </a:rPr>
              <a:t>, and enforcement of personal hygiene of food handlers. </a:t>
            </a:r>
          </a:p>
          <a:p>
            <a:pPr marL="12700" indent="-12700" algn="just">
              <a:lnSpc>
                <a:spcPts val="2340"/>
              </a:lnSpc>
              <a:spcBef>
                <a:spcPts val="0"/>
              </a:spcBef>
            </a:pPr>
            <a:r>
              <a:rPr lang="en-IE" sz="2200" dirty="0">
                <a:solidFill>
                  <a:srgbClr val="424242"/>
                </a:solidFill>
              </a:rPr>
              <a:t>Of the biological hazards, </a:t>
            </a:r>
            <a:r>
              <a:rPr lang="en-IE" sz="2200" b="1" dirty="0">
                <a:solidFill>
                  <a:srgbClr val="424242"/>
                </a:solidFill>
              </a:rPr>
              <a:t>bacteria</a:t>
            </a:r>
            <a:r>
              <a:rPr lang="en-IE" sz="2200" dirty="0">
                <a:solidFill>
                  <a:srgbClr val="424242"/>
                </a:solidFill>
              </a:rPr>
              <a:t> are the primary organism implicated in foodborne disease. Controlling the survival and growth rate of bacteria is are of primary concern to the food business operator. </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0" y="720951"/>
            <a:ext cx="2988913" cy="803654"/>
          </a:xfrm>
        </p:spPr>
        <p:txBody>
          <a:bodyPr/>
          <a:lstStyle/>
          <a:p>
            <a:r>
              <a:rPr lang="en-US" b="1" dirty="0">
                <a:solidFill>
                  <a:srgbClr val="E8A116"/>
                </a:solidFill>
              </a:rPr>
              <a:t>3.2 </a:t>
            </a:r>
          </a:p>
          <a:p>
            <a:r>
              <a:rPr lang="en-US" b="1" dirty="0">
                <a:solidFill>
                  <a:srgbClr val="E8A116"/>
                </a:solidFill>
              </a:rPr>
              <a:t>Foodborne Diseases</a:t>
            </a:r>
          </a:p>
          <a:p>
            <a:endParaRPr lang="en-US" b="1" dirty="0">
              <a:solidFill>
                <a:srgbClr val="E8A116"/>
              </a:solidFill>
            </a:endParaRP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a:off x="3123070" y="324587"/>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0F604C08-5D92-8A81-BE70-3BF0A9E0BBDF}"/>
              </a:ext>
            </a:extLst>
          </p:cNvPr>
          <p:cNvPicPr>
            <a:picLocks noChangeAspect="1"/>
          </p:cNvPicPr>
          <p:nvPr/>
        </p:nvPicPr>
        <p:blipFill rotWithShape="1">
          <a:blip r:embed="rId2"/>
          <a:srcRect l="8170" r="16255"/>
          <a:stretch/>
        </p:blipFill>
        <p:spPr>
          <a:xfrm>
            <a:off x="433953" y="2651906"/>
            <a:ext cx="2689117" cy="2838924"/>
          </a:xfrm>
          <a:prstGeom prst="roundRect">
            <a:avLst/>
          </a:prstGeom>
        </p:spPr>
      </p:pic>
    </p:spTree>
    <p:extLst>
      <p:ext uri="{BB962C8B-B14F-4D97-AF65-F5344CB8AC3E}">
        <p14:creationId xmlns:p14="http://schemas.microsoft.com/office/powerpoint/2010/main" val="19882144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3694929" y="761603"/>
            <a:ext cx="8077970" cy="5134019"/>
          </a:xfrm>
        </p:spPr>
        <p:txBody>
          <a:bodyPr/>
          <a:lstStyle/>
          <a:p>
            <a:pPr marL="342900" indent="-342900">
              <a:lnSpc>
                <a:spcPct val="100000"/>
              </a:lnSpc>
              <a:spcBef>
                <a:spcPts val="0"/>
              </a:spcBef>
              <a:buClr>
                <a:srgbClr val="E8A116"/>
              </a:buClr>
              <a:buFont typeface="Arial" panose="020B0604020202020204" pitchFamily="34" charset="0"/>
              <a:buChar char="•"/>
            </a:pPr>
            <a:r>
              <a:rPr lang="en-IE" dirty="0">
                <a:solidFill>
                  <a:srgbClr val="424242"/>
                </a:solidFill>
              </a:rPr>
              <a:t>Assess </a:t>
            </a:r>
            <a:r>
              <a:rPr lang="en-IE" b="1" dirty="0">
                <a:solidFill>
                  <a:srgbClr val="424242"/>
                </a:solidFill>
              </a:rPr>
              <a:t>health &amp; safety </a:t>
            </a:r>
            <a:r>
              <a:rPr lang="en-IE" dirty="0">
                <a:solidFill>
                  <a:srgbClr val="424242"/>
                </a:solidFill>
              </a:rPr>
              <a:t>issues working in an urban agriculture environment</a:t>
            </a:r>
          </a:p>
          <a:p>
            <a:pPr marL="342900" indent="-342900">
              <a:lnSpc>
                <a:spcPct val="100000"/>
              </a:lnSpc>
              <a:spcBef>
                <a:spcPts val="0"/>
              </a:spcBef>
              <a:buClr>
                <a:srgbClr val="E8A116"/>
              </a:buClr>
              <a:buFont typeface="Arial" panose="020B0604020202020204" pitchFamily="34" charset="0"/>
              <a:buChar char="•"/>
            </a:pPr>
            <a:r>
              <a:rPr lang="en-IE" dirty="0">
                <a:solidFill>
                  <a:srgbClr val="424242"/>
                </a:solidFill>
              </a:rPr>
              <a:t>Apply </a:t>
            </a:r>
            <a:r>
              <a:rPr lang="en-IE" b="1" dirty="0">
                <a:solidFill>
                  <a:srgbClr val="424242"/>
                </a:solidFill>
              </a:rPr>
              <a:t>agricultural practices </a:t>
            </a:r>
            <a:r>
              <a:rPr lang="en-IE" dirty="0">
                <a:solidFill>
                  <a:srgbClr val="424242"/>
                </a:solidFill>
              </a:rPr>
              <a:t>that also provide a positive social impact on individuals and communities in disadvantaged urban areas</a:t>
            </a:r>
          </a:p>
          <a:p>
            <a:pPr marL="342900" indent="-342900">
              <a:lnSpc>
                <a:spcPct val="100000"/>
              </a:lnSpc>
              <a:spcBef>
                <a:spcPts val="0"/>
              </a:spcBef>
              <a:buClr>
                <a:srgbClr val="E8A116"/>
              </a:buClr>
              <a:buFont typeface="Arial" panose="020B0604020202020204" pitchFamily="34" charset="0"/>
              <a:buChar char="•"/>
            </a:pPr>
            <a:r>
              <a:rPr lang="en-IE" dirty="0">
                <a:solidFill>
                  <a:srgbClr val="424242"/>
                </a:solidFill>
              </a:rPr>
              <a:t>Implement best practices and inputs to improve </a:t>
            </a:r>
            <a:r>
              <a:rPr lang="en-IE" b="1" dirty="0">
                <a:solidFill>
                  <a:srgbClr val="424242"/>
                </a:solidFill>
              </a:rPr>
              <a:t>soil health </a:t>
            </a:r>
            <a:r>
              <a:rPr lang="en-IE" dirty="0">
                <a:solidFill>
                  <a:srgbClr val="424242"/>
                </a:solidFill>
              </a:rPr>
              <a:t>and produce economically and ecologically viable products </a:t>
            </a:r>
          </a:p>
          <a:p>
            <a:pPr marL="342900" indent="-342900">
              <a:lnSpc>
                <a:spcPct val="100000"/>
              </a:lnSpc>
              <a:spcBef>
                <a:spcPts val="0"/>
              </a:spcBef>
              <a:buClr>
                <a:srgbClr val="E8A116"/>
              </a:buClr>
              <a:buFont typeface="Arial" panose="020B0604020202020204" pitchFamily="34" charset="0"/>
              <a:buChar char="•"/>
            </a:pPr>
            <a:r>
              <a:rPr lang="en-IE" dirty="0">
                <a:solidFill>
                  <a:srgbClr val="424242"/>
                </a:solidFill>
              </a:rPr>
              <a:t>Implement urban soil remediation and </a:t>
            </a:r>
            <a:r>
              <a:rPr lang="en-IE" b="1" dirty="0">
                <a:solidFill>
                  <a:srgbClr val="424242"/>
                </a:solidFill>
              </a:rPr>
              <a:t>soil restoration</a:t>
            </a:r>
          </a:p>
          <a:p>
            <a:pPr marL="342900" indent="-342900">
              <a:lnSpc>
                <a:spcPct val="100000"/>
              </a:lnSpc>
              <a:spcBef>
                <a:spcPts val="0"/>
              </a:spcBef>
              <a:buClr>
                <a:srgbClr val="E8A116"/>
              </a:buClr>
              <a:buFont typeface="Arial" panose="020B0604020202020204" pitchFamily="34" charset="0"/>
              <a:buChar char="•"/>
            </a:pPr>
            <a:r>
              <a:rPr lang="en-IE" dirty="0">
                <a:solidFill>
                  <a:srgbClr val="424242"/>
                </a:solidFill>
              </a:rPr>
              <a:t>Understand how </a:t>
            </a:r>
            <a:r>
              <a:rPr lang="en-IE" b="1" dirty="0">
                <a:solidFill>
                  <a:srgbClr val="424242"/>
                </a:solidFill>
              </a:rPr>
              <a:t>temperate climate </a:t>
            </a:r>
            <a:r>
              <a:rPr lang="en-IE" dirty="0">
                <a:solidFill>
                  <a:srgbClr val="424242"/>
                </a:solidFill>
              </a:rPr>
              <a:t>affects the major food and flower producing plant families commonly found in Europe</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1" y="761603"/>
            <a:ext cx="3158477" cy="803654"/>
          </a:xfrm>
        </p:spPr>
        <p:txBody>
          <a:bodyPr/>
          <a:lstStyle/>
          <a:p>
            <a:r>
              <a:rPr lang="en-US" b="1" dirty="0">
                <a:solidFill>
                  <a:srgbClr val="E8A116"/>
                </a:solidFill>
              </a:rPr>
              <a:t>1.2 Learning Outcomes</a:t>
            </a:r>
          </a:p>
        </p:txBody>
      </p:sp>
      <p:sp>
        <p:nvSpPr>
          <p:cNvPr id="2" name="Text Placeholder 4">
            <a:extLst>
              <a:ext uri="{FF2B5EF4-FFF2-40B4-BE49-F238E27FC236}">
                <a16:creationId xmlns:a16="http://schemas.microsoft.com/office/drawing/2014/main" id="{6266AA1A-47B8-B156-7FA3-7D73B249F0E5}"/>
              </a:ext>
            </a:extLst>
          </p:cNvPr>
          <p:cNvSpPr txBox="1">
            <a:spLocks/>
          </p:cNvSpPr>
          <p:nvPr/>
        </p:nvSpPr>
        <p:spPr>
          <a:xfrm>
            <a:off x="715255" y="2011283"/>
            <a:ext cx="2269372" cy="19455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8657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875" indent="-15875"/>
            <a:r>
              <a:rPr lang="en-IE" sz="2600" i="1" dirty="0">
                <a:solidFill>
                  <a:srgbClr val="424242"/>
                </a:solidFill>
              </a:rPr>
              <a:t>On completion of this course, the trainer should be               able to:</a:t>
            </a:r>
          </a:p>
          <a:p>
            <a:pPr marL="15875" indent="-15875"/>
            <a:endParaRPr lang="en-IE" sz="2600" dirty="0">
              <a:solidFill>
                <a:srgbClr val="424242"/>
              </a:solidFill>
            </a:endParaRPr>
          </a:p>
        </p:txBody>
      </p:sp>
      <p:cxnSp>
        <p:nvCxnSpPr>
          <p:cNvPr id="3" name="Straight Connector 2">
            <a:extLst>
              <a:ext uri="{FF2B5EF4-FFF2-40B4-BE49-F238E27FC236}">
                <a16:creationId xmlns:a16="http://schemas.microsoft.com/office/drawing/2014/main" id="{72A3F91D-4AA1-E156-AD07-E47BDA88F647}"/>
              </a:ext>
            </a:extLst>
          </p:cNvPr>
          <p:cNvCxnSpPr>
            <a:cxnSpLocks/>
          </p:cNvCxnSpPr>
          <p:nvPr/>
        </p:nvCxnSpPr>
        <p:spPr>
          <a:xfrm>
            <a:off x="3107689" y="315577"/>
            <a:ext cx="0" cy="4482267"/>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4A3B9697-893C-1713-0427-24BE27AB24B4}"/>
              </a:ext>
            </a:extLst>
          </p:cNvPr>
          <p:cNvGrpSpPr/>
          <p:nvPr/>
        </p:nvGrpSpPr>
        <p:grpSpPr>
          <a:xfrm>
            <a:off x="2727451" y="4882206"/>
            <a:ext cx="789352" cy="789216"/>
            <a:chOff x="3258209" y="1217582"/>
            <a:chExt cx="4712093" cy="4711281"/>
          </a:xfrm>
          <a:solidFill>
            <a:srgbClr val="296B5F"/>
          </a:solidFill>
        </p:grpSpPr>
        <p:sp>
          <p:nvSpPr>
            <p:cNvPr id="7" name="Freeform 31">
              <a:extLst>
                <a:ext uri="{FF2B5EF4-FFF2-40B4-BE49-F238E27FC236}">
                  <a16:creationId xmlns:a16="http://schemas.microsoft.com/office/drawing/2014/main" id="{2BC0960B-BAAF-3382-9963-6EE82F55A859}"/>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E8A116"/>
            </a:solidFill>
            <a:ln w="9514" cap="flat">
              <a:noFill/>
              <a:prstDash val="solid"/>
              <a:miter/>
            </a:ln>
          </p:spPr>
          <p:txBody>
            <a:bodyPr rtlCol="0" anchor="ctr"/>
            <a:lstStyle/>
            <a:p>
              <a:endParaRPr lang="en-US"/>
            </a:p>
          </p:txBody>
        </p:sp>
        <p:sp>
          <p:nvSpPr>
            <p:cNvPr id="8" name="Freeform 32">
              <a:extLst>
                <a:ext uri="{FF2B5EF4-FFF2-40B4-BE49-F238E27FC236}">
                  <a16:creationId xmlns:a16="http://schemas.microsoft.com/office/drawing/2014/main" id="{A16BA56E-A00D-4697-0907-92458CBF0148}"/>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E8A116"/>
            </a:solidFill>
            <a:ln w="9514" cap="flat">
              <a:noFill/>
              <a:prstDash val="solid"/>
              <a:miter/>
            </a:ln>
          </p:spPr>
          <p:txBody>
            <a:bodyPr rtlCol="0" anchor="ctr"/>
            <a:lstStyle/>
            <a:p>
              <a:endParaRPr lang="en-US" dirty="0"/>
            </a:p>
          </p:txBody>
        </p:sp>
        <p:grpSp>
          <p:nvGrpSpPr>
            <p:cNvPr id="9" name="Group 8">
              <a:extLst>
                <a:ext uri="{FF2B5EF4-FFF2-40B4-BE49-F238E27FC236}">
                  <a16:creationId xmlns:a16="http://schemas.microsoft.com/office/drawing/2014/main" id="{A8096BC7-10C3-3BA3-7F15-F724EDA52321}"/>
                </a:ext>
              </a:extLst>
            </p:cNvPr>
            <p:cNvGrpSpPr/>
            <p:nvPr/>
          </p:nvGrpSpPr>
          <p:grpSpPr>
            <a:xfrm>
              <a:off x="3258209" y="1217582"/>
              <a:ext cx="4712093" cy="4711281"/>
              <a:chOff x="3258209" y="1217582"/>
              <a:chExt cx="4712093" cy="4711281"/>
            </a:xfrm>
            <a:grpFill/>
          </p:grpSpPr>
          <p:sp>
            <p:nvSpPr>
              <p:cNvPr id="10" name="Freeform 16">
                <a:extLst>
                  <a:ext uri="{FF2B5EF4-FFF2-40B4-BE49-F238E27FC236}">
                    <a16:creationId xmlns:a16="http://schemas.microsoft.com/office/drawing/2014/main" id="{7650332D-C0F2-3D13-B2DF-3C1169E92971}"/>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p>
            </p:txBody>
          </p:sp>
          <p:sp>
            <p:nvSpPr>
              <p:cNvPr id="11" name="Freeform 18">
                <a:extLst>
                  <a:ext uri="{FF2B5EF4-FFF2-40B4-BE49-F238E27FC236}">
                    <a16:creationId xmlns:a16="http://schemas.microsoft.com/office/drawing/2014/main" id="{289DCB9C-BD9B-9028-3BAF-8A52485BF407}"/>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p>
            </p:txBody>
          </p:sp>
          <p:sp>
            <p:nvSpPr>
              <p:cNvPr id="12" name="Freeform 19">
                <a:extLst>
                  <a:ext uri="{FF2B5EF4-FFF2-40B4-BE49-F238E27FC236}">
                    <a16:creationId xmlns:a16="http://schemas.microsoft.com/office/drawing/2014/main" id="{4CD175CB-407B-475C-240E-2CA9C5E54880}"/>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p>
            </p:txBody>
          </p:sp>
          <p:sp>
            <p:nvSpPr>
              <p:cNvPr id="13" name="Freeform 20">
                <a:extLst>
                  <a:ext uri="{FF2B5EF4-FFF2-40B4-BE49-F238E27FC236}">
                    <a16:creationId xmlns:a16="http://schemas.microsoft.com/office/drawing/2014/main" id="{D81CD108-5AB1-0814-EA21-F2C1344C57E7}"/>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p>
            </p:txBody>
          </p:sp>
          <p:sp>
            <p:nvSpPr>
              <p:cNvPr id="14" name="Freeform 21">
                <a:extLst>
                  <a:ext uri="{FF2B5EF4-FFF2-40B4-BE49-F238E27FC236}">
                    <a16:creationId xmlns:a16="http://schemas.microsoft.com/office/drawing/2014/main" id="{2194DCCB-96AD-5573-A91F-9DC1C58DF64E}"/>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15" name="Freeform 22">
                <a:extLst>
                  <a:ext uri="{FF2B5EF4-FFF2-40B4-BE49-F238E27FC236}">
                    <a16:creationId xmlns:a16="http://schemas.microsoft.com/office/drawing/2014/main" id="{1CA4865D-3B2D-E496-BD0A-2DB8C4F3B6DB}"/>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16" name="Freeform 23">
                <a:extLst>
                  <a:ext uri="{FF2B5EF4-FFF2-40B4-BE49-F238E27FC236}">
                    <a16:creationId xmlns:a16="http://schemas.microsoft.com/office/drawing/2014/main" id="{ED279027-16B5-86AF-A873-CAD68858E8C6}"/>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p>
            </p:txBody>
          </p:sp>
          <p:sp>
            <p:nvSpPr>
              <p:cNvPr id="17" name="Freeform 24">
                <a:extLst>
                  <a:ext uri="{FF2B5EF4-FFF2-40B4-BE49-F238E27FC236}">
                    <a16:creationId xmlns:a16="http://schemas.microsoft.com/office/drawing/2014/main" id="{B896F235-B8D3-C192-B23B-548E36EF7EC7}"/>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18" name="Freeform 25">
                <a:extLst>
                  <a:ext uri="{FF2B5EF4-FFF2-40B4-BE49-F238E27FC236}">
                    <a16:creationId xmlns:a16="http://schemas.microsoft.com/office/drawing/2014/main" id="{0069C247-52E8-FDAE-469E-BB4268C311E3}"/>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19" name="Freeform 26">
                <a:extLst>
                  <a:ext uri="{FF2B5EF4-FFF2-40B4-BE49-F238E27FC236}">
                    <a16:creationId xmlns:a16="http://schemas.microsoft.com/office/drawing/2014/main" id="{919425F7-AB84-DED3-26A6-A71A0E6FD0B3}"/>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p>
            </p:txBody>
          </p:sp>
          <p:sp>
            <p:nvSpPr>
              <p:cNvPr id="20" name="Freeform 27">
                <a:extLst>
                  <a:ext uri="{FF2B5EF4-FFF2-40B4-BE49-F238E27FC236}">
                    <a16:creationId xmlns:a16="http://schemas.microsoft.com/office/drawing/2014/main" id="{2A3484C4-E489-107A-AB41-B984E981055C}"/>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p>
            </p:txBody>
          </p:sp>
          <p:sp>
            <p:nvSpPr>
              <p:cNvPr id="21" name="Freeform 28">
                <a:extLst>
                  <a:ext uri="{FF2B5EF4-FFF2-40B4-BE49-F238E27FC236}">
                    <a16:creationId xmlns:a16="http://schemas.microsoft.com/office/drawing/2014/main" id="{BAA5F073-AE53-5D74-3BB2-3639AA4D2DA9}"/>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p>
            </p:txBody>
          </p:sp>
          <p:sp>
            <p:nvSpPr>
              <p:cNvPr id="22" name="Freeform 29">
                <a:extLst>
                  <a:ext uri="{FF2B5EF4-FFF2-40B4-BE49-F238E27FC236}">
                    <a16:creationId xmlns:a16="http://schemas.microsoft.com/office/drawing/2014/main" id="{D4750043-F203-F5BD-5D56-D7E428E2114F}"/>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p>
            </p:txBody>
          </p:sp>
          <p:sp>
            <p:nvSpPr>
              <p:cNvPr id="23" name="Freeform 30">
                <a:extLst>
                  <a:ext uri="{FF2B5EF4-FFF2-40B4-BE49-F238E27FC236}">
                    <a16:creationId xmlns:a16="http://schemas.microsoft.com/office/drawing/2014/main" id="{318376C7-1015-1047-7DFB-A2D9AC734D44}"/>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9335636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3475667" y="763789"/>
            <a:ext cx="8100833" cy="5134019"/>
          </a:xfrm>
        </p:spPr>
        <p:txBody>
          <a:bodyPr/>
          <a:lstStyle/>
          <a:p>
            <a:pPr marL="12700" indent="-12700" algn="just">
              <a:lnSpc>
                <a:spcPts val="2340"/>
              </a:lnSpc>
              <a:spcBef>
                <a:spcPts val="0"/>
              </a:spcBef>
            </a:pPr>
            <a:r>
              <a:rPr lang="en-IE" sz="2200" dirty="0">
                <a:solidFill>
                  <a:srgbClr val="424242"/>
                </a:solidFill>
              </a:rPr>
              <a:t>People get sick either by </a:t>
            </a:r>
            <a:r>
              <a:rPr lang="en-IE" sz="2200" b="1" dirty="0">
                <a:solidFill>
                  <a:srgbClr val="424242"/>
                </a:solidFill>
              </a:rPr>
              <a:t>eating</a:t>
            </a:r>
            <a:r>
              <a:rPr lang="en-IE" sz="2200" dirty="0">
                <a:solidFill>
                  <a:srgbClr val="424242"/>
                </a:solidFill>
              </a:rPr>
              <a:t> </a:t>
            </a:r>
            <a:r>
              <a:rPr lang="en-IE" sz="2200" b="1" dirty="0">
                <a:solidFill>
                  <a:srgbClr val="424242"/>
                </a:solidFill>
              </a:rPr>
              <a:t>bacteria/viruses</a:t>
            </a:r>
            <a:r>
              <a:rPr lang="en-IE" sz="2200" dirty="0">
                <a:solidFill>
                  <a:srgbClr val="424242"/>
                </a:solidFill>
              </a:rPr>
              <a:t> or by eating the </a:t>
            </a:r>
            <a:r>
              <a:rPr lang="en-IE" sz="2200" b="1" dirty="0">
                <a:solidFill>
                  <a:srgbClr val="424242"/>
                </a:solidFill>
              </a:rPr>
              <a:t>toxins</a:t>
            </a:r>
            <a:r>
              <a:rPr lang="en-IE" sz="2200" dirty="0">
                <a:solidFill>
                  <a:srgbClr val="424242"/>
                </a:solidFill>
              </a:rPr>
              <a:t> produced from bacteria. Some bacteria produce </a:t>
            </a:r>
            <a:r>
              <a:rPr lang="en-IE" sz="2200" b="1" dirty="0">
                <a:solidFill>
                  <a:srgbClr val="424242"/>
                </a:solidFill>
              </a:rPr>
              <a:t>spores</a:t>
            </a:r>
            <a:r>
              <a:rPr lang="en-IE" sz="2200" dirty="0">
                <a:solidFill>
                  <a:srgbClr val="424242"/>
                </a:solidFill>
              </a:rPr>
              <a:t> which are highly resistant to normal cooking temperatures (which is why canning works so well to preserve food). </a:t>
            </a:r>
          </a:p>
          <a:p>
            <a:pPr marL="12700" indent="-12700" algn="just">
              <a:lnSpc>
                <a:spcPts val="2340"/>
              </a:lnSpc>
              <a:spcBef>
                <a:spcPts val="0"/>
              </a:spcBef>
            </a:pPr>
            <a:endParaRPr lang="en-IE" sz="2200" dirty="0">
              <a:solidFill>
                <a:srgbClr val="424242"/>
              </a:solidFill>
            </a:endParaRPr>
          </a:p>
          <a:p>
            <a:pPr marL="12700" indent="-12700" algn="just">
              <a:lnSpc>
                <a:spcPts val="2340"/>
              </a:lnSpc>
              <a:spcBef>
                <a:spcPts val="0"/>
              </a:spcBef>
            </a:pPr>
            <a:endParaRPr lang="en-IE" sz="2200" dirty="0">
              <a:solidFill>
                <a:srgbClr val="424242"/>
              </a:solidFill>
            </a:endParaRPr>
          </a:p>
          <a:p>
            <a:pPr marL="12700" indent="-12700" algn="just">
              <a:lnSpc>
                <a:spcPts val="2340"/>
              </a:lnSpc>
              <a:spcBef>
                <a:spcPts val="0"/>
              </a:spcBef>
            </a:pPr>
            <a:r>
              <a:rPr lang="en-IE" sz="2200" b="1" dirty="0">
                <a:solidFill>
                  <a:srgbClr val="296B5F"/>
                </a:solidFill>
              </a:rPr>
              <a:t>Food poisoning is usually caused by: </a:t>
            </a:r>
          </a:p>
          <a:p>
            <a:pPr marL="12700" indent="-12700" algn="just">
              <a:lnSpc>
                <a:spcPts val="2340"/>
              </a:lnSpc>
              <a:spcBef>
                <a:spcPts val="0"/>
              </a:spcBef>
            </a:pPr>
            <a:endParaRPr lang="en-IE" sz="2200" dirty="0">
              <a:solidFill>
                <a:srgbClr val="424242"/>
              </a:solidFill>
            </a:endParaRPr>
          </a:p>
          <a:p>
            <a:pPr marL="12700" indent="-12700" algn="just">
              <a:lnSpc>
                <a:spcPts val="2340"/>
              </a:lnSpc>
              <a:spcBef>
                <a:spcPts val="0"/>
              </a:spcBef>
            </a:pPr>
            <a:r>
              <a:rPr lang="en-IE" sz="2200" b="1" dirty="0">
                <a:solidFill>
                  <a:srgbClr val="424242"/>
                </a:solidFill>
              </a:rPr>
              <a:t>Campylobacter</a:t>
            </a:r>
            <a:r>
              <a:rPr lang="en-IE" sz="2200" dirty="0">
                <a:solidFill>
                  <a:srgbClr val="424242"/>
                </a:solidFill>
              </a:rPr>
              <a:t> bacteria, </a:t>
            </a:r>
            <a:r>
              <a:rPr lang="en-IE" sz="2200" b="1" dirty="0">
                <a:solidFill>
                  <a:srgbClr val="424242"/>
                </a:solidFill>
              </a:rPr>
              <a:t>Salmonella</a:t>
            </a:r>
            <a:r>
              <a:rPr lang="en-IE" sz="2200" dirty="0">
                <a:solidFill>
                  <a:srgbClr val="424242"/>
                </a:solidFill>
              </a:rPr>
              <a:t> bacteria, </a:t>
            </a:r>
            <a:r>
              <a:rPr lang="en-IE" sz="2200" b="1" dirty="0">
                <a:solidFill>
                  <a:srgbClr val="424242"/>
                </a:solidFill>
              </a:rPr>
              <a:t>Listeria</a:t>
            </a:r>
            <a:r>
              <a:rPr lang="en-IE" sz="2200" dirty="0">
                <a:solidFill>
                  <a:srgbClr val="424242"/>
                </a:solidFill>
              </a:rPr>
              <a:t> bacteria, </a:t>
            </a:r>
            <a:r>
              <a:rPr lang="en-IE" sz="2200" b="1" dirty="0">
                <a:solidFill>
                  <a:srgbClr val="424242"/>
                </a:solidFill>
              </a:rPr>
              <a:t>E. coli </a:t>
            </a:r>
            <a:r>
              <a:rPr lang="en-IE" sz="2200" dirty="0">
                <a:solidFill>
                  <a:srgbClr val="424242"/>
                </a:solidFill>
              </a:rPr>
              <a:t>bacteria and </a:t>
            </a:r>
            <a:r>
              <a:rPr lang="en-IE" sz="2200" b="1" dirty="0">
                <a:solidFill>
                  <a:srgbClr val="424242"/>
                </a:solidFill>
              </a:rPr>
              <a:t>Norovirus</a:t>
            </a:r>
            <a:r>
              <a:rPr lang="en-IE" sz="2200" dirty="0">
                <a:solidFill>
                  <a:srgbClr val="424242"/>
                </a:solidFill>
              </a:rPr>
              <a:t>. </a:t>
            </a:r>
          </a:p>
          <a:p>
            <a:pPr marL="12700" indent="-12700" algn="just">
              <a:lnSpc>
                <a:spcPts val="2340"/>
              </a:lnSpc>
              <a:spcBef>
                <a:spcPts val="0"/>
              </a:spcBef>
            </a:pPr>
            <a:endParaRPr lang="en-IE" sz="2200" dirty="0">
              <a:solidFill>
                <a:srgbClr val="424242"/>
              </a:solidFill>
            </a:endParaRPr>
          </a:p>
          <a:p>
            <a:pPr marL="12700" indent="-12700" algn="just">
              <a:lnSpc>
                <a:spcPts val="2340"/>
              </a:lnSpc>
              <a:spcBef>
                <a:spcPts val="0"/>
              </a:spcBef>
            </a:pPr>
            <a:r>
              <a:rPr lang="en-IE" sz="2200" dirty="0">
                <a:solidFill>
                  <a:srgbClr val="424242"/>
                </a:solidFill>
              </a:rPr>
              <a:t>Other bacteria include: Clostridium </a:t>
            </a:r>
            <a:r>
              <a:rPr lang="en-IE" sz="2200" dirty="0" err="1">
                <a:solidFill>
                  <a:srgbClr val="424242"/>
                </a:solidFill>
              </a:rPr>
              <a:t>perfringens</a:t>
            </a:r>
            <a:r>
              <a:rPr lang="en-IE" sz="2200" dirty="0">
                <a:solidFill>
                  <a:srgbClr val="424242"/>
                </a:solidFill>
              </a:rPr>
              <a:t>, Clostridium botulinum, Staphylococcus aureus, </a:t>
            </a:r>
            <a:r>
              <a:rPr lang="en-IE" sz="2200" dirty="0" err="1">
                <a:solidFill>
                  <a:srgbClr val="424242"/>
                </a:solidFill>
              </a:rPr>
              <a:t>Bascillus</a:t>
            </a:r>
            <a:r>
              <a:rPr lang="en-IE" sz="2200" dirty="0">
                <a:solidFill>
                  <a:srgbClr val="424242"/>
                </a:solidFill>
              </a:rPr>
              <a:t> cereus, </a:t>
            </a:r>
            <a:r>
              <a:rPr lang="en-IE" sz="2200" dirty="0" err="1">
                <a:solidFill>
                  <a:srgbClr val="424242"/>
                </a:solidFill>
              </a:rPr>
              <a:t>Cronobacter</a:t>
            </a:r>
            <a:r>
              <a:rPr lang="en-IE" sz="2200" dirty="0">
                <a:solidFill>
                  <a:srgbClr val="424242"/>
                </a:solidFill>
              </a:rPr>
              <a:t> as well as Hepatitis A virus. </a:t>
            </a:r>
          </a:p>
          <a:p>
            <a:pPr marL="12700" indent="-12700" algn="just">
              <a:lnSpc>
                <a:spcPts val="2340"/>
              </a:lnSpc>
              <a:spcBef>
                <a:spcPts val="0"/>
              </a:spcBef>
            </a:pPr>
            <a:endParaRPr lang="en-IE" sz="2200" dirty="0">
              <a:solidFill>
                <a:srgbClr val="424242"/>
              </a:solidFill>
            </a:endParaRPr>
          </a:p>
          <a:p>
            <a:pPr marL="12700" indent="-12700" algn="just">
              <a:lnSpc>
                <a:spcPts val="2340"/>
              </a:lnSpc>
              <a:spcBef>
                <a:spcPts val="0"/>
              </a:spcBef>
            </a:pPr>
            <a:r>
              <a:rPr lang="en-IE" sz="2200" dirty="0">
                <a:solidFill>
                  <a:srgbClr val="424242"/>
                </a:solidFill>
              </a:rPr>
              <a:t>They very often severely affect </a:t>
            </a:r>
            <a:r>
              <a:rPr lang="en-IE" sz="2200" b="1" dirty="0">
                <a:solidFill>
                  <a:srgbClr val="424242"/>
                </a:solidFill>
              </a:rPr>
              <a:t>vulnerable groups </a:t>
            </a:r>
            <a:r>
              <a:rPr lang="en-IE" sz="2200" dirty="0">
                <a:solidFill>
                  <a:srgbClr val="424242"/>
                </a:solidFill>
              </a:rPr>
              <a:t>such as infants, the elderly, pregnant women and Immunocompromised individuals. </a:t>
            </a: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a:off x="3123070" y="324587"/>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43" name="Graphic 3">
            <a:extLst>
              <a:ext uri="{FF2B5EF4-FFF2-40B4-BE49-F238E27FC236}">
                <a16:creationId xmlns:a16="http://schemas.microsoft.com/office/drawing/2014/main" id="{2B53BE83-F059-F15B-DCD0-E4AF14761C3A}"/>
              </a:ext>
            </a:extLst>
          </p:cNvPr>
          <p:cNvGrpSpPr/>
          <p:nvPr/>
        </p:nvGrpSpPr>
        <p:grpSpPr>
          <a:xfrm>
            <a:off x="2132357" y="4823006"/>
            <a:ext cx="1073455" cy="1074802"/>
            <a:chOff x="6601914" y="3685068"/>
            <a:chExt cx="1090935" cy="1092304"/>
          </a:xfrm>
          <a:solidFill>
            <a:srgbClr val="296B5F"/>
          </a:solidFill>
        </p:grpSpPr>
        <p:sp>
          <p:nvSpPr>
            <p:cNvPr id="44" name="Freeform 43">
              <a:extLst>
                <a:ext uri="{FF2B5EF4-FFF2-40B4-BE49-F238E27FC236}">
                  <a16:creationId xmlns:a16="http://schemas.microsoft.com/office/drawing/2014/main" id="{C731375D-08D3-503E-AB3D-05A0DA685E6A}"/>
                </a:ext>
              </a:extLst>
            </p:cNvPr>
            <p:cNvSpPr/>
            <p:nvPr/>
          </p:nvSpPr>
          <p:spPr>
            <a:xfrm>
              <a:off x="7504284" y="3891461"/>
              <a:ext cx="49369" cy="469012"/>
            </a:xfrm>
            <a:custGeom>
              <a:avLst/>
              <a:gdLst>
                <a:gd name="connsiteX0" fmla="*/ -1 w 49369"/>
                <a:gd name="connsiteY0" fmla="*/ 0 h 469012"/>
                <a:gd name="connsiteX1" fmla="*/ 49369 w 49369"/>
                <a:gd name="connsiteY1" fmla="*/ 0 h 469012"/>
                <a:gd name="connsiteX2" fmla="*/ 49369 w 49369"/>
                <a:gd name="connsiteY2" fmla="*/ 469012 h 469012"/>
                <a:gd name="connsiteX3" fmla="*/ -1 w 49369"/>
                <a:gd name="connsiteY3" fmla="*/ 469012 h 469012"/>
              </a:gdLst>
              <a:ahLst/>
              <a:cxnLst>
                <a:cxn ang="0">
                  <a:pos x="connsiteX0" y="connsiteY0"/>
                </a:cxn>
                <a:cxn ang="0">
                  <a:pos x="connsiteX1" y="connsiteY1"/>
                </a:cxn>
                <a:cxn ang="0">
                  <a:pos x="connsiteX2" y="connsiteY2"/>
                </a:cxn>
                <a:cxn ang="0">
                  <a:pos x="connsiteX3" y="connsiteY3"/>
                </a:cxn>
              </a:cxnLst>
              <a:rect l="l" t="t" r="r" b="b"/>
              <a:pathLst>
                <a:path w="49369" h="469012">
                  <a:moveTo>
                    <a:pt x="-1" y="0"/>
                  </a:moveTo>
                  <a:lnTo>
                    <a:pt x="49369" y="0"/>
                  </a:lnTo>
                  <a:lnTo>
                    <a:pt x="49369" y="469012"/>
                  </a:lnTo>
                  <a:lnTo>
                    <a:pt x="-1" y="469012"/>
                  </a:lnTo>
                  <a:close/>
                </a:path>
              </a:pathLst>
            </a:custGeom>
            <a:solidFill>
              <a:srgbClr val="E8A116"/>
            </a:solidFill>
            <a:ln w="27426"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C6E3B8D4-5758-91A0-B2B1-F1E0D022872E}"/>
                </a:ext>
              </a:extLst>
            </p:cNvPr>
            <p:cNvSpPr/>
            <p:nvPr/>
          </p:nvSpPr>
          <p:spPr>
            <a:xfrm>
              <a:off x="6708882" y="3822892"/>
              <a:ext cx="230392" cy="255076"/>
            </a:xfrm>
            <a:custGeom>
              <a:avLst/>
              <a:gdLst>
                <a:gd name="connsiteX0" fmla="*/ -1 w 230392"/>
                <a:gd name="connsiteY0" fmla="*/ 0 h 255076"/>
                <a:gd name="connsiteX1" fmla="*/ 230392 w 230392"/>
                <a:gd name="connsiteY1" fmla="*/ 0 h 255076"/>
                <a:gd name="connsiteX2" fmla="*/ 230392 w 230392"/>
                <a:gd name="connsiteY2" fmla="*/ 255077 h 255076"/>
                <a:gd name="connsiteX3" fmla="*/ -1 w 230392"/>
                <a:gd name="connsiteY3" fmla="*/ 255077 h 255076"/>
              </a:gdLst>
              <a:ahLst/>
              <a:cxnLst>
                <a:cxn ang="0">
                  <a:pos x="connsiteX0" y="connsiteY0"/>
                </a:cxn>
                <a:cxn ang="0">
                  <a:pos x="connsiteX1" y="connsiteY1"/>
                </a:cxn>
                <a:cxn ang="0">
                  <a:pos x="connsiteX2" y="connsiteY2"/>
                </a:cxn>
                <a:cxn ang="0">
                  <a:pos x="connsiteX3" y="connsiteY3"/>
                </a:cxn>
              </a:cxnLst>
              <a:rect l="l" t="t" r="r" b="b"/>
              <a:pathLst>
                <a:path w="230392" h="255076">
                  <a:moveTo>
                    <a:pt x="-1" y="0"/>
                  </a:moveTo>
                  <a:lnTo>
                    <a:pt x="230392" y="0"/>
                  </a:lnTo>
                  <a:lnTo>
                    <a:pt x="230392" y="255077"/>
                  </a:lnTo>
                  <a:lnTo>
                    <a:pt x="-1" y="255077"/>
                  </a:lnTo>
                  <a:close/>
                </a:path>
              </a:pathLst>
            </a:custGeom>
            <a:solidFill>
              <a:srgbClr val="E8A116"/>
            </a:solidFill>
            <a:ln w="27426" cap="flat">
              <a:noFill/>
              <a:prstDash val="solid"/>
              <a:miter/>
            </a:ln>
          </p:spPr>
          <p:txBody>
            <a:bodyPr rtlCol="0" anchor="ctr"/>
            <a:lstStyle/>
            <a:p>
              <a:endParaRPr lang="en-US"/>
            </a:p>
          </p:txBody>
        </p:sp>
        <p:grpSp>
          <p:nvGrpSpPr>
            <p:cNvPr id="46" name="Graphic 3">
              <a:extLst>
                <a:ext uri="{FF2B5EF4-FFF2-40B4-BE49-F238E27FC236}">
                  <a16:creationId xmlns:a16="http://schemas.microsoft.com/office/drawing/2014/main" id="{926F50ED-AC4E-49A4-E74C-66EAEAF11196}"/>
                </a:ext>
              </a:extLst>
            </p:cNvPr>
            <p:cNvGrpSpPr/>
            <p:nvPr/>
          </p:nvGrpSpPr>
          <p:grpSpPr>
            <a:xfrm>
              <a:off x="6601914" y="3685068"/>
              <a:ext cx="1090935" cy="1092304"/>
              <a:chOff x="6601914" y="3685068"/>
              <a:chExt cx="1090935" cy="1092304"/>
            </a:xfrm>
            <a:grpFill/>
          </p:grpSpPr>
          <p:sp>
            <p:nvSpPr>
              <p:cNvPr id="47" name="Freeform 46">
                <a:extLst>
                  <a:ext uri="{FF2B5EF4-FFF2-40B4-BE49-F238E27FC236}">
                    <a16:creationId xmlns:a16="http://schemas.microsoft.com/office/drawing/2014/main" id="{B68AB357-CDDB-A3AE-CA14-D03D11197014}"/>
                  </a:ext>
                </a:extLst>
              </p:cNvPr>
              <p:cNvSpPr/>
              <p:nvPr/>
            </p:nvSpPr>
            <p:spPr>
              <a:xfrm>
                <a:off x="7136754" y="4173965"/>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6" y="21942"/>
                      <a:pt x="0" y="16457"/>
                      <a:pt x="0" y="10971"/>
                    </a:cubicBezTo>
                    <a:cubicBezTo>
                      <a:pt x="0" y="5485"/>
                      <a:pt x="5486" y="0"/>
                      <a:pt x="10970" y="0"/>
                    </a:cubicBezTo>
                    <a:cubicBezTo>
                      <a:pt x="19200"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779405A1-B906-188D-3931-23936526B7B1}"/>
                  </a:ext>
                </a:extLst>
              </p:cNvPr>
              <p:cNvSpPr/>
              <p:nvPr/>
            </p:nvSpPr>
            <p:spPr>
              <a:xfrm>
                <a:off x="7136754" y="4126625"/>
                <a:ext cx="21941" cy="22655"/>
              </a:xfrm>
              <a:custGeom>
                <a:avLst/>
                <a:gdLst>
                  <a:gd name="connsiteX0" fmla="*/ 21942 w 21941"/>
                  <a:gd name="connsiteY0" fmla="*/ 11684 h 22655"/>
                  <a:gd name="connsiteX1" fmla="*/ 10970 w 21941"/>
                  <a:gd name="connsiteY1" fmla="*/ 22656 h 22655"/>
                  <a:gd name="connsiteX2" fmla="*/ 0 w 21941"/>
                  <a:gd name="connsiteY2" fmla="*/ 11684 h 22655"/>
                  <a:gd name="connsiteX3" fmla="*/ 10970 w 21941"/>
                  <a:gd name="connsiteY3" fmla="*/ 714 h 22655"/>
                  <a:gd name="connsiteX4" fmla="*/ 21942 w 21941"/>
                  <a:gd name="connsiteY4" fmla="*/ 11684 h 22655"/>
                  <a:gd name="connsiteX5" fmla="*/ 21942 w 21941"/>
                  <a:gd name="connsiteY5" fmla="*/ 11684 h 22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2655">
                    <a:moveTo>
                      <a:pt x="21942" y="11684"/>
                    </a:moveTo>
                    <a:cubicBezTo>
                      <a:pt x="21942" y="17170"/>
                      <a:pt x="16456" y="22656"/>
                      <a:pt x="10970" y="22656"/>
                    </a:cubicBezTo>
                    <a:cubicBezTo>
                      <a:pt x="5486" y="22656"/>
                      <a:pt x="0" y="17170"/>
                      <a:pt x="0" y="11684"/>
                    </a:cubicBezTo>
                    <a:cubicBezTo>
                      <a:pt x="0" y="6199"/>
                      <a:pt x="5486" y="714"/>
                      <a:pt x="10970" y="714"/>
                    </a:cubicBezTo>
                    <a:cubicBezTo>
                      <a:pt x="19200" y="-2029"/>
                      <a:pt x="21942" y="3456"/>
                      <a:pt x="21942" y="11684"/>
                    </a:cubicBezTo>
                    <a:lnTo>
                      <a:pt x="21942" y="11684"/>
                    </a:lnTo>
                    <a:close/>
                  </a:path>
                </a:pathLst>
              </a:custGeom>
              <a:grpFill/>
              <a:ln w="27426" cap="flat">
                <a:noFill/>
                <a:prstDash val="solid"/>
                <a:miter/>
              </a:ln>
            </p:spPr>
            <p:txBody>
              <a:bodyPr rtlCol="0" anchor="ctr"/>
              <a:lstStyle/>
              <a:p>
                <a:endParaRPr lang="en-US"/>
              </a:p>
            </p:txBody>
          </p:sp>
          <p:grpSp>
            <p:nvGrpSpPr>
              <p:cNvPr id="49" name="Graphic 3">
                <a:extLst>
                  <a:ext uri="{FF2B5EF4-FFF2-40B4-BE49-F238E27FC236}">
                    <a16:creationId xmlns:a16="http://schemas.microsoft.com/office/drawing/2014/main" id="{53BE1551-110F-D193-0B44-9A283FFA2D8E}"/>
                  </a:ext>
                </a:extLst>
              </p:cNvPr>
              <p:cNvGrpSpPr/>
              <p:nvPr/>
            </p:nvGrpSpPr>
            <p:grpSpPr>
              <a:xfrm>
                <a:off x="6601914" y="3685068"/>
                <a:ext cx="1090935" cy="1092304"/>
                <a:chOff x="6601914" y="3685068"/>
                <a:chExt cx="1090935" cy="1092304"/>
              </a:xfrm>
              <a:grpFill/>
            </p:grpSpPr>
            <p:sp>
              <p:nvSpPr>
                <p:cNvPr id="70" name="Freeform 69">
                  <a:extLst>
                    <a:ext uri="{FF2B5EF4-FFF2-40B4-BE49-F238E27FC236}">
                      <a16:creationId xmlns:a16="http://schemas.microsoft.com/office/drawing/2014/main" id="{0CF2CBF5-2AF6-7A6D-1A3A-229BF915A6C1}"/>
                    </a:ext>
                  </a:extLst>
                </p:cNvPr>
                <p:cNvSpPr/>
                <p:nvPr/>
              </p:nvSpPr>
              <p:spPr>
                <a:xfrm>
                  <a:off x="7136754" y="4077969"/>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6" y="21942"/>
                        <a:pt x="0" y="16457"/>
                        <a:pt x="0" y="10971"/>
                      </a:cubicBezTo>
                      <a:cubicBezTo>
                        <a:pt x="0" y="5485"/>
                        <a:pt x="5486" y="0"/>
                        <a:pt x="10970" y="0"/>
                      </a:cubicBezTo>
                      <a:cubicBezTo>
                        <a:pt x="19200"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B688FCE2-A62B-9132-8846-F5AB89C66221}"/>
                    </a:ext>
                  </a:extLst>
                </p:cNvPr>
                <p:cNvSpPr/>
                <p:nvPr/>
              </p:nvSpPr>
              <p:spPr>
                <a:xfrm>
                  <a:off x="6601914" y="3685068"/>
                  <a:ext cx="1090935" cy="1092304"/>
                </a:xfrm>
                <a:custGeom>
                  <a:avLst/>
                  <a:gdLst>
                    <a:gd name="connsiteX0" fmla="*/ 1088879 w 1090935"/>
                    <a:gd name="connsiteY0" fmla="*/ 102168 h 1092304"/>
                    <a:gd name="connsiteX1" fmla="*/ 1028538 w 1090935"/>
                    <a:gd name="connsiteY1" fmla="*/ 6171 h 1092304"/>
                    <a:gd name="connsiteX2" fmla="*/ 1009338 w 1090935"/>
                    <a:gd name="connsiteY2" fmla="*/ 6171 h 1092304"/>
                    <a:gd name="connsiteX3" fmla="*/ 948997 w 1090935"/>
                    <a:gd name="connsiteY3" fmla="*/ 102168 h 1092304"/>
                    <a:gd name="connsiteX4" fmla="*/ 946255 w 1090935"/>
                    <a:gd name="connsiteY4" fmla="*/ 107654 h 1092304"/>
                    <a:gd name="connsiteX5" fmla="*/ 946255 w 1090935"/>
                    <a:gd name="connsiteY5" fmla="*/ 332560 h 1092304"/>
                    <a:gd name="connsiteX6" fmla="*/ 614379 w 1090935"/>
                    <a:gd name="connsiteY6" fmla="*/ 332560 h 1092304"/>
                    <a:gd name="connsiteX7" fmla="*/ 655520 w 1090935"/>
                    <a:gd name="connsiteY7" fmla="*/ 272219 h 1092304"/>
                    <a:gd name="connsiteX8" fmla="*/ 671978 w 1090935"/>
                    <a:gd name="connsiteY8" fmla="*/ 272219 h 1092304"/>
                    <a:gd name="connsiteX9" fmla="*/ 682948 w 1090935"/>
                    <a:gd name="connsiteY9" fmla="*/ 266733 h 1092304"/>
                    <a:gd name="connsiteX10" fmla="*/ 682948 w 1090935"/>
                    <a:gd name="connsiteY10" fmla="*/ 255762 h 1092304"/>
                    <a:gd name="connsiteX11" fmla="*/ 661006 w 1090935"/>
                    <a:gd name="connsiteY11" fmla="*/ 198164 h 1092304"/>
                    <a:gd name="connsiteX12" fmla="*/ 661006 w 1090935"/>
                    <a:gd name="connsiteY12" fmla="*/ 187193 h 1092304"/>
                    <a:gd name="connsiteX13" fmla="*/ 696662 w 1090935"/>
                    <a:gd name="connsiteY13" fmla="*/ 140567 h 1092304"/>
                    <a:gd name="connsiteX14" fmla="*/ 696662 w 1090935"/>
                    <a:gd name="connsiteY14" fmla="*/ 115881 h 1092304"/>
                    <a:gd name="connsiteX15" fmla="*/ 685692 w 1090935"/>
                    <a:gd name="connsiteY15" fmla="*/ 104911 h 1092304"/>
                    <a:gd name="connsiteX16" fmla="*/ 482726 w 1090935"/>
                    <a:gd name="connsiteY16" fmla="*/ 104911 h 1092304"/>
                    <a:gd name="connsiteX17" fmla="*/ 422385 w 1090935"/>
                    <a:gd name="connsiteY17" fmla="*/ 165251 h 1092304"/>
                    <a:gd name="connsiteX18" fmla="*/ 422385 w 1090935"/>
                    <a:gd name="connsiteY18" fmla="*/ 231078 h 1092304"/>
                    <a:gd name="connsiteX19" fmla="*/ 471756 w 1090935"/>
                    <a:gd name="connsiteY19" fmla="*/ 329817 h 1092304"/>
                    <a:gd name="connsiteX20" fmla="*/ 397701 w 1090935"/>
                    <a:gd name="connsiteY20" fmla="*/ 329817 h 1092304"/>
                    <a:gd name="connsiteX21" fmla="*/ 400443 w 1090935"/>
                    <a:gd name="connsiteY21" fmla="*/ 318846 h 1092304"/>
                    <a:gd name="connsiteX22" fmla="*/ 400443 w 1090935"/>
                    <a:gd name="connsiteY22" fmla="*/ 11657 h 1092304"/>
                    <a:gd name="connsiteX23" fmla="*/ 389473 w 1090935"/>
                    <a:gd name="connsiteY23" fmla="*/ 686 h 1092304"/>
                    <a:gd name="connsiteX24" fmla="*/ 10970 w 1090935"/>
                    <a:gd name="connsiteY24" fmla="*/ 686 h 1092304"/>
                    <a:gd name="connsiteX25" fmla="*/ 0 w 1090935"/>
                    <a:gd name="connsiteY25" fmla="*/ 11657 h 1092304"/>
                    <a:gd name="connsiteX26" fmla="*/ 0 w 1090935"/>
                    <a:gd name="connsiteY26" fmla="*/ 318846 h 1092304"/>
                    <a:gd name="connsiteX27" fmla="*/ 35656 w 1090935"/>
                    <a:gd name="connsiteY27" fmla="*/ 354502 h 1092304"/>
                    <a:gd name="connsiteX28" fmla="*/ 117939 w 1090935"/>
                    <a:gd name="connsiteY28" fmla="*/ 354502 h 1092304"/>
                    <a:gd name="connsiteX29" fmla="*/ 117939 w 1090935"/>
                    <a:gd name="connsiteY29" fmla="*/ 379187 h 1092304"/>
                    <a:gd name="connsiteX30" fmla="*/ 178280 w 1090935"/>
                    <a:gd name="connsiteY30" fmla="*/ 439527 h 1092304"/>
                    <a:gd name="connsiteX31" fmla="*/ 414157 w 1090935"/>
                    <a:gd name="connsiteY31" fmla="*/ 439527 h 1092304"/>
                    <a:gd name="connsiteX32" fmla="*/ 414157 w 1090935"/>
                    <a:gd name="connsiteY32" fmla="*/ 664434 h 1092304"/>
                    <a:gd name="connsiteX33" fmla="*/ 320904 w 1090935"/>
                    <a:gd name="connsiteY33" fmla="*/ 999051 h 1092304"/>
                    <a:gd name="connsiteX34" fmla="*/ 246849 w 1090935"/>
                    <a:gd name="connsiteY34" fmla="*/ 1081334 h 1092304"/>
                    <a:gd name="connsiteX35" fmla="*/ 257819 w 1090935"/>
                    <a:gd name="connsiteY35" fmla="*/ 1092305 h 1092304"/>
                    <a:gd name="connsiteX36" fmla="*/ 471756 w 1090935"/>
                    <a:gd name="connsiteY36" fmla="*/ 1092305 h 1092304"/>
                    <a:gd name="connsiteX37" fmla="*/ 482726 w 1090935"/>
                    <a:gd name="connsiteY37" fmla="*/ 1081334 h 1092304"/>
                    <a:gd name="connsiteX38" fmla="*/ 482726 w 1090935"/>
                    <a:gd name="connsiteY38" fmla="*/ 1010022 h 1092304"/>
                    <a:gd name="connsiteX39" fmla="*/ 543068 w 1090935"/>
                    <a:gd name="connsiteY39" fmla="*/ 774144 h 1092304"/>
                    <a:gd name="connsiteX40" fmla="*/ 603409 w 1090935"/>
                    <a:gd name="connsiteY40" fmla="*/ 1010022 h 1092304"/>
                    <a:gd name="connsiteX41" fmla="*/ 603409 w 1090935"/>
                    <a:gd name="connsiteY41" fmla="*/ 1078591 h 1092304"/>
                    <a:gd name="connsiteX42" fmla="*/ 614379 w 1090935"/>
                    <a:gd name="connsiteY42" fmla="*/ 1089562 h 1092304"/>
                    <a:gd name="connsiteX43" fmla="*/ 828316 w 1090935"/>
                    <a:gd name="connsiteY43" fmla="*/ 1089562 h 1092304"/>
                    <a:gd name="connsiteX44" fmla="*/ 839286 w 1090935"/>
                    <a:gd name="connsiteY44" fmla="*/ 1078591 h 1092304"/>
                    <a:gd name="connsiteX45" fmla="*/ 757003 w 1090935"/>
                    <a:gd name="connsiteY45" fmla="*/ 996308 h 1092304"/>
                    <a:gd name="connsiteX46" fmla="*/ 754261 w 1090935"/>
                    <a:gd name="connsiteY46" fmla="*/ 996308 h 1092304"/>
                    <a:gd name="connsiteX47" fmla="*/ 674720 w 1090935"/>
                    <a:gd name="connsiteY47" fmla="*/ 661691 h 1092304"/>
                    <a:gd name="connsiteX48" fmla="*/ 674720 w 1090935"/>
                    <a:gd name="connsiteY48" fmla="*/ 436785 h 1092304"/>
                    <a:gd name="connsiteX49" fmla="*/ 910599 w 1090935"/>
                    <a:gd name="connsiteY49" fmla="*/ 436785 h 1092304"/>
                    <a:gd name="connsiteX50" fmla="*/ 946255 w 1090935"/>
                    <a:gd name="connsiteY50" fmla="*/ 425814 h 1092304"/>
                    <a:gd name="connsiteX51" fmla="*/ 946255 w 1090935"/>
                    <a:gd name="connsiteY51" fmla="*/ 521810 h 1092304"/>
                    <a:gd name="connsiteX52" fmla="*/ 957225 w 1090935"/>
                    <a:gd name="connsiteY52" fmla="*/ 532782 h 1092304"/>
                    <a:gd name="connsiteX53" fmla="*/ 968197 w 1090935"/>
                    <a:gd name="connsiteY53" fmla="*/ 521810 h 1092304"/>
                    <a:gd name="connsiteX54" fmla="*/ 968197 w 1090935"/>
                    <a:gd name="connsiteY54" fmla="*/ 118624 h 1092304"/>
                    <a:gd name="connsiteX55" fmla="*/ 1014824 w 1090935"/>
                    <a:gd name="connsiteY55" fmla="*/ 118624 h 1092304"/>
                    <a:gd name="connsiteX56" fmla="*/ 1014824 w 1090935"/>
                    <a:gd name="connsiteY56" fmla="*/ 250277 h 1092304"/>
                    <a:gd name="connsiteX57" fmla="*/ 1025794 w 1090935"/>
                    <a:gd name="connsiteY57" fmla="*/ 261248 h 1092304"/>
                    <a:gd name="connsiteX58" fmla="*/ 1036766 w 1090935"/>
                    <a:gd name="connsiteY58" fmla="*/ 250277 h 1092304"/>
                    <a:gd name="connsiteX59" fmla="*/ 1036766 w 1090935"/>
                    <a:gd name="connsiteY59" fmla="*/ 118624 h 1092304"/>
                    <a:gd name="connsiteX60" fmla="*/ 1061451 w 1090935"/>
                    <a:gd name="connsiteY60" fmla="*/ 118624 h 1092304"/>
                    <a:gd name="connsiteX61" fmla="*/ 1061451 w 1090935"/>
                    <a:gd name="connsiteY61" fmla="*/ 557466 h 1092304"/>
                    <a:gd name="connsiteX62" fmla="*/ 954483 w 1090935"/>
                    <a:gd name="connsiteY62" fmla="*/ 557466 h 1092304"/>
                    <a:gd name="connsiteX63" fmla="*/ 943511 w 1090935"/>
                    <a:gd name="connsiteY63" fmla="*/ 568437 h 1092304"/>
                    <a:gd name="connsiteX64" fmla="*/ 943511 w 1090935"/>
                    <a:gd name="connsiteY64" fmla="*/ 650720 h 1092304"/>
                    <a:gd name="connsiteX65" fmla="*/ 1003852 w 1090935"/>
                    <a:gd name="connsiteY65" fmla="*/ 711061 h 1092304"/>
                    <a:gd name="connsiteX66" fmla="*/ 1028538 w 1090935"/>
                    <a:gd name="connsiteY66" fmla="*/ 711061 h 1092304"/>
                    <a:gd name="connsiteX67" fmla="*/ 1088879 w 1090935"/>
                    <a:gd name="connsiteY67" fmla="*/ 650720 h 1092304"/>
                    <a:gd name="connsiteX68" fmla="*/ 1088879 w 1090935"/>
                    <a:gd name="connsiteY68" fmla="*/ 104911 h 1092304"/>
                    <a:gd name="connsiteX69" fmla="*/ 1088879 w 1090935"/>
                    <a:gd name="connsiteY69" fmla="*/ 102168 h 1092304"/>
                    <a:gd name="connsiteX70" fmla="*/ 1088879 w 1090935"/>
                    <a:gd name="connsiteY70" fmla="*/ 102168 h 1092304"/>
                    <a:gd name="connsiteX71" fmla="*/ 452557 w 1090935"/>
                    <a:gd name="connsiteY71" fmla="*/ 167994 h 1092304"/>
                    <a:gd name="connsiteX72" fmla="*/ 488212 w 1090935"/>
                    <a:gd name="connsiteY72" fmla="*/ 132338 h 1092304"/>
                    <a:gd name="connsiteX73" fmla="*/ 677464 w 1090935"/>
                    <a:gd name="connsiteY73" fmla="*/ 132338 h 1092304"/>
                    <a:gd name="connsiteX74" fmla="*/ 677464 w 1090935"/>
                    <a:gd name="connsiteY74" fmla="*/ 143309 h 1092304"/>
                    <a:gd name="connsiteX75" fmla="*/ 652778 w 1090935"/>
                    <a:gd name="connsiteY75" fmla="*/ 167994 h 1092304"/>
                    <a:gd name="connsiteX76" fmla="*/ 499184 w 1090935"/>
                    <a:gd name="connsiteY76" fmla="*/ 167994 h 1092304"/>
                    <a:gd name="connsiteX77" fmla="*/ 488212 w 1090935"/>
                    <a:gd name="connsiteY77" fmla="*/ 178965 h 1092304"/>
                    <a:gd name="connsiteX78" fmla="*/ 488212 w 1090935"/>
                    <a:gd name="connsiteY78" fmla="*/ 189936 h 1092304"/>
                    <a:gd name="connsiteX79" fmla="*/ 452557 w 1090935"/>
                    <a:gd name="connsiteY79" fmla="*/ 225592 h 1092304"/>
                    <a:gd name="connsiteX80" fmla="*/ 452557 w 1090935"/>
                    <a:gd name="connsiteY80" fmla="*/ 167994 h 1092304"/>
                    <a:gd name="connsiteX81" fmla="*/ 452557 w 1090935"/>
                    <a:gd name="connsiteY81" fmla="*/ 250277 h 1092304"/>
                    <a:gd name="connsiteX82" fmla="*/ 510154 w 1090935"/>
                    <a:gd name="connsiteY82" fmla="*/ 189936 h 1092304"/>
                    <a:gd name="connsiteX83" fmla="*/ 641807 w 1090935"/>
                    <a:gd name="connsiteY83" fmla="*/ 189936 h 1092304"/>
                    <a:gd name="connsiteX84" fmla="*/ 641807 w 1090935"/>
                    <a:gd name="connsiteY84" fmla="*/ 200907 h 1092304"/>
                    <a:gd name="connsiteX85" fmla="*/ 641807 w 1090935"/>
                    <a:gd name="connsiteY85" fmla="*/ 206393 h 1092304"/>
                    <a:gd name="connsiteX86" fmla="*/ 658264 w 1090935"/>
                    <a:gd name="connsiteY86" fmla="*/ 250277 h 1092304"/>
                    <a:gd name="connsiteX87" fmla="*/ 650036 w 1090935"/>
                    <a:gd name="connsiteY87" fmla="*/ 250277 h 1092304"/>
                    <a:gd name="connsiteX88" fmla="*/ 639064 w 1090935"/>
                    <a:gd name="connsiteY88" fmla="*/ 258505 h 1092304"/>
                    <a:gd name="connsiteX89" fmla="*/ 543068 w 1090935"/>
                    <a:gd name="connsiteY89" fmla="*/ 332560 h 1092304"/>
                    <a:gd name="connsiteX90" fmla="*/ 452557 w 1090935"/>
                    <a:gd name="connsiteY90" fmla="*/ 250277 h 1092304"/>
                    <a:gd name="connsiteX91" fmla="*/ 452557 w 1090935"/>
                    <a:gd name="connsiteY91" fmla="*/ 250277 h 1092304"/>
                    <a:gd name="connsiteX92" fmla="*/ 1020310 w 1090935"/>
                    <a:gd name="connsiteY92" fmla="*/ 36342 h 1092304"/>
                    <a:gd name="connsiteX93" fmla="*/ 1058708 w 1090935"/>
                    <a:gd name="connsiteY93" fmla="*/ 96682 h 1092304"/>
                    <a:gd name="connsiteX94" fmla="*/ 981910 w 1090935"/>
                    <a:gd name="connsiteY94" fmla="*/ 96682 h 1092304"/>
                    <a:gd name="connsiteX95" fmla="*/ 1020310 w 1090935"/>
                    <a:gd name="connsiteY95" fmla="*/ 36342 h 1092304"/>
                    <a:gd name="connsiteX96" fmla="*/ 381244 w 1090935"/>
                    <a:gd name="connsiteY96" fmla="*/ 285933 h 1092304"/>
                    <a:gd name="connsiteX97" fmla="*/ 213936 w 1090935"/>
                    <a:gd name="connsiteY97" fmla="*/ 285933 h 1092304"/>
                    <a:gd name="connsiteX98" fmla="*/ 213936 w 1090935"/>
                    <a:gd name="connsiteY98" fmla="*/ 25371 h 1092304"/>
                    <a:gd name="connsiteX99" fmla="*/ 381244 w 1090935"/>
                    <a:gd name="connsiteY99" fmla="*/ 25371 h 1092304"/>
                    <a:gd name="connsiteX100" fmla="*/ 381244 w 1090935"/>
                    <a:gd name="connsiteY100" fmla="*/ 285933 h 1092304"/>
                    <a:gd name="connsiteX101" fmla="*/ 24684 w 1090935"/>
                    <a:gd name="connsiteY101" fmla="*/ 321589 h 1092304"/>
                    <a:gd name="connsiteX102" fmla="*/ 24684 w 1090935"/>
                    <a:gd name="connsiteY102" fmla="*/ 25371 h 1092304"/>
                    <a:gd name="connsiteX103" fmla="*/ 191994 w 1090935"/>
                    <a:gd name="connsiteY103" fmla="*/ 25371 h 1092304"/>
                    <a:gd name="connsiteX104" fmla="*/ 191994 w 1090935"/>
                    <a:gd name="connsiteY104" fmla="*/ 285933 h 1092304"/>
                    <a:gd name="connsiteX105" fmla="*/ 60341 w 1090935"/>
                    <a:gd name="connsiteY105" fmla="*/ 285933 h 1092304"/>
                    <a:gd name="connsiteX106" fmla="*/ 49369 w 1090935"/>
                    <a:gd name="connsiteY106" fmla="*/ 296904 h 1092304"/>
                    <a:gd name="connsiteX107" fmla="*/ 60341 w 1090935"/>
                    <a:gd name="connsiteY107" fmla="*/ 307875 h 1092304"/>
                    <a:gd name="connsiteX108" fmla="*/ 381244 w 1090935"/>
                    <a:gd name="connsiteY108" fmla="*/ 307875 h 1092304"/>
                    <a:gd name="connsiteX109" fmla="*/ 381244 w 1090935"/>
                    <a:gd name="connsiteY109" fmla="*/ 318846 h 1092304"/>
                    <a:gd name="connsiteX110" fmla="*/ 370274 w 1090935"/>
                    <a:gd name="connsiteY110" fmla="*/ 329817 h 1092304"/>
                    <a:gd name="connsiteX111" fmla="*/ 35656 w 1090935"/>
                    <a:gd name="connsiteY111" fmla="*/ 329817 h 1092304"/>
                    <a:gd name="connsiteX112" fmla="*/ 24684 w 1090935"/>
                    <a:gd name="connsiteY112" fmla="*/ 321589 h 1092304"/>
                    <a:gd name="connsiteX113" fmla="*/ 24684 w 1090935"/>
                    <a:gd name="connsiteY113" fmla="*/ 321589 h 1092304"/>
                    <a:gd name="connsiteX114" fmla="*/ 142624 w 1090935"/>
                    <a:gd name="connsiteY114" fmla="*/ 381930 h 1092304"/>
                    <a:gd name="connsiteX115" fmla="*/ 142624 w 1090935"/>
                    <a:gd name="connsiteY115" fmla="*/ 357245 h 1092304"/>
                    <a:gd name="connsiteX116" fmla="*/ 178280 w 1090935"/>
                    <a:gd name="connsiteY116" fmla="*/ 357245 h 1092304"/>
                    <a:gd name="connsiteX117" fmla="*/ 178280 w 1090935"/>
                    <a:gd name="connsiteY117" fmla="*/ 417585 h 1092304"/>
                    <a:gd name="connsiteX118" fmla="*/ 142624 w 1090935"/>
                    <a:gd name="connsiteY118" fmla="*/ 381930 h 1092304"/>
                    <a:gd name="connsiteX119" fmla="*/ 142624 w 1090935"/>
                    <a:gd name="connsiteY119" fmla="*/ 381930 h 1092304"/>
                    <a:gd name="connsiteX120" fmla="*/ 463527 w 1090935"/>
                    <a:gd name="connsiteY120" fmla="*/ 1067620 h 1092304"/>
                    <a:gd name="connsiteX121" fmla="*/ 274277 w 1090935"/>
                    <a:gd name="connsiteY121" fmla="*/ 1067620 h 1092304"/>
                    <a:gd name="connsiteX122" fmla="*/ 331874 w 1090935"/>
                    <a:gd name="connsiteY122" fmla="*/ 1020993 h 1092304"/>
                    <a:gd name="connsiteX123" fmla="*/ 463527 w 1090935"/>
                    <a:gd name="connsiteY123" fmla="*/ 1020993 h 1092304"/>
                    <a:gd name="connsiteX124" fmla="*/ 463527 w 1090935"/>
                    <a:gd name="connsiteY124" fmla="*/ 1067620 h 1092304"/>
                    <a:gd name="connsiteX125" fmla="*/ 817344 w 1090935"/>
                    <a:gd name="connsiteY125" fmla="*/ 1067620 h 1092304"/>
                    <a:gd name="connsiteX126" fmla="*/ 628093 w 1090935"/>
                    <a:gd name="connsiteY126" fmla="*/ 1067620 h 1092304"/>
                    <a:gd name="connsiteX127" fmla="*/ 628093 w 1090935"/>
                    <a:gd name="connsiteY127" fmla="*/ 1020993 h 1092304"/>
                    <a:gd name="connsiteX128" fmla="*/ 759747 w 1090935"/>
                    <a:gd name="connsiteY128" fmla="*/ 1020993 h 1092304"/>
                    <a:gd name="connsiteX129" fmla="*/ 817344 w 1090935"/>
                    <a:gd name="connsiteY129" fmla="*/ 1067620 h 1092304"/>
                    <a:gd name="connsiteX130" fmla="*/ 817344 w 1090935"/>
                    <a:gd name="connsiteY130" fmla="*/ 1067620 h 1092304"/>
                    <a:gd name="connsiteX131" fmla="*/ 663750 w 1090935"/>
                    <a:gd name="connsiteY131" fmla="*/ 417585 h 1092304"/>
                    <a:gd name="connsiteX132" fmla="*/ 652778 w 1090935"/>
                    <a:gd name="connsiteY132" fmla="*/ 428557 h 1092304"/>
                    <a:gd name="connsiteX133" fmla="*/ 652778 w 1090935"/>
                    <a:gd name="connsiteY133" fmla="*/ 631521 h 1092304"/>
                    <a:gd name="connsiteX134" fmla="*/ 474498 w 1090935"/>
                    <a:gd name="connsiteY134" fmla="*/ 631521 h 1092304"/>
                    <a:gd name="connsiteX135" fmla="*/ 463527 w 1090935"/>
                    <a:gd name="connsiteY135" fmla="*/ 642492 h 1092304"/>
                    <a:gd name="connsiteX136" fmla="*/ 474498 w 1090935"/>
                    <a:gd name="connsiteY136" fmla="*/ 653463 h 1092304"/>
                    <a:gd name="connsiteX137" fmla="*/ 652778 w 1090935"/>
                    <a:gd name="connsiteY137" fmla="*/ 653463 h 1092304"/>
                    <a:gd name="connsiteX138" fmla="*/ 652778 w 1090935"/>
                    <a:gd name="connsiteY138" fmla="*/ 664434 h 1092304"/>
                    <a:gd name="connsiteX139" fmla="*/ 652778 w 1090935"/>
                    <a:gd name="connsiteY139" fmla="*/ 667177 h 1092304"/>
                    <a:gd name="connsiteX140" fmla="*/ 732319 w 1090935"/>
                    <a:gd name="connsiteY140" fmla="*/ 996308 h 1092304"/>
                    <a:gd name="connsiteX141" fmla="*/ 625351 w 1090935"/>
                    <a:gd name="connsiteY141" fmla="*/ 996308 h 1092304"/>
                    <a:gd name="connsiteX142" fmla="*/ 556781 w 1090935"/>
                    <a:gd name="connsiteY142" fmla="*/ 722032 h 1092304"/>
                    <a:gd name="connsiteX143" fmla="*/ 545810 w 1090935"/>
                    <a:gd name="connsiteY143" fmla="*/ 713804 h 1092304"/>
                    <a:gd name="connsiteX144" fmla="*/ 534840 w 1090935"/>
                    <a:gd name="connsiteY144" fmla="*/ 722032 h 1092304"/>
                    <a:gd name="connsiteX145" fmla="*/ 466270 w 1090935"/>
                    <a:gd name="connsiteY145" fmla="*/ 996308 h 1092304"/>
                    <a:gd name="connsiteX146" fmla="*/ 348332 w 1090935"/>
                    <a:gd name="connsiteY146" fmla="*/ 996308 h 1092304"/>
                    <a:gd name="connsiteX147" fmla="*/ 438843 w 1090935"/>
                    <a:gd name="connsiteY147" fmla="*/ 667177 h 1092304"/>
                    <a:gd name="connsiteX148" fmla="*/ 438843 w 1090935"/>
                    <a:gd name="connsiteY148" fmla="*/ 664434 h 1092304"/>
                    <a:gd name="connsiteX149" fmla="*/ 438843 w 1090935"/>
                    <a:gd name="connsiteY149" fmla="*/ 428557 h 1092304"/>
                    <a:gd name="connsiteX150" fmla="*/ 427871 w 1090935"/>
                    <a:gd name="connsiteY150" fmla="*/ 417585 h 1092304"/>
                    <a:gd name="connsiteX151" fmla="*/ 202964 w 1090935"/>
                    <a:gd name="connsiteY151" fmla="*/ 417585 h 1092304"/>
                    <a:gd name="connsiteX152" fmla="*/ 202964 w 1090935"/>
                    <a:gd name="connsiteY152" fmla="*/ 357245 h 1092304"/>
                    <a:gd name="connsiteX153" fmla="*/ 891399 w 1090935"/>
                    <a:gd name="connsiteY153" fmla="*/ 357245 h 1092304"/>
                    <a:gd name="connsiteX154" fmla="*/ 891399 w 1090935"/>
                    <a:gd name="connsiteY154" fmla="*/ 417585 h 1092304"/>
                    <a:gd name="connsiteX155" fmla="*/ 663750 w 1090935"/>
                    <a:gd name="connsiteY155" fmla="*/ 417585 h 1092304"/>
                    <a:gd name="connsiteX156" fmla="*/ 913341 w 1090935"/>
                    <a:gd name="connsiteY156" fmla="*/ 417585 h 1092304"/>
                    <a:gd name="connsiteX157" fmla="*/ 913341 w 1090935"/>
                    <a:gd name="connsiteY157" fmla="*/ 357245 h 1092304"/>
                    <a:gd name="connsiteX158" fmla="*/ 948997 w 1090935"/>
                    <a:gd name="connsiteY158" fmla="*/ 357245 h 1092304"/>
                    <a:gd name="connsiteX159" fmla="*/ 948997 w 1090935"/>
                    <a:gd name="connsiteY159" fmla="*/ 381930 h 1092304"/>
                    <a:gd name="connsiteX160" fmla="*/ 913341 w 1090935"/>
                    <a:gd name="connsiteY160" fmla="*/ 417585 h 1092304"/>
                    <a:gd name="connsiteX161" fmla="*/ 913341 w 1090935"/>
                    <a:gd name="connsiteY161" fmla="*/ 417585 h 1092304"/>
                    <a:gd name="connsiteX162" fmla="*/ 1066936 w 1090935"/>
                    <a:gd name="connsiteY162" fmla="*/ 582151 h 1092304"/>
                    <a:gd name="connsiteX163" fmla="*/ 1066936 w 1090935"/>
                    <a:gd name="connsiteY163" fmla="*/ 606836 h 1092304"/>
                    <a:gd name="connsiteX164" fmla="*/ 970939 w 1090935"/>
                    <a:gd name="connsiteY164" fmla="*/ 606836 h 1092304"/>
                    <a:gd name="connsiteX165" fmla="*/ 970939 w 1090935"/>
                    <a:gd name="connsiteY165" fmla="*/ 582151 h 1092304"/>
                    <a:gd name="connsiteX166" fmla="*/ 1066936 w 1090935"/>
                    <a:gd name="connsiteY166" fmla="*/ 582151 h 1092304"/>
                    <a:gd name="connsiteX167" fmla="*/ 1031280 w 1090935"/>
                    <a:gd name="connsiteY167" fmla="*/ 689119 h 1092304"/>
                    <a:gd name="connsiteX168" fmla="*/ 1006596 w 1090935"/>
                    <a:gd name="connsiteY168" fmla="*/ 689119 h 1092304"/>
                    <a:gd name="connsiteX169" fmla="*/ 970939 w 1090935"/>
                    <a:gd name="connsiteY169" fmla="*/ 653463 h 1092304"/>
                    <a:gd name="connsiteX170" fmla="*/ 970939 w 1090935"/>
                    <a:gd name="connsiteY170" fmla="*/ 628778 h 1092304"/>
                    <a:gd name="connsiteX171" fmla="*/ 1066936 w 1090935"/>
                    <a:gd name="connsiteY171" fmla="*/ 628778 h 1092304"/>
                    <a:gd name="connsiteX172" fmla="*/ 1066936 w 1090935"/>
                    <a:gd name="connsiteY172" fmla="*/ 653463 h 1092304"/>
                    <a:gd name="connsiteX173" fmla="*/ 1031280 w 1090935"/>
                    <a:gd name="connsiteY173" fmla="*/ 689119 h 1092304"/>
                    <a:gd name="connsiteX174" fmla="*/ 1031280 w 1090935"/>
                    <a:gd name="connsiteY174" fmla="*/ 689119 h 109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1090935" h="1092304">
                      <a:moveTo>
                        <a:pt x="1088879" y="102168"/>
                      </a:moveTo>
                      <a:lnTo>
                        <a:pt x="1028538" y="6171"/>
                      </a:lnTo>
                      <a:cubicBezTo>
                        <a:pt x="1023052" y="-2057"/>
                        <a:pt x="1012080" y="-2057"/>
                        <a:pt x="1009338" y="6171"/>
                      </a:cubicBezTo>
                      <a:lnTo>
                        <a:pt x="948997" y="102168"/>
                      </a:lnTo>
                      <a:cubicBezTo>
                        <a:pt x="948997" y="104911"/>
                        <a:pt x="946255" y="104911"/>
                        <a:pt x="946255" y="107654"/>
                      </a:cubicBezTo>
                      <a:lnTo>
                        <a:pt x="946255" y="332560"/>
                      </a:lnTo>
                      <a:lnTo>
                        <a:pt x="614379" y="332560"/>
                      </a:lnTo>
                      <a:cubicBezTo>
                        <a:pt x="633579" y="318846"/>
                        <a:pt x="650036" y="296904"/>
                        <a:pt x="655520" y="272219"/>
                      </a:cubicBezTo>
                      <a:lnTo>
                        <a:pt x="671978" y="272219"/>
                      </a:lnTo>
                      <a:cubicBezTo>
                        <a:pt x="674720" y="272219"/>
                        <a:pt x="680206" y="269476"/>
                        <a:pt x="682948" y="266733"/>
                      </a:cubicBezTo>
                      <a:cubicBezTo>
                        <a:pt x="685692" y="263991"/>
                        <a:pt x="685692" y="258505"/>
                        <a:pt x="682948" y="255762"/>
                      </a:cubicBezTo>
                      <a:lnTo>
                        <a:pt x="661006" y="198164"/>
                      </a:lnTo>
                      <a:lnTo>
                        <a:pt x="661006" y="187193"/>
                      </a:lnTo>
                      <a:cubicBezTo>
                        <a:pt x="680206" y="181708"/>
                        <a:pt x="696662" y="162509"/>
                        <a:pt x="696662" y="140567"/>
                      </a:cubicBezTo>
                      <a:lnTo>
                        <a:pt x="696662" y="115881"/>
                      </a:lnTo>
                      <a:cubicBezTo>
                        <a:pt x="696662" y="110396"/>
                        <a:pt x="691178" y="104911"/>
                        <a:pt x="685692" y="104911"/>
                      </a:cubicBezTo>
                      <a:lnTo>
                        <a:pt x="482726" y="104911"/>
                      </a:lnTo>
                      <a:cubicBezTo>
                        <a:pt x="449813" y="104911"/>
                        <a:pt x="422385" y="132338"/>
                        <a:pt x="422385" y="165251"/>
                      </a:cubicBezTo>
                      <a:lnTo>
                        <a:pt x="422385" y="231078"/>
                      </a:lnTo>
                      <a:cubicBezTo>
                        <a:pt x="422385" y="272219"/>
                        <a:pt x="441585" y="307875"/>
                        <a:pt x="471756" y="329817"/>
                      </a:cubicBezTo>
                      <a:lnTo>
                        <a:pt x="397701" y="329817"/>
                      </a:lnTo>
                      <a:cubicBezTo>
                        <a:pt x="397701" y="327074"/>
                        <a:pt x="400443" y="321589"/>
                        <a:pt x="400443" y="318846"/>
                      </a:cubicBezTo>
                      <a:lnTo>
                        <a:pt x="400443" y="11657"/>
                      </a:lnTo>
                      <a:cubicBezTo>
                        <a:pt x="400443" y="6171"/>
                        <a:pt x="394958" y="686"/>
                        <a:pt x="389473" y="686"/>
                      </a:cubicBezTo>
                      <a:lnTo>
                        <a:pt x="10970" y="686"/>
                      </a:lnTo>
                      <a:cubicBezTo>
                        <a:pt x="5486" y="686"/>
                        <a:pt x="0" y="6171"/>
                        <a:pt x="0" y="11657"/>
                      </a:cubicBezTo>
                      <a:lnTo>
                        <a:pt x="0" y="318846"/>
                      </a:lnTo>
                      <a:cubicBezTo>
                        <a:pt x="0" y="338045"/>
                        <a:pt x="16456" y="354502"/>
                        <a:pt x="35656" y="354502"/>
                      </a:cubicBezTo>
                      <a:lnTo>
                        <a:pt x="117939" y="354502"/>
                      </a:lnTo>
                      <a:lnTo>
                        <a:pt x="117939" y="379187"/>
                      </a:lnTo>
                      <a:cubicBezTo>
                        <a:pt x="117939" y="412100"/>
                        <a:pt x="145366" y="439527"/>
                        <a:pt x="178280" y="439527"/>
                      </a:cubicBezTo>
                      <a:lnTo>
                        <a:pt x="414157" y="439527"/>
                      </a:lnTo>
                      <a:lnTo>
                        <a:pt x="414157" y="664434"/>
                      </a:lnTo>
                      <a:lnTo>
                        <a:pt x="320904" y="999051"/>
                      </a:lnTo>
                      <a:cubicBezTo>
                        <a:pt x="279763" y="1004537"/>
                        <a:pt x="246849" y="1040193"/>
                        <a:pt x="246849" y="1081334"/>
                      </a:cubicBezTo>
                      <a:cubicBezTo>
                        <a:pt x="246849" y="1086820"/>
                        <a:pt x="252335" y="1092305"/>
                        <a:pt x="257819" y="1092305"/>
                      </a:cubicBezTo>
                      <a:lnTo>
                        <a:pt x="471756" y="1092305"/>
                      </a:lnTo>
                      <a:cubicBezTo>
                        <a:pt x="477241" y="1092305"/>
                        <a:pt x="482726" y="1086820"/>
                        <a:pt x="482726" y="1081334"/>
                      </a:cubicBezTo>
                      <a:lnTo>
                        <a:pt x="482726" y="1010022"/>
                      </a:lnTo>
                      <a:lnTo>
                        <a:pt x="543068" y="774144"/>
                      </a:lnTo>
                      <a:lnTo>
                        <a:pt x="603409" y="1010022"/>
                      </a:lnTo>
                      <a:lnTo>
                        <a:pt x="603409" y="1078591"/>
                      </a:lnTo>
                      <a:cubicBezTo>
                        <a:pt x="603409" y="1084077"/>
                        <a:pt x="608895" y="1089562"/>
                        <a:pt x="614379" y="1089562"/>
                      </a:cubicBezTo>
                      <a:lnTo>
                        <a:pt x="828316" y="1089562"/>
                      </a:lnTo>
                      <a:cubicBezTo>
                        <a:pt x="833800" y="1089562"/>
                        <a:pt x="839286" y="1084077"/>
                        <a:pt x="839286" y="1078591"/>
                      </a:cubicBezTo>
                      <a:cubicBezTo>
                        <a:pt x="839286" y="1031964"/>
                        <a:pt x="800888" y="996308"/>
                        <a:pt x="757003" y="996308"/>
                      </a:cubicBezTo>
                      <a:lnTo>
                        <a:pt x="754261" y="996308"/>
                      </a:lnTo>
                      <a:lnTo>
                        <a:pt x="674720" y="661691"/>
                      </a:lnTo>
                      <a:lnTo>
                        <a:pt x="674720" y="436785"/>
                      </a:lnTo>
                      <a:lnTo>
                        <a:pt x="910599" y="436785"/>
                      </a:lnTo>
                      <a:cubicBezTo>
                        <a:pt x="924313" y="436785"/>
                        <a:pt x="935283" y="431299"/>
                        <a:pt x="946255" y="425814"/>
                      </a:cubicBezTo>
                      <a:lnTo>
                        <a:pt x="946255" y="521810"/>
                      </a:lnTo>
                      <a:cubicBezTo>
                        <a:pt x="946255" y="527296"/>
                        <a:pt x="951741" y="532782"/>
                        <a:pt x="957225" y="532782"/>
                      </a:cubicBezTo>
                      <a:cubicBezTo>
                        <a:pt x="962711" y="532782"/>
                        <a:pt x="968197" y="527296"/>
                        <a:pt x="968197" y="521810"/>
                      </a:cubicBezTo>
                      <a:lnTo>
                        <a:pt x="968197" y="118624"/>
                      </a:lnTo>
                      <a:lnTo>
                        <a:pt x="1014824" y="118624"/>
                      </a:lnTo>
                      <a:lnTo>
                        <a:pt x="1014824" y="250277"/>
                      </a:lnTo>
                      <a:cubicBezTo>
                        <a:pt x="1014824" y="255762"/>
                        <a:pt x="1020310" y="261248"/>
                        <a:pt x="1025794" y="261248"/>
                      </a:cubicBezTo>
                      <a:cubicBezTo>
                        <a:pt x="1031280" y="261248"/>
                        <a:pt x="1036766" y="255762"/>
                        <a:pt x="1036766" y="250277"/>
                      </a:cubicBezTo>
                      <a:lnTo>
                        <a:pt x="1036766" y="118624"/>
                      </a:lnTo>
                      <a:lnTo>
                        <a:pt x="1061451" y="118624"/>
                      </a:lnTo>
                      <a:lnTo>
                        <a:pt x="1061451" y="557466"/>
                      </a:lnTo>
                      <a:lnTo>
                        <a:pt x="954483" y="557466"/>
                      </a:lnTo>
                      <a:cubicBezTo>
                        <a:pt x="948997" y="557466"/>
                        <a:pt x="943511" y="562952"/>
                        <a:pt x="943511" y="568437"/>
                      </a:cubicBezTo>
                      <a:lnTo>
                        <a:pt x="943511" y="650720"/>
                      </a:lnTo>
                      <a:cubicBezTo>
                        <a:pt x="943511" y="683634"/>
                        <a:pt x="970939" y="711061"/>
                        <a:pt x="1003852" y="711061"/>
                      </a:cubicBezTo>
                      <a:lnTo>
                        <a:pt x="1028538" y="711061"/>
                      </a:lnTo>
                      <a:cubicBezTo>
                        <a:pt x="1061451" y="711061"/>
                        <a:pt x="1088879" y="683634"/>
                        <a:pt x="1088879" y="650720"/>
                      </a:cubicBezTo>
                      <a:lnTo>
                        <a:pt x="1088879" y="104911"/>
                      </a:lnTo>
                      <a:cubicBezTo>
                        <a:pt x="1091621" y="104911"/>
                        <a:pt x="1091621" y="104911"/>
                        <a:pt x="1088879" y="102168"/>
                      </a:cubicBezTo>
                      <a:lnTo>
                        <a:pt x="1088879" y="102168"/>
                      </a:lnTo>
                      <a:close/>
                      <a:moveTo>
                        <a:pt x="452557" y="167994"/>
                      </a:moveTo>
                      <a:cubicBezTo>
                        <a:pt x="452557" y="148795"/>
                        <a:pt x="469013" y="132338"/>
                        <a:pt x="488212" y="132338"/>
                      </a:cubicBezTo>
                      <a:lnTo>
                        <a:pt x="677464" y="132338"/>
                      </a:lnTo>
                      <a:lnTo>
                        <a:pt x="677464" y="143309"/>
                      </a:lnTo>
                      <a:cubicBezTo>
                        <a:pt x="677464" y="157023"/>
                        <a:pt x="666492" y="167994"/>
                        <a:pt x="652778" y="167994"/>
                      </a:cubicBezTo>
                      <a:lnTo>
                        <a:pt x="499184" y="167994"/>
                      </a:lnTo>
                      <a:cubicBezTo>
                        <a:pt x="493698" y="167994"/>
                        <a:pt x="488212" y="173480"/>
                        <a:pt x="488212" y="178965"/>
                      </a:cubicBezTo>
                      <a:lnTo>
                        <a:pt x="488212" y="189936"/>
                      </a:lnTo>
                      <a:cubicBezTo>
                        <a:pt x="488212" y="209136"/>
                        <a:pt x="471756" y="225592"/>
                        <a:pt x="452557" y="225592"/>
                      </a:cubicBezTo>
                      <a:lnTo>
                        <a:pt x="452557" y="167994"/>
                      </a:lnTo>
                      <a:close/>
                      <a:moveTo>
                        <a:pt x="452557" y="250277"/>
                      </a:moveTo>
                      <a:cubicBezTo>
                        <a:pt x="485470" y="250277"/>
                        <a:pt x="510154" y="222849"/>
                        <a:pt x="510154" y="189936"/>
                      </a:cubicBezTo>
                      <a:lnTo>
                        <a:pt x="641807" y="189936"/>
                      </a:lnTo>
                      <a:lnTo>
                        <a:pt x="641807" y="200907"/>
                      </a:lnTo>
                      <a:cubicBezTo>
                        <a:pt x="641807" y="203650"/>
                        <a:pt x="641807" y="203650"/>
                        <a:pt x="641807" y="206393"/>
                      </a:cubicBezTo>
                      <a:lnTo>
                        <a:pt x="658264" y="250277"/>
                      </a:lnTo>
                      <a:lnTo>
                        <a:pt x="650036" y="250277"/>
                      </a:lnTo>
                      <a:cubicBezTo>
                        <a:pt x="644550" y="250277"/>
                        <a:pt x="639064" y="253020"/>
                        <a:pt x="639064" y="258505"/>
                      </a:cubicBezTo>
                      <a:cubicBezTo>
                        <a:pt x="628093" y="302389"/>
                        <a:pt x="589695" y="332560"/>
                        <a:pt x="543068" y="332560"/>
                      </a:cubicBezTo>
                      <a:cubicBezTo>
                        <a:pt x="499184" y="332560"/>
                        <a:pt x="460785" y="296904"/>
                        <a:pt x="452557" y="250277"/>
                      </a:cubicBezTo>
                      <a:lnTo>
                        <a:pt x="452557" y="250277"/>
                      </a:lnTo>
                      <a:close/>
                      <a:moveTo>
                        <a:pt x="1020310" y="36342"/>
                      </a:moveTo>
                      <a:lnTo>
                        <a:pt x="1058708" y="96682"/>
                      </a:lnTo>
                      <a:lnTo>
                        <a:pt x="981910" y="96682"/>
                      </a:lnTo>
                      <a:lnTo>
                        <a:pt x="1020310" y="36342"/>
                      </a:lnTo>
                      <a:close/>
                      <a:moveTo>
                        <a:pt x="381244" y="285933"/>
                      </a:moveTo>
                      <a:lnTo>
                        <a:pt x="213936" y="285933"/>
                      </a:lnTo>
                      <a:lnTo>
                        <a:pt x="213936" y="25371"/>
                      </a:lnTo>
                      <a:lnTo>
                        <a:pt x="381244" y="25371"/>
                      </a:lnTo>
                      <a:lnTo>
                        <a:pt x="381244" y="285933"/>
                      </a:lnTo>
                      <a:close/>
                      <a:moveTo>
                        <a:pt x="24684" y="321589"/>
                      </a:moveTo>
                      <a:lnTo>
                        <a:pt x="24684" y="25371"/>
                      </a:lnTo>
                      <a:lnTo>
                        <a:pt x="191994" y="25371"/>
                      </a:lnTo>
                      <a:lnTo>
                        <a:pt x="191994" y="285933"/>
                      </a:lnTo>
                      <a:lnTo>
                        <a:pt x="60341" y="285933"/>
                      </a:lnTo>
                      <a:cubicBezTo>
                        <a:pt x="54855" y="285933"/>
                        <a:pt x="49369" y="291418"/>
                        <a:pt x="49369" y="296904"/>
                      </a:cubicBezTo>
                      <a:cubicBezTo>
                        <a:pt x="49369" y="302389"/>
                        <a:pt x="54855" y="307875"/>
                        <a:pt x="60341" y="307875"/>
                      </a:cubicBezTo>
                      <a:lnTo>
                        <a:pt x="381244" y="307875"/>
                      </a:lnTo>
                      <a:lnTo>
                        <a:pt x="381244" y="318846"/>
                      </a:lnTo>
                      <a:cubicBezTo>
                        <a:pt x="381244" y="324332"/>
                        <a:pt x="375759" y="329817"/>
                        <a:pt x="370274" y="329817"/>
                      </a:cubicBezTo>
                      <a:lnTo>
                        <a:pt x="35656" y="329817"/>
                      </a:lnTo>
                      <a:cubicBezTo>
                        <a:pt x="30170" y="332560"/>
                        <a:pt x="24684" y="327074"/>
                        <a:pt x="24684" y="321589"/>
                      </a:cubicBezTo>
                      <a:lnTo>
                        <a:pt x="24684" y="321589"/>
                      </a:lnTo>
                      <a:close/>
                      <a:moveTo>
                        <a:pt x="142624" y="381930"/>
                      </a:moveTo>
                      <a:lnTo>
                        <a:pt x="142624" y="357245"/>
                      </a:lnTo>
                      <a:lnTo>
                        <a:pt x="178280" y="357245"/>
                      </a:lnTo>
                      <a:lnTo>
                        <a:pt x="178280" y="417585"/>
                      </a:lnTo>
                      <a:cubicBezTo>
                        <a:pt x="159080" y="417585"/>
                        <a:pt x="142624" y="401129"/>
                        <a:pt x="142624" y="381930"/>
                      </a:cubicBezTo>
                      <a:lnTo>
                        <a:pt x="142624" y="381930"/>
                      </a:lnTo>
                      <a:close/>
                      <a:moveTo>
                        <a:pt x="463527" y="1067620"/>
                      </a:moveTo>
                      <a:lnTo>
                        <a:pt x="274277" y="1067620"/>
                      </a:lnTo>
                      <a:cubicBezTo>
                        <a:pt x="279763" y="1040193"/>
                        <a:pt x="304447" y="1020993"/>
                        <a:pt x="331874" y="1020993"/>
                      </a:cubicBezTo>
                      <a:lnTo>
                        <a:pt x="463527" y="1020993"/>
                      </a:lnTo>
                      <a:lnTo>
                        <a:pt x="463527" y="1067620"/>
                      </a:lnTo>
                      <a:close/>
                      <a:moveTo>
                        <a:pt x="817344" y="1067620"/>
                      </a:moveTo>
                      <a:lnTo>
                        <a:pt x="628093" y="1067620"/>
                      </a:lnTo>
                      <a:lnTo>
                        <a:pt x="628093" y="1020993"/>
                      </a:lnTo>
                      <a:lnTo>
                        <a:pt x="759747" y="1020993"/>
                      </a:lnTo>
                      <a:cubicBezTo>
                        <a:pt x="787175" y="1020993"/>
                        <a:pt x="811858" y="1042935"/>
                        <a:pt x="817344" y="1067620"/>
                      </a:cubicBezTo>
                      <a:lnTo>
                        <a:pt x="817344" y="1067620"/>
                      </a:lnTo>
                      <a:close/>
                      <a:moveTo>
                        <a:pt x="663750" y="417585"/>
                      </a:moveTo>
                      <a:cubicBezTo>
                        <a:pt x="658264" y="417585"/>
                        <a:pt x="652778" y="423071"/>
                        <a:pt x="652778" y="428557"/>
                      </a:cubicBezTo>
                      <a:lnTo>
                        <a:pt x="652778" y="631521"/>
                      </a:lnTo>
                      <a:lnTo>
                        <a:pt x="474498" y="631521"/>
                      </a:lnTo>
                      <a:cubicBezTo>
                        <a:pt x="469013" y="631521"/>
                        <a:pt x="463527" y="637006"/>
                        <a:pt x="463527" y="642492"/>
                      </a:cubicBezTo>
                      <a:cubicBezTo>
                        <a:pt x="463527" y="647978"/>
                        <a:pt x="469013" y="653463"/>
                        <a:pt x="474498" y="653463"/>
                      </a:cubicBezTo>
                      <a:lnTo>
                        <a:pt x="652778" y="653463"/>
                      </a:lnTo>
                      <a:lnTo>
                        <a:pt x="652778" y="664434"/>
                      </a:lnTo>
                      <a:cubicBezTo>
                        <a:pt x="652778" y="664434"/>
                        <a:pt x="652778" y="667177"/>
                        <a:pt x="652778" y="667177"/>
                      </a:cubicBezTo>
                      <a:lnTo>
                        <a:pt x="732319" y="996308"/>
                      </a:lnTo>
                      <a:lnTo>
                        <a:pt x="625351" y="996308"/>
                      </a:lnTo>
                      <a:lnTo>
                        <a:pt x="556781" y="722032"/>
                      </a:lnTo>
                      <a:cubicBezTo>
                        <a:pt x="556781" y="716547"/>
                        <a:pt x="551296" y="713804"/>
                        <a:pt x="545810" y="713804"/>
                      </a:cubicBezTo>
                      <a:cubicBezTo>
                        <a:pt x="540326" y="713804"/>
                        <a:pt x="534840" y="716547"/>
                        <a:pt x="534840" y="722032"/>
                      </a:cubicBezTo>
                      <a:lnTo>
                        <a:pt x="466270" y="996308"/>
                      </a:lnTo>
                      <a:lnTo>
                        <a:pt x="348332" y="996308"/>
                      </a:lnTo>
                      <a:lnTo>
                        <a:pt x="438843" y="667177"/>
                      </a:lnTo>
                      <a:cubicBezTo>
                        <a:pt x="438843" y="667177"/>
                        <a:pt x="438843" y="664434"/>
                        <a:pt x="438843" y="664434"/>
                      </a:cubicBezTo>
                      <a:lnTo>
                        <a:pt x="438843" y="428557"/>
                      </a:lnTo>
                      <a:cubicBezTo>
                        <a:pt x="438843" y="423071"/>
                        <a:pt x="433357" y="417585"/>
                        <a:pt x="427871" y="417585"/>
                      </a:cubicBezTo>
                      <a:lnTo>
                        <a:pt x="202964" y="417585"/>
                      </a:lnTo>
                      <a:lnTo>
                        <a:pt x="202964" y="357245"/>
                      </a:lnTo>
                      <a:lnTo>
                        <a:pt x="891399" y="357245"/>
                      </a:lnTo>
                      <a:lnTo>
                        <a:pt x="891399" y="417585"/>
                      </a:lnTo>
                      <a:lnTo>
                        <a:pt x="663750" y="417585"/>
                      </a:lnTo>
                      <a:close/>
                      <a:moveTo>
                        <a:pt x="913341" y="417585"/>
                      </a:moveTo>
                      <a:lnTo>
                        <a:pt x="913341" y="357245"/>
                      </a:lnTo>
                      <a:lnTo>
                        <a:pt x="948997" y="357245"/>
                      </a:lnTo>
                      <a:lnTo>
                        <a:pt x="948997" y="381930"/>
                      </a:lnTo>
                      <a:cubicBezTo>
                        <a:pt x="948997" y="401129"/>
                        <a:pt x="932541" y="417585"/>
                        <a:pt x="913341" y="417585"/>
                      </a:cubicBezTo>
                      <a:lnTo>
                        <a:pt x="913341" y="417585"/>
                      </a:lnTo>
                      <a:close/>
                      <a:moveTo>
                        <a:pt x="1066936" y="582151"/>
                      </a:moveTo>
                      <a:lnTo>
                        <a:pt x="1066936" y="606836"/>
                      </a:lnTo>
                      <a:lnTo>
                        <a:pt x="970939" y="606836"/>
                      </a:lnTo>
                      <a:lnTo>
                        <a:pt x="970939" y="582151"/>
                      </a:lnTo>
                      <a:lnTo>
                        <a:pt x="1066936" y="582151"/>
                      </a:lnTo>
                      <a:close/>
                      <a:moveTo>
                        <a:pt x="1031280" y="689119"/>
                      </a:moveTo>
                      <a:lnTo>
                        <a:pt x="1006596" y="689119"/>
                      </a:lnTo>
                      <a:cubicBezTo>
                        <a:pt x="987396" y="689119"/>
                        <a:pt x="970939" y="672662"/>
                        <a:pt x="970939" y="653463"/>
                      </a:cubicBezTo>
                      <a:lnTo>
                        <a:pt x="970939" y="628778"/>
                      </a:lnTo>
                      <a:lnTo>
                        <a:pt x="1066936" y="628778"/>
                      </a:lnTo>
                      <a:lnTo>
                        <a:pt x="1066936" y="653463"/>
                      </a:lnTo>
                      <a:cubicBezTo>
                        <a:pt x="1066936" y="672662"/>
                        <a:pt x="1053222" y="689119"/>
                        <a:pt x="1031280" y="689119"/>
                      </a:cubicBezTo>
                      <a:lnTo>
                        <a:pt x="1031280" y="689119"/>
                      </a:lnTo>
                      <a:close/>
                    </a:path>
                  </a:pathLst>
                </a:custGeom>
                <a:grpFill/>
                <a:ln w="27426" cap="flat">
                  <a:noFill/>
                  <a:prstDash val="solid"/>
                  <a:miter/>
                </a:ln>
              </p:spPr>
              <p:txBody>
                <a:bodyPr rtlCol="0" anchor="ctr"/>
                <a:lstStyle/>
                <a:p>
                  <a:endParaRPr lang="en-US"/>
                </a:p>
              </p:txBody>
            </p:sp>
          </p:grpSp>
          <p:sp>
            <p:nvSpPr>
              <p:cNvPr id="50" name="Freeform 49">
                <a:extLst>
                  <a:ext uri="{FF2B5EF4-FFF2-40B4-BE49-F238E27FC236}">
                    <a16:creationId xmlns:a16="http://schemas.microsoft.com/office/drawing/2014/main" id="{72987E1D-AE7E-F678-77B2-68C55D8DC17B}"/>
                  </a:ext>
                </a:extLst>
              </p:cNvPr>
              <p:cNvSpPr/>
              <p:nvPr/>
            </p:nvSpPr>
            <p:spPr>
              <a:xfrm>
                <a:off x="7624966" y="3971001"/>
                <a:ext cx="21941" cy="58311"/>
              </a:xfrm>
              <a:custGeom>
                <a:avLst/>
                <a:gdLst>
                  <a:gd name="connsiteX0" fmla="*/ 21942 w 21941"/>
                  <a:gd name="connsiteY0" fmla="*/ 46627 h 58311"/>
                  <a:gd name="connsiteX1" fmla="*/ 21942 w 21941"/>
                  <a:gd name="connsiteY1" fmla="*/ 10971 h 58311"/>
                  <a:gd name="connsiteX2" fmla="*/ 10972 w 21941"/>
                  <a:gd name="connsiteY2" fmla="*/ 0 h 58311"/>
                  <a:gd name="connsiteX3" fmla="*/ 0 w 21941"/>
                  <a:gd name="connsiteY3" fmla="*/ 10971 h 58311"/>
                  <a:gd name="connsiteX4" fmla="*/ 0 w 21941"/>
                  <a:gd name="connsiteY4" fmla="*/ 46627 h 58311"/>
                  <a:gd name="connsiteX5" fmla="*/ 10972 w 21941"/>
                  <a:gd name="connsiteY5" fmla="*/ 57598 h 58311"/>
                  <a:gd name="connsiteX6" fmla="*/ 21942 w 21941"/>
                  <a:gd name="connsiteY6" fmla="*/ 46627 h 58311"/>
                  <a:gd name="connsiteX7" fmla="*/ 21942 w 21941"/>
                  <a:gd name="connsiteY7" fmla="*/ 46627 h 5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41" h="58311">
                    <a:moveTo>
                      <a:pt x="21942" y="46627"/>
                    </a:moveTo>
                    <a:lnTo>
                      <a:pt x="21942" y="10971"/>
                    </a:lnTo>
                    <a:cubicBezTo>
                      <a:pt x="21942" y="5485"/>
                      <a:pt x="16456" y="0"/>
                      <a:pt x="10972" y="0"/>
                    </a:cubicBezTo>
                    <a:cubicBezTo>
                      <a:pt x="5486" y="0"/>
                      <a:pt x="0" y="5485"/>
                      <a:pt x="0" y="10971"/>
                    </a:cubicBezTo>
                    <a:lnTo>
                      <a:pt x="0" y="46627"/>
                    </a:lnTo>
                    <a:cubicBezTo>
                      <a:pt x="0" y="52112"/>
                      <a:pt x="5486" y="57598"/>
                      <a:pt x="10972" y="57598"/>
                    </a:cubicBezTo>
                    <a:cubicBezTo>
                      <a:pt x="16456" y="60341"/>
                      <a:pt x="21942" y="54855"/>
                      <a:pt x="21942" y="46627"/>
                    </a:cubicBezTo>
                    <a:lnTo>
                      <a:pt x="21942" y="46627"/>
                    </a:lnTo>
                    <a:close/>
                  </a:path>
                </a:pathLst>
              </a:custGeom>
              <a:grpFill/>
              <a:ln w="27426"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24DC37BA-5DFF-C420-D2B2-E288F2E4EF6E}"/>
                  </a:ext>
                </a:extLst>
              </p:cNvPr>
              <p:cNvSpPr/>
              <p:nvPr/>
            </p:nvSpPr>
            <p:spPr>
              <a:xfrm>
                <a:off x="6651284" y="3735124"/>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7"/>
                      <a:pt x="117939" y="10971"/>
                    </a:cubicBezTo>
                    <a:cubicBezTo>
                      <a:pt x="117939" y="5485"/>
                      <a:pt x="112453" y="0"/>
                      <a:pt x="106969" y="0"/>
                    </a:cubicBezTo>
                    <a:lnTo>
                      <a:pt x="10972" y="0"/>
                    </a:lnTo>
                    <a:cubicBezTo>
                      <a:pt x="5486" y="0"/>
                      <a:pt x="0" y="5485"/>
                      <a:pt x="0" y="10971"/>
                    </a:cubicBezTo>
                    <a:cubicBezTo>
                      <a:pt x="0" y="16457"/>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37DED313-29F1-6DD2-0506-C476B17E523B}"/>
                  </a:ext>
                </a:extLst>
              </p:cNvPr>
              <p:cNvSpPr/>
              <p:nvPr/>
            </p:nvSpPr>
            <p:spPr>
              <a:xfrm>
                <a:off x="6651284" y="3784493"/>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6"/>
                      <a:pt x="117939" y="10971"/>
                    </a:cubicBezTo>
                    <a:cubicBezTo>
                      <a:pt x="117939" y="5485"/>
                      <a:pt x="112453" y="0"/>
                      <a:pt x="106969" y="0"/>
                    </a:cubicBezTo>
                    <a:lnTo>
                      <a:pt x="10972" y="0"/>
                    </a:lnTo>
                    <a:cubicBezTo>
                      <a:pt x="5486" y="0"/>
                      <a:pt x="0" y="5485"/>
                      <a:pt x="0" y="10971"/>
                    </a:cubicBezTo>
                    <a:cubicBezTo>
                      <a:pt x="0" y="16456"/>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38A363DC-4CC7-5BBA-2D35-1D1427857443}"/>
                  </a:ext>
                </a:extLst>
              </p:cNvPr>
              <p:cNvSpPr/>
              <p:nvPr/>
            </p:nvSpPr>
            <p:spPr>
              <a:xfrm>
                <a:off x="6651284" y="3831120"/>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7"/>
                      <a:pt x="117939" y="10971"/>
                    </a:cubicBezTo>
                    <a:cubicBezTo>
                      <a:pt x="117939" y="5485"/>
                      <a:pt x="112453" y="0"/>
                      <a:pt x="106969" y="0"/>
                    </a:cubicBezTo>
                    <a:lnTo>
                      <a:pt x="10972" y="0"/>
                    </a:lnTo>
                    <a:cubicBezTo>
                      <a:pt x="5486" y="0"/>
                      <a:pt x="0" y="5485"/>
                      <a:pt x="0" y="10971"/>
                    </a:cubicBezTo>
                    <a:cubicBezTo>
                      <a:pt x="0" y="16457"/>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BA86D9A4-FCB1-6290-3FB1-908410F23A4A}"/>
                  </a:ext>
                </a:extLst>
              </p:cNvPr>
              <p:cNvSpPr/>
              <p:nvPr/>
            </p:nvSpPr>
            <p:spPr>
              <a:xfrm>
                <a:off x="6651284" y="3877747"/>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7"/>
                      <a:pt x="117939" y="10971"/>
                    </a:cubicBezTo>
                    <a:cubicBezTo>
                      <a:pt x="117939" y="5485"/>
                      <a:pt x="112453" y="0"/>
                      <a:pt x="106969" y="0"/>
                    </a:cubicBezTo>
                    <a:lnTo>
                      <a:pt x="10972" y="0"/>
                    </a:lnTo>
                    <a:cubicBezTo>
                      <a:pt x="5486" y="0"/>
                      <a:pt x="0" y="5485"/>
                      <a:pt x="0" y="10971"/>
                    </a:cubicBezTo>
                    <a:cubicBezTo>
                      <a:pt x="0" y="16457"/>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C0CD5131-0F74-2553-D90C-947B5CB30965}"/>
                  </a:ext>
                </a:extLst>
              </p:cNvPr>
              <p:cNvSpPr/>
              <p:nvPr/>
            </p:nvSpPr>
            <p:spPr>
              <a:xfrm>
                <a:off x="6651284" y="3924374"/>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7"/>
                      <a:pt x="117939" y="10971"/>
                    </a:cubicBezTo>
                    <a:cubicBezTo>
                      <a:pt x="117939" y="5486"/>
                      <a:pt x="112453" y="0"/>
                      <a:pt x="106969" y="0"/>
                    </a:cubicBezTo>
                    <a:lnTo>
                      <a:pt x="10972" y="0"/>
                    </a:lnTo>
                    <a:cubicBezTo>
                      <a:pt x="5486" y="0"/>
                      <a:pt x="0" y="5486"/>
                      <a:pt x="0" y="10971"/>
                    </a:cubicBezTo>
                    <a:cubicBezTo>
                      <a:pt x="0" y="16457"/>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A9A2DA76-2F39-1A6B-4A7F-DB6A49A1E837}"/>
                  </a:ext>
                </a:extLst>
              </p:cNvPr>
              <p:cNvSpPr/>
              <p:nvPr/>
            </p:nvSpPr>
            <p:spPr>
              <a:xfrm>
                <a:off x="6840535" y="3735124"/>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7"/>
                      <a:pt x="117939" y="10971"/>
                    </a:cubicBezTo>
                    <a:cubicBezTo>
                      <a:pt x="117939" y="5485"/>
                      <a:pt x="112453" y="0"/>
                      <a:pt x="106967" y="0"/>
                    </a:cubicBezTo>
                    <a:lnTo>
                      <a:pt x="10970" y="0"/>
                    </a:lnTo>
                    <a:cubicBezTo>
                      <a:pt x="5484" y="0"/>
                      <a:pt x="0" y="5485"/>
                      <a:pt x="0" y="10971"/>
                    </a:cubicBezTo>
                    <a:cubicBezTo>
                      <a:pt x="0" y="16457"/>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54384D0B-C730-4AC2-4547-681D8D4E59AC}"/>
                  </a:ext>
                </a:extLst>
              </p:cNvPr>
              <p:cNvSpPr/>
              <p:nvPr/>
            </p:nvSpPr>
            <p:spPr>
              <a:xfrm>
                <a:off x="6840535" y="3784493"/>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6"/>
                      <a:pt x="117939" y="10971"/>
                    </a:cubicBezTo>
                    <a:cubicBezTo>
                      <a:pt x="117939" y="5485"/>
                      <a:pt x="112453" y="0"/>
                      <a:pt x="106967" y="0"/>
                    </a:cubicBezTo>
                    <a:lnTo>
                      <a:pt x="10970" y="0"/>
                    </a:lnTo>
                    <a:cubicBezTo>
                      <a:pt x="5484" y="0"/>
                      <a:pt x="0" y="5485"/>
                      <a:pt x="0" y="10971"/>
                    </a:cubicBezTo>
                    <a:cubicBezTo>
                      <a:pt x="0" y="16456"/>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E5E9F989-44ED-7E7D-DEB0-AEAFAE5A9611}"/>
                  </a:ext>
                </a:extLst>
              </p:cNvPr>
              <p:cNvSpPr/>
              <p:nvPr/>
            </p:nvSpPr>
            <p:spPr>
              <a:xfrm>
                <a:off x="6840535" y="3831120"/>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7"/>
                      <a:pt x="117939" y="10971"/>
                    </a:cubicBezTo>
                    <a:cubicBezTo>
                      <a:pt x="117939" y="5485"/>
                      <a:pt x="112453" y="0"/>
                      <a:pt x="106967" y="0"/>
                    </a:cubicBezTo>
                    <a:lnTo>
                      <a:pt x="10970" y="0"/>
                    </a:lnTo>
                    <a:cubicBezTo>
                      <a:pt x="5484" y="0"/>
                      <a:pt x="0" y="5485"/>
                      <a:pt x="0" y="10971"/>
                    </a:cubicBezTo>
                    <a:cubicBezTo>
                      <a:pt x="0" y="16457"/>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F07CEC90-7D13-2FC3-DC82-1F9CBAC31DD0}"/>
                  </a:ext>
                </a:extLst>
              </p:cNvPr>
              <p:cNvSpPr/>
              <p:nvPr/>
            </p:nvSpPr>
            <p:spPr>
              <a:xfrm>
                <a:off x="6840535" y="3877747"/>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7"/>
                      <a:pt x="117939" y="10971"/>
                    </a:cubicBezTo>
                    <a:cubicBezTo>
                      <a:pt x="117939" y="5485"/>
                      <a:pt x="112453" y="0"/>
                      <a:pt x="106967" y="0"/>
                    </a:cubicBezTo>
                    <a:lnTo>
                      <a:pt x="10970" y="0"/>
                    </a:lnTo>
                    <a:cubicBezTo>
                      <a:pt x="5484" y="0"/>
                      <a:pt x="0" y="5485"/>
                      <a:pt x="0" y="10971"/>
                    </a:cubicBezTo>
                    <a:cubicBezTo>
                      <a:pt x="0" y="16457"/>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1A9F5AC8-0A8B-DD74-F073-16450CF29EBA}"/>
                  </a:ext>
                </a:extLst>
              </p:cNvPr>
              <p:cNvSpPr/>
              <p:nvPr/>
            </p:nvSpPr>
            <p:spPr>
              <a:xfrm>
                <a:off x="6840535" y="3924374"/>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7"/>
                      <a:pt x="117939" y="10971"/>
                    </a:cubicBezTo>
                    <a:cubicBezTo>
                      <a:pt x="117939" y="5486"/>
                      <a:pt x="112453" y="0"/>
                      <a:pt x="106967" y="0"/>
                    </a:cubicBezTo>
                    <a:lnTo>
                      <a:pt x="10970" y="0"/>
                    </a:lnTo>
                    <a:cubicBezTo>
                      <a:pt x="5484" y="0"/>
                      <a:pt x="0" y="5486"/>
                      <a:pt x="0" y="10971"/>
                    </a:cubicBezTo>
                    <a:cubicBezTo>
                      <a:pt x="0" y="16457"/>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BA3110D8-E06B-94A5-6F29-6FCAD46CCB80}"/>
                  </a:ext>
                </a:extLst>
              </p:cNvPr>
              <p:cNvSpPr/>
              <p:nvPr/>
            </p:nvSpPr>
            <p:spPr>
              <a:xfrm>
                <a:off x="6673225" y="4138309"/>
                <a:ext cx="22655" cy="175537"/>
              </a:xfrm>
              <a:custGeom>
                <a:avLst/>
                <a:gdLst>
                  <a:gd name="connsiteX0" fmla="*/ 10972 w 22655"/>
                  <a:gd name="connsiteY0" fmla="*/ 0 h 175537"/>
                  <a:gd name="connsiteX1" fmla="*/ 0 w 22655"/>
                  <a:gd name="connsiteY1" fmla="*/ 10971 h 175537"/>
                  <a:gd name="connsiteX2" fmla="*/ 0 w 22655"/>
                  <a:gd name="connsiteY2" fmla="*/ 164566 h 175537"/>
                  <a:gd name="connsiteX3" fmla="*/ 10972 w 22655"/>
                  <a:gd name="connsiteY3" fmla="*/ 175537 h 175537"/>
                  <a:gd name="connsiteX4" fmla="*/ 21942 w 22655"/>
                  <a:gd name="connsiteY4" fmla="*/ 164566 h 175537"/>
                  <a:gd name="connsiteX5" fmla="*/ 21942 w 22655"/>
                  <a:gd name="connsiteY5" fmla="*/ 10971 h 175537"/>
                  <a:gd name="connsiteX6" fmla="*/ 10972 w 22655"/>
                  <a:gd name="connsiteY6" fmla="*/ 0 h 175537"/>
                  <a:gd name="connsiteX7" fmla="*/ 10972 w 22655"/>
                  <a:gd name="connsiteY7" fmla="*/ 0 h 17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55" h="175537">
                    <a:moveTo>
                      <a:pt x="10972" y="0"/>
                    </a:moveTo>
                    <a:cubicBezTo>
                      <a:pt x="5486" y="0"/>
                      <a:pt x="0" y="5485"/>
                      <a:pt x="0" y="10971"/>
                    </a:cubicBezTo>
                    <a:lnTo>
                      <a:pt x="0" y="164566"/>
                    </a:lnTo>
                    <a:cubicBezTo>
                      <a:pt x="0" y="170051"/>
                      <a:pt x="5486" y="175537"/>
                      <a:pt x="10972" y="175537"/>
                    </a:cubicBezTo>
                    <a:cubicBezTo>
                      <a:pt x="16458" y="175537"/>
                      <a:pt x="21942" y="170051"/>
                      <a:pt x="21942" y="164566"/>
                    </a:cubicBezTo>
                    <a:lnTo>
                      <a:pt x="21942" y="10971"/>
                    </a:lnTo>
                    <a:cubicBezTo>
                      <a:pt x="24686" y="5485"/>
                      <a:pt x="19200" y="0"/>
                      <a:pt x="10972" y="0"/>
                    </a:cubicBezTo>
                    <a:lnTo>
                      <a:pt x="10972" y="0"/>
                    </a:lnTo>
                    <a:close/>
                  </a:path>
                </a:pathLst>
              </a:custGeom>
              <a:grpFill/>
              <a:ln w="27426"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47F9B4F9-FE74-EDBE-4E5B-AC0F5CB92A9A}"/>
                  </a:ext>
                </a:extLst>
              </p:cNvPr>
              <p:cNvSpPr/>
              <p:nvPr/>
            </p:nvSpPr>
            <p:spPr>
              <a:xfrm>
                <a:off x="6675969" y="4338531"/>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20C3E110-BFBD-1926-099C-4E6141808688}"/>
                  </a:ext>
                </a:extLst>
              </p:cNvPr>
              <p:cNvSpPr/>
              <p:nvPr/>
            </p:nvSpPr>
            <p:spPr>
              <a:xfrm>
                <a:off x="6675969" y="4387901"/>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6"/>
                      <a:pt x="16456" y="21942"/>
                      <a:pt x="10970" y="21942"/>
                    </a:cubicBezTo>
                    <a:cubicBezTo>
                      <a:pt x="5484" y="21942"/>
                      <a:pt x="0" y="16456"/>
                      <a:pt x="0" y="10971"/>
                    </a:cubicBezTo>
                    <a:cubicBezTo>
                      <a:pt x="0" y="5485"/>
                      <a:pt x="5484" y="0"/>
                      <a:pt x="10970" y="0"/>
                    </a:cubicBezTo>
                    <a:cubicBezTo>
                      <a:pt x="16456" y="0"/>
                      <a:pt x="21942" y="2743"/>
                      <a:pt x="21942" y="10971"/>
                    </a:cubicBezTo>
                    <a:lnTo>
                      <a:pt x="21942" y="10971"/>
                    </a:lnTo>
                    <a:close/>
                  </a:path>
                </a:pathLst>
              </a:custGeom>
              <a:grpFill/>
              <a:ln w="27426"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8011FBC0-409E-2B69-DF37-F64FD42C6FFB}"/>
                  </a:ext>
                </a:extLst>
              </p:cNvPr>
              <p:cNvSpPr/>
              <p:nvPr/>
            </p:nvSpPr>
            <p:spPr>
              <a:xfrm>
                <a:off x="6758252" y="4184936"/>
                <a:ext cx="21941" cy="175537"/>
              </a:xfrm>
              <a:custGeom>
                <a:avLst/>
                <a:gdLst>
                  <a:gd name="connsiteX0" fmla="*/ 10970 w 21941"/>
                  <a:gd name="connsiteY0" fmla="*/ 0 h 175537"/>
                  <a:gd name="connsiteX1" fmla="*/ 0 w 21941"/>
                  <a:gd name="connsiteY1" fmla="*/ 10971 h 175537"/>
                  <a:gd name="connsiteX2" fmla="*/ 0 w 21941"/>
                  <a:gd name="connsiteY2" fmla="*/ 164566 h 175537"/>
                  <a:gd name="connsiteX3" fmla="*/ 10970 w 21941"/>
                  <a:gd name="connsiteY3" fmla="*/ 175537 h 175537"/>
                  <a:gd name="connsiteX4" fmla="*/ 21942 w 21941"/>
                  <a:gd name="connsiteY4" fmla="*/ 164566 h 175537"/>
                  <a:gd name="connsiteX5" fmla="*/ 21942 w 21941"/>
                  <a:gd name="connsiteY5" fmla="*/ 10971 h 175537"/>
                  <a:gd name="connsiteX6" fmla="*/ 10970 w 21941"/>
                  <a:gd name="connsiteY6" fmla="*/ 0 h 175537"/>
                  <a:gd name="connsiteX7" fmla="*/ 10970 w 21941"/>
                  <a:gd name="connsiteY7" fmla="*/ 0 h 17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41" h="175537">
                    <a:moveTo>
                      <a:pt x="10970" y="0"/>
                    </a:moveTo>
                    <a:cubicBezTo>
                      <a:pt x="5484" y="0"/>
                      <a:pt x="0" y="5486"/>
                      <a:pt x="0" y="10971"/>
                    </a:cubicBezTo>
                    <a:lnTo>
                      <a:pt x="0" y="164566"/>
                    </a:lnTo>
                    <a:cubicBezTo>
                      <a:pt x="0" y="170052"/>
                      <a:pt x="5484" y="175537"/>
                      <a:pt x="10970" y="175537"/>
                    </a:cubicBezTo>
                    <a:cubicBezTo>
                      <a:pt x="16456" y="175537"/>
                      <a:pt x="21942" y="170052"/>
                      <a:pt x="21942" y="164566"/>
                    </a:cubicBezTo>
                    <a:lnTo>
                      <a:pt x="21942" y="10971"/>
                    </a:lnTo>
                    <a:cubicBezTo>
                      <a:pt x="21942" y="5486"/>
                      <a:pt x="16456" y="0"/>
                      <a:pt x="10970" y="0"/>
                    </a:cubicBezTo>
                    <a:lnTo>
                      <a:pt x="10970" y="0"/>
                    </a:lnTo>
                    <a:close/>
                  </a:path>
                </a:pathLst>
              </a:custGeom>
              <a:grpFill/>
              <a:ln w="27426"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6E7BFF52-A855-569B-89D3-71C5B7A89216}"/>
                  </a:ext>
                </a:extLst>
              </p:cNvPr>
              <p:cNvSpPr/>
              <p:nvPr/>
            </p:nvSpPr>
            <p:spPr>
              <a:xfrm>
                <a:off x="6758252" y="4387187"/>
                <a:ext cx="21941" cy="22655"/>
              </a:xfrm>
              <a:custGeom>
                <a:avLst/>
                <a:gdLst>
                  <a:gd name="connsiteX0" fmla="*/ 21942 w 21941"/>
                  <a:gd name="connsiteY0" fmla="*/ 11684 h 22655"/>
                  <a:gd name="connsiteX1" fmla="*/ 10970 w 21941"/>
                  <a:gd name="connsiteY1" fmla="*/ 22656 h 22655"/>
                  <a:gd name="connsiteX2" fmla="*/ 0 w 21941"/>
                  <a:gd name="connsiteY2" fmla="*/ 11684 h 22655"/>
                  <a:gd name="connsiteX3" fmla="*/ 10970 w 21941"/>
                  <a:gd name="connsiteY3" fmla="*/ 714 h 22655"/>
                  <a:gd name="connsiteX4" fmla="*/ 21942 w 21941"/>
                  <a:gd name="connsiteY4" fmla="*/ 11684 h 22655"/>
                  <a:gd name="connsiteX5" fmla="*/ 21942 w 21941"/>
                  <a:gd name="connsiteY5" fmla="*/ 11684 h 22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2655">
                    <a:moveTo>
                      <a:pt x="21942" y="11684"/>
                    </a:moveTo>
                    <a:cubicBezTo>
                      <a:pt x="21942" y="17170"/>
                      <a:pt x="16456" y="22656"/>
                      <a:pt x="10970" y="22656"/>
                    </a:cubicBezTo>
                    <a:cubicBezTo>
                      <a:pt x="5484" y="22656"/>
                      <a:pt x="0" y="17170"/>
                      <a:pt x="0" y="11684"/>
                    </a:cubicBezTo>
                    <a:cubicBezTo>
                      <a:pt x="0" y="6199"/>
                      <a:pt x="5484" y="714"/>
                      <a:pt x="10970" y="714"/>
                    </a:cubicBezTo>
                    <a:cubicBezTo>
                      <a:pt x="16456" y="-2029"/>
                      <a:pt x="21942" y="3456"/>
                      <a:pt x="21942" y="11684"/>
                    </a:cubicBezTo>
                    <a:lnTo>
                      <a:pt x="21942" y="11684"/>
                    </a:lnTo>
                    <a:close/>
                  </a:path>
                </a:pathLst>
              </a:custGeom>
              <a:grpFill/>
              <a:ln w="27426"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EF40BB45-8C0C-D03F-96FA-01D1104F6D9B}"/>
                  </a:ext>
                </a:extLst>
              </p:cNvPr>
              <p:cNvSpPr/>
              <p:nvPr/>
            </p:nvSpPr>
            <p:spPr>
              <a:xfrm>
                <a:off x="6840535" y="4234306"/>
                <a:ext cx="21941" cy="175537"/>
              </a:xfrm>
              <a:custGeom>
                <a:avLst/>
                <a:gdLst>
                  <a:gd name="connsiteX0" fmla="*/ 10970 w 21941"/>
                  <a:gd name="connsiteY0" fmla="*/ 175537 h 175537"/>
                  <a:gd name="connsiteX1" fmla="*/ 21942 w 21941"/>
                  <a:gd name="connsiteY1" fmla="*/ 164566 h 175537"/>
                  <a:gd name="connsiteX2" fmla="*/ 21942 w 21941"/>
                  <a:gd name="connsiteY2" fmla="*/ 10971 h 175537"/>
                  <a:gd name="connsiteX3" fmla="*/ 10970 w 21941"/>
                  <a:gd name="connsiteY3" fmla="*/ 0 h 175537"/>
                  <a:gd name="connsiteX4" fmla="*/ 0 w 21941"/>
                  <a:gd name="connsiteY4" fmla="*/ 10971 h 175537"/>
                  <a:gd name="connsiteX5" fmla="*/ 0 w 21941"/>
                  <a:gd name="connsiteY5" fmla="*/ 164566 h 175537"/>
                  <a:gd name="connsiteX6" fmla="*/ 10970 w 21941"/>
                  <a:gd name="connsiteY6" fmla="*/ 175537 h 175537"/>
                  <a:gd name="connsiteX7" fmla="*/ 10970 w 21941"/>
                  <a:gd name="connsiteY7" fmla="*/ 175537 h 17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41" h="175537">
                    <a:moveTo>
                      <a:pt x="10970" y="175537"/>
                    </a:moveTo>
                    <a:cubicBezTo>
                      <a:pt x="16456" y="175537"/>
                      <a:pt x="21942" y="170051"/>
                      <a:pt x="21942" y="164566"/>
                    </a:cubicBezTo>
                    <a:lnTo>
                      <a:pt x="21942" y="10971"/>
                    </a:lnTo>
                    <a:cubicBezTo>
                      <a:pt x="21942" y="5485"/>
                      <a:pt x="16456" y="0"/>
                      <a:pt x="10970" y="0"/>
                    </a:cubicBezTo>
                    <a:cubicBezTo>
                      <a:pt x="5484" y="0"/>
                      <a:pt x="0" y="5485"/>
                      <a:pt x="0" y="10971"/>
                    </a:cubicBezTo>
                    <a:lnTo>
                      <a:pt x="0" y="164566"/>
                    </a:lnTo>
                    <a:cubicBezTo>
                      <a:pt x="0" y="170051"/>
                      <a:pt x="5484" y="175537"/>
                      <a:pt x="10970" y="175537"/>
                    </a:cubicBezTo>
                    <a:lnTo>
                      <a:pt x="10970" y="175537"/>
                    </a:lnTo>
                    <a:close/>
                  </a:path>
                </a:pathLst>
              </a:custGeom>
              <a:grpFill/>
              <a:ln w="27426"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A6571058-59BF-CE85-B98B-E960F50D5380}"/>
                  </a:ext>
                </a:extLst>
              </p:cNvPr>
              <p:cNvSpPr/>
              <p:nvPr/>
            </p:nvSpPr>
            <p:spPr>
              <a:xfrm>
                <a:off x="6840535" y="4434528"/>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CAA95B17-5539-13EF-33FC-701E500F3B8B}"/>
                  </a:ext>
                </a:extLst>
              </p:cNvPr>
              <p:cNvSpPr/>
              <p:nvPr/>
            </p:nvSpPr>
            <p:spPr>
              <a:xfrm>
                <a:off x="6758252" y="4434528"/>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7F92A114-C392-8F33-0D8D-C60D5B741301}"/>
                  </a:ext>
                </a:extLst>
              </p:cNvPr>
              <p:cNvSpPr/>
              <p:nvPr/>
            </p:nvSpPr>
            <p:spPr>
              <a:xfrm>
                <a:off x="6675969" y="4434528"/>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grpFill/>
              <a:ln w="27426" cap="flat">
                <a:noFill/>
                <a:prstDash val="solid"/>
                <a:miter/>
              </a:ln>
            </p:spPr>
            <p:txBody>
              <a:bodyPr rtlCol="0" anchor="ctr"/>
              <a:lstStyle/>
              <a:p>
                <a:endParaRPr lang="en-US"/>
              </a:p>
            </p:txBody>
          </p:sp>
        </p:grpSp>
      </p:grpSp>
      <p:sp>
        <p:nvSpPr>
          <p:cNvPr id="35" name="Text Placeholder 3">
            <a:extLst>
              <a:ext uri="{FF2B5EF4-FFF2-40B4-BE49-F238E27FC236}">
                <a16:creationId xmlns:a16="http://schemas.microsoft.com/office/drawing/2014/main" id="{9E0FD84C-0DB0-A747-9C28-9505FE9A7E00}"/>
              </a:ext>
            </a:extLst>
          </p:cNvPr>
          <p:cNvSpPr txBox="1">
            <a:spLocks/>
          </p:cNvSpPr>
          <p:nvPr/>
        </p:nvSpPr>
        <p:spPr>
          <a:xfrm>
            <a:off x="615500" y="720951"/>
            <a:ext cx="2988913"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08657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E8A116"/>
                </a:solidFill>
              </a:rPr>
              <a:t>3.2 </a:t>
            </a:r>
          </a:p>
          <a:p>
            <a:r>
              <a:rPr lang="en-US" b="1" dirty="0">
                <a:solidFill>
                  <a:srgbClr val="E8A116"/>
                </a:solidFill>
              </a:rPr>
              <a:t>Foodborne Diseases</a:t>
            </a:r>
          </a:p>
          <a:p>
            <a:endParaRPr lang="en-US" b="1" dirty="0">
              <a:solidFill>
                <a:srgbClr val="E8A116"/>
              </a:solidFill>
            </a:endParaRPr>
          </a:p>
        </p:txBody>
      </p:sp>
    </p:spTree>
    <p:extLst>
      <p:ext uri="{BB962C8B-B14F-4D97-AF65-F5344CB8AC3E}">
        <p14:creationId xmlns:p14="http://schemas.microsoft.com/office/powerpoint/2010/main" val="23161059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3475667" y="763789"/>
            <a:ext cx="8100833" cy="5134019"/>
          </a:xfrm>
        </p:spPr>
        <p:txBody>
          <a:bodyPr/>
          <a:lstStyle/>
          <a:p>
            <a:pPr marL="12700" indent="-12700">
              <a:lnSpc>
                <a:spcPts val="2340"/>
              </a:lnSpc>
              <a:spcBef>
                <a:spcPts val="0"/>
              </a:spcBef>
            </a:pPr>
            <a:r>
              <a:rPr lang="en-IE" sz="2200" b="1" dirty="0">
                <a:solidFill>
                  <a:srgbClr val="296B5F"/>
                </a:solidFill>
              </a:rPr>
              <a:t>Risk foods include: </a:t>
            </a:r>
          </a:p>
          <a:p>
            <a:pPr marL="12700" indent="-12700">
              <a:lnSpc>
                <a:spcPct val="100000"/>
              </a:lnSpc>
              <a:spcBef>
                <a:spcPts val="0"/>
              </a:spcBef>
            </a:pPr>
            <a:endParaRPr lang="en-IE" sz="800" dirty="0">
              <a:solidFill>
                <a:srgbClr val="424242"/>
              </a:solidFill>
            </a:endParaRPr>
          </a:p>
          <a:p>
            <a:pPr marL="342900" indent="-342900">
              <a:lnSpc>
                <a:spcPts val="2340"/>
              </a:lnSpc>
              <a:spcBef>
                <a:spcPts val="0"/>
              </a:spcBef>
              <a:buClr>
                <a:srgbClr val="296B5F"/>
              </a:buClr>
              <a:buFont typeface="Arial" panose="020B0604020202020204" pitchFamily="34" charset="0"/>
              <a:buChar char="•"/>
            </a:pPr>
            <a:r>
              <a:rPr lang="en-IE" sz="2200" dirty="0">
                <a:solidFill>
                  <a:srgbClr val="424242"/>
                </a:solidFill>
              </a:rPr>
              <a:t>Ready-to-eat foods; </a:t>
            </a:r>
          </a:p>
          <a:p>
            <a:pPr marL="342900" indent="-342900">
              <a:lnSpc>
                <a:spcPts val="2340"/>
              </a:lnSpc>
              <a:spcBef>
                <a:spcPts val="0"/>
              </a:spcBef>
              <a:buClr>
                <a:srgbClr val="296B5F"/>
              </a:buClr>
              <a:buFont typeface="Arial" panose="020B0604020202020204" pitchFamily="34" charset="0"/>
              <a:buChar char="•"/>
            </a:pPr>
            <a:r>
              <a:rPr lang="en-IE" sz="2200" dirty="0">
                <a:solidFill>
                  <a:srgbClr val="424242"/>
                </a:solidFill>
              </a:rPr>
              <a:t>Salads and raw leafy green vegetables;  </a:t>
            </a:r>
          </a:p>
          <a:p>
            <a:pPr marL="342900" indent="-342900">
              <a:lnSpc>
                <a:spcPts val="2340"/>
              </a:lnSpc>
              <a:spcBef>
                <a:spcPts val="0"/>
              </a:spcBef>
              <a:buClr>
                <a:srgbClr val="296B5F"/>
              </a:buClr>
              <a:buFont typeface="Arial" panose="020B0604020202020204" pitchFamily="34" charset="0"/>
              <a:buChar char="•"/>
            </a:pPr>
            <a:r>
              <a:rPr lang="en-IE" sz="2200" dirty="0">
                <a:solidFill>
                  <a:srgbClr val="424242"/>
                </a:solidFill>
              </a:rPr>
              <a:t>Fish and meat products cooked and raw; </a:t>
            </a:r>
          </a:p>
          <a:p>
            <a:pPr marL="342900" indent="-342900">
              <a:lnSpc>
                <a:spcPts val="2340"/>
              </a:lnSpc>
              <a:spcBef>
                <a:spcPts val="0"/>
              </a:spcBef>
              <a:buClr>
                <a:srgbClr val="296B5F"/>
              </a:buClr>
              <a:buFont typeface="Arial" panose="020B0604020202020204" pitchFamily="34" charset="0"/>
              <a:buChar char="•"/>
            </a:pPr>
            <a:r>
              <a:rPr lang="en-IE" sz="2200" dirty="0">
                <a:solidFill>
                  <a:srgbClr val="424242"/>
                </a:solidFill>
              </a:rPr>
              <a:t>Milk and milk products, particularly unpasteurised milk and milk products; </a:t>
            </a:r>
          </a:p>
          <a:p>
            <a:pPr marL="342900" indent="-342900">
              <a:lnSpc>
                <a:spcPts val="2340"/>
              </a:lnSpc>
              <a:spcBef>
                <a:spcPts val="0"/>
              </a:spcBef>
              <a:buClr>
                <a:srgbClr val="296B5F"/>
              </a:buClr>
              <a:buFont typeface="Arial" panose="020B0604020202020204" pitchFamily="34" charset="0"/>
              <a:buChar char="•"/>
            </a:pPr>
            <a:r>
              <a:rPr lang="en-IE" sz="2200" dirty="0">
                <a:solidFill>
                  <a:srgbClr val="424242"/>
                </a:solidFill>
              </a:rPr>
              <a:t>Eggs and egg products, particularly products made from raw egg such as tiramisu, mousse and homemade mayonnaise; </a:t>
            </a:r>
          </a:p>
          <a:p>
            <a:pPr marL="342900" indent="-342900">
              <a:lnSpc>
                <a:spcPts val="2340"/>
              </a:lnSpc>
              <a:spcBef>
                <a:spcPts val="0"/>
              </a:spcBef>
              <a:buClr>
                <a:srgbClr val="296B5F"/>
              </a:buClr>
              <a:buFont typeface="Arial" panose="020B0604020202020204" pitchFamily="34" charset="0"/>
              <a:buChar char="•"/>
            </a:pPr>
            <a:r>
              <a:rPr lang="en-IE" sz="2200" dirty="0">
                <a:solidFill>
                  <a:srgbClr val="424242"/>
                </a:solidFill>
              </a:rPr>
              <a:t>Unpasteurised fruit and vegetable juices; </a:t>
            </a:r>
          </a:p>
          <a:p>
            <a:pPr marL="342900" indent="-342900">
              <a:lnSpc>
                <a:spcPts val="2340"/>
              </a:lnSpc>
              <a:spcBef>
                <a:spcPts val="0"/>
              </a:spcBef>
              <a:buClr>
                <a:srgbClr val="296B5F"/>
              </a:buClr>
              <a:buFont typeface="Arial" panose="020B0604020202020204" pitchFamily="34" charset="0"/>
              <a:buChar char="•"/>
            </a:pPr>
            <a:r>
              <a:rPr lang="en-IE" sz="2200" dirty="0">
                <a:solidFill>
                  <a:srgbClr val="424242"/>
                </a:solidFill>
              </a:rPr>
              <a:t>Unchlorinated drinking water from private wells and group scheme sources. </a:t>
            </a:r>
          </a:p>
          <a:p>
            <a:pPr marL="12700" indent="-12700" algn="just">
              <a:lnSpc>
                <a:spcPts val="2340"/>
              </a:lnSpc>
              <a:spcBef>
                <a:spcPts val="0"/>
              </a:spcBef>
            </a:pPr>
            <a:endParaRPr lang="en-IE" sz="2200" dirty="0">
              <a:solidFill>
                <a:srgbClr val="424242"/>
              </a:solidFill>
            </a:endParaRPr>
          </a:p>
          <a:p>
            <a:pPr marL="12700" indent="-12700" algn="just">
              <a:lnSpc>
                <a:spcPts val="2340"/>
              </a:lnSpc>
              <a:spcBef>
                <a:spcPts val="0"/>
              </a:spcBef>
            </a:pPr>
            <a:r>
              <a:rPr lang="en-IE" sz="2200" dirty="0">
                <a:solidFill>
                  <a:srgbClr val="424242"/>
                </a:solidFill>
              </a:rPr>
              <a:t>Data from UK and American studies have found that only </a:t>
            </a:r>
            <a:r>
              <a:rPr lang="en-IE" sz="2200" b="1" dirty="0">
                <a:solidFill>
                  <a:srgbClr val="424242"/>
                </a:solidFill>
              </a:rPr>
              <a:t>50% to 60% </a:t>
            </a:r>
            <a:r>
              <a:rPr lang="en-IE" sz="2200" dirty="0">
                <a:solidFill>
                  <a:srgbClr val="424242"/>
                </a:solidFill>
              </a:rPr>
              <a:t>of people </a:t>
            </a:r>
            <a:r>
              <a:rPr lang="en-IE" sz="2200" b="1" dirty="0">
                <a:solidFill>
                  <a:srgbClr val="424242"/>
                </a:solidFill>
              </a:rPr>
              <a:t>wash their hands </a:t>
            </a:r>
            <a:r>
              <a:rPr lang="en-IE" sz="2200" dirty="0">
                <a:solidFill>
                  <a:srgbClr val="424242"/>
                </a:solidFill>
              </a:rPr>
              <a:t>after using the toilet and that males and those in the younger age groups tend to have poorer hand washing practices. Fun fact: </a:t>
            </a:r>
            <a:r>
              <a:rPr lang="en-IE" b="1" dirty="0">
                <a:solidFill>
                  <a:srgbClr val="E8A116"/>
                </a:solidFill>
              </a:rPr>
              <a:t>1 g of human faeces has 1 trillion microbes </a:t>
            </a:r>
            <a:r>
              <a:rPr lang="en-IE" sz="2200" dirty="0">
                <a:solidFill>
                  <a:srgbClr val="424242"/>
                </a:solidFill>
              </a:rPr>
              <a:t>(that’s a million million! Or 1,000,000,000,000)</a:t>
            </a:r>
          </a:p>
          <a:p>
            <a:pPr marL="12700" indent="-12700" algn="just">
              <a:lnSpc>
                <a:spcPts val="2340"/>
              </a:lnSpc>
              <a:spcBef>
                <a:spcPts val="0"/>
              </a:spcBef>
            </a:pPr>
            <a:endParaRPr lang="en-IE" sz="2200" dirty="0">
              <a:solidFill>
                <a:srgbClr val="424242"/>
              </a:solidFill>
            </a:endParaRPr>
          </a:p>
          <a:p>
            <a:pPr marL="12700" indent="-12700" algn="just">
              <a:lnSpc>
                <a:spcPts val="2340"/>
              </a:lnSpc>
              <a:spcBef>
                <a:spcPts val="0"/>
              </a:spcBef>
            </a:pPr>
            <a:endParaRPr lang="en-IE" sz="2200" dirty="0">
              <a:solidFill>
                <a:srgbClr val="424242"/>
              </a:solidFill>
            </a:endParaRPr>
          </a:p>
          <a:p>
            <a:pPr marL="12700" indent="-12700" algn="just">
              <a:lnSpc>
                <a:spcPts val="2340"/>
              </a:lnSpc>
              <a:spcBef>
                <a:spcPts val="0"/>
              </a:spcBef>
            </a:pPr>
            <a:endParaRPr lang="en-IE" sz="2200" dirty="0">
              <a:solidFill>
                <a:srgbClr val="424242"/>
              </a:solidFill>
            </a:endParaRPr>
          </a:p>
          <a:p>
            <a:pPr marL="12700" indent="-12700" algn="just">
              <a:lnSpc>
                <a:spcPts val="2340"/>
              </a:lnSpc>
              <a:spcBef>
                <a:spcPts val="0"/>
              </a:spcBef>
            </a:pPr>
            <a:endParaRPr lang="en-IE" sz="2200" dirty="0">
              <a:solidFill>
                <a:srgbClr val="424242"/>
              </a:solidFill>
            </a:endParaRPr>
          </a:p>
          <a:p>
            <a:pPr marL="12700" indent="-12700" algn="just">
              <a:lnSpc>
                <a:spcPts val="2340"/>
              </a:lnSpc>
              <a:spcBef>
                <a:spcPts val="0"/>
              </a:spcBef>
            </a:pPr>
            <a:endParaRPr lang="en-IE" sz="2200" dirty="0">
              <a:solidFill>
                <a:srgbClr val="424242"/>
              </a:solidFill>
            </a:endParaRPr>
          </a:p>
          <a:p>
            <a:pPr marL="12700" indent="-12700" algn="just">
              <a:lnSpc>
                <a:spcPts val="2340"/>
              </a:lnSpc>
              <a:spcBef>
                <a:spcPts val="0"/>
              </a:spcBef>
            </a:pPr>
            <a:endParaRPr lang="en-IE" sz="2200" dirty="0">
              <a:solidFill>
                <a:srgbClr val="424242"/>
              </a:solidFill>
            </a:endParaRPr>
          </a:p>
          <a:p>
            <a:pPr marL="12700" indent="-12700" algn="just">
              <a:lnSpc>
                <a:spcPts val="2340"/>
              </a:lnSpc>
              <a:spcBef>
                <a:spcPts val="0"/>
              </a:spcBef>
            </a:pPr>
            <a:endParaRPr lang="en-IE" sz="2200" dirty="0">
              <a:solidFill>
                <a:srgbClr val="424242"/>
              </a:solidFill>
            </a:endParaRPr>
          </a:p>
          <a:p>
            <a:pPr marL="12700" indent="-12700" algn="just">
              <a:lnSpc>
                <a:spcPts val="2340"/>
              </a:lnSpc>
              <a:spcBef>
                <a:spcPts val="0"/>
              </a:spcBef>
            </a:pPr>
            <a:endParaRPr lang="en-IE" sz="2200" dirty="0">
              <a:solidFill>
                <a:srgbClr val="424242"/>
              </a:solidFill>
            </a:endParaRP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a:off x="3123070" y="324587"/>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9E0FD84C-0DB0-A747-9C28-9505FE9A7E00}"/>
              </a:ext>
            </a:extLst>
          </p:cNvPr>
          <p:cNvSpPr txBox="1">
            <a:spLocks/>
          </p:cNvSpPr>
          <p:nvPr/>
        </p:nvSpPr>
        <p:spPr>
          <a:xfrm>
            <a:off x="615500" y="720951"/>
            <a:ext cx="2988913"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08657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solidFill>
                  <a:srgbClr val="E8A116"/>
                </a:solidFill>
              </a:rPr>
              <a:t>3.2 </a:t>
            </a:r>
          </a:p>
          <a:p>
            <a:r>
              <a:rPr lang="en-US" b="1">
                <a:solidFill>
                  <a:srgbClr val="E8A116"/>
                </a:solidFill>
              </a:rPr>
              <a:t>Foodborne Diseases</a:t>
            </a:r>
          </a:p>
          <a:p>
            <a:endParaRPr lang="en-US" b="1" dirty="0">
              <a:solidFill>
                <a:srgbClr val="E8A116"/>
              </a:solidFill>
            </a:endParaRPr>
          </a:p>
        </p:txBody>
      </p:sp>
      <p:sp>
        <p:nvSpPr>
          <p:cNvPr id="42" name="Freeform 41">
            <a:extLst>
              <a:ext uri="{FF2B5EF4-FFF2-40B4-BE49-F238E27FC236}">
                <a16:creationId xmlns:a16="http://schemas.microsoft.com/office/drawing/2014/main" id="{0D414DFD-B208-E005-8241-DD406EC0A4B1}"/>
              </a:ext>
            </a:extLst>
          </p:cNvPr>
          <p:cNvSpPr/>
          <p:nvPr/>
        </p:nvSpPr>
        <p:spPr>
          <a:xfrm>
            <a:off x="1505243" y="4994624"/>
            <a:ext cx="1653361" cy="702791"/>
          </a:xfrm>
          <a:custGeom>
            <a:avLst/>
            <a:gdLst>
              <a:gd name="connsiteX0" fmla="*/ 540326 w 1086136"/>
              <a:gd name="connsiteY0" fmla="*/ 532097 h 532096"/>
              <a:gd name="connsiteX1" fmla="*/ 430615 w 1086136"/>
              <a:gd name="connsiteY1" fmla="*/ 510154 h 532096"/>
              <a:gd name="connsiteX2" fmla="*/ 263306 w 1086136"/>
              <a:gd name="connsiteY2" fmla="*/ 436100 h 532096"/>
              <a:gd name="connsiteX3" fmla="*/ 71312 w 1086136"/>
              <a:gd name="connsiteY3" fmla="*/ 386730 h 532096"/>
              <a:gd name="connsiteX4" fmla="*/ 16457 w 1086136"/>
              <a:gd name="connsiteY4" fmla="*/ 381245 h 532096"/>
              <a:gd name="connsiteX5" fmla="*/ 0 w 1086136"/>
              <a:gd name="connsiteY5" fmla="*/ 364788 h 532096"/>
              <a:gd name="connsiteX6" fmla="*/ 0 w 1086136"/>
              <a:gd name="connsiteY6" fmla="*/ 191993 h 532096"/>
              <a:gd name="connsiteX7" fmla="*/ 2743 w 1086136"/>
              <a:gd name="connsiteY7" fmla="*/ 181022 h 532096"/>
              <a:gd name="connsiteX8" fmla="*/ 257820 w 1086136"/>
              <a:gd name="connsiteY8" fmla="*/ 79541 h 532096"/>
              <a:gd name="connsiteX9" fmla="*/ 452557 w 1086136"/>
              <a:gd name="connsiteY9" fmla="*/ 159081 h 532096"/>
              <a:gd name="connsiteX10" fmla="*/ 556782 w 1086136"/>
              <a:gd name="connsiteY10" fmla="*/ 189251 h 532096"/>
              <a:gd name="connsiteX11" fmla="*/ 724090 w 1086136"/>
              <a:gd name="connsiteY11" fmla="*/ 189251 h 532096"/>
              <a:gd name="connsiteX12" fmla="*/ 792660 w 1086136"/>
              <a:gd name="connsiteY12" fmla="*/ 227650 h 532096"/>
              <a:gd name="connsiteX13" fmla="*/ 938027 w 1086136"/>
              <a:gd name="connsiteY13" fmla="*/ 60341 h 532096"/>
              <a:gd name="connsiteX14" fmla="*/ 1058708 w 1086136"/>
              <a:gd name="connsiteY14" fmla="*/ 0 h 532096"/>
              <a:gd name="connsiteX15" fmla="*/ 1069679 w 1086136"/>
              <a:gd name="connsiteY15" fmla="*/ 0 h 532096"/>
              <a:gd name="connsiteX16" fmla="*/ 1083393 w 1086136"/>
              <a:gd name="connsiteY16" fmla="*/ 8229 h 532096"/>
              <a:gd name="connsiteX17" fmla="*/ 1086136 w 1086136"/>
              <a:gd name="connsiteY17" fmla="*/ 24686 h 532096"/>
              <a:gd name="connsiteX18" fmla="*/ 954484 w 1086136"/>
              <a:gd name="connsiteY18" fmla="*/ 320904 h 532096"/>
              <a:gd name="connsiteX19" fmla="*/ 798145 w 1086136"/>
              <a:gd name="connsiteY19" fmla="*/ 452556 h 532096"/>
              <a:gd name="connsiteX20" fmla="*/ 776204 w 1086136"/>
              <a:gd name="connsiteY20" fmla="*/ 458042 h 532096"/>
              <a:gd name="connsiteX21" fmla="*/ 641807 w 1086136"/>
              <a:gd name="connsiteY21" fmla="*/ 512897 h 532096"/>
              <a:gd name="connsiteX22" fmla="*/ 540326 w 1086136"/>
              <a:gd name="connsiteY22" fmla="*/ 532097 h 532096"/>
              <a:gd name="connsiteX23" fmla="*/ 540326 w 1086136"/>
              <a:gd name="connsiteY23" fmla="*/ 532097 h 532096"/>
              <a:gd name="connsiteX24" fmla="*/ 35656 w 1086136"/>
              <a:gd name="connsiteY24" fmla="*/ 348331 h 532096"/>
              <a:gd name="connsiteX25" fmla="*/ 74055 w 1086136"/>
              <a:gd name="connsiteY25" fmla="*/ 351074 h 532096"/>
              <a:gd name="connsiteX26" fmla="*/ 274277 w 1086136"/>
              <a:gd name="connsiteY26" fmla="*/ 403186 h 532096"/>
              <a:gd name="connsiteX27" fmla="*/ 441586 w 1086136"/>
              <a:gd name="connsiteY27" fmla="*/ 477241 h 532096"/>
              <a:gd name="connsiteX28" fmla="*/ 628094 w 1086136"/>
              <a:gd name="connsiteY28" fmla="*/ 479983 h 532096"/>
              <a:gd name="connsiteX29" fmla="*/ 762490 w 1086136"/>
              <a:gd name="connsiteY29" fmla="*/ 425128 h 532096"/>
              <a:gd name="connsiteX30" fmla="*/ 765232 w 1086136"/>
              <a:gd name="connsiteY30" fmla="*/ 425128 h 532096"/>
              <a:gd name="connsiteX31" fmla="*/ 789918 w 1086136"/>
              <a:gd name="connsiteY31" fmla="*/ 419643 h 532096"/>
              <a:gd name="connsiteX32" fmla="*/ 921570 w 1086136"/>
              <a:gd name="connsiteY32" fmla="*/ 307190 h 532096"/>
              <a:gd name="connsiteX33" fmla="*/ 1039509 w 1086136"/>
              <a:gd name="connsiteY33" fmla="*/ 35656 h 532096"/>
              <a:gd name="connsiteX34" fmla="*/ 962712 w 1086136"/>
              <a:gd name="connsiteY34" fmla="*/ 82283 h 532096"/>
              <a:gd name="connsiteX35" fmla="*/ 803631 w 1086136"/>
              <a:gd name="connsiteY35" fmla="*/ 266048 h 532096"/>
              <a:gd name="connsiteX36" fmla="*/ 803631 w 1086136"/>
              <a:gd name="connsiteY36" fmla="*/ 268791 h 532096"/>
              <a:gd name="connsiteX37" fmla="*/ 724090 w 1086136"/>
              <a:gd name="connsiteY37" fmla="*/ 348331 h 532096"/>
              <a:gd name="connsiteX38" fmla="*/ 490955 w 1086136"/>
              <a:gd name="connsiteY38" fmla="*/ 348331 h 532096"/>
              <a:gd name="connsiteX39" fmla="*/ 400444 w 1086136"/>
              <a:gd name="connsiteY39" fmla="*/ 362045 h 532096"/>
              <a:gd name="connsiteX40" fmla="*/ 394958 w 1086136"/>
              <a:gd name="connsiteY40" fmla="*/ 345588 h 532096"/>
              <a:gd name="connsiteX41" fmla="*/ 389473 w 1086136"/>
              <a:gd name="connsiteY41" fmla="*/ 329131 h 532096"/>
              <a:gd name="connsiteX42" fmla="*/ 389473 w 1086136"/>
              <a:gd name="connsiteY42" fmla="*/ 329131 h 532096"/>
              <a:gd name="connsiteX43" fmla="*/ 490955 w 1086136"/>
              <a:gd name="connsiteY43" fmla="*/ 312676 h 532096"/>
              <a:gd name="connsiteX44" fmla="*/ 724090 w 1086136"/>
              <a:gd name="connsiteY44" fmla="*/ 312676 h 532096"/>
              <a:gd name="connsiteX45" fmla="*/ 767975 w 1086136"/>
              <a:gd name="connsiteY45" fmla="*/ 268791 h 532096"/>
              <a:gd name="connsiteX46" fmla="*/ 724090 w 1086136"/>
              <a:gd name="connsiteY46" fmla="*/ 224907 h 532096"/>
              <a:gd name="connsiteX47" fmla="*/ 556782 w 1086136"/>
              <a:gd name="connsiteY47" fmla="*/ 224907 h 532096"/>
              <a:gd name="connsiteX48" fmla="*/ 433358 w 1086136"/>
              <a:gd name="connsiteY48" fmla="*/ 189251 h 532096"/>
              <a:gd name="connsiteX49" fmla="*/ 249592 w 1086136"/>
              <a:gd name="connsiteY49" fmla="*/ 112453 h 532096"/>
              <a:gd name="connsiteX50" fmla="*/ 35656 w 1086136"/>
              <a:gd name="connsiteY50" fmla="*/ 194736 h 532096"/>
              <a:gd name="connsiteX51" fmla="*/ 35656 w 1086136"/>
              <a:gd name="connsiteY51" fmla="*/ 348331 h 532096"/>
              <a:gd name="connsiteX52" fmla="*/ 35656 w 1086136"/>
              <a:gd name="connsiteY52" fmla="*/ 348331 h 53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86136" h="532096">
                <a:moveTo>
                  <a:pt x="540326" y="532097"/>
                </a:moveTo>
                <a:cubicBezTo>
                  <a:pt x="501927" y="532097"/>
                  <a:pt x="463528" y="523868"/>
                  <a:pt x="430615" y="510154"/>
                </a:cubicBezTo>
                <a:lnTo>
                  <a:pt x="263306" y="436100"/>
                </a:lnTo>
                <a:cubicBezTo>
                  <a:pt x="202965" y="408672"/>
                  <a:pt x="137138" y="392216"/>
                  <a:pt x="71312" y="386730"/>
                </a:cubicBezTo>
                <a:lnTo>
                  <a:pt x="16457" y="381245"/>
                </a:lnTo>
                <a:cubicBezTo>
                  <a:pt x="8229" y="381245"/>
                  <a:pt x="0" y="373016"/>
                  <a:pt x="0" y="364788"/>
                </a:cubicBezTo>
                <a:lnTo>
                  <a:pt x="0" y="191993"/>
                </a:lnTo>
                <a:cubicBezTo>
                  <a:pt x="0" y="189251"/>
                  <a:pt x="0" y="183765"/>
                  <a:pt x="2743" y="181022"/>
                </a:cubicBezTo>
                <a:cubicBezTo>
                  <a:pt x="8229" y="175537"/>
                  <a:pt x="106968" y="46627"/>
                  <a:pt x="257820" y="79541"/>
                </a:cubicBezTo>
                <a:cubicBezTo>
                  <a:pt x="342846" y="98740"/>
                  <a:pt x="411415" y="134396"/>
                  <a:pt x="452557" y="159081"/>
                </a:cubicBezTo>
                <a:cubicBezTo>
                  <a:pt x="482727" y="178280"/>
                  <a:pt x="518383" y="189251"/>
                  <a:pt x="556782" y="189251"/>
                </a:cubicBezTo>
                <a:lnTo>
                  <a:pt x="724090" y="189251"/>
                </a:lnTo>
                <a:cubicBezTo>
                  <a:pt x="754261" y="189251"/>
                  <a:pt x="778946" y="205707"/>
                  <a:pt x="792660" y="227650"/>
                </a:cubicBezTo>
                <a:lnTo>
                  <a:pt x="938027" y="60341"/>
                </a:lnTo>
                <a:cubicBezTo>
                  <a:pt x="965454" y="21943"/>
                  <a:pt x="1012081" y="0"/>
                  <a:pt x="1058708" y="0"/>
                </a:cubicBezTo>
                <a:lnTo>
                  <a:pt x="1069679" y="0"/>
                </a:lnTo>
                <a:cubicBezTo>
                  <a:pt x="1075165" y="0"/>
                  <a:pt x="1080650" y="2743"/>
                  <a:pt x="1083393" y="8229"/>
                </a:cubicBezTo>
                <a:cubicBezTo>
                  <a:pt x="1086136" y="13714"/>
                  <a:pt x="1086136" y="19200"/>
                  <a:pt x="1086136" y="24686"/>
                </a:cubicBezTo>
                <a:lnTo>
                  <a:pt x="954484" y="320904"/>
                </a:lnTo>
                <a:cubicBezTo>
                  <a:pt x="927056" y="386730"/>
                  <a:pt x="866715" y="436100"/>
                  <a:pt x="798145" y="452556"/>
                </a:cubicBezTo>
                <a:lnTo>
                  <a:pt x="776204" y="458042"/>
                </a:lnTo>
                <a:lnTo>
                  <a:pt x="641807" y="512897"/>
                </a:lnTo>
                <a:cubicBezTo>
                  <a:pt x="608895" y="526611"/>
                  <a:pt x="575981" y="532097"/>
                  <a:pt x="540326" y="532097"/>
                </a:cubicBezTo>
                <a:lnTo>
                  <a:pt x="540326" y="532097"/>
                </a:lnTo>
                <a:close/>
                <a:moveTo>
                  <a:pt x="35656" y="348331"/>
                </a:moveTo>
                <a:lnTo>
                  <a:pt x="74055" y="351074"/>
                </a:lnTo>
                <a:cubicBezTo>
                  <a:pt x="142624" y="359302"/>
                  <a:pt x="211193" y="375759"/>
                  <a:pt x="274277" y="403186"/>
                </a:cubicBezTo>
                <a:lnTo>
                  <a:pt x="441586" y="477241"/>
                </a:lnTo>
                <a:cubicBezTo>
                  <a:pt x="501927" y="501926"/>
                  <a:pt x="567753" y="504669"/>
                  <a:pt x="628094" y="479983"/>
                </a:cubicBezTo>
                <a:lnTo>
                  <a:pt x="762490" y="425128"/>
                </a:lnTo>
                <a:cubicBezTo>
                  <a:pt x="762490" y="425128"/>
                  <a:pt x="765232" y="425128"/>
                  <a:pt x="765232" y="425128"/>
                </a:cubicBezTo>
                <a:lnTo>
                  <a:pt x="789918" y="419643"/>
                </a:lnTo>
                <a:cubicBezTo>
                  <a:pt x="847515" y="405929"/>
                  <a:pt x="896885" y="364788"/>
                  <a:pt x="921570" y="307190"/>
                </a:cubicBezTo>
                <a:lnTo>
                  <a:pt x="1039509" y="35656"/>
                </a:lnTo>
                <a:cubicBezTo>
                  <a:pt x="1009339" y="41141"/>
                  <a:pt x="981911" y="57598"/>
                  <a:pt x="962712" y="82283"/>
                </a:cubicBezTo>
                <a:lnTo>
                  <a:pt x="803631" y="266048"/>
                </a:lnTo>
                <a:cubicBezTo>
                  <a:pt x="803631" y="266048"/>
                  <a:pt x="803631" y="268791"/>
                  <a:pt x="803631" y="268791"/>
                </a:cubicBezTo>
                <a:cubicBezTo>
                  <a:pt x="803631" y="312676"/>
                  <a:pt x="767975" y="348331"/>
                  <a:pt x="724090" y="348331"/>
                </a:cubicBezTo>
                <a:lnTo>
                  <a:pt x="490955" y="348331"/>
                </a:lnTo>
                <a:cubicBezTo>
                  <a:pt x="460785" y="348331"/>
                  <a:pt x="430615" y="353817"/>
                  <a:pt x="400444" y="362045"/>
                </a:cubicBezTo>
                <a:lnTo>
                  <a:pt x="394958" y="345588"/>
                </a:lnTo>
                <a:lnTo>
                  <a:pt x="389473" y="329131"/>
                </a:lnTo>
                <a:lnTo>
                  <a:pt x="389473" y="329131"/>
                </a:lnTo>
                <a:cubicBezTo>
                  <a:pt x="422386" y="318161"/>
                  <a:pt x="455300" y="312676"/>
                  <a:pt x="490955" y="312676"/>
                </a:cubicBezTo>
                <a:lnTo>
                  <a:pt x="724090" y="312676"/>
                </a:lnTo>
                <a:cubicBezTo>
                  <a:pt x="748776" y="312676"/>
                  <a:pt x="767975" y="293476"/>
                  <a:pt x="767975" y="268791"/>
                </a:cubicBezTo>
                <a:cubicBezTo>
                  <a:pt x="767975" y="244107"/>
                  <a:pt x="748776" y="224907"/>
                  <a:pt x="724090" y="224907"/>
                </a:cubicBezTo>
                <a:lnTo>
                  <a:pt x="556782" y="224907"/>
                </a:lnTo>
                <a:cubicBezTo>
                  <a:pt x="512898" y="224907"/>
                  <a:pt x="469013" y="213936"/>
                  <a:pt x="433358" y="189251"/>
                </a:cubicBezTo>
                <a:cubicBezTo>
                  <a:pt x="392216" y="164566"/>
                  <a:pt x="329132" y="131653"/>
                  <a:pt x="249592" y="112453"/>
                </a:cubicBezTo>
                <a:cubicBezTo>
                  <a:pt x="134395" y="87769"/>
                  <a:pt x="52112" y="175537"/>
                  <a:pt x="35656" y="194736"/>
                </a:cubicBezTo>
                <a:lnTo>
                  <a:pt x="35656" y="348331"/>
                </a:lnTo>
                <a:lnTo>
                  <a:pt x="35656" y="348331"/>
                </a:lnTo>
                <a:close/>
              </a:path>
            </a:pathLst>
          </a:custGeom>
          <a:solidFill>
            <a:srgbClr val="296B5F"/>
          </a:solidFill>
          <a:ln w="27426" cap="flat">
            <a:noFill/>
            <a:prstDash val="solid"/>
            <a:miter/>
          </a:ln>
        </p:spPr>
        <p:txBody>
          <a:bodyPr rtlCol="0" anchor="ctr"/>
          <a:lstStyle/>
          <a:p>
            <a:endParaRPr lang="en-US"/>
          </a:p>
        </p:txBody>
      </p:sp>
    </p:spTree>
    <p:extLst>
      <p:ext uri="{BB962C8B-B14F-4D97-AF65-F5344CB8AC3E}">
        <p14:creationId xmlns:p14="http://schemas.microsoft.com/office/powerpoint/2010/main" val="21698068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E7D3ABA1-FC56-4C70-1A49-E4AF6FC089C7}"/>
              </a:ext>
            </a:extLst>
          </p:cNvPr>
          <p:cNvSpPr/>
          <p:nvPr/>
        </p:nvSpPr>
        <p:spPr>
          <a:xfrm>
            <a:off x="0" y="0"/>
            <a:ext cx="2969683" cy="896588"/>
          </a:xfrm>
          <a:custGeom>
            <a:avLst/>
            <a:gdLst>
              <a:gd name="connsiteX0" fmla="*/ 0 w 2969683"/>
              <a:gd name="connsiteY0" fmla="*/ 0 h 896588"/>
              <a:gd name="connsiteX1" fmla="*/ 2969683 w 2969683"/>
              <a:gd name="connsiteY1" fmla="*/ 0 h 896588"/>
              <a:gd name="connsiteX2" fmla="*/ 2969683 w 2969683"/>
              <a:gd name="connsiteY2" fmla="*/ 411449 h 896588"/>
              <a:gd name="connsiteX3" fmla="*/ 2424358 w 2969683"/>
              <a:gd name="connsiteY3" fmla="*/ 896588 h 896588"/>
              <a:gd name="connsiteX4" fmla="*/ 0 w 2969683"/>
              <a:gd name="connsiteY4" fmla="*/ 896588 h 896588"/>
              <a:gd name="connsiteX5" fmla="*/ 0 w 2969683"/>
              <a:gd name="connsiteY5" fmla="*/ 0 h 89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9683" h="896588">
                <a:moveTo>
                  <a:pt x="0" y="0"/>
                </a:moveTo>
                <a:lnTo>
                  <a:pt x="2969683" y="0"/>
                </a:lnTo>
                <a:lnTo>
                  <a:pt x="2969683" y="411449"/>
                </a:lnTo>
                <a:cubicBezTo>
                  <a:pt x="2969683" y="678582"/>
                  <a:pt x="2724633" y="896588"/>
                  <a:pt x="2424358" y="896588"/>
                </a:cubicBezTo>
                <a:lnTo>
                  <a:pt x="0" y="896588"/>
                </a:lnTo>
                <a:lnTo>
                  <a:pt x="0" y="0"/>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8"/>
          </p:nvPr>
        </p:nvSpPr>
        <p:spPr>
          <a:xfrm>
            <a:off x="582130" y="1475921"/>
            <a:ext cx="11027739" cy="4995245"/>
          </a:xfrm>
        </p:spPr>
        <p:txBody>
          <a:bodyPr/>
          <a:lstStyle/>
          <a:p>
            <a:pPr marL="1254125" indent="-1254125"/>
            <a:r>
              <a:rPr lang="en-IE" sz="1800" b="1" dirty="0"/>
              <a:t>Exercise:	</a:t>
            </a:r>
            <a:r>
              <a:rPr lang="en-IE" sz="1800" dirty="0"/>
              <a:t>You have the right to safe food…Find out who is responsible for inspecting and regulating food businesses in your country. For example, in Ireland, food premises and food complaints are inspected by Environmental Health Officers (EHOs) of the Health Service on behalf of the Food Safety Authority of Ireland. </a:t>
            </a:r>
          </a:p>
          <a:p>
            <a:pPr marL="1254125" indent="-1254125"/>
            <a:endParaRPr lang="en-IE" sz="1800" b="1" dirty="0"/>
          </a:p>
          <a:p>
            <a:pPr marL="1254125" indent="-1254125"/>
            <a:r>
              <a:rPr lang="en-IE" sz="1800" b="1" dirty="0"/>
              <a:t>Websites</a:t>
            </a:r>
            <a:r>
              <a:rPr lang="en-IE" sz="1800" dirty="0"/>
              <a:t>: 	Why wash your hands. </a:t>
            </a:r>
            <a:r>
              <a:rPr lang="en-IE" sz="1800" dirty="0">
                <a:solidFill>
                  <a:srgbClr val="87AF3F"/>
                </a:solidFill>
                <a:hlinkClick r:id="rId2">
                  <a:extLst>
                    <a:ext uri="{A12FA001-AC4F-418D-AE19-62706E023703}">
                      <ahyp:hlinkClr xmlns:ahyp="http://schemas.microsoft.com/office/drawing/2018/hyperlinkcolor" val="tx"/>
                    </a:ext>
                  </a:extLst>
                </a:hlinkClick>
              </a:rPr>
              <a:t>https://www.cdc.gov/handwashing/why-handwashing</a:t>
            </a:r>
            <a:r>
              <a:rPr lang="en-IE" sz="1800" dirty="0">
                <a:solidFill>
                  <a:srgbClr val="87AF3F"/>
                </a:solidFill>
              </a:rPr>
              <a:t>. </a:t>
            </a:r>
          </a:p>
          <a:p>
            <a:pPr marL="1254125" indent="-1254125"/>
            <a:r>
              <a:rPr lang="en-IE" sz="1800" dirty="0">
                <a:solidFill>
                  <a:srgbClr val="87AF3F"/>
                </a:solidFill>
              </a:rPr>
              <a:t>	</a:t>
            </a:r>
            <a:r>
              <a:rPr lang="en-IE" sz="1800" dirty="0"/>
              <a:t>Foodborne pathogens html</a:t>
            </a:r>
            <a:r>
              <a:rPr lang="en-IE" sz="1800" dirty="0">
                <a:solidFill>
                  <a:srgbClr val="87AF3F"/>
                </a:solidFill>
              </a:rPr>
              <a:t> </a:t>
            </a:r>
            <a:r>
              <a:rPr lang="en-IE" sz="1800" dirty="0">
                <a:solidFill>
                  <a:srgbClr val="87AF3F"/>
                </a:solidFill>
                <a:hlinkClick r:id="rId3">
                  <a:extLst>
                    <a:ext uri="{A12FA001-AC4F-418D-AE19-62706E023703}">
                      <ahyp:hlinkClr xmlns:ahyp="http://schemas.microsoft.com/office/drawing/2018/hyperlinkcolor" val="tx"/>
                    </a:ext>
                  </a:extLst>
                </a:hlinkClick>
              </a:rPr>
              <a:t>https://www.fda.gov/food/foodborne-pathogens</a:t>
            </a:r>
            <a:endParaRPr lang="en-IE" sz="1800" dirty="0">
              <a:solidFill>
                <a:srgbClr val="87AF3F"/>
              </a:solidFill>
            </a:endParaRPr>
          </a:p>
          <a:p>
            <a:pPr marL="1254125" indent="-1254125"/>
            <a:endParaRPr lang="en-IE" sz="1800" dirty="0"/>
          </a:p>
          <a:p>
            <a:pPr marL="1254125" indent="-1254125"/>
            <a:r>
              <a:rPr lang="en-IE" sz="1800" b="1" dirty="0"/>
              <a:t>YouTube: 	</a:t>
            </a:r>
            <a:r>
              <a:rPr lang="en-IE" sz="1800" dirty="0"/>
              <a:t>The truth about food poisoning </a:t>
            </a:r>
            <a:r>
              <a:rPr lang="en-IE" sz="1800" dirty="0">
                <a:hlinkClick r:id="rId4"/>
              </a:rPr>
              <a:t>https://www.youtube.com/watch?v=Pq2me3r0cz4</a:t>
            </a:r>
            <a:r>
              <a:rPr lang="en-IE" sz="1800" dirty="0"/>
              <a:t> </a:t>
            </a:r>
          </a:p>
          <a:p>
            <a:pPr marL="1254125" indent="-1254125"/>
            <a:r>
              <a:rPr lang="en-IE" sz="1800" dirty="0"/>
              <a:t>	Food poisoning and Food illness </a:t>
            </a:r>
            <a:r>
              <a:rPr lang="en-IE" sz="1800" dirty="0">
                <a:hlinkClick r:id="rId5"/>
              </a:rPr>
              <a:t>https://www.youtube.com/watch?v=e6F-wg9ESEE</a:t>
            </a:r>
            <a:r>
              <a:rPr lang="en-IE" sz="1800" dirty="0"/>
              <a:t> </a:t>
            </a:r>
          </a:p>
          <a:p>
            <a:pPr marL="1254125" indent="-1254125"/>
            <a:endParaRPr lang="en-IE" sz="1800" b="1" dirty="0"/>
          </a:p>
          <a:p>
            <a:pPr marL="1254125" indent="-1254125"/>
            <a:r>
              <a:rPr lang="en-IE" sz="1800" b="1" dirty="0"/>
              <a:t>Publication: </a:t>
            </a:r>
            <a:r>
              <a:rPr lang="en-IE" sz="1800" dirty="0"/>
              <a:t>	WHO. 2009. Hand Hygiene Guideline </a:t>
            </a:r>
            <a:r>
              <a:rPr lang="en-IE" sz="1800" dirty="0">
                <a:solidFill>
                  <a:srgbClr val="87AF3F"/>
                </a:solidFill>
                <a:hlinkClick r:id="rId6">
                  <a:extLst>
                    <a:ext uri="{A12FA001-AC4F-418D-AE19-62706E023703}">
                      <ahyp:hlinkClr xmlns:ahyp="http://schemas.microsoft.com/office/drawing/2018/hyperlinkcolor" val="tx"/>
                    </a:ext>
                  </a:extLst>
                </a:hlinkClick>
              </a:rPr>
              <a:t>https://www.ncbi.nlm.nih.gov/books/NBK144001/</a:t>
            </a:r>
            <a:r>
              <a:rPr lang="en-IE" sz="1800" dirty="0">
                <a:solidFill>
                  <a:srgbClr val="87AF3F"/>
                </a:solidFill>
              </a:rPr>
              <a:t> </a:t>
            </a:r>
          </a:p>
          <a:p>
            <a:pPr marL="1254125" indent="-1254125"/>
            <a:endParaRPr lang="en-IE" sz="1800" dirty="0"/>
          </a:p>
          <a:p>
            <a:pPr marL="1254125" indent="-1254125">
              <a:lnSpc>
                <a:spcPct val="100000"/>
              </a:lnSpc>
              <a:spcBef>
                <a:spcPts val="400"/>
              </a:spcBef>
              <a:buClr>
                <a:srgbClr val="E8A116"/>
              </a:buClr>
              <a:buFont typeface="Arial" panose="020B0604020202020204" pitchFamily="34" charset="0"/>
              <a:buChar char="•"/>
            </a:pPr>
            <a:endParaRPr lang="en-US" sz="1800" dirty="0"/>
          </a:p>
        </p:txBody>
      </p:sp>
      <p:sp>
        <p:nvSpPr>
          <p:cNvPr id="32" name="TextBox 31">
            <a:extLst>
              <a:ext uri="{FF2B5EF4-FFF2-40B4-BE49-F238E27FC236}">
                <a16:creationId xmlns:a16="http://schemas.microsoft.com/office/drawing/2014/main" id="{8A4B001A-4BFF-4CA9-D25C-F9386520CA41}"/>
              </a:ext>
            </a:extLst>
          </p:cNvPr>
          <p:cNvSpPr txBox="1"/>
          <p:nvPr/>
        </p:nvSpPr>
        <p:spPr>
          <a:xfrm>
            <a:off x="487985" y="212376"/>
            <a:ext cx="2481698" cy="615553"/>
          </a:xfrm>
          <a:prstGeom prst="rect">
            <a:avLst/>
          </a:prstGeom>
          <a:noFill/>
        </p:spPr>
        <p:txBody>
          <a:bodyPr wrap="square">
            <a:spAutoFit/>
          </a:bodyPr>
          <a:lstStyle/>
          <a:p>
            <a:pPr marL="15875" indent="-15875">
              <a:spcBef>
                <a:spcPts val="400"/>
              </a:spcBef>
              <a:buNone/>
            </a:pPr>
            <a:r>
              <a:rPr lang="en-IE" sz="3400" b="1" dirty="0">
                <a:solidFill>
                  <a:schemeClr val="bg1"/>
                </a:solidFill>
              </a:rPr>
              <a:t>Resources</a:t>
            </a:r>
          </a:p>
        </p:txBody>
      </p:sp>
      <p:cxnSp>
        <p:nvCxnSpPr>
          <p:cNvPr id="2" name="Straight Connector 1">
            <a:extLst>
              <a:ext uri="{FF2B5EF4-FFF2-40B4-BE49-F238E27FC236}">
                <a16:creationId xmlns:a16="http://schemas.microsoft.com/office/drawing/2014/main" id="{BEC89A37-10BA-F189-2E7F-B2A2BB4BC3FB}"/>
              </a:ext>
            </a:extLst>
          </p:cNvPr>
          <p:cNvCxnSpPr>
            <a:cxnSpLocks/>
          </p:cNvCxnSpPr>
          <p:nvPr/>
        </p:nvCxnSpPr>
        <p:spPr>
          <a:xfrm>
            <a:off x="321861" y="0"/>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13933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1" y="761603"/>
            <a:ext cx="2988913" cy="803654"/>
          </a:xfrm>
        </p:spPr>
        <p:txBody>
          <a:bodyPr/>
          <a:lstStyle/>
          <a:p>
            <a:r>
              <a:rPr lang="en-US" b="1" dirty="0">
                <a:solidFill>
                  <a:srgbClr val="E8A116"/>
                </a:solidFill>
              </a:rPr>
              <a:t>3.3 EU Food Labelling, Nutrition and Health Claims</a:t>
            </a:r>
          </a:p>
          <a:p>
            <a:endParaRPr lang="en-US" b="1" dirty="0">
              <a:solidFill>
                <a:srgbClr val="E8A116"/>
              </a:solidFill>
            </a:endParaRP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a:off x="3724628" y="306903"/>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3" name="Graphic 3">
            <a:extLst>
              <a:ext uri="{FF2B5EF4-FFF2-40B4-BE49-F238E27FC236}">
                <a16:creationId xmlns:a16="http://schemas.microsoft.com/office/drawing/2014/main" id="{C8E7E726-0E4F-E1F5-A3F2-F9E90ACA6D8A}"/>
              </a:ext>
            </a:extLst>
          </p:cNvPr>
          <p:cNvGrpSpPr/>
          <p:nvPr/>
        </p:nvGrpSpPr>
        <p:grpSpPr>
          <a:xfrm>
            <a:off x="3171123" y="4850921"/>
            <a:ext cx="877031" cy="989677"/>
            <a:chOff x="4643578" y="432838"/>
            <a:chExt cx="1028134" cy="1160188"/>
          </a:xfrm>
          <a:solidFill>
            <a:srgbClr val="296B5F"/>
          </a:solidFill>
        </p:grpSpPr>
        <p:sp>
          <p:nvSpPr>
            <p:cNvPr id="6" name="Freeform 5">
              <a:extLst>
                <a:ext uri="{FF2B5EF4-FFF2-40B4-BE49-F238E27FC236}">
                  <a16:creationId xmlns:a16="http://schemas.microsoft.com/office/drawing/2014/main" id="{E73E216B-E71E-668C-E070-CE096B591A13}"/>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E8A116"/>
            </a:solidFill>
            <a:ln w="27426" cap="flat">
              <a:noFill/>
              <a:prstDash val="solid"/>
              <a:miter/>
            </a:ln>
          </p:spPr>
          <p:txBody>
            <a:bodyPr rtlCol="0" anchor="ctr"/>
            <a:lstStyle/>
            <a:p>
              <a:endParaRPr lang="en-US"/>
            </a:p>
          </p:txBody>
        </p:sp>
        <p:grpSp>
          <p:nvGrpSpPr>
            <p:cNvPr id="7" name="Graphic 3">
              <a:extLst>
                <a:ext uri="{FF2B5EF4-FFF2-40B4-BE49-F238E27FC236}">
                  <a16:creationId xmlns:a16="http://schemas.microsoft.com/office/drawing/2014/main" id="{3208C4BD-F9CF-A740-6B1A-E5C938CED23F}"/>
                </a:ext>
              </a:extLst>
            </p:cNvPr>
            <p:cNvGrpSpPr/>
            <p:nvPr/>
          </p:nvGrpSpPr>
          <p:grpSpPr>
            <a:xfrm>
              <a:off x="4643578" y="432838"/>
              <a:ext cx="1028134" cy="1160188"/>
              <a:chOff x="4643578" y="432838"/>
              <a:chExt cx="1028134" cy="1160188"/>
            </a:xfrm>
            <a:grpFill/>
          </p:grpSpPr>
          <p:sp>
            <p:nvSpPr>
              <p:cNvPr id="8" name="Freeform 7">
                <a:extLst>
                  <a:ext uri="{FF2B5EF4-FFF2-40B4-BE49-F238E27FC236}">
                    <a16:creationId xmlns:a16="http://schemas.microsoft.com/office/drawing/2014/main" id="{56DADBB1-668E-7243-0BC6-01F036A639A5}"/>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grpSp>
            <p:nvGrpSpPr>
              <p:cNvPr id="9" name="Graphic 3">
                <a:extLst>
                  <a:ext uri="{FF2B5EF4-FFF2-40B4-BE49-F238E27FC236}">
                    <a16:creationId xmlns:a16="http://schemas.microsoft.com/office/drawing/2014/main" id="{3FDF0DA3-5EAC-01E7-42F6-D9BE8ECE25FC}"/>
                  </a:ext>
                </a:extLst>
              </p:cNvPr>
              <p:cNvGrpSpPr/>
              <p:nvPr/>
            </p:nvGrpSpPr>
            <p:grpSpPr>
              <a:xfrm>
                <a:off x="4643578" y="432838"/>
                <a:ext cx="1028134" cy="1160188"/>
                <a:chOff x="4643578" y="432838"/>
                <a:chExt cx="1028134" cy="1160188"/>
              </a:xfrm>
              <a:grpFill/>
            </p:grpSpPr>
            <p:sp>
              <p:nvSpPr>
                <p:cNvPr id="10" name="Freeform 9">
                  <a:extLst>
                    <a:ext uri="{FF2B5EF4-FFF2-40B4-BE49-F238E27FC236}">
                      <a16:creationId xmlns:a16="http://schemas.microsoft.com/office/drawing/2014/main" id="{3FAE5A74-5EC6-FF4A-F9FC-C255C437A7A6}"/>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BC7CF95D-0BA6-69E3-2B74-608233E48C87}"/>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endParaRPr lang="en-US"/>
                </a:p>
              </p:txBody>
            </p:sp>
          </p:grpSp>
        </p:grpSp>
      </p:grpSp>
      <p:pic>
        <p:nvPicPr>
          <p:cNvPr id="14" name="Picture 13">
            <a:extLst>
              <a:ext uri="{FF2B5EF4-FFF2-40B4-BE49-F238E27FC236}">
                <a16:creationId xmlns:a16="http://schemas.microsoft.com/office/drawing/2014/main" id="{E9555ABC-2016-E25C-98E5-3314C53574B1}"/>
              </a:ext>
            </a:extLst>
          </p:cNvPr>
          <p:cNvPicPr>
            <a:picLocks noChangeAspect="1"/>
          </p:cNvPicPr>
          <p:nvPr/>
        </p:nvPicPr>
        <p:blipFill>
          <a:blip r:embed="rId2"/>
          <a:stretch>
            <a:fillRect/>
          </a:stretch>
        </p:blipFill>
        <p:spPr>
          <a:xfrm>
            <a:off x="7227752" y="898741"/>
            <a:ext cx="3977724" cy="3228298"/>
          </a:xfrm>
          <a:prstGeom prst="rect">
            <a:avLst/>
          </a:prstGeom>
        </p:spPr>
      </p:pic>
      <p:pic>
        <p:nvPicPr>
          <p:cNvPr id="15" name="Picture 14">
            <a:extLst>
              <a:ext uri="{FF2B5EF4-FFF2-40B4-BE49-F238E27FC236}">
                <a16:creationId xmlns:a16="http://schemas.microsoft.com/office/drawing/2014/main" id="{5832CCD4-42E2-AA0C-25BA-FF0C062D122B}"/>
              </a:ext>
            </a:extLst>
          </p:cNvPr>
          <p:cNvPicPr>
            <a:picLocks noChangeAspect="1"/>
          </p:cNvPicPr>
          <p:nvPr/>
        </p:nvPicPr>
        <p:blipFill>
          <a:blip r:embed="rId3"/>
          <a:stretch>
            <a:fillRect/>
          </a:stretch>
        </p:blipFill>
        <p:spPr>
          <a:xfrm>
            <a:off x="4048154" y="942600"/>
            <a:ext cx="3013147" cy="3436342"/>
          </a:xfrm>
          <a:prstGeom prst="rect">
            <a:avLst/>
          </a:prstGeom>
        </p:spPr>
      </p:pic>
      <p:pic>
        <p:nvPicPr>
          <p:cNvPr id="17" name="Picture 16">
            <a:extLst>
              <a:ext uri="{FF2B5EF4-FFF2-40B4-BE49-F238E27FC236}">
                <a16:creationId xmlns:a16="http://schemas.microsoft.com/office/drawing/2014/main" id="{D66ED264-CD52-50DA-802E-CCEDE1BB1E92}"/>
              </a:ext>
            </a:extLst>
          </p:cNvPr>
          <p:cNvPicPr>
            <a:picLocks noChangeAspect="1"/>
          </p:cNvPicPr>
          <p:nvPr/>
        </p:nvPicPr>
        <p:blipFill>
          <a:blip r:embed="rId4"/>
          <a:stretch>
            <a:fillRect/>
          </a:stretch>
        </p:blipFill>
        <p:spPr>
          <a:xfrm>
            <a:off x="9216614" y="2660771"/>
            <a:ext cx="2570280" cy="3317997"/>
          </a:xfrm>
          <a:prstGeom prst="rect">
            <a:avLst/>
          </a:prstGeom>
        </p:spPr>
      </p:pic>
    </p:spTree>
    <p:extLst>
      <p:ext uri="{BB962C8B-B14F-4D97-AF65-F5344CB8AC3E}">
        <p14:creationId xmlns:p14="http://schemas.microsoft.com/office/powerpoint/2010/main" val="5400622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4106646" y="763789"/>
            <a:ext cx="7469853" cy="5134019"/>
          </a:xfrm>
        </p:spPr>
        <p:txBody>
          <a:bodyPr/>
          <a:lstStyle/>
          <a:p>
            <a:pPr marL="12700" indent="-12700" algn="just">
              <a:lnSpc>
                <a:spcPts val="2240"/>
              </a:lnSpc>
              <a:spcBef>
                <a:spcPts val="0"/>
              </a:spcBef>
            </a:pPr>
            <a:r>
              <a:rPr lang="en-IE" sz="2200" dirty="0">
                <a:solidFill>
                  <a:srgbClr val="424242"/>
                </a:solidFill>
              </a:rPr>
              <a:t>The legislation around food labelling relates to informing and </a:t>
            </a:r>
            <a:r>
              <a:rPr lang="en-IE" sz="2200" b="1" dirty="0">
                <a:solidFill>
                  <a:srgbClr val="424242"/>
                </a:solidFill>
              </a:rPr>
              <a:t>protecting consumers </a:t>
            </a:r>
            <a:r>
              <a:rPr lang="en-IE" sz="2200" dirty="0">
                <a:solidFill>
                  <a:srgbClr val="424242"/>
                </a:solidFill>
              </a:rPr>
              <a:t>regarding the information presented by food producers either on the pack or via advertising on social media and website.  </a:t>
            </a:r>
          </a:p>
          <a:p>
            <a:pPr marL="12700" indent="-12700" algn="just">
              <a:lnSpc>
                <a:spcPts val="2240"/>
              </a:lnSpc>
              <a:spcBef>
                <a:spcPts val="0"/>
              </a:spcBef>
            </a:pPr>
            <a:endParaRPr lang="en-IE" sz="2200" dirty="0">
              <a:solidFill>
                <a:srgbClr val="424242"/>
              </a:solidFill>
            </a:endParaRPr>
          </a:p>
          <a:p>
            <a:pPr marL="12700" indent="-12700" algn="just">
              <a:lnSpc>
                <a:spcPts val="2240"/>
              </a:lnSpc>
              <a:spcBef>
                <a:spcPts val="0"/>
              </a:spcBef>
            </a:pPr>
            <a:r>
              <a:rPr lang="en-IE" sz="2200" dirty="0">
                <a:solidFill>
                  <a:srgbClr val="424242"/>
                </a:solidFill>
              </a:rPr>
              <a:t>The EU legislation relating to </a:t>
            </a:r>
            <a:r>
              <a:rPr lang="en-IE" sz="2200" b="1" dirty="0">
                <a:solidFill>
                  <a:srgbClr val="424242"/>
                </a:solidFill>
              </a:rPr>
              <a:t>labelling </a:t>
            </a:r>
            <a:r>
              <a:rPr lang="en-IE" sz="2200" dirty="0">
                <a:solidFill>
                  <a:srgbClr val="424242"/>
                </a:solidFill>
              </a:rPr>
              <a:t>and</a:t>
            </a:r>
            <a:r>
              <a:rPr lang="en-IE" sz="2200" b="1" dirty="0">
                <a:solidFill>
                  <a:srgbClr val="424242"/>
                </a:solidFill>
              </a:rPr>
              <a:t> allergen </a:t>
            </a:r>
            <a:r>
              <a:rPr lang="en-IE" sz="2200" dirty="0">
                <a:solidFill>
                  <a:srgbClr val="424242"/>
                </a:solidFill>
              </a:rPr>
              <a:t>information is detailed in EU Regulation 1169/2011. It generally applies to prepacked food but allergenic substances must be labelled in non-prepacked food. </a:t>
            </a:r>
          </a:p>
          <a:p>
            <a:pPr marL="12700" indent="-12700" algn="just">
              <a:lnSpc>
                <a:spcPts val="2240"/>
              </a:lnSpc>
              <a:spcBef>
                <a:spcPts val="0"/>
              </a:spcBef>
            </a:pPr>
            <a:endParaRPr lang="en-IE" sz="2200" dirty="0">
              <a:solidFill>
                <a:srgbClr val="424242"/>
              </a:solidFill>
            </a:endParaRPr>
          </a:p>
          <a:p>
            <a:pPr marL="12700" indent="-12700" algn="just">
              <a:lnSpc>
                <a:spcPts val="2240"/>
              </a:lnSpc>
              <a:spcBef>
                <a:spcPts val="0"/>
              </a:spcBef>
            </a:pPr>
            <a:r>
              <a:rPr lang="en-IE" sz="2200" dirty="0">
                <a:solidFill>
                  <a:srgbClr val="424242"/>
                </a:solidFill>
              </a:rPr>
              <a:t>Food information </a:t>
            </a:r>
            <a:r>
              <a:rPr lang="en-IE" sz="2200" b="1" dirty="0">
                <a:solidFill>
                  <a:srgbClr val="424242"/>
                </a:solidFill>
              </a:rPr>
              <a:t>may not mislead the consumer </a:t>
            </a:r>
            <a:r>
              <a:rPr lang="en-IE" sz="2200" dirty="0">
                <a:solidFill>
                  <a:srgbClr val="424242"/>
                </a:solidFill>
              </a:rPr>
              <a:t>regarding the characteristic of the food. You cannot claim or imply health benefits where there are none. Similarly, you cannot claim that the food product can prevent, treat or cure a human disease because then this would be characterised as a medicinal product. </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1" y="761603"/>
            <a:ext cx="2988913" cy="803654"/>
          </a:xfrm>
        </p:spPr>
        <p:txBody>
          <a:bodyPr/>
          <a:lstStyle/>
          <a:p>
            <a:r>
              <a:rPr lang="en-US" b="1" dirty="0">
                <a:solidFill>
                  <a:srgbClr val="E8A116"/>
                </a:solidFill>
              </a:rPr>
              <a:t>3.3 EU Food Labelling, Nutrition and Health Claims</a:t>
            </a:r>
          </a:p>
          <a:p>
            <a:endParaRPr lang="en-US" b="1" dirty="0">
              <a:solidFill>
                <a:srgbClr val="E8A116"/>
              </a:solidFill>
            </a:endParaRP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a:off x="3724628" y="306903"/>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3" name="Graphic 3">
            <a:extLst>
              <a:ext uri="{FF2B5EF4-FFF2-40B4-BE49-F238E27FC236}">
                <a16:creationId xmlns:a16="http://schemas.microsoft.com/office/drawing/2014/main" id="{C8E7E726-0E4F-E1F5-A3F2-F9E90ACA6D8A}"/>
              </a:ext>
            </a:extLst>
          </p:cNvPr>
          <p:cNvGrpSpPr/>
          <p:nvPr/>
        </p:nvGrpSpPr>
        <p:grpSpPr>
          <a:xfrm>
            <a:off x="3171123" y="4850921"/>
            <a:ext cx="877031" cy="989677"/>
            <a:chOff x="4643578" y="432838"/>
            <a:chExt cx="1028134" cy="1160188"/>
          </a:xfrm>
          <a:solidFill>
            <a:srgbClr val="296B5F"/>
          </a:solidFill>
        </p:grpSpPr>
        <p:sp>
          <p:nvSpPr>
            <p:cNvPr id="6" name="Freeform 5">
              <a:extLst>
                <a:ext uri="{FF2B5EF4-FFF2-40B4-BE49-F238E27FC236}">
                  <a16:creationId xmlns:a16="http://schemas.microsoft.com/office/drawing/2014/main" id="{E73E216B-E71E-668C-E070-CE096B591A13}"/>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E8A116"/>
            </a:solidFill>
            <a:ln w="27426" cap="flat">
              <a:noFill/>
              <a:prstDash val="solid"/>
              <a:miter/>
            </a:ln>
          </p:spPr>
          <p:txBody>
            <a:bodyPr rtlCol="0" anchor="ctr"/>
            <a:lstStyle/>
            <a:p>
              <a:endParaRPr lang="en-US"/>
            </a:p>
          </p:txBody>
        </p:sp>
        <p:grpSp>
          <p:nvGrpSpPr>
            <p:cNvPr id="7" name="Graphic 3">
              <a:extLst>
                <a:ext uri="{FF2B5EF4-FFF2-40B4-BE49-F238E27FC236}">
                  <a16:creationId xmlns:a16="http://schemas.microsoft.com/office/drawing/2014/main" id="{3208C4BD-F9CF-A740-6B1A-E5C938CED23F}"/>
                </a:ext>
              </a:extLst>
            </p:cNvPr>
            <p:cNvGrpSpPr/>
            <p:nvPr/>
          </p:nvGrpSpPr>
          <p:grpSpPr>
            <a:xfrm>
              <a:off x="4643578" y="432838"/>
              <a:ext cx="1028134" cy="1160188"/>
              <a:chOff x="4643578" y="432838"/>
              <a:chExt cx="1028134" cy="1160188"/>
            </a:xfrm>
            <a:grpFill/>
          </p:grpSpPr>
          <p:sp>
            <p:nvSpPr>
              <p:cNvPr id="8" name="Freeform 7">
                <a:extLst>
                  <a:ext uri="{FF2B5EF4-FFF2-40B4-BE49-F238E27FC236}">
                    <a16:creationId xmlns:a16="http://schemas.microsoft.com/office/drawing/2014/main" id="{56DADBB1-668E-7243-0BC6-01F036A639A5}"/>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grpSp>
            <p:nvGrpSpPr>
              <p:cNvPr id="9" name="Graphic 3">
                <a:extLst>
                  <a:ext uri="{FF2B5EF4-FFF2-40B4-BE49-F238E27FC236}">
                    <a16:creationId xmlns:a16="http://schemas.microsoft.com/office/drawing/2014/main" id="{3FDF0DA3-5EAC-01E7-42F6-D9BE8ECE25FC}"/>
                  </a:ext>
                </a:extLst>
              </p:cNvPr>
              <p:cNvGrpSpPr/>
              <p:nvPr/>
            </p:nvGrpSpPr>
            <p:grpSpPr>
              <a:xfrm>
                <a:off x="4643578" y="432838"/>
                <a:ext cx="1028134" cy="1160188"/>
                <a:chOff x="4643578" y="432838"/>
                <a:chExt cx="1028134" cy="1160188"/>
              </a:xfrm>
              <a:grpFill/>
            </p:grpSpPr>
            <p:sp>
              <p:nvSpPr>
                <p:cNvPr id="10" name="Freeform 9">
                  <a:extLst>
                    <a:ext uri="{FF2B5EF4-FFF2-40B4-BE49-F238E27FC236}">
                      <a16:creationId xmlns:a16="http://schemas.microsoft.com/office/drawing/2014/main" id="{3FAE5A74-5EC6-FF4A-F9FC-C255C437A7A6}"/>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BC7CF95D-0BA6-69E3-2B74-608233E48C87}"/>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endParaRPr lang="en-US"/>
                </a:p>
              </p:txBody>
            </p:sp>
          </p:grpSp>
        </p:grpSp>
      </p:grpSp>
    </p:spTree>
    <p:extLst>
      <p:ext uri="{BB962C8B-B14F-4D97-AF65-F5344CB8AC3E}">
        <p14:creationId xmlns:p14="http://schemas.microsoft.com/office/powerpoint/2010/main" val="5673217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4106646" y="686299"/>
            <a:ext cx="7469853" cy="5134019"/>
          </a:xfrm>
        </p:spPr>
        <p:txBody>
          <a:bodyPr/>
          <a:lstStyle/>
          <a:p>
            <a:pPr marL="12700" indent="-12700" algn="just">
              <a:lnSpc>
                <a:spcPts val="2240"/>
              </a:lnSpc>
              <a:spcBef>
                <a:spcPts val="0"/>
              </a:spcBef>
            </a:pPr>
            <a:r>
              <a:rPr lang="en-IE" sz="2200" b="1" dirty="0">
                <a:solidFill>
                  <a:srgbClr val="296B5F"/>
                </a:solidFill>
              </a:rPr>
              <a:t>Mandatory information</a:t>
            </a:r>
            <a:r>
              <a:rPr lang="en-IE" sz="2200" dirty="0">
                <a:solidFill>
                  <a:srgbClr val="296B5F"/>
                </a:solidFill>
              </a:rPr>
              <a:t>: </a:t>
            </a:r>
          </a:p>
          <a:p>
            <a:pPr marL="12700" indent="-12700" algn="just">
              <a:lnSpc>
                <a:spcPts val="2240"/>
              </a:lnSpc>
              <a:spcBef>
                <a:spcPts val="0"/>
              </a:spcBef>
            </a:pPr>
            <a:endParaRPr lang="en-IE" sz="2200" dirty="0">
              <a:solidFill>
                <a:srgbClr val="424242"/>
              </a:solidFill>
            </a:endParaRPr>
          </a:p>
          <a:p>
            <a:pPr marL="12700" indent="-12700" algn="just">
              <a:lnSpc>
                <a:spcPts val="2240"/>
              </a:lnSpc>
              <a:spcBef>
                <a:spcPts val="0"/>
              </a:spcBef>
            </a:pPr>
            <a:r>
              <a:rPr lang="en-IE" sz="2200" dirty="0">
                <a:solidFill>
                  <a:srgbClr val="424242"/>
                </a:solidFill>
              </a:rPr>
              <a:t>The following information must appear legibly on the pack : </a:t>
            </a:r>
          </a:p>
          <a:p>
            <a:pPr marL="342900" indent="-342900" algn="just">
              <a:lnSpc>
                <a:spcPts val="2240"/>
              </a:lnSpc>
              <a:spcBef>
                <a:spcPts val="0"/>
              </a:spcBef>
              <a:buFont typeface="Arial" panose="020B0604020202020204" pitchFamily="34" charset="0"/>
              <a:buChar char="•"/>
            </a:pPr>
            <a:r>
              <a:rPr lang="en-IE" sz="2200" dirty="0">
                <a:solidFill>
                  <a:srgbClr val="424242"/>
                </a:solidFill>
              </a:rPr>
              <a:t>Names of the food (not the brand name); </a:t>
            </a:r>
          </a:p>
          <a:p>
            <a:pPr marL="342900" indent="-342900" algn="just">
              <a:lnSpc>
                <a:spcPts val="2240"/>
              </a:lnSpc>
              <a:spcBef>
                <a:spcPts val="0"/>
              </a:spcBef>
              <a:buFont typeface="Arial" panose="020B0604020202020204" pitchFamily="34" charset="0"/>
              <a:buChar char="•"/>
            </a:pPr>
            <a:r>
              <a:rPr lang="en-IE" sz="2200" dirty="0">
                <a:solidFill>
                  <a:srgbClr val="424242"/>
                </a:solidFill>
              </a:rPr>
              <a:t>List of </a:t>
            </a:r>
            <a:r>
              <a:rPr lang="en-IE" sz="2200" u="sng" dirty="0">
                <a:solidFill>
                  <a:srgbClr val="424242"/>
                </a:solidFill>
              </a:rPr>
              <a:t>all</a:t>
            </a:r>
            <a:r>
              <a:rPr lang="en-IE" sz="2200" dirty="0">
                <a:solidFill>
                  <a:srgbClr val="424242"/>
                </a:solidFill>
              </a:rPr>
              <a:t> ingredients in descending order; </a:t>
            </a:r>
          </a:p>
          <a:p>
            <a:pPr marL="342900" indent="-342900" algn="just">
              <a:lnSpc>
                <a:spcPts val="2240"/>
              </a:lnSpc>
              <a:spcBef>
                <a:spcPts val="0"/>
              </a:spcBef>
              <a:buFont typeface="Arial" panose="020B0604020202020204" pitchFamily="34" charset="0"/>
              <a:buChar char="•"/>
            </a:pPr>
            <a:r>
              <a:rPr lang="en-IE" sz="2200" dirty="0">
                <a:solidFill>
                  <a:srgbClr val="424242"/>
                </a:solidFill>
              </a:rPr>
              <a:t>Quantitative of the ingredient (Quid); </a:t>
            </a:r>
          </a:p>
          <a:p>
            <a:pPr marL="342900" indent="-342900" algn="just">
              <a:lnSpc>
                <a:spcPts val="2240"/>
              </a:lnSpc>
              <a:spcBef>
                <a:spcPts val="0"/>
              </a:spcBef>
              <a:buFont typeface="Arial" panose="020B0604020202020204" pitchFamily="34" charset="0"/>
              <a:buChar char="•"/>
            </a:pPr>
            <a:r>
              <a:rPr lang="en-IE" sz="2200" dirty="0">
                <a:solidFill>
                  <a:srgbClr val="424242"/>
                </a:solidFill>
              </a:rPr>
              <a:t>Net quantity; </a:t>
            </a:r>
          </a:p>
          <a:p>
            <a:pPr marL="342900" indent="-342900" algn="just">
              <a:lnSpc>
                <a:spcPts val="2240"/>
              </a:lnSpc>
              <a:spcBef>
                <a:spcPts val="0"/>
              </a:spcBef>
              <a:buFont typeface="Arial" panose="020B0604020202020204" pitchFamily="34" charset="0"/>
              <a:buChar char="•"/>
            </a:pPr>
            <a:r>
              <a:rPr lang="en-IE" sz="2200" dirty="0">
                <a:solidFill>
                  <a:srgbClr val="424242"/>
                </a:solidFill>
              </a:rPr>
              <a:t>Allergen (highlight in bold on pack or on a sign for non-prepacked); </a:t>
            </a:r>
          </a:p>
          <a:p>
            <a:pPr marL="342900" indent="-342900" algn="just">
              <a:lnSpc>
                <a:spcPts val="2240"/>
              </a:lnSpc>
              <a:spcBef>
                <a:spcPts val="0"/>
              </a:spcBef>
              <a:buFont typeface="Arial" panose="020B0604020202020204" pitchFamily="34" charset="0"/>
              <a:buChar char="•"/>
            </a:pPr>
            <a:r>
              <a:rPr lang="en-IE" sz="2200" dirty="0">
                <a:solidFill>
                  <a:srgbClr val="424242"/>
                </a:solidFill>
              </a:rPr>
              <a:t>‘Best before’/’use by’ date; </a:t>
            </a:r>
          </a:p>
          <a:p>
            <a:pPr marL="342900" indent="-342900" algn="just">
              <a:lnSpc>
                <a:spcPts val="2240"/>
              </a:lnSpc>
              <a:spcBef>
                <a:spcPts val="0"/>
              </a:spcBef>
              <a:buFont typeface="Arial" panose="020B0604020202020204" pitchFamily="34" charset="0"/>
              <a:buChar char="•"/>
            </a:pPr>
            <a:r>
              <a:rPr lang="en-IE" sz="2200" dirty="0">
                <a:solidFill>
                  <a:srgbClr val="424242"/>
                </a:solidFill>
              </a:rPr>
              <a:t>Country of origin; </a:t>
            </a:r>
          </a:p>
          <a:p>
            <a:pPr marL="342900" indent="-342900" algn="just">
              <a:lnSpc>
                <a:spcPts val="2240"/>
              </a:lnSpc>
              <a:spcBef>
                <a:spcPts val="0"/>
              </a:spcBef>
              <a:buFont typeface="Arial" panose="020B0604020202020204" pitchFamily="34" charset="0"/>
              <a:buChar char="•"/>
            </a:pPr>
            <a:r>
              <a:rPr lang="en-IE" sz="2200" dirty="0">
                <a:solidFill>
                  <a:srgbClr val="424242"/>
                </a:solidFill>
              </a:rPr>
              <a:t>Storage/use conditions; </a:t>
            </a:r>
          </a:p>
          <a:p>
            <a:pPr marL="342900" indent="-342900" algn="just">
              <a:lnSpc>
                <a:spcPts val="2240"/>
              </a:lnSpc>
              <a:spcBef>
                <a:spcPts val="0"/>
              </a:spcBef>
              <a:buFont typeface="Arial" panose="020B0604020202020204" pitchFamily="34" charset="0"/>
              <a:buChar char="•"/>
            </a:pPr>
            <a:r>
              <a:rPr lang="en-IE" sz="2200" dirty="0">
                <a:solidFill>
                  <a:srgbClr val="424242"/>
                </a:solidFill>
              </a:rPr>
              <a:t>Name &amp; address of food business; </a:t>
            </a:r>
          </a:p>
          <a:p>
            <a:pPr marL="342900" indent="-342900" algn="just">
              <a:lnSpc>
                <a:spcPts val="2240"/>
              </a:lnSpc>
              <a:spcBef>
                <a:spcPts val="0"/>
              </a:spcBef>
              <a:buFont typeface="Arial" panose="020B0604020202020204" pitchFamily="34" charset="0"/>
              <a:buChar char="•"/>
            </a:pPr>
            <a:r>
              <a:rPr lang="en-IE" sz="2200" dirty="0">
                <a:solidFill>
                  <a:srgbClr val="424242"/>
                </a:solidFill>
              </a:rPr>
              <a:t>Alcoholic strength (if &gt; 1.5% vol); </a:t>
            </a:r>
          </a:p>
          <a:p>
            <a:pPr marL="342900" indent="-342900" algn="just">
              <a:lnSpc>
                <a:spcPts val="2240"/>
              </a:lnSpc>
              <a:spcBef>
                <a:spcPts val="0"/>
              </a:spcBef>
              <a:buFont typeface="Arial" panose="020B0604020202020204" pitchFamily="34" charset="0"/>
              <a:buChar char="•"/>
            </a:pPr>
            <a:r>
              <a:rPr lang="en-IE" sz="2200" dirty="0">
                <a:solidFill>
                  <a:srgbClr val="424242"/>
                </a:solidFill>
              </a:rPr>
              <a:t>Nutritional declaration (front of pack nutritional declaration is not mandatory). </a:t>
            </a:r>
          </a:p>
          <a:p>
            <a:pPr marL="342900" indent="-342900" algn="just">
              <a:lnSpc>
                <a:spcPts val="2240"/>
              </a:lnSpc>
              <a:spcBef>
                <a:spcPts val="0"/>
              </a:spcBef>
              <a:buFont typeface="Arial" panose="020B0604020202020204" pitchFamily="34" charset="0"/>
              <a:buChar char="•"/>
            </a:pPr>
            <a:r>
              <a:rPr lang="en-IE" sz="2200" dirty="0">
                <a:solidFill>
                  <a:srgbClr val="424242"/>
                </a:solidFill>
              </a:rPr>
              <a:t>Allergens: </a:t>
            </a:r>
            <a:r>
              <a:rPr lang="en-IE" sz="2000" i="1" dirty="0">
                <a:solidFill>
                  <a:srgbClr val="424242"/>
                </a:solidFill>
              </a:rPr>
              <a:t>cereals containing gluten, crustaceans, eggs, peanuts, soybeans, tree nuts, celery, sulphur dioxide/sulphites, sesame seeds, mustard, lupin, molluscs, fish and milk</a:t>
            </a:r>
            <a:r>
              <a:rPr lang="en-IE" sz="2000" dirty="0">
                <a:solidFill>
                  <a:srgbClr val="424242"/>
                </a:solidFill>
              </a:rPr>
              <a:t>.</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1" y="761603"/>
            <a:ext cx="2988913" cy="803654"/>
          </a:xfrm>
        </p:spPr>
        <p:txBody>
          <a:bodyPr/>
          <a:lstStyle/>
          <a:p>
            <a:r>
              <a:rPr lang="en-US" b="1" dirty="0">
                <a:solidFill>
                  <a:srgbClr val="E8A116"/>
                </a:solidFill>
              </a:rPr>
              <a:t>3.3 EU Food Labelling, Nutrition and Health Claims</a:t>
            </a:r>
          </a:p>
          <a:p>
            <a:endParaRPr lang="en-US" b="1" dirty="0">
              <a:solidFill>
                <a:srgbClr val="E8A116"/>
              </a:solidFill>
            </a:endParaRP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a:off x="3724628" y="306903"/>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3" name="Graphic 3">
            <a:extLst>
              <a:ext uri="{FF2B5EF4-FFF2-40B4-BE49-F238E27FC236}">
                <a16:creationId xmlns:a16="http://schemas.microsoft.com/office/drawing/2014/main" id="{C8E7E726-0E4F-E1F5-A3F2-F9E90ACA6D8A}"/>
              </a:ext>
            </a:extLst>
          </p:cNvPr>
          <p:cNvGrpSpPr/>
          <p:nvPr/>
        </p:nvGrpSpPr>
        <p:grpSpPr>
          <a:xfrm>
            <a:off x="3171123" y="4850921"/>
            <a:ext cx="877031" cy="989677"/>
            <a:chOff x="4643578" y="432838"/>
            <a:chExt cx="1028134" cy="1160188"/>
          </a:xfrm>
          <a:solidFill>
            <a:srgbClr val="296B5F"/>
          </a:solidFill>
        </p:grpSpPr>
        <p:sp>
          <p:nvSpPr>
            <p:cNvPr id="6" name="Freeform 5">
              <a:extLst>
                <a:ext uri="{FF2B5EF4-FFF2-40B4-BE49-F238E27FC236}">
                  <a16:creationId xmlns:a16="http://schemas.microsoft.com/office/drawing/2014/main" id="{E73E216B-E71E-668C-E070-CE096B591A13}"/>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E8A116"/>
            </a:solidFill>
            <a:ln w="27426" cap="flat">
              <a:noFill/>
              <a:prstDash val="solid"/>
              <a:miter/>
            </a:ln>
          </p:spPr>
          <p:txBody>
            <a:bodyPr rtlCol="0" anchor="ctr"/>
            <a:lstStyle/>
            <a:p>
              <a:endParaRPr lang="en-US"/>
            </a:p>
          </p:txBody>
        </p:sp>
        <p:grpSp>
          <p:nvGrpSpPr>
            <p:cNvPr id="7" name="Graphic 3">
              <a:extLst>
                <a:ext uri="{FF2B5EF4-FFF2-40B4-BE49-F238E27FC236}">
                  <a16:creationId xmlns:a16="http://schemas.microsoft.com/office/drawing/2014/main" id="{3208C4BD-F9CF-A740-6B1A-E5C938CED23F}"/>
                </a:ext>
              </a:extLst>
            </p:cNvPr>
            <p:cNvGrpSpPr/>
            <p:nvPr/>
          </p:nvGrpSpPr>
          <p:grpSpPr>
            <a:xfrm>
              <a:off x="4643578" y="432838"/>
              <a:ext cx="1028134" cy="1160188"/>
              <a:chOff x="4643578" y="432838"/>
              <a:chExt cx="1028134" cy="1160188"/>
            </a:xfrm>
            <a:grpFill/>
          </p:grpSpPr>
          <p:sp>
            <p:nvSpPr>
              <p:cNvPr id="8" name="Freeform 7">
                <a:extLst>
                  <a:ext uri="{FF2B5EF4-FFF2-40B4-BE49-F238E27FC236}">
                    <a16:creationId xmlns:a16="http://schemas.microsoft.com/office/drawing/2014/main" id="{56DADBB1-668E-7243-0BC6-01F036A639A5}"/>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grpSp>
            <p:nvGrpSpPr>
              <p:cNvPr id="9" name="Graphic 3">
                <a:extLst>
                  <a:ext uri="{FF2B5EF4-FFF2-40B4-BE49-F238E27FC236}">
                    <a16:creationId xmlns:a16="http://schemas.microsoft.com/office/drawing/2014/main" id="{3FDF0DA3-5EAC-01E7-42F6-D9BE8ECE25FC}"/>
                  </a:ext>
                </a:extLst>
              </p:cNvPr>
              <p:cNvGrpSpPr/>
              <p:nvPr/>
            </p:nvGrpSpPr>
            <p:grpSpPr>
              <a:xfrm>
                <a:off x="4643578" y="432838"/>
                <a:ext cx="1028134" cy="1160188"/>
                <a:chOff x="4643578" y="432838"/>
                <a:chExt cx="1028134" cy="1160188"/>
              </a:xfrm>
              <a:grpFill/>
            </p:grpSpPr>
            <p:sp>
              <p:nvSpPr>
                <p:cNvPr id="10" name="Freeform 9">
                  <a:extLst>
                    <a:ext uri="{FF2B5EF4-FFF2-40B4-BE49-F238E27FC236}">
                      <a16:creationId xmlns:a16="http://schemas.microsoft.com/office/drawing/2014/main" id="{3FAE5A74-5EC6-FF4A-F9FC-C255C437A7A6}"/>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BC7CF95D-0BA6-69E3-2B74-608233E48C87}"/>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endParaRPr lang="en-US"/>
                </a:p>
              </p:txBody>
            </p:sp>
          </p:grpSp>
        </p:grpSp>
      </p:grpSp>
    </p:spTree>
    <p:extLst>
      <p:ext uri="{BB962C8B-B14F-4D97-AF65-F5344CB8AC3E}">
        <p14:creationId xmlns:p14="http://schemas.microsoft.com/office/powerpoint/2010/main" val="35265464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4106646" y="763789"/>
            <a:ext cx="7469853" cy="5134019"/>
          </a:xfrm>
        </p:spPr>
        <p:txBody>
          <a:bodyPr/>
          <a:lstStyle/>
          <a:p>
            <a:pPr marL="12700" indent="-12700" algn="just">
              <a:lnSpc>
                <a:spcPts val="2240"/>
              </a:lnSpc>
              <a:spcBef>
                <a:spcPts val="0"/>
              </a:spcBef>
            </a:pPr>
            <a:r>
              <a:rPr lang="en-IE" sz="2200" b="1" dirty="0">
                <a:solidFill>
                  <a:srgbClr val="296B5F"/>
                </a:solidFill>
              </a:rPr>
              <a:t>Nutrition &amp; Health Claims</a:t>
            </a:r>
            <a:r>
              <a:rPr lang="en-IE" sz="2200" dirty="0">
                <a:solidFill>
                  <a:srgbClr val="296B5F"/>
                </a:solidFill>
              </a:rPr>
              <a:t>: </a:t>
            </a:r>
          </a:p>
          <a:p>
            <a:pPr marL="12700" indent="-12700" algn="just">
              <a:lnSpc>
                <a:spcPts val="2240"/>
              </a:lnSpc>
              <a:spcBef>
                <a:spcPts val="0"/>
              </a:spcBef>
            </a:pPr>
            <a:endParaRPr lang="en-IE" sz="2200" dirty="0">
              <a:solidFill>
                <a:srgbClr val="424242"/>
              </a:solidFill>
            </a:endParaRPr>
          </a:p>
          <a:p>
            <a:pPr marL="12700" indent="-12700" algn="just">
              <a:lnSpc>
                <a:spcPts val="2240"/>
              </a:lnSpc>
              <a:spcBef>
                <a:spcPts val="0"/>
              </a:spcBef>
            </a:pPr>
            <a:r>
              <a:rPr lang="en-IE" sz="2200" dirty="0">
                <a:solidFill>
                  <a:srgbClr val="424242"/>
                </a:solidFill>
              </a:rPr>
              <a:t>A health claim is any claim that states, suggests or implies a relationship between a </a:t>
            </a:r>
            <a:r>
              <a:rPr lang="en-IE" sz="2200" b="1" dirty="0">
                <a:solidFill>
                  <a:srgbClr val="424242"/>
                </a:solidFill>
              </a:rPr>
              <a:t>food</a:t>
            </a:r>
            <a:r>
              <a:rPr lang="en-IE" sz="2200" dirty="0">
                <a:solidFill>
                  <a:srgbClr val="424242"/>
                </a:solidFill>
              </a:rPr>
              <a:t> or its constituent and </a:t>
            </a:r>
            <a:r>
              <a:rPr lang="en-IE" sz="2200" b="1" dirty="0">
                <a:solidFill>
                  <a:srgbClr val="424242"/>
                </a:solidFill>
              </a:rPr>
              <a:t>health</a:t>
            </a:r>
            <a:r>
              <a:rPr lang="en-IE" sz="2200" dirty="0">
                <a:solidFill>
                  <a:srgbClr val="424242"/>
                </a:solidFill>
              </a:rPr>
              <a:t>, usually appearing on the </a:t>
            </a:r>
            <a:r>
              <a:rPr lang="en-IE" sz="2200" b="1" dirty="0">
                <a:solidFill>
                  <a:srgbClr val="424242"/>
                </a:solidFill>
              </a:rPr>
              <a:t>front of the pack</a:t>
            </a:r>
            <a:r>
              <a:rPr lang="en-IE" sz="2200" dirty="0">
                <a:solidFill>
                  <a:srgbClr val="424242"/>
                </a:solidFill>
              </a:rPr>
              <a:t>. </a:t>
            </a:r>
          </a:p>
          <a:p>
            <a:pPr marL="12700" indent="-12700" algn="just">
              <a:lnSpc>
                <a:spcPts val="2240"/>
              </a:lnSpc>
              <a:spcBef>
                <a:spcPts val="0"/>
              </a:spcBef>
            </a:pPr>
            <a:r>
              <a:rPr lang="en-IE" sz="2200" dirty="0">
                <a:solidFill>
                  <a:srgbClr val="424242"/>
                </a:solidFill>
              </a:rPr>
              <a:t>Regulations (EC) No 1924/2006 and 432/2012 authorises different health claims provided they are based on scientific evidence and can be easily understood by consumers. </a:t>
            </a:r>
          </a:p>
          <a:p>
            <a:pPr marL="12700" indent="-12700" algn="just">
              <a:lnSpc>
                <a:spcPts val="2240"/>
              </a:lnSpc>
              <a:spcBef>
                <a:spcPts val="0"/>
              </a:spcBef>
            </a:pPr>
            <a:r>
              <a:rPr lang="en-IE" sz="2200" b="1" dirty="0">
                <a:solidFill>
                  <a:srgbClr val="424242"/>
                </a:solidFill>
              </a:rPr>
              <a:t>Nutrition claims </a:t>
            </a:r>
            <a:r>
              <a:rPr lang="en-IE" sz="2200" dirty="0">
                <a:solidFill>
                  <a:srgbClr val="424242"/>
                </a:solidFill>
              </a:rPr>
              <a:t>are provided in text, e.g. ‘High in calcium’. </a:t>
            </a:r>
            <a:r>
              <a:rPr lang="en-IE" sz="2200" b="1" dirty="0">
                <a:solidFill>
                  <a:srgbClr val="424242"/>
                </a:solidFill>
              </a:rPr>
              <a:t>Additional health claims </a:t>
            </a:r>
            <a:r>
              <a:rPr lang="en-IE" sz="2200" dirty="0">
                <a:solidFill>
                  <a:srgbClr val="424242"/>
                </a:solidFill>
              </a:rPr>
              <a:t>can be added and can be: functional; disease rick reduction; or referring to children's development and health (e.g. ‘calcium plays an important role in strengthening bones’; ‘regular consumption of calcium may help reduce the risk of osteoporosis’; ‘calcium is needed for the development of bone in children’). </a:t>
            </a:r>
          </a:p>
          <a:p>
            <a:pPr marL="12700" indent="-12700" algn="just">
              <a:lnSpc>
                <a:spcPts val="2240"/>
              </a:lnSpc>
              <a:spcBef>
                <a:spcPts val="0"/>
              </a:spcBef>
            </a:pPr>
            <a:endParaRPr lang="en-IE" sz="2200" dirty="0">
              <a:solidFill>
                <a:srgbClr val="424242"/>
              </a:solidFill>
            </a:endParaRPr>
          </a:p>
          <a:p>
            <a:pPr marL="12700" indent="-12700" algn="just">
              <a:lnSpc>
                <a:spcPts val="2240"/>
              </a:lnSpc>
              <a:spcBef>
                <a:spcPts val="0"/>
              </a:spcBef>
            </a:pPr>
            <a:r>
              <a:rPr lang="en-IE" sz="2200" dirty="0">
                <a:solidFill>
                  <a:srgbClr val="424242"/>
                </a:solidFill>
              </a:rPr>
              <a:t>A list of claims can be found in the Annex of EC 1924/2006 consolidated version.</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1" y="761603"/>
            <a:ext cx="2988913" cy="803654"/>
          </a:xfrm>
        </p:spPr>
        <p:txBody>
          <a:bodyPr/>
          <a:lstStyle/>
          <a:p>
            <a:r>
              <a:rPr lang="en-US" b="1" dirty="0">
                <a:solidFill>
                  <a:srgbClr val="E8A116"/>
                </a:solidFill>
              </a:rPr>
              <a:t>3.3 EU Food Labelling, Nutrition and Health Claims</a:t>
            </a:r>
          </a:p>
          <a:p>
            <a:endParaRPr lang="en-US" b="1" dirty="0">
              <a:solidFill>
                <a:srgbClr val="E8A116"/>
              </a:solidFill>
            </a:endParaRP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a:off x="3724628" y="306903"/>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3" name="Graphic 3">
            <a:extLst>
              <a:ext uri="{FF2B5EF4-FFF2-40B4-BE49-F238E27FC236}">
                <a16:creationId xmlns:a16="http://schemas.microsoft.com/office/drawing/2014/main" id="{C8E7E726-0E4F-E1F5-A3F2-F9E90ACA6D8A}"/>
              </a:ext>
            </a:extLst>
          </p:cNvPr>
          <p:cNvGrpSpPr/>
          <p:nvPr/>
        </p:nvGrpSpPr>
        <p:grpSpPr>
          <a:xfrm>
            <a:off x="3171123" y="4850921"/>
            <a:ext cx="877031" cy="989677"/>
            <a:chOff x="4643578" y="432838"/>
            <a:chExt cx="1028134" cy="1160188"/>
          </a:xfrm>
          <a:solidFill>
            <a:srgbClr val="296B5F"/>
          </a:solidFill>
        </p:grpSpPr>
        <p:sp>
          <p:nvSpPr>
            <p:cNvPr id="6" name="Freeform 5">
              <a:extLst>
                <a:ext uri="{FF2B5EF4-FFF2-40B4-BE49-F238E27FC236}">
                  <a16:creationId xmlns:a16="http://schemas.microsoft.com/office/drawing/2014/main" id="{E73E216B-E71E-668C-E070-CE096B591A13}"/>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E8A116"/>
            </a:solidFill>
            <a:ln w="27426" cap="flat">
              <a:noFill/>
              <a:prstDash val="solid"/>
              <a:miter/>
            </a:ln>
          </p:spPr>
          <p:txBody>
            <a:bodyPr rtlCol="0" anchor="ctr"/>
            <a:lstStyle/>
            <a:p>
              <a:endParaRPr lang="en-US"/>
            </a:p>
          </p:txBody>
        </p:sp>
        <p:grpSp>
          <p:nvGrpSpPr>
            <p:cNvPr id="7" name="Graphic 3">
              <a:extLst>
                <a:ext uri="{FF2B5EF4-FFF2-40B4-BE49-F238E27FC236}">
                  <a16:creationId xmlns:a16="http://schemas.microsoft.com/office/drawing/2014/main" id="{3208C4BD-F9CF-A740-6B1A-E5C938CED23F}"/>
                </a:ext>
              </a:extLst>
            </p:cNvPr>
            <p:cNvGrpSpPr/>
            <p:nvPr/>
          </p:nvGrpSpPr>
          <p:grpSpPr>
            <a:xfrm>
              <a:off x="4643578" y="432838"/>
              <a:ext cx="1028134" cy="1160188"/>
              <a:chOff x="4643578" y="432838"/>
              <a:chExt cx="1028134" cy="1160188"/>
            </a:xfrm>
            <a:grpFill/>
          </p:grpSpPr>
          <p:sp>
            <p:nvSpPr>
              <p:cNvPr id="8" name="Freeform 7">
                <a:extLst>
                  <a:ext uri="{FF2B5EF4-FFF2-40B4-BE49-F238E27FC236}">
                    <a16:creationId xmlns:a16="http://schemas.microsoft.com/office/drawing/2014/main" id="{56DADBB1-668E-7243-0BC6-01F036A639A5}"/>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grpSp>
            <p:nvGrpSpPr>
              <p:cNvPr id="9" name="Graphic 3">
                <a:extLst>
                  <a:ext uri="{FF2B5EF4-FFF2-40B4-BE49-F238E27FC236}">
                    <a16:creationId xmlns:a16="http://schemas.microsoft.com/office/drawing/2014/main" id="{3FDF0DA3-5EAC-01E7-42F6-D9BE8ECE25FC}"/>
                  </a:ext>
                </a:extLst>
              </p:cNvPr>
              <p:cNvGrpSpPr/>
              <p:nvPr/>
            </p:nvGrpSpPr>
            <p:grpSpPr>
              <a:xfrm>
                <a:off x="4643578" y="432838"/>
                <a:ext cx="1028134" cy="1160188"/>
                <a:chOff x="4643578" y="432838"/>
                <a:chExt cx="1028134" cy="1160188"/>
              </a:xfrm>
              <a:grpFill/>
            </p:grpSpPr>
            <p:sp>
              <p:nvSpPr>
                <p:cNvPr id="10" name="Freeform 9">
                  <a:extLst>
                    <a:ext uri="{FF2B5EF4-FFF2-40B4-BE49-F238E27FC236}">
                      <a16:creationId xmlns:a16="http://schemas.microsoft.com/office/drawing/2014/main" id="{3FAE5A74-5EC6-FF4A-F9FC-C255C437A7A6}"/>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BC7CF95D-0BA6-69E3-2B74-608233E48C87}"/>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endParaRPr lang="en-US"/>
                </a:p>
              </p:txBody>
            </p:sp>
          </p:grpSp>
        </p:grpSp>
      </p:grpSp>
    </p:spTree>
    <p:extLst>
      <p:ext uri="{BB962C8B-B14F-4D97-AF65-F5344CB8AC3E}">
        <p14:creationId xmlns:p14="http://schemas.microsoft.com/office/powerpoint/2010/main" val="28736625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4106646" y="763789"/>
            <a:ext cx="7469853" cy="5134019"/>
          </a:xfrm>
        </p:spPr>
        <p:txBody>
          <a:bodyPr/>
          <a:lstStyle/>
          <a:p>
            <a:pPr marL="12700" indent="-12700" algn="just">
              <a:lnSpc>
                <a:spcPts val="2240"/>
              </a:lnSpc>
              <a:spcBef>
                <a:spcPts val="0"/>
              </a:spcBef>
            </a:pPr>
            <a:r>
              <a:rPr lang="en-IE" sz="2200" b="1" dirty="0">
                <a:solidFill>
                  <a:srgbClr val="296B5F"/>
                </a:solidFill>
              </a:rPr>
              <a:t>Protected food names - Geographic Indication</a:t>
            </a:r>
            <a:r>
              <a:rPr lang="en-IE" sz="2200" dirty="0">
                <a:solidFill>
                  <a:srgbClr val="296B5F"/>
                </a:solidFill>
              </a:rPr>
              <a:t>. </a:t>
            </a:r>
            <a:endParaRPr lang="en-IE" sz="2200" dirty="0">
              <a:solidFill>
                <a:srgbClr val="424242"/>
              </a:solidFill>
            </a:endParaRPr>
          </a:p>
          <a:p>
            <a:pPr marL="12700" indent="-12700" algn="just">
              <a:lnSpc>
                <a:spcPts val="2240"/>
              </a:lnSpc>
              <a:spcBef>
                <a:spcPts val="0"/>
              </a:spcBef>
            </a:pPr>
            <a:r>
              <a:rPr lang="en-IE" sz="2200" dirty="0">
                <a:solidFill>
                  <a:srgbClr val="424242"/>
                </a:solidFill>
              </a:rPr>
              <a:t>Geographical indications establish intellectual property rights for specific products, whose qualities are specifically linked to the area of production. </a:t>
            </a:r>
          </a:p>
          <a:p>
            <a:pPr marL="12700" indent="-12700" algn="just">
              <a:lnSpc>
                <a:spcPts val="2240"/>
              </a:lnSpc>
              <a:spcBef>
                <a:spcPts val="0"/>
              </a:spcBef>
            </a:pPr>
            <a:endParaRPr lang="en-IE" sz="2200" dirty="0">
              <a:solidFill>
                <a:srgbClr val="424242"/>
              </a:solidFill>
            </a:endParaRPr>
          </a:p>
          <a:p>
            <a:pPr marL="12700" indent="-12700" algn="just">
              <a:lnSpc>
                <a:spcPts val="2240"/>
              </a:lnSpc>
              <a:spcBef>
                <a:spcPts val="0"/>
              </a:spcBef>
            </a:pPr>
            <a:r>
              <a:rPr lang="en-IE" sz="2200" b="1" dirty="0">
                <a:solidFill>
                  <a:srgbClr val="296B5F"/>
                </a:solidFill>
              </a:rPr>
              <a:t>There are three types</a:t>
            </a:r>
            <a:r>
              <a:rPr lang="en-IE" sz="2200" dirty="0">
                <a:solidFill>
                  <a:srgbClr val="424242"/>
                </a:solidFill>
              </a:rPr>
              <a:t>: </a:t>
            </a:r>
          </a:p>
          <a:p>
            <a:pPr marL="457200" indent="-457200" algn="just">
              <a:lnSpc>
                <a:spcPts val="2240"/>
              </a:lnSpc>
              <a:spcBef>
                <a:spcPts val="0"/>
              </a:spcBef>
              <a:buClr>
                <a:srgbClr val="296B5F"/>
              </a:buClr>
              <a:buFont typeface="+mj-lt"/>
              <a:buAutoNum type="arabicPeriod"/>
            </a:pPr>
            <a:r>
              <a:rPr lang="en-IE" sz="2200" dirty="0">
                <a:solidFill>
                  <a:srgbClr val="424242"/>
                </a:solidFill>
              </a:rPr>
              <a:t>Protected designation of origin (</a:t>
            </a:r>
            <a:r>
              <a:rPr lang="en-IE" sz="2200" b="1" dirty="0">
                <a:solidFill>
                  <a:srgbClr val="424242"/>
                </a:solidFill>
              </a:rPr>
              <a:t>PDO</a:t>
            </a:r>
            <a:r>
              <a:rPr lang="en-IE" sz="2200" dirty="0">
                <a:solidFill>
                  <a:srgbClr val="424242"/>
                </a:solidFill>
              </a:rPr>
              <a:t>) of food and wine where ingredients and production take place in the specific region e.g. Kalamata olives; </a:t>
            </a:r>
          </a:p>
          <a:p>
            <a:pPr marL="457200" indent="-457200" algn="just">
              <a:lnSpc>
                <a:spcPts val="2240"/>
              </a:lnSpc>
              <a:spcBef>
                <a:spcPts val="0"/>
              </a:spcBef>
              <a:buClr>
                <a:srgbClr val="296B5F"/>
              </a:buClr>
              <a:buFont typeface="+mj-lt"/>
              <a:buAutoNum type="arabicPeriod"/>
            </a:pPr>
            <a:r>
              <a:rPr lang="en-IE" sz="2200" dirty="0">
                <a:solidFill>
                  <a:srgbClr val="424242"/>
                </a:solidFill>
              </a:rPr>
              <a:t>Protected geographical indication (</a:t>
            </a:r>
            <a:r>
              <a:rPr lang="en-IE" sz="2200" b="1" dirty="0">
                <a:solidFill>
                  <a:srgbClr val="424242"/>
                </a:solidFill>
              </a:rPr>
              <a:t>PGI</a:t>
            </a:r>
            <a:r>
              <a:rPr lang="en-IE" sz="2200" dirty="0">
                <a:solidFill>
                  <a:srgbClr val="424242"/>
                </a:solidFill>
              </a:rPr>
              <a:t>) of food, wine and spirit drink at least one of the stages of production, processing or preparation takes place in the region and </a:t>
            </a:r>
          </a:p>
          <a:p>
            <a:pPr marL="457200" indent="-457200" algn="just">
              <a:lnSpc>
                <a:spcPts val="2240"/>
              </a:lnSpc>
              <a:spcBef>
                <a:spcPts val="0"/>
              </a:spcBef>
              <a:buClr>
                <a:srgbClr val="296B5F"/>
              </a:buClr>
              <a:buFont typeface="+mj-lt"/>
              <a:buAutoNum type="arabicPeriod"/>
            </a:pPr>
            <a:r>
              <a:rPr lang="en-IE" sz="2200" dirty="0">
                <a:solidFill>
                  <a:srgbClr val="424242"/>
                </a:solidFill>
              </a:rPr>
              <a:t>Traditional speciality guaranteed (</a:t>
            </a:r>
            <a:r>
              <a:rPr lang="en-IE" sz="2200" b="1" dirty="0">
                <a:solidFill>
                  <a:srgbClr val="424242"/>
                </a:solidFill>
              </a:rPr>
              <a:t>TSG</a:t>
            </a:r>
            <a:r>
              <a:rPr lang="en-IE" sz="2200" dirty="0">
                <a:solidFill>
                  <a:srgbClr val="424242"/>
                </a:solidFill>
              </a:rPr>
              <a:t>), highlights the traditional composition or production method. </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1" y="761603"/>
            <a:ext cx="2988913" cy="803654"/>
          </a:xfrm>
        </p:spPr>
        <p:txBody>
          <a:bodyPr/>
          <a:lstStyle/>
          <a:p>
            <a:r>
              <a:rPr lang="en-US" b="1" dirty="0">
                <a:solidFill>
                  <a:srgbClr val="E8A116"/>
                </a:solidFill>
              </a:rPr>
              <a:t>3.3 EU Food Labelling, Nutrition and Health Claims</a:t>
            </a:r>
          </a:p>
          <a:p>
            <a:endParaRPr lang="en-US" b="1" dirty="0">
              <a:solidFill>
                <a:srgbClr val="E8A116"/>
              </a:solidFill>
            </a:endParaRP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a:off x="3724628" y="306903"/>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AB47A0BC-C728-9AFD-F2DC-466B4A8D2B06}"/>
              </a:ext>
            </a:extLst>
          </p:cNvPr>
          <p:cNvPicPr>
            <a:picLocks noChangeAspect="1"/>
          </p:cNvPicPr>
          <p:nvPr/>
        </p:nvPicPr>
        <p:blipFill rotWithShape="1">
          <a:blip r:embed="rId2"/>
          <a:srcRect b="4752"/>
          <a:stretch/>
        </p:blipFill>
        <p:spPr>
          <a:xfrm>
            <a:off x="8341417" y="4920700"/>
            <a:ext cx="3235082" cy="992606"/>
          </a:xfrm>
          <a:prstGeom prst="snip2DiagRect">
            <a:avLst/>
          </a:prstGeom>
        </p:spPr>
      </p:pic>
    </p:spTree>
    <p:extLst>
      <p:ext uri="{BB962C8B-B14F-4D97-AF65-F5344CB8AC3E}">
        <p14:creationId xmlns:p14="http://schemas.microsoft.com/office/powerpoint/2010/main" val="19884655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E7D3ABA1-FC56-4C70-1A49-E4AF6FC089C7}"/>
              </a:ext>
            </a:extLst>
          </p:cNvPr>
          <p:cNvSpPr/>
          <p:nvPr/>
        </p:nvSpPr>
        <p:spPr>
          <a:xfrm>
            <a:off x="0" y="0"/>
            <a:ext cx="2969683" cy="896588"/>
          </a:xfrm>
          <a:custGeom>
            <a:avLst/>
            <a:gdLst>
              <a:gd name="connsiteX0" fmla="*/ 0 w 2969683"/>
              <a:gd name="connsiteY0" fmla="*/ 0 h 896588"/>
              <a:gd name="connsiteX1" fmla="*/ 2969683 w 2969683"/>
              <a:gd name="connsiteY1" fmla="*/ 0 h 896588"/>
              <a:gd name="connsiteX2" fmla="*/ 2969683 w 2969683"/>
              <a:gd name="connsiteY2" fmla="*/ 411449 h 896588"/>
              <a:gd name="connsiteX3" fmla="*/ 2424358 w 2969683"/>
              <a:gd name="connsiteY3" fmla="*/ 896588 h 896588"/>
              <a:gd name="connsiteX4" fmla="*/ 0 w 2969683"/>
              <a:gd name="connsiteY4" fmla="*/ 896588 h 896588"/>
              <a:gd name="connsiteX5" fmla="*/ 0 w 2969683"/>
              <a:gd name="connsiteY5" fmla="*/ 0 h 89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9683" h="896588">
                <a:moveTo>
                  <a:pt x="0" y="0"/>
                </a:moveTo>
                <a:lnTo>
                  <a:pt x="2969683" y="0"/>
                </a:lnTo>
                <a:lnTo>
                  <a:pt x="2969683" y="411449"/>
                </a:lnTo>
                <a:cubicBezTo>
                  <a:pt x="2969683" y="678582"/>
                  <a:pt x="2724633" y="896588"/>
                  <a:pt x="2424358" y="896588"/>
                </a:cubicBezTo>
                <a:lnTo>
                  <a:pt x="0" y="896588"/>
                </a:lnTo>
                <a:lnTo>
                  <a:pt x="0" y="0"/>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8"/>
          </p:nvPr>
        </p:nvSpPr>
        <p:spPr>
          <a:xfrm>
            <a:off x="582130" y="1267529"/>
            <a:ext cx="11027739" cy="4995245"/>
          </a:xfrm>
        </p:spPr>
        <p:txBody>
          <a:bodyPr/>
          <a:lstStyle/>
          <a:p>
            <a:pPr marL="1339850" indent="-1339850"/>
            <a:r>
              <a:rPr lang="en-IE" sz="1800" b="1" dirty="0"/>
              <a:t>Exercise:	</a:t>
            </a:r>
            <a:r>
              <a:rPr lang="en-IE" sz="1800" dirty="0"/>
              <a:t>A Geographical Indication is a sign that a product comes from a particular region which gives it a specific quality, reputation or other characteristic. List examples of foods that have a Geographical indication in your area. </a:t>
            </a:r>
          </a:p>
          <a:p>
            <a:pPr marL="1339850" indent="-1339850"/>
            <a:endParaRPr lang="en-IE" sz="1800" dirty="0"/>
          </a:p>
          <a:p>
            <a:pPr marL="1339850" indent="-1339850"/>
            <a:r>
              <a:rPr lang="en-IE" sz="1800" b="1" dirty="0"/>
              <a:t>Website</a:t>
            </a:r>
            <a:r>
              <a:rPr lang="en-IE" sz="1800" dirty="0"/>
              <a:t>: 	Labelling and  Hygiene Guidelines for Producers of small quantities of eggs  </a:t>
            </a:r>
            <a:r>
              <a:rPr lang="en-IE" sz="1800" dirty="0">
                <a:hlinkClick r:id="rId2"/>
              </a:rPr>
              <a:t>https://www.fsai.ie/getmedia/2de2c9ba-ee0d-4fae-8880-8d0cad38d973/labelling-and-hygiene-guidelines-for-hen-eggs-2015-final.pdf?ext=.pdf</a:t>
            </a:r>
            <a:r>
              <a:rPr lang="en-IE" sz="1800" dirty="0"/>
              <a:t> . Geographical indications and quality schemes explained </a:t>
            </a:r>
            <a:r>
              <a:rPr lang="en-IE" sz="1800" dirty="0">
                <a:solidFill>
                  <a:srgbClr val="87AF3F"/>
                </a:solidFill>
                <a:hlinkClick r:id="rId3">
                  <a:extLst>
                    <a:ext uri="{A12FA001-AC4F-418D-AE19-62706E023703}">
                      <ahyp:hlinkClr xmlns:ahyp="http://schemas.microsoft.com/office/drawing/2018/hyperlinkcolor" val="tx"/>
                    </a:ext>
                  </a:extLst>
                </a:hlinkClick>
              </a:rPr>
              <a:t>https://agriculture.ec.europa.eu/farming/geographical-indications-and-quality-schemes/geographical-indications-and-quality-schemes-explained_en</a:t>
            </a:r>
            <a:r>
              <a:rPr lang="en-IE" sz="1800" dirty="0">
                <a:solidFill>
                  <a:srgbClr val="87AF3F"/>
                </a:solidFill>
              </a:rPr>
              <a:t> </a:t>
            </a:r>
          </a:p>
          <a:p>
            <a:pPr marL="1339850" indent="-1339850"/>
            <a:r>
              <a:rPr lang="en-IE" sz="1800" b="1" dirty="0"/>
              <a:t>YouTube</a:t>
            </a:r>
            <a:r>
              <a:rPr lang="en-IE" sz="1800" dirty="0"/>
              <a:t>: 	Food labelling: what you need to know </a:t>
            </a:r>
            <a:r>
              <a:rPr lang="en-IE" sz="1800" dirty="0">
                <a:solidFill>
                  <a:srgbClr val="87AF3F"/>
                </a:solidFill>
                <a:hlinkClick r:id="rId4">
                  <a:extLst>
                    <a:ext uri="{A12FA001-AC4F-418D-AE19-62706E023703}">
                      <ahyp:hlinkClr xmlns:ahyp="http://schemas.microsoft.com/office/drawing/2018/hyperlinkcolor" val="tx"/>
                    </a:ext>
                  </a:extLst>
                </a:hlinkClick>
              </a:rPr>
              <a:t>https://www.youtube.com/watch?v=wFBmdbcuMC8</a:t>
            </a:r>
            <a:r>
              <a:rPr lang="en-IE" sz="1800" dirty="0">
                <a:solidFill>
                  <a:srgbClr val="87AF3F"/>
                </a:solidFill>
              </a:rPr>
              <a:t> </a:t>
            </a:r>
            <a:r>
              <a:rPr lang="en-IE" sz="1800" dirty="0"/>
              <a:t>; EU legislation on food information to consumers labellinghttps://</a:t>
            </a:r>
            <a:r>
              <a:rPr lang="en-IE" sz="1800" dirty="0">
                <a:solidFill>
                  <a:srgbClr val="87AF3F"/>
                </a:solidFill>
              </a:rPr>
              <a:t>www.youtube.com/watch?v=pq37f54vbsw</a:t>
            </a:r>
          </a:p>
          <a:p>
            <a:pPr marL="1339850" indent="-1339850"/>
            <a:r>
              <a:rPr lang="en-IE" sz="1800" b="1" dirty="0"/>
              <a:t>Publication</a:t>
            </a:r>
            <a:r>
              <a:rPr lang="en-IE" sz="1800" dirty="0"/>
              <a:t>: 	</a:t>
            </a:r>
            <a:r>
              <a:rPr lang="en-IE" sz="1800" dirty="0" err="1"/>
              <a:t>Fransvea</a:t>
            </a:r>
            <a:r>
              <a:rPr lang="en-IE" sz="1800" dirty="0"/>
              <a:t> A, </a:t>
            </a:r>
            <a:r>
              <a:rPr lang="en-IE" sz="1800" dirty="0" err="1"/>
              <a:t>Celano</a:t>
            </a:r>
            <a:r>
              <a:rPr lang="en-IE" sz="1800" dirty="0"/>
              <a:t> G, </a:t>
            </a:r>
            <a:r>
              <a:rPr lang="en-IE" sz="1800" dirty="0" err="1"/>
              <a:t>Pagliarone</a:t>
            </a:r>
            <a:r>
              <a:rPr lang="en-IE" sz="1800" dirty="0"/>
              <a:t> CN, </a:t>
            </a:r>
            <a:r>
              <a:rPr lang="en-IE" sz="1800" dirty="0" err="1"/>
              <a:t>Disanto</a:t>
            </a:r>
            <a:r>
              <a:rPr lang="en-IE" sz="1800" dirty="0"/>
              <a:t> C, </a:t>
            </a:r>
            <a:r>
              <a:rPr lang="en-IE" sz="1800" dirty="0" err="1"/>
              <a:t>Balzaretti</a:t>
            </a:r>
            <a:r>
              <a:rPr lang="en-IE" sz="1800" dirty="0"/>
              <a:t> C, </a:t>
            </a:r>
            <a:r>
              <a:rPr lang="en-IE" sz="1800" dirty="0" err="1"/>
              <a:t>Celano</a:t>
            </a:r>
            <a:r>
              <a:rPr lang="en-IE" sz="1800" dirty="0"/>
              <a:t> GV, </a:t>
            </a:r>
            <a:r>
              <a:rPr lang="en-IE" sz="1800" dirty="0" err="1"/>
              <a:t>Bonerba</a:t>
            </a:r>
            <a:r>
              <a:rPr lang="en-IE" sz="1800" dirty="0"/>
              <a:t> E. Food Labelling: A Brief Analysis of European Regulation 1169/2011. Ital J Food </a:t>
            </a:r>
            <a:r>
              <a:rPr lang="en-IE" sz="1800" dirty="0" err="1"/>
              <a:t>Saf</a:t>
            </a:r>
            <a:r>
              <a:rPr lang="en-IE" sz="1800" dirty="0"/>
              <a:t>. 2014 Aug 28;3(3):1703. </a:t>
            </a:r>
            <a:r>
              <a:rPr lang="en-IE" sz="1800" dirty="0" err="1"/>
              <a:t>doi</a:t>
            </a:r>
            <a:r>
              <a:rPr lang="en-IE" sz="1800" dirty="0"/>
              <a:t>: 10.4081/ijfs.2014.1703. PMID: 27800352; PMCID: PMC5076719.</a:t>
            </a:r>
          </a:p>
          <a:p>
            <a:pPr marL="1339850" indent="-1339850"/>
            <a:r>
              <a:rPr lang="en-IE" sz="1800" dirty="0"/>
              <a:t>	Food Drink Europe &amp; </a:t>
            </a:r>
            <a:r>
              <a:rPr lang="en-IE" sz="1800" dirty="0" err="1"/>
              <a:t>Eurocommerce</a:t>
            </a:r>
            <a:r>
              <a:rPr lang="en-IE" sz="1800" dirty="0"/>
              <a:t>: Guidance on the provision of food information to consumers. 2013. </a:t>
            </a:r>
            <a:r>
              <a:rPr lang="en-IE" sz="1800" dirty="0">
                <a:solidFill>
                  <a:srgbClr val="87AF3F"/>
                </a:solidFill>
                <a:hlinkClick r:id="rId5">
                  <a:extLst>
                    <a:ext uri="{A12FA001-AC4F-418D-AE19-62706E023703}">
                      <ahyp:hlinkClr xmlns:ahyp="http://schemas.microsoft.com/office/drawing/2018/hyperlinkcolor" val="tx"/>
                    </a:ext>
                  </a:extLst>
                </a:hlinkClick>
              </a:rPr>
              <a:t>https://www.reading.ac.uk/foodlaw/pdf/eu-13017-FDE-FIC-Guidance.pd</a:t>
            </a:r>
            <a:r>
              <a:rPr lang="en-IE" sz="1800" dirty="0"/>
              <a:t>f</a:t>
            </a:r>
          </a:p>
          <a:p>
            <a:pPr marL="1339850" indent="-1339850"/>
            <a:r>
              <a:rPr lang="en-IE" sz="1800" dirty="0"/>
              <a:t> </a:t>
            </a:r>
          </a:p>
          <a:p>
            <a:pPr marL="1339850" indent="-1339850">
              <a:lnSpc>
                <a:spcPct val="100000"/>
              </a:lnSpc>
              <a:spcBef>
                <a:spcPts val="400"/>
              </a:spcBef>
              <a:buClr>
                <a:srgbClr val="E8A116"/>
              </a:buClr>
              <a:buFont typeface="Arial" panose="020B0604020202020204" pitchFamily="34" charset="0"/>
              <a:buChar char="•"/>
            </a:pPr>
            <a:endParaRPr lang="en-US" sz="1800" dirty="0"/>
          </a:p>
        </p:txBody>
      </p:sp>
      <p:sp>
        <p:nvSpPr>
          <p:cNvPr id="32" name="TextBox 31">
            <a:extLst>
              <a:ext uri="{FF2B5EF4-FFF2-40B4-BE49-F238E27FC236}">
                <a16:creationId xmlns:a16="http://schemas.microsoft.com/office/drawing/2014/main" id="{8A4B001A-4BFF-4CA9-D25C-F9386520CA41}"/>
              </a:ext>
            </a:extLst>
          </p:cNvPr>
          <p:cNvSpPr txBox="1"/>
          <p:nvPr/>
        </p:nvSpPr>
        <p:spPr>
          <a:xfrm>
            <a:off x="487985" y="212376"/>
            <a:ext cx="2481698" cy="615553"/>
          </a:xfrm>
          <a:prstGeom prst="rect">
            <a:avLst/>
          </a:prstGeom>
          <a:noFill/>
        </p:spPr>
        <p:txBody>
          <a:bodyPr wrap="square">
            <a:spAutoFit/>
          </a:bodyPr>
          <a:lstStyle/>
          <a:p>
            <a:pPr marL="15875" indent="-15875">
              <a:spcBef>
                <a:spcPts val="400"/>
              </a:spcBef>
              <a:buNone/>
            </a:pPr>
            <a:r>
              <a:rPr lang="en-IE" sz="3400" b="1" dirty="0">
                <a:solidFill>
                  <a:schemeClr val="bg1"/>
                </a:solidFill>
              </a:rPr>
              <a:t>Resources</a:t>
            </a:r>
          </a:p>
        </p:txBody>
      </p:sp>
      <p:cxnSp>
        <p:nvCxnSpPr>
          <p:cNvPr id="2" name="Straight Connector 1">
            <a:extLst>
              <a:ext uri="{FF2B5EF4-FFF2-40B4-BE49-F238E27FC236}">
                <a16:creationId xmlns:a16="http://schemas.microsoft.com/office/drawing/2014/main" id="{BEC89A37-10BA-F189-2E7F-B2A2BB4BC3FB}"/>
              </a:ext>
            </a:extLst>
          </p:cNvPr>
          <p:cNvCxnSpPr>
            <a:cxnSpLocks/>
          </p:cNvCxnSpPr>
          <p:nvPr/>
        </p:nvCxnSpPr>
        <p:spPr>
          <a:xfrm>
            <a:off x="321861" y="0"/>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06422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92A538FA-A226-6EB5-267B-533FD9D88DB6}"/>
              </a:ext>
            </a:extLst>
          </p:cNvPr>
          <p:cNvPicPr>
            <a:picLocks noGrp="1" noChangeAspect="1"/>
          </p:cNvPicPr>
          <p:nvPr>
            <p:ph type="pic" sz="quarter" idx="42"/>
          </p:nvPr>
        </p:nvPicPr>
        <p:blipFill>
          <a:blip r:embed="rId2"/>
          <a:srcRect l="3321" r="3321"/>
          <a:stretch>
            <a:fillRect/>
          </a:stretch>
        </p:blipFill>
        <p:spPr/>
      </p:pic>
      <p:sp>
        <p:nvSpPr>
          <p:cNvPr id="3" name="Freeform 2">
            <a:extLst>
              <a:ext uri="{FF2B5EF4-FFF2-40B4-BE49-F238E27FC236}">
                <a16:creationId xmlns:a16="http://schemas.microsoft.com/office/drawing/2014/main" id="{2B5F0BD6-D7E3-159A-9C41-7A65C65C2BF1}"/>
              </a:ext>
            </a:extLst>
          </p:cNvPr>
          <p:cNvSpPr/>
          <p:nvPr/>
        </p:nvSpPr>
        <p:spPr>
          <a:xfrm>
            <a:off x="0" y="2318090"/>
            <a:ext cx="540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E8A116"/>
          </a:solidFill>
          <a:ln w="24491" cap="flat">
            <a:solidFill>
              <a:srgbClr val="F1983D"/>
            </a:solidFill>
            <a:prstDash val="solid"/>
            <a:miter/>
          </a:ln>
        </p:spPr>
        <p:txBody>
          <a:bodyPr rtlCol="0" anchor="ctr"/>
          <a:lstStyle/>
          <a:p>
            <a:endParaRPr lang="en-US"/>
          </a:p>
        </p:txBody>
      </p:sp>
      <p:sp>
        <p:nvSpPr>
          <p:cNvPr id="6" name="Text Placeholder 3">
            <a:extLst>
              <a:ext uri="{FF2B5EF4-FFF2-40B4-BE49-F238E27FC236}">
                <a16:creationId xmlns:a16="http://schemas.microsoft.com/office/drawing/2014/main" id="{EE46F285-036C-EAB3-8702-1E0F0C6347AC}"/>
              </a:ext>
            </a:extLst>
          </p:cNvPr>
          <p:cNvSpPr txBox="1">
            <a:spLocks/>
          </p:cNvSpPr>
          <p:nvPr/>
        </p:nvSpPr>
        <p:spPr>
          <a:xfrm>
            <a:off x="-130143" y="2803631"/>
            <a:ext cx="5400000" cy="30664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4800" dirty="0">
                <a:solidFill>
                  <a:schemeClr val="bg1"/>
                </a:solidFill>
              </a:rPr>
              <a:t>Circular Economy &amp; Waste Management for resilient urban environments</a:t>
            </a:r>
          </a:p>
        </p:txBody>
      </p:sp>
      <p:sp>
        <p:nvSpPr>
          <p:cNvPr id="9" name="Text Placeholder 4">
            <a:extLst>
              <a:ext uri="{FF2B5EF4-FFF2-40B4-BE49-F238E27FC236}">
                <a16:creationId xmlns:a16="http://schemas.microsoft.com/office/drawing/2014/main" id="{FB9D3D78-55CA-C61E-0044-A48278C3E802}"/>
              </a:ext>
            </a:extLst>
          </p:cNvPr>
          <p:cNvSpPr txBox="1">
            <a:spLocks/>
          </p:cNvSpPr>
          <p:nvPr/>
        </p:nvSpPr>
        <p:spPr>
          <a:xfrm>
            <a:off x="3747431" y="987947"/>
            <a:ext cx="2066906"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dirty="0">
                <a:solidFill>
                  <a:schemeClr val="bg1"/>
                </a:solidFill>
              </a:rPr>
              <a:t>04</a:t>
            </a:r>
          </a:p>
        </p:txBody>
      </p:sp>
    </p:spTree>
    <p:extLst>
      <p:ext uri="{BB962C8B-B14F-4D97-AF65-F5344CB8AC3E}">
        <p14:creationId xmlns:p14="http://schemas.microsoft.com/office/powerpoint/2010/main" val="9650587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3694929" y="761603"/>
            <a:ext cx="8077970" cy="5134019"/>
          </a:xfrm>
        </p:spPr>
        <p:txBody>
          <a:bodyPr/>
          <a:lstStyle/>
          <a:p>
            <a:pPr marL="342900" indent="-342900">
              <a:lnSpc>
                <a:spcPct val="100000"/>
              </a:lnSpc>
              <a:spcBef>
                <a:spcPts val="0"/>
              </a:spcBef>
              <a:buClr>
                <a:srgbClr val="E8A116"/>
              </a:buClr>
              <a:buFont typeface="Arial" panose="020B0604020202020204" pitchFamily="34" charset="0"/>
              <a:buChar char="•"/>
            </a:pPr>
            <a:r>
              <a:rPr lang="en-IE" dirty="0">
                <a:solidFill>
                  <a:srgbClr val="424242"/>
                </a:solidFill>
              </a:rPr>
              <a:t>Understand </a:t>
            </a:r>
            <a:r>
              <a:rPr lang="en-IE" b="1" dirty="0">
                <a:solidFill>
                  <a:srgbClr val="424242"/>
                </a:solidFill>
              </a:rPr>
              <a:t>production</a:t>
            </a:r>
            <a:r>
              <a:rPr lang="en-IE" dirty="0">
                <a:solidFill>
                  <a:srgbClr val="424242"/>
                </a:solidFill>
              </a:rPr>
              <a:t> and processing of urban farm </a:t>
            </a:r>
            <a:r>
              <a:rPr lang="en-IE" b="1" dirty="0">
                <a:solidFill>
                  <a:srgbClr val="424242"/>
                </a:solidFill>
              </a:rPr>
              <a:t>food</a:t>
            </a:r>
            <a:r>
              <a:rPr lang="en-IE" dirty="0">
                <a:solidFill>
                  <a:srgbClr val="424242"/>
                </a:solidFill>
              </a:rPr>
              <a:t> products</a:t>
            </a:r>
          </a:p>
          <a:p>
            <a:pPr marL="342900" indent="-342900">
              <a:lnSpc>
                <a:spcPct val="100000"/>
              </a:lnSpc>
              <a:spcBef>
                <a:spcPts val="0"/>
              </a:spcBef>
              <a:buClr>
                <a:srgbClr val="E8A116"/>
              </a:buClr>
              <a:buFont typeface="Arial" panose="020B0604020202020204" pitchFamily="34" charset="0"/>
              <a:buChar char="•"/>
            </a:pPr>
            <a:r>
              <a:rPr lang="en-IE" dirty="0">
                <a:solidFill>
                  <a:srgbClr val="424242"/>
                </a:solidFill>
              </a:rPr>
              <a:t>Follow best practices in </a:t>
            </a:r>
            <a:r>
              <a:rPr lang="en-IE" b="1" dirty="0">
                <a:solidFill>
                  <a:srgbClr val="424242"/>
                </a:solidFill>
              </a:rPr>
              <a:t>bee keeping </a:t>
            </a:r>
            <a:r>
              <a:rPr lang="en-IE" dirty="0">
                <a:solidFill>
                  <a:srgbClr val="424242"/>
                </a:solidFill>
              </a:rPr>
              <a:t>and honey production in an urban environment </a:t>
            </a:r>
          </a:p>
          <a:p>
            <a:pPr marL="342900" indent="-342900">
              <a:lnSpc>
                <a:spcPct val="100000"/>
              </a:lnSpc>
              <a:spcBef>
                <a:spcPts val="0"/>
              </a:spcBef>
              <a:buClr>
                <a:srgbClr val="E8A116"/>
              </a:buClr>
              <a:buFont typeface="Arial" panose="020B0604020202020204" pitchFamily="34" charset="0"/>
              <a:buChar char="•"/>
            </a:pPr>
            <a:r>
              <a:rPr lang="en-IE" dirty="0">
                <a:solidFill>
                  <a:srgbClr val="424242"/>
                </a:solidFill>
              </a:rPr>
              <a:t>Identify social enterprise, </a:t>
            </a:r>
            <a:r>
              <a:rPr lang="en-IE" b="1" dirty="0" err="1">
                <a:solidFill>
                  <a:srgbClr val="424242"/>
                </a:solidFill>
              </a:rPr>
              <a:t>agri</a:t>
            </a:r>
            <a:r>
              <a:rPr lang="en-IE" b="1" dirty="0">
                <a:solidFill>
                  <a:srgbClr val="424242"/>
                </a:solidFill>
              </a:rPr>
              <a:t>-tourism</a:t>
            </a:r>
            <a:r>
              <a:rPr lang="en-IE" dirty="0">
                <a:solidFill>
                  <a:srgbClr val="424242"/>
                </a:solidFill>
              </a:rPr>
              <a:t> and bio-inspired innovation employment/business opportunities in the green urban economy</a:t>
            </a:r>
          </a:p>
          <a:p>
            <a:pPr marL="342900" indent="-342900">
              <a:lnSpc>
                <a:spcPct val="100000"/>
              </a:lnSpc>
              <a:spcBef>
                <a:spcPts val="0"/>
              </a:spcBef>
              <a:buClr>
                <a:srgbClr val="E8A116"/>
              </a:buClr>
              <a:buFont typeface="Arial" panose="020B0604020202020204" pitchFamily="34" charset="0"/>
              <a:buChar char="•"/>
            </a:pPr>
            <a:r>
              <a:rPr lang="en-IE" dirty="0">
                <a:solidFill>
                  <a:srgbClr val="424242"/>
                </a:solidFill>
              </a:rPr>
              <a:t>Show awareness of </a:t>
            </a:r>
            <a:r>
              <a:rPr lang="en-IE" b="1" dirty="0">
                <a:solidFill>
                  <a:srgbClr val="424242"/>
                </a:solidFill>
              </a:rPr>
              <a:t>food safety hazards </a:t>
            </a:r>
            <a:r>
              <a:rPr lang="en-IE" dirty="0">
                <a:solidFill>
                  <a:srgbClr val="424242"/>
                </a:solidFill>
              </a:rPr>
              <a:t>and principles of </a:t>
            </a:r>
            <a:r>
              <a:rPr lang="en-IE" b="1" dirty="0">
                <a:solidFill>
                  <a:srgbClr val="424242"/>
                </a:solidFill>
              </a:rPr>
              <a:t>HACCP</a:t>
            </a:r>
            <a:r>
              <a:rPr lang="en-IE" dirty="0">
                <a:solidFill>
                  <a:srgbClr val="424242"/>
                </a:solidFill>
              </a:rPr>
              <a:t> in food production</a:t>
            </a:r>
          </a:p>
          <a:p>
            <a:pPr marL="342900" indent="-342900">
              <a:lnSpc>
                <a:spcPct val="100000"/>
              </a:lnSpc>
              <a:spcBef>
                <a:spcPts val="0"/>
              </a:spcBef>
              <a:buClr>
                <a:srgbClr val="E8A116"/>
              </a:buClr>
              <a:buFont typeface="Arial" panose="020B0604020202020204" pitchFamily="34" charset="0"/>
              <a:buChar char="•"/>
            </a:pPr>
            <a:r>
              <a:rPr lang="en-IE" dirty="0">
                <a:solidFill>
                  <a:srgbClr val="424242"/>
                </a:solidFill>
              </a:rPr>
              <a:t>Identify the source and preventative measures of certain </a:t>
            </a:r>
            <a:r>
              <a:rPr lang="en-IE" b="1" dirty="0">
                <a:solidFill>
                  <a:srgbClr val="424242"/>
                </a:solidFill>
              </a:rPr>
              <a:t>food borne diseases </a:t>
            </a:r>
            <a:r>
              <a:rPr lang="en-IE" dirty="0">
                <a:solidFill>
                  <a:srgbClr val="424242"/>
                </a:solidFill>
              </a:rPr>
              <a:t>in the food production environment</a:t>
            </a:r>
          </a:p>
          <a:p>
            <a:pPr marL="342900" indent="-342900">
              <a:lnSpc>
                <a:spcPct val="100000"/>
              </a:lnSpc>
              <a:spcBef>
                <a:spcPts val="0"/>
              </a:spcBef>
              <a:buClr>
                <a:srgbClr val="E8A116"/>
              </a:buClr>
              <a:buFont typeface="Arial" panose="020B0604020202020204" pitchFamily="34" charset="0"/>
              <a:buChar char="•"/>
            </a:pPr>
            <a:r>
              <a:rPr lang="en-IE" dirty="0">
                <a:solidFill>
                  <a:srgbClr val="424242"/>
                </a:solidFill>
              </a:rPr>
              <a:t>Produce a range of food products that are compliant with EU legislation and </a:t>
            </a:r>
            <a:r>
              <a:rPr lang="en-IE" b="1" dirty="0">
                <a:solidFill>
                  <a:srgbClr val="424242"/>
                </a:solidFill>
              </a:rPr>
              <a:t>food labelling </a:t>
            </a:r>
            <a:r>
              <a:rPr lang="en-IE" dirty="0">
                <a:solidFill>
                  <a:srgbClr val="424242"/>
                </a:solidFill>
              </a:rPr>
              <a:t>requirements</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1" y="761603"/>
            <a:ext cx="3158477" cy="803654"/>
          </a:xfrm>
        </p:spPr>
        <p:txBody>
          <a:bodyPr/>
          <a:lstStyle/>
          <a:p>
            <a:r>
              <a:rPr lang="en-US" b="1" dirty="0">
                <a:solidFill>
                  <a:srgbClr val="E8A116"/>
                </a:solidFill>
              </a:rPr>
              <a:t>1.2 Learning Outcomes</a:t>
            </a:r>
          </a:p>
        </p:txBody>
      </p:sp>
      <p:sp>
        <p:nvSpPr>
          <p:cNvPr id="2" name="Text Placeholder 4">
            <a:extLst>
              <a:ext uri="{FF2B5EF4-FFF2-40B4-BE49-F238E27FC236}">
                <a16:creationId xmlns:a16="http://schemas.microsoft.com/office/drawing/2014/main" id="{6266AA1A-47B8-B156-7FA3-7D73B249F0E5}"/>
              </a:ext>
            </a:extLst>
          </p:cNvPr>
          <p:cNvSpPr txBox="1">
            <a:spLocks/>
          </p:cNvSpPr>
          <p:nvPr/>
        </p:nvSpPr>
        <p:spPr>
          <a:xfrm>
            <a:off x="715255" y="2011283"/>
            <a:ext cx="2269372" cy="19455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8657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875" indent="-15875"/>
            <a:r>
              <a:rPr lang="en-IE" sz="2600" i="1" dirty="0">
                <a:solidFill>
                  <a:srgbClr val="424242"/>
                </a:solidFill>
              </a:rPr>
              <a:t>On completion of this course, the trainer should be               able to:</a:t>
            </a:r>
          </a:p>
          <a:p>
            <a:pPr marL="15875" indent="-15875"/>
            <a:endParaRPr lang="en-IE" sz="2600" dirty="0">
              <a:solidFill>
                <a:srgbClr val="424242"/>
              </a:solidFill>
            </a:endParaRPr>
          </a:p>
        </p:txBody>
      </p:sp>
      <p:cxnSp>
        <p:nvCxnSpPr>
          <p:cNvPr id="3" name="Straight Connector 2">
            <a:extLst>
              <a:ext uri="{FF2B5EF4-FFF2-40B4-BE49-F238E27FC236}">
                <a16:creationId xmlns:a16="http://schemas.microsoft.com/office/drawing/2014/main" id="{72A3F91D-4AA1-E156-AD07-E47BDA88F647}"/>
              </a:ext>
            </a:extLst>
          </p:cNvPr>
          <p:cNvCxnSpPr>
            <a:cxnSpLocks/>
          </p:cNvCxnSpPr>
          <p:nvPr/>
        </p:nvCxnSpPr>
        <p:spPr>
          <a:xfrm>
            <a:off x="3107689" y="315577"/>
            <a:ext cx="0" cy="4482267"/>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4A3B9697-893C-1713-0427-24BE27AB24B4}"/>
              </a:ext>
            </a:extLst>
          </p:cNvPr>
          <p:cNvGrpSpPr/>
          <p:nvPr/>
        </p:nvGrpSpPr>
        <p:grpSpPr>
          <a:xfrm>
            <a:off x="2727451" y="4882206"/>
            <a:ext cx="789352" cy="789216"/>
            <a:chOff x="3258209" y="1217582"/>
            <a:chExt cx="4712093" cy="4711281"/>
          </a:xfrm>
          <a:solidFill>
            <a:srgbClr val="296B5F"/>
          </a:solidFill>
        </p:grpSpPr>
        <p:sp>
          <p:nvSpPr>
            <p:cNvPr id="7" name="Freeform 31">
              <a:extLst>
                <a:ext uri="{FF2B5EF4-FFF2-40B4-BE49-F238E27FC236}">
                  <a16:creationId xmlns:a16="http://schemas.microsoft.com/office/drawing/2014/main" id="{2BC0960B-BAAF-3382-9963-6EE82F55A859}"/>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E8A116"/>
            </a:solidFill>
            <a:ln w="9514" cap="flat">
              <a:noFill/>
              <a:prstDash val="solid"/>
              <a:miter/>
            </a:ln>
          </p:spPr>
          <p:txBody>
            <a:bodyPr rtlCol="0" anchor="ctr"/>
            <a:lstStyle/>
            <a:p>
              <a:endParaRPr lang="en-US"/>
            </a:p>
          </p:txBody>
        </p:sp>
        <p:sp>
          <p:nvSpPr>
            <p:cNvPr id="8" name="Freeform 32">
              <a:extLst>
                <a:ext uri="{FF2B5EF4-FFF2-40B4-BE49-F238E27FC236}">
                  <a16:creationId xmlns:a16="http://schemas.microsoft.com/office/drawing/2014/main" id="{A16BA56E-A00D-4697-0907-92458CBF0148}"/>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E8A116"/>
            </a:solidFill>
            <a:ln w="9514" cap="flat">
              <a:noFill/>
              <a:prstDash val="solid"/>
              <a:miter/>
            </a:ln>
          </p:spPr>
          <p:txBody>
            <a:bodyPr rtlCol="0" anchor="ctr"/>
            <a:lstStyle/>
            <a:p>
              <a:endParaRPr lang="en-US" dirty="0"/>
            </a:p>
          </p:txBody>
        </p:sp>
        <p:grpSp>
          <p:nvGrpSpPr>
            <p:cNvPr id="9" name="Group 8">
              <a:extLst>
                <a:ext uri="{FF2B5EF4-FFF2-40B4-BE49-F238E27FC236}">
                  <a16:creationId xmlns:a16="http://schemas.microsoft.com/office/drawing/2014/main" id="{A8096BC7-10C3-3BA3-7F15-F724EDA52321}"/>
                </a:ext>
              </a:extLst>
            </p:cNvPr>
            <p:cNvGrpSpPr/>
            <p:nvPr/>
          </p:nvGrpSpPr>
          <p:grpSpPr>
            <a:xfrm>
              <a:off x="3258209" y="1217582"/>
              <a:ext cx="4712093" cy="4711281"/>
              <a:chOff x="3258209" y="1217582"/>
              <a:chExt cx="4712093" cy="4711281"/>
            </a:xfrm>
            <a:grpFill/>
          </p:grpSpPr>
          <p:sp>
            <p:nvSpPr>
              <p:cNvPr id="10" name="Freeform 16">
                <a:extLst>
                  <a:ext uri="{FF2B5EF4-FFF2-40B4-BE49-F238E27FC236}">
                    <a16:creationId xmlns:a16="http://schemas.microsoft.com/office/drawing/2014/main" id="{7650332D-C0F2-3D13-B2DF-3C1169E92971}"/>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p>
            </p:txBody>
          </p:sp>
          <p:sp>
            <p:nvSpPr>
              <p:cNvPr id="11" name="Freeform 18">
                <a:extLst>
                  <a:ext uri="{FF2B5EF4-FFF2-40B4-BE49-F238E27FC236}">
                    <a16:creationId xmlns:a16="http://schemas.microsoft.com/office/drawing/2014/main" id="{289DCB9C-BD9B-9028-3BAF-8A52485BF407}"/>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p>
            </p:txBody>
          </p:sp>
          <p:sp>
            <p:nvSpPr>
              <p:cNvPr id="12" name="Freeform 19">
                <a:extLst>
                  <a:ext uri="{FF2B5EF4-FFF2-40B4-BE49-F238E27FC236}">
                    <a16:creationId xmlns:a16="http://schemas.microsoft.com/office/drawing/2014/main" id="{4CD175CB-407B-475C-240E-2CA9C5E54880}"/>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p>
            </p:txBody>
          </p:sp>
          <p:sp>
            <p:nvSpPr>
              <p:cNvPr id="13" name="Freeform 20">
                <a:extLst>
                  <a:ext uri="{FF2B5EF4-FFF2-40B4-BE49-F238E27FC236}">
                    <a16:creationId xmlns:a16="http://schemas.microsoft.com/office/drawing/2014/main" id="{D81CD108-5AB1-0814-EA21-F2C1344C57E7}"/>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p>
            </p:txBody>
          </p:sp>
          <p:sp>
            <p:nvSpPr>
              <p:cNvPr id="14" name="Freeform 21">
                <a:extLst>
                  <a:ext uri="{FF2B5EF4-FFF2-40B4-BE49-F238E27FC236}">
                    <a16:creationId xmlns:a16="http://schemas.microsoft.com/office/drawing/2014/main" id="{2194DCCB-96AD-5573-A91F-9DC1C58DF64E}"/>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15" name="Freeform 22">
                <a:extLst>
                  <a:ext uri="{FF2B5EF4-FFF2-40B4-BE49-F238E27FC236}">
                    <a16:creationId xmlns:a16="http://schemas.microsoft.com/office/drawing/2014/main" id="{1CA4865D-3B2D-E496-BD0A-2DB8C4F3B6DB}"/>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16" name="Freeform 23">
                <a:extLst>
                  <a:ext uri="{FF2B5EF4-FFF2-40B4-BE49-F238E27FC236}">
                    <a16:creationId xmlns:a16="http://schemas.microsoft.com/office/drawing/2014/main" id="{ED279027-16B5-86AF-A873-CAD68858E8C6}"/>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p>
            </p:txBody>
          </p:sp>
          <p:sp>
            <p:nvSpPr>
              <p:cNvPr id="17" name="Freeform 24">
                <a:extLst>
                  <a:ext uri="{FF2B5EF4-FFF2-40B4-BE49-F238E27FC236}">
                    <a16:creationId xmlns:a16="http://schemas.microsoft.com/office/drawing/2014/main" id="{B896F235-B8D3-C192-B23B-548E36EF7EC7}"/>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18" name="Freeform 25">
                <a:extLst>
                  <a:ext uri="{FF2B5EF4-FFF2-40B4-BE49-F238E27FC236}">
                    <a16:creationId xmlns:a16="http://schemas.microsoft.com/office/drawing/2014/main" id="{0069C247-52E8-FDAE-469E-BB4268C311E3}"/>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19" name="Freeform 26">
                <a:extLst>
                  <a:ext uri="{FF2B5EF4-FFF2-40B4-BE49-F238E27FC236}">
                    <a16:creationId xmlns:a16="http://schemas.microsoft.com/office/drawing/2014/main" id="{919425F7-AB84-DED3-26A6-A71A0E6FD0B3}"/>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p>
            </p:txBody>
          </p:sp>
          <p:sp>
            <p:nvSpPr>
              <p:cNvPr id="20" name="Freeform 27">
                <a:extLst>
                  <a:ext uri="{FF2B5EF4-FFF2-40B4-BE49-F238E27FC236}">
                    <a16:creationId xmlns:a16="http://schemas.microsoft.com/office/drawing/2014/main" id="{2A3484C4-E489-107A-AB41-B984E981055C}"/>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p>
            </p:txBody>
          </p:sp>
          <p:sp>
            <p:nvSpPr>
              <p:cNvPr id="21" name="Freeform 28">
                <a:extLst>
                  <a:ext uri="{FF2B5EF4-FFF2-40B4-BE49-F238E27FC236}">
                    <a16:creationId xmlns:a16="http://schemas.microsoft.com/office/drawing/2014/main" id="{BAA5F073-AE53-5D74-3BB2-3639AA4D2DA9}"/>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p>
            </p:txBody>
          </p:sp>
          <p:sp>
            <p:nvSpPr>
              <p:cNvPr id="22" name="Freeform 29">
                <a:extLst>
                  <a:ext uri="{FF2B5EF4-FFF2-40B4-BE49-F238E27FC236}">
                    <a16:creationId xmlns:a16="http://schemas.microsoft.com/office/drawing/2014/main" id="{D4750043-F203-F5BD-5D56-D7E428E2114F}"/>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p>
            </p:txBody>
          </p:sp>
          <p:sp>
            <p:nvSpPr>
              <p:cNvPr id="23" name="Freeform 30">
                <a:extLst>
                  <a:ext uri="{FF2B5EF4-FFF2-40B4-BE49-F238E27FC236}">
                    <a16:creationId xmlns:a16="http://schemas.microsoft.com/office/drawing/2014/main" id="{318376C7-1015-1047-7DFB-A2D9AC734D44}"/>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4060457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206927" y="985839"/>
            <a:ext cx="4524765" cy="4950970"/>
          </a:xfrm>
        </p:spPr>
        <p:txBody>
          <a:bodyPr>
            <a:normAutofit/>
          </a:bodyPr>
          <a:lstStyle/>
          <a:p>
            <a:pPr>
              <a:lnSpc>
                <a:spcPts val="2880"/>
              </a:lnSpc>
              <a:spcBef>
                <a:spcPts val="0"/>
              </a:spcBef>
            </a:pPr>
            <a:endParaRPr lang="en-US" sz="2400" dirty="0"/>
          </a:p>
          <a:p>
            <a:pPr>
              <a:lnSpc>
                <a:spcPts val="2880"/>
              </a:lnSpc>
              <a:spcBef>
                <a:spcPts val="0"/>
              </a:spcBef>
            </a:pPr>
            <a:r>
              <a:rPr lang="en-US" sz="2400" dirty="0"/>
              <a:t>“We’re the first generation to feel the impact of climate change – and the last generation that can actually do something about it.” </a:t>
            </a:r>
          </a:p>
          <a:p>
            <a:pPr>
              <a:lnSpc>
                <a:spcPts val="2880"/>
              </a:lnSpc>
              <a:spcBef>
                <a:spcPts val="0"/>
              </a:spcBef>
            </a:pPr>
            <a:endParaRPr lang="en-US" sz="2400" dirty="0"/>
          </a:p>
          <a:p>
            <a:pPr>
              <a:lnSpc>
                <a:spcPts val="2880"/>
              </a:lnSpc>
              <a:spcBef>
                <a:spcPts val="0"/>
              </a:spcBef>
            </a:pPr>
            <a:r>
              <a:rPr lang="en-US" sz="2400" i="0" dirty="0"/>
              <a:t>Gov. Jay Inslee -</a:t>
            </a:r>
          </a:p>
          <a:p>
            <a:pPr>
              <a:lnSpc>
                <a:spcPts val="2880"/>
              </a:lnSpc>
              <a:spcBef>
                <a:spcPts val="0"/>
              </a:spcBef>
            </a:pPr>
            <a:r>
              <a:rPr lang="en-US" sz="2400" i="0" dirty="0"/>
              <a:t>Washington State</a:t>
            </a:r>
          </a:p>
          <a:p>
            <a:pPr>
              <a:lnSpc>
                <a:spcPts val="2880"/>
              </a:lnSpc>
              <a:spcBef>
                <a:spcPts val="0"/>
              </a:spcBef>
            </a:pPr>
            <a:endParaRPr lang="en-US" sz="2400" dirty="0"/>
          </a:p>
          <a:p>
            <a:pPr>
              <a:lnSpc>
                <a:spcPts val="2880"/>
              </a:lnSpc>
              <a:spcBef>
                <a:spcPts val="0"/>
              </a:spcBef>
            </a:pPr>
            <a:endParaRPr lang="en-US" i="0" dirty="0"/>
          </a:p>
        </p:txBody>
      </p:sp>
      <p:pic>
        <p:nvPicPr>
          <p:cNvPr id="6" name="Picture Placeholder 5">
            <a:extLst>
              <a:ext uri="{FF2B5EF4-FFF2-40B4-BE49-F238E27FC236}">
                <a16:creationId xmlns:a16="http://schemas.microsoft.com/office/drawing/2014/main" id="{9E510B80-A088-0E33-EEBE-95AF2A3B4651}"/>
              </a:ext>
            </a:extLst>
          </p:cNvPr>
          <p:cNvPicPr>
            <a:picLocks noGrp="1" noChangeAspect="1"/>
          </p:cNvPicPr>
          <p:nvPr>
            <p:ph type="pic" sz="quarter" idx="42"/>
          </p:nvPr>
        </p:nvPicPr>
        <p:blipFill rotWithShape="1">
          <a:blip r:embed="rId2"/>
          <a:srcRect l="4826" r="4826"/>
          <a:stretch/>
        </p:blipFill>
        <p:spPr>
          <a:xfrm>
            <a:off x="6096000" y="1893062"/>
            <a:ext cx="5496431" cy="4055778"/>
          </a:xfrm>
        </p:spPr>
      </p:pic>
      <p:sp>
        <p:nvSpPr>
          <p:cNvPr id="3" name="Text Placeholder 3">
            <a:extLst>
              <a:ext uri="{FF2B5EF4-FFF2-40B4-BE49-F238E27FC236}">
                <a16:creationId xmlns:a16="http://schemas.microsoft.com/office/drawing/2014/main" id="{69941A79-68A5-71A6-AAE6-DD474DBD3CFD}"/>
              </a:ext>
            </a:extLst>
          </p:cNvPr>
          <p:cNvSpPr txBox="1">
            <a:spLocks/>
          </p:cNvSpPr>
          <p:nvPr/>
        </p:nvSpPr>
        <p:spPr>
          <a:xfrm>
            <a:off x="7219518" y="631973"/>
            <a:ext cx="4729675"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3600" b="1" dirty="0">
                <a:solidFill>
                  <a:srgbClr val="E8A116"/>
                </a:solidFill>
              </a:rPr>
              <a:t>4.1 Climate Change and Greenhouse Gases</a:t>
            </a:r>
          </a:p>
          <a:p>
            <a:pPr marL="0" indent="0" algn="r">
              <a:buNone/>
            </a:pPr>
            <a:endParaRPr lang="en-US" sz="3600" b="1" dirty="0">
              <a:solidFill>
                <a:srgbClr val="E8A116"/>
              </a:solidFill>
            </a:endParaRPr>
          </a:p>
        </p:txBody>
      </p:sp>
      <p:grpSp>
        <p:nvGrpSpPr>
          <p:cNvPr id="5" name="Google Shape;510;p10"/>
          <p:cNvGrpSpPr/>
          <p:nvPr/>
        </p:nvGrpSpPr>
        <p:grpSpPr>
          <a:xfrm>
            <a:off x="5731692" y="658350"/>
            <a:ext cx="1487826" cy="1083162"/>
            <a:chOff x="3400450" y="986392"/>
            <a:chExt cx="1487826" cy="1083162"/>
          </a:xfrm>
        </p:grpSpPr>
        <p:sp>
          <p:nvSpPr>
            <p:cNvPr id="7" name="Google Shape;511;p10"/>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198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Google Shape;512;p10"/>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8948938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39515AC8-6C6B-CBF6-846C-1B38C4A1794A}"/>
              </a:ext>
            </a:extLst>
          </p:cNvPr>
          <p:cNvSpPr/>
          <p:nvPr/>
        </p:nvSpPr>
        <p:spPr>
          <a:xfrm>
            <a:off x="0" y="0"/>
            <a:ext cx="8301038" cy="1612830"/>
          </a:xfrm>
          <a:custGeom>
            <a:avLst/>
            <a:gdLst>
              <a:gd name="connsiteX0" fmla="*/ 0 w 8301038"/>
              <a:gd name="connsiteY0" fmla="*/ 0 h 1612830"/>
              <a:gd name="connsiteX1" fmla="*/ 4042957 w 8301038"/>
              <a:gd name="connsiteY1" fmla="*/ 0 h 1612830"/>
              <a:gd name="connsiteX2" fmla="*/ 4686300 w 8301038"/>
              <a:gd name="connsiteY2" fmla="*/ 0 h 1612830"/>
              <a:gd name="connsiteX3" fmla="*/ 8301038 w 8301038"/>
              <a:gd name="connsiteY3" fmla="*/ 0 h 1612830"/>
              <a:gd name="connsiteX4" fmla="*/ 8301038 w 8301038"/>
              <a:gd name="connsiteY4" fmla="*/ 752694 h 1612830"/>
              <a:gd name="connsiteX5" fmla="*/ 8301038 w 8301038"/>
              <a:gd name="connsiteY5" fmla="*/ 752695 h 1612830"/>
              <a:gd name="connsiteX6" fmla="*/ 8301038 w 8301038"/>
              <a:gd name="connsiteY6" fmla="*/ 898331 h 1612830"/>
              <a:gd name="connsiteX7" fmla="*/ 8301038 w 8301038"/>
              <a:gd name="connsiteY7" fmla="*/ 1246294 h 1612830"/>
              <a:gd name="connsiteX8" fmla="*/ 8301038 w 8301038"/>
              <a:gd name="connsiteY8" fmla="*/ 1391931 h 1612830"/>
              <a:gd name="connsiteX9" fmla="*/ 7998147 w 8301038"/>
              <a:gd name="connsiteY9" fmla="*/ 1612830 h 1612830"/>
              <a:gd name="connsiteX10" fmla="*/ 7575776 w 8301038"/>
              <a:gd name="connsiteY10" fmla="*/ 1612830 h 1612830"/>
              <a:gd name="connsiteX11" fmla="*/ 6736633 w 8301038"/>
              <a:gd name="connsiteY11" fmla="*/ 1612830 h 1612830"/>
              <a:gd name="connsiteX12" fmla="*/ 4352949 w 8301038"/>
              <a:gd name="connsiteY12" fmla="*/ 1612830 h 1612830"/>
              <a:gd name="connsiteX13" fmla="*/ 4042957 w 8301038"/>
              <a:gd name="connsiteY13" fmla="*/ 1612830 h 1612830"/>
              <a:gd name="connsiteX14" fmla="*/ 3888101 w 8301038"/>
              <a:gd name="connsiteY14" fmla="*/ 1612830 h 1612830"/>
              <a:gd name="connsiteX15" fmla="*/ 2964569 w 8301038"/>
              <a:gd name="connsiteY15" fmla="*/ 1612830 h 1612830"/>
              <a:gd name="connsiteX16" fmla="*/ 0 w 8301038"/>
              <a:gd name="connsiteY16" fmla="*/ 1612830 h 1612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01038" h="1612830">
                <a:moveTo>
                  <a:pt x="0" y="0"/>
                </a:moveTo>
                <a:lnTo>
                  <a:pt x="4042957" y="0"/>
                </a:lnTo>
                <a:lnTo>
                  <a:pt x="4686300" y="0"/>
                </a:lnTo>
                <a:lnTo>
                  <a:pt x="8301038" y="0"/>
                </a:lnTo>
                <a:lnTo>
                  <a:pt x="8301038" y="752694"/>
                </a:lnTo>
                <a:lnTo>
                  <a:pt x="8301038" y="752695"/>
                </a:lnTo>
                <a:lnTo>
                  <a:pt x="8301038" y="898331"/>
                </a:lnTo>
                <a:lnTo>
                  <a:pt x="8301038" y="1246294"/>
                </a:lnTo>
                <a:lnTo>
                  <a:pt x="8301038" y="1391931"/>
                </a:lnTo>
                <a:cubicBezTo>
                  <a:pt x="8301038" y="1514007"/>
                  <a:pt x="8165535" y="1612830"/>
                  <a:pt x="7998147" y="1612830"/>
                </a:cubicBezTo>
                <a:lnTo>
                  <a:pt x="7575776" y="1612830"/>
                </a:lnTo>
                <a:lnTo>
                  <a:pt x="6736633" y="1612830"/>
                </a:lnTo>
                <a:lnTo>
                  <a:pt x="4352949" y="1612830"/>
                </a:lnTo>
                <a:lnTo>
                  <a:pt x="4042957" y="1612830"/>
                </a:lnTo>
                <a:lnTo>
                  <a:pt x="3888101" y="1612830"/>
                </a:lnTo>
                <a:lnTo>
                  <a:pt x="2964569" y="1612830"/>
                </a:lnTo>
                <a:lnTo>
                  <a:pt x="0" y="1612830"/>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ext Placeholder 13">
            <a:extLst>
              <a:ext uri="{FF2B5EF4-FFF2-40B4-BE49-F238E27FC236}">
                <a16:creationId xmlns:a16="http://schemas.microsoft.com/office/drawing/2014/main" id="{651D3FA1-3C73-0F2B-66AF-7EF9EAD76457}"/>
              </a:ext>
            </a:extLst>
          </p:cNvPr>
          <p:cNvSpPr>
            <a:spLocks noGrp="1"/>
          </p:cNvSpPr>
          <p:nvPr>
            <p:ph type="body" sz="quarter" idx="18"/>
          </p:nvPr>
        </p:nvSpPr>
        <p:spPr>
          <a:xfrm>
            <a:off x="574359" y="1970075"/>
            <a:ext cx="11041379" cy="3839881"/>
          </a:xfrm>
        </p:spPr>
        <p:txBody>
          <a:bodyPr/>
          <a:lstStyle/>
          <a:p>
            <a:pPr marL="12700" indent="-12700" algn="just">
              <a:lnSpc>
                <a:spcPts val="2240"/>
              </a:lnSpc>
              <a:spcBef>
                <a:spcPts val="0"/>
              </a:spcBef>
            </a:pPr>
            <a:r>
              <a:rPr lang="en-IE" sz="2200" dirty="0">
                <a:solidFill>
                  <a:srgbClr val="424242"/>
                </a:solidFill>
              </a:rPr>
              <a:t>Climate change refers to </a:t>
            </a:r>
            <a:r>
              <a:rPr lang="en-IE" sz="2200" b="1" dirty="0">
                <a:solidFill>
                  <a:srgbClr val="424242"/>
                </a:solidFill>
              </a:rPr>
              <a:t>long-term </a:t>
            </a:r>
            <a:r>
              <a:rPr lang="en-IE" sz="2200" dirty="0">
                <a:solidFill>
                  <a:srgbClr val="424242"/>
                </a:solidFill>
              </a:rPr>
              <a:t>shifts in temperatures and weather patterns. </a:t>
            </a:r>
          </a:p>
          <a:p>
            <a:pPr marL="12700" indent="-12700" algn="just">
              <a:lnSpc>
                <a:spcPts val="2240"/>
              </a:lnSpc>
              <a:spcBef>
                <a:spcPts val="0"/>
              </a:spcBef>
            </a:pPr>
            <a:endParaRPr lang="en-IE" sz="2200" dirty="0">
              <a:solidFill>
                <a:srgbClr val="424242"/>
              </a:solidFill>
            </a:endParaRPr>
          </a:p>
          <a:p>
            <a:pPr marL="12700" indent="-12700" algn="just">
              <a:lnSpc>
                <a:spcPts val="2240"/>
              </a:lnSpc>
              <a:spcBef>
                <a:spcPts val="0"/>
              </a:spcBef>
            </a:pPr>
            <a:r>
              <a:rPr lang="en-IE" sz="2200" dirty="0">
                <a:solidFill>
                  <a:srgbClr val="424242"/>
                </a:solidFill>
              </a:rPr>
              <a:t>Since the 1800s, </a:t>
            </a:r>
            <a:r>
              <a:rPr lang="en-IE" sz="2200" b="1" dirty="0">
                <a:solidFill>
                  <a:srgbClr val="424242"/>
                </a:solidFill>
              </a:rPr>
              <a:t>human activities </a:t>
            </a:r>
            <a:r>
              <a:rPr lang="en-IE" sz="2200" dirty="0">
                <a:solidFill>
                  <a:srgbClr val="424242"/>
                </a:solidFill>
              </a:rPr>
              <a:t>have been the main driver of climate change, primarily due to the burning of fossil fuels like coal, oil and gas. Burning </a:t>
            </a:r>
            <a:r>
              <a:rPr lang="en-IE" sz="2200" b="1" dirty="0">
                <a:solidFill>
                  <a:srgbClr val="424242"/>
                </a:solidFill>
              </a:rPr>
              <a:t>fossil fuels </a:t>
            </a:r>
            <a:r>
              <a:rPr lang="en-IE" sz="2200" dirty="0">
                <a:solidFill>
                  <a:srgbClr val="424242"/>
                </a:solidFill>
              </a:rPr>
              <a:t>generates greenhouse gas (GHG) emissions that act like a blanket wrapped around the Earth, trapping the sun’s heat and raising temperatures. </a:t>
            </a:r>
          </a:p>
          <a:p>
            <a:pPr marL="12700" indent="-12700" algn="just">
              <a:lnSpc>
                <a:spcPts val="2240"/>
              </a:lnSpc>
              <a:spcBef>
                <a:spcPts val="0"/>
              </a:spcBef>
            </a:pPr>
            <a:endParaRPr lang="en-IE" sz="2200" dirty="0">
              <a:solidFill>
                <a:srgbClr val="424242"/>
              </a:solidFill>
            </a:endParaRPr>
          </a:p>
          <a:p>
            <a:pPr marL="12700" indent="-12700" algn="just">
              <a:lnSpc>
                <a:spcPts val="2240"/>
              </a:lnSpc>
              <a:spcBef>
                <a:spcPts val="0"/>
              </a:spcBef>
            </a:pPr>
            <a:r>
              <a:rPr lang="en-IE" sz="2200" dirty="0">
                <a:solidFill>
                  <a:srgbClr val="424242"/>
                </a:solidFill>
              </a:rPr>
              <a:t>The main GHG’s are </a:t>
            </a:r>
            <a:r>
              <a:rPr lang="en-IE" sz="2200" b="1" dirty="0">
                <a:solidFill>
                  <a:srgbClr val="424242"/>
                </a:solidFill>
              </a:rPr>
              <a:t>methane</a:t>
            </a:r>
            <a:r>
              <a:rPr lang="en-IE" sz="2200" dirty="0">
                <a:solidFill>
                  <a:srgbClr val="424242"/>
                </a:solidFill>
              </a:rPr>
              <a:t> and </a:t>
            </a:r>
            <a:r>
              <a:rPr lang="en-IE" sz="2200" b="1" dirty="0">
                <a:solidFill>
                  <a:srgbClr val="424242"/>
                </a:solidFill>
              </a:rPr>
              <a:t>carbon dioxide</a:t>
            </a:r>
            <a:r>
              <a:rPr lang="en-IE" sz="2200" dirty="0">
                <a:solidFill>
                  <a:srgbClr val="424242"/>
                </a:solidFill>
              </a:rPr>
              <a:t>. Fossil fuel combustion is the largest contributor of greenhouse gases; 74% of GHG emissions in the EU. </a:t>
            </a:r>
          </a:p>
          <a:p>
            <a:pPr marL="12700" indent="-12700" algn="just">
              <a:lnSpc>
                <a:spcPts val="2240"/>
              </a:lnSpc>
              <a:spcBef>
                <a:spcPts val="0"/>
              </a:spcBef>
            </a:pPr>
            <a:r>
              <a:rPr lang="en-IE" sz="2200" dirty="0">
                <a:solidFill>
                  <a:srgbClr val="424242"/>
                </a:solidFill>
              </a:rPr>
              <a:t>Agriculture accounts for 11.4% of emissions. </a:t>
            </a:r>
          </a:p>
          <a:p>
            <a:pPr marL="12700" indent="-12700" algn="just">
              <a:lnSpc>
                <a:spcPts val="2240"/>
              </a:lnSpc>
              <a:spcBef>
                <a:spcPts val="0"/>
              </a:spcBef>
            </a:pPr>
            <a:endParaRPr lang="en-IE" sz="2200" dirty="0">
              <a:solidFill>
                <a:srgbClr val="424242"/>
              </a:solidFill>
            </a:endParaRPr>
          </a:p>
          <a:p>
            <a:pPr marL="12700" indent="-12700" algn="just">
              <a:lnSpc>
                <a:spcPts val="2240"/>
              </a:lnSpc>
              <a:spcBef>
                <a:spcPts val="0"/>
              </a:spcBef>
            </a:pPr>
            <a:r>
              <a:rPr lang="en-IE" sz="2200" b="1" dirty="0">
                <a:solidFill>
                  <a:srgbClr val="424242"/>
                </a:solidFill>
              </a:rPr>
              <a:t>China</a:t>
            </a:r>
            <a:r>
              <a:rPr lang="en-IE" sz="2200" dirty="0">
                <a:solidFill>
                  <a:srgbClr val="424242"/>
                </a:solidFill>
              </a:rPr>
              <a:t>, the </a:t>
            </a:r>
            <a:r>
              <a:rPr lang="en-IE" sz="2200" b="1" dirty="0">
                <a:solidFill>
                  <a:srgbClr val="424242"/>
                </a:solidFill>
              </a:rPr>
              <a:t>United States</a:t>
            </a:r>
            <a:r>
              <a:rPr lang="en-IE" sz="2200" dirty="0">
                <a:solidFill>
                  <a:srgbClr val="424242"/>
                </a:solidFill>
              </a:rPr>
              <a:t>, and </a:t>
            </a:r>
            <a:r>
              <a:rPr lang="en-IE" sz="2200" b="1" dirty="0">
                <a:solidFill>
                  <a:srgbClr val="424242"/>
                </a:solidFill>
              </a:rPr>
              <a:t>the European Union </a:t>
            </a:r>
            <a:r>
              <a:rPr lang="en-IE" sz="2200" dirty="0">
                <a:solidFill>
                  <a:srgbClr val="424242"/>
                </a:solidFill>
              </a:rPr>
              <a:t>account for about </a:t>
            </a:r>
            <a:r>
              <a:rPr lang="en-IE" sz="2200" b="1" dirty="0">
                <a:solidFill>
                  <a:srgbClr val="424242"/>
                </a:solidFill>
              </a:rPr>
              <a:t>76% </a:t>
            </a:r>
            <a:r>
              <a:rPr lang="en-IE" sz="2200" dirty="0">
                <a:solidFill>
                  <a:srgbClr val="424242"/>
                </a:solidFill>
              </a:rPr>
              <a:t>of GHG emissions. </a:t>
            </a:r>
          </a:p>
        </p:txBody>
      </p:sp>
      <p:sp>
        <p:nvSpPr>
          <p:cNvPr id="17" name="Text Placeholder 16">
            <a:extLst>
              <a:ext uri="{FF2B5EF4-FFF2-40B4-BE49-F238E27FC236}">
                <a16:creationId xmlns:a16="http://schemas.microsoft.com/office/drawing/2014/main" id="{6E7EAE59-40A4-A5E3-9E2D-CDF7075942B7}"/>
              </a:ext>
            </a:extLst>
          </p:cNvPr>
          <p:cNvSpPr>
            <a:spLocks noGrp="1"/>
          </p:cNvSpPr>
          <p:nvPr>
            <p:ph type="body" sz="quarter" idx="16"/>
          </p:nvPr>
        </p:nvSpPr>
        <p:spPr>
          <a:xfrm>
            <a:off x="114523" y="387666"/>
            <a:ext cx="8198166" cy="803654"/>
          </a:xfrm>
        </p:spPr>
        <p:txBody>
          <a:bodyPr/>
          <a:lstStyle/>
          <a:p>
            <a:pPr>
              <a:lnSpc>
                <a:spcPts val="3720"/>
              </a:lnSpc>
              <a:spcBef>
                <a:spcPts val="0"/>
              </a:spcBef>
            </a:pPr>
            <a:r>
              <a:rPr lang="en-US" dirty="0">
                <a:solidFill>
                  <a:schemeClr val="bg1"/>
                </a:solidFill>
              </a:rPr>
              <a:t>4.1 Climate Change and Greenhouse Gases</a:t>
            </a:r>
          </a:p>
          <a:p>
            <a:pPr>
              <a:lnSpc>
                <a:spcPts val="3720"/>
              </a:lnSpc>
              <a:spcBef>
                <a:spcPts val="0"/>
              </a:spcBef>
            </a:pPr>
            <a:endParaRPr lang="en-US" dirty="0"/>
          </a:p>
        </p:txBody>
      </p:sp>
      <p:cxnSp>
        <p:nvCxnSpPr>
          <p:cNvPr id="29" name="Straight Connector 28">
            <a:extLst>
              <a:ext uri="{FF2B5EF4-FFF2-40B4-BE49-F238E27FC236}">
                <a16:creationId xmlns:a16="http://schemas.microsoft.com/office/drawing/2014/main" id="{0E37B157-C3C6-09BA-3A94-501DFE2CE9B7}"/>
              </a:ext>
            </a:extLst>
          </p:cNvPr>
          <p:cNvCxnSpPr>
            <a:cxnSpLocks/>
          </p:cNvCxnSpPr>
          <p:nvPr/>
        </p:nvCxnSpPr>
        <p:spPr>
          <a:xfrm flipH="1">
            <a:off x="0" y="1191320"/>
            <a:ext cx="10008525" cy="1"/>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CFC07DBB-3A68-72B9-354E-7304162C8D77}"/>
              </a:ext>
            </a:extLst>
          </p:cNvPr>
          <p:cNvGrpSpPr/>
          <p:nvPr/>
        </p:nvGrpSpPr>
        <p:grpSpPr>
          <a:xfrm>
            <a:off x="10555044" y="415067"/>
            <a:ext cx="1060694" cy="1061397"/>
            <a:chOff x="5614841" y="786428"/>
            <a:chExt cx="901130" cy="901727"/>
          </a:xfrm>
          <a:solidFill>
            <a:srgbClr val="296B5F"/>
          </a:solidFill>
        </p:grpSpPr>
        <p:grpSp>
          <p:nvGrpSpPr>
            <p:cNvPr id="8" name="Graphic 2">
              <a:extLst>
                <a:ext uri="{FF2B5EF4-FFF2-40B4-BE49-F238E27FC236}">
                  <a16:creationId xmlns:a16="http://schemas.microsoft.com/office/drawing/2014/main" id="{20265B31-0D28-C91C-77F7-0BC2D452FA3E}"/>
                </a:ext>
              </a:extLst>
            </p:cNvPr>
            <p:cNvGrpSpPr/>
            <p:nvPr/>
          </p:nvGrpSpPr>
          <p:grpSpPr>
            <a:xfrm>
              <a:off x="5715019" y="1058540"/>
              <a:ext cx="543506" cy="445337"/>
              <a:chOff x="5715019" y="1058540"/>
              <a:chExt cx="543506" cy="445337"/>
            </a:xfrm>
            <a:grpFill/>
          </p:grpSpPr>
          <p:sp>
            <p:nvSpPr>
              <p:cNvPr id="10" name="Freeform 9">
                <a:extLst>
                  <a:ext uri="{FF2B5EF4-FFF2-40B4-BE49-F238E27FC236}">
                    <a16:creationId xmlns:a16="http://schemas.microsoft.com/office/drawing/2014/main" id="{D4ACEE44-BF6B-5AEE-EF57-643BBBEFD4FA}"/>
                  </a:ext>
                </a:extLst>
              </p:cNvPr>
              <p:cNvSpPr/>
              <p:nvPr/>
            </p:nvSpPr>
            <p:spPr>
              <a:xfrm>
                <a:off x="5715019" y="1219331"/>
                <a:ext cx="104422" cy="284546"/>
              </a:xfrm>
              <a:custGeom>
                <a:avLst/>
                <a:gdLst>
                  <a:gd name="connsiteX0" fmla="*/ 22290 w 104422"/>
                  <a:gd name="connsiteY0" fmla="*/ 21680 h 284546"/>
                  <a:gd name="connsiteX1" fmla="*/ 51196 w 104422"/>
                  <a:gd name="connsiteY1" fmla="*/ 65942 h 284546"/>
                  <a:gd name="connsiteX2" fmla="*/ 77393 w 104422"/>
                  <a:gd name="connsiteY2" fmla="*/ 77685 h 284546"/>
                  <a:gd name="connsiteX3" fmla="*/ 103589 w 104422"/>
                  <a:gd name="connsiteY3" fmla="*/ 99365 h 284546"/>
                  <a:gd name="connsiteX4" fmla="*/ 86426 w 104422"/>
                  <a:gd name="connsiteY4" fmla="*/ 140918 h 284546"/>
                  <a:gd name="connsiteX5" fmla="*/ 71973 w 104422"/>
                  <a:gd name="connsiteY5" fmla="*/ 214087 h 284546"/>
                  <a:gd name="connsiteX6" fmla="*/ 91846 w 104422"/>
                  <a:gd name="connsiteY6" fmla="*/ 284546 h 284546"/>
                  <a:gd name="connsiteX7" fmla="*/ 10547 w 104422"/>
                  <a:gd name="connsiteY7" fmla="*/ 0 h 284546"/>
                  <a:gd name="connsiteX8" fmla="*/ 22290 w 104422"/>
                  <a:gd name="connsiteY8" fmla="*/ 21680 h 28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22" h="284546">
                    <a:moveTo>
                      <a:pt x="22290" y="21680"/>
                    </a:moveTo>
                    <a:cubicBezTo>
                      <a:pt x="32227" y="40649"/>
                      <a:pt x="41260" y="57813"/>
                      <a:pt x="51196" y="65942"/>
                    </a:cubicBezTo>
                    <a:cubicBezTo>
                      <a:pt x="58423" y="71363"/>
                      <a:pt x="67456" y="74976"/>
                      <a:pt x="77393" y="77685"/>
                    </a:cubicBezTo>
                    <a:cubicBezTo>
                      <a:pt x="103589" y="85816"/>
                      <a:pt x="106299" y="89429"/>
                      <a:pt x="103589" y="99365"/>
                    </a:cubicBezTo>
                    <a:cubicBezTo>
                      <a:pt x="100879" y="112012"/>
                      <a:pt x="93652" y="126465"/>
                      <a:pt x="86426" y="140918"/>
                    </a:cubicBezTo>
                    <a:cubicBezTo>
                      <a:pt x="72876" y="168921"/>
                      <a:pt x="60229" y="195117"/>
                      <a:pt x="71973" y="214087"/>
                    </a:cubicBezTo>
                    <a:cubicBezTo>
                      <a:pt x="89136" y="241187"/>
                      <a:pt x="91846" y="267383"/>
                      <a:pt x="91846" y="284546"/>
                    </a:cubicBezTo>
                    <a:cubicBezTo>
                      <a:pt x="13257" y="214087"/>
                      <a:pt x="-18359" y="102075"/>
                      <a:pt x="10547" y="0"/>
                    </a:cubicBezTo>
                    <a:cubicBezTo>
                      <a:pt x="15063" y="7226"/>
                      <a:pt x="18677" y="14453"/>
                      <a:pt x="22290" y="21680"/>
                    </a:cubicBezTo>
                    <a:close/>
                  </a:path>
                </a:pathLst>
              </a:custGeom>
              <a:solidFill>
                <a:srgbClr val="E8A116"/>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EE1F5324-77DE-B51E-9AB3-BE5A658FBB84}"/>
                  </a:ext>
                </a:extLst>
              </p:cNvPr>
              <p:cNvSpPr/>
              <p:nvPr/>
            </p:nvSpPr>
            <p:spPr>
              <a:xfrm>
                <a:off x="5906636" y="1058540"/>
                <a:ext cx="351889" cy="398614"/>
              </a:xfrm>
              <a:custGeom>
                <a:avLst/>
                <a:gdLst>
                  <a:gd name="connsiteX0" fmla="*/ 351889 w 351889"/>
                  <a:gd name="connsiteY0" fmla="*/ 151758 h 398614"/>
                  <a:gd name="connsiteX1" fmla="*/ 269687 w 351889"/>
                  <a:gd name="connsiteY1" fmla="*/ 221314 h 398614"/>
                  <a:gd name="connsiteX2" fmla="*/ 267880 w 351889"/>
                  <a:gd name="connsiteY2" fmla="*/ 314356 h 398614"/>
                  <a:gd name="connsiteX3" fmla="*/ 208261 w 351889"/>
                  <a:gd name="connsiteY3" fmla="*/ 394752 h 398614"/>
                  <a:gd name="connsiteX4" fmla="*/ 180258 w 351889"/>
                  <a:gd name="connsiteY4" fmla="*/ 392945 h 398614"/>
                  <a:gd name="connsiteX5" fmla="*/ 170322 w 351889"/>
                  <a:gd name="connsiteY5" fmla="*/ 304419 h 398614"/>
                  <a:gd name="connsiteX6" fmla="*/ 152255 w 351889"/>
                  <a:gd name="connsiteY6" fmla="*/ 202344 h 398614"/>
                  <a:gd name="connsiteX7" fmla="*/ 126962 w 351889"/>
                  <a:gd name="connsiteY7" fmla="*/ 195117 h 398614"/>
                  <a:gd name="connsiteX8" fmla="*/ 101669 w 351889"/>
                  <a:gd name="connsiteY8" fmla="*/ 198731 h 398614"/>
                  <a:gd name="connsiteX9" fmla="*/ 6820 w 351889"/>
                  <a:gd name="connsiteY9" fmla="*/ 177051 h 398614"/>
                  <a:gd name="connsiteX10" fmla="*/ 56503 w 351889"/>
                  <a:gd name="connsiteY10" fmla="*/ 71362 h 398614"/>
                  <a:gd name="connsiteX11" fmla="*/ 70053 w 351889"/>
                  <a:gd name="connsiteY11" fmla="*/ 61426 h 398614"/>
                  <a:gd name="connsiteX12" fmla="*/ 228134 w 351889"/>
                  <a:gd name="connsiteY12" fmla="*/ 0 h 398614"/>
                  <a:gd name="connsiteX13" fmla="*/ 351889 w 351889"/>
                  <a:gd name="connsiteY13" fmla="*/ 151758 h 39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889" h="398614">
                    <a:moveTo>
                      <a:pt x="351889" y="151758"/>
                    </a:moveTo>
                    <a:cubicBezTo>
                      <a:pt x="304013" y="177051"/>
                      <a:pt x="281430" y="196924"/>
                      <a:pt x="269687" y="221314"/>
                    </a:cubicBezTo>
                    <a:cubicBezTo>
                      <a:pt x="257944" y="247510"/>
                      <a:pt x="262460" y="275513"/>
                      <a:pt x="267880" y="314356"/>
                    </a:cubicBezTo>
                    <a:cubicBezTo>
                      <a:pt x="271494" y="336939"/>
                      <a:pt x="244394" y="379395"/>
                      <a:pt x="208261" y="394752"/>
                    </a:cubicBezTo>
                    <a:cubicBezTo>
                      <a:pt x="194711" y="400171"/>
                      <a:pt x="185678" y="400171"/>
                      <a:pt x="180258" y="392945"/>
                    </a:cubicBezTo>
                    <a:cubicBezTo>
                      <a:pt x="169418" y="379395"/>
                      <a:pt x="170322" y="337842"/>
                      <a:pt x="170322" y="304419"/>
                    </a:cubicBezTo>
                    <a:cubicBezTo>
                      <a:pt x="170322" y="258350"/>
                      <a:pt x="171225" y="218604"/>
                      <a:pt x="152255" y="202344"/>
                    </a:cubicBezTo>
                    <a:cubicBezTo>
                      <a:pt x="145028" y="196021"/>
                      <a:pt x="136899" y="193310"/>
                      <a:pt x="126962" y="195117"/>
                    </a:cubicBezTo>
                    <a:cubicBezTo>
                      <a:pt x="118832" y="196021"/>
                      <a:pt x="109799" y="197827"/>
                      <a:pt x="101669" y="198731"/>
                    </a:cubicBezTo>
                    <a:cubicBezTo>
                      <a:pt x="52890" y="206860"/>
                      <a:pt x="22177" y="209571"/>
                      <a:pt x="6820" y="177051"/>
                    </a:cubicBezTo>
                    <a:cubicBezTo>
                      <a:pt x="-18473" y="124658"/>
                      <a:pt x="33017" y="85816"/>
                      <a:pt x="56503" y="71362"/>
                    </a:cubicBezTo>
                    <a:cubicBezTo>
                      <a:pt x="61020" y="68652"/>
                      <a:pt x="65536" y="65039"/>
                      <a:pt x="70053" y="61426"/>
                    </a:cubicBezTo>
                    <a:cubicBezTo>
                      <a:pt x="126962" y="54199"/>
                      <a:pt x="180258" y="30713"/>
                      <a:pt x="228134" y="0"/>
                    </a:cubicBezTo>
                    <a:cubicBezTo>
                      <a:pt x="286850" y="33423"/>
                      <a:pt x="331113" y="87622"/>
                      <a:pt x="351889" y="151758"/>
                    </a:cubicBezTo>
                    <a:close/>
                  </a:path>
                </a:pathLst>
              </a:custGeom>
              <a:solidFill>
                <a:srgbClr val="E8A116"/>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9" name="Freeform 8">
              <a:extLst>
                <a:ext uri="{FF2B5EF4-FFF2-40B4-BE49-F238E27FC236}">
                  <a16:creationId xmlns:a16="http://schemas.microsoft.com/office/drawing/2014/main" id="{E14FD4B5-1CB9-1761-78A9-76DEF404F997}"/>
                </a:ext>
              </a:extLst>
            </p:cNvPr>
            <p:cNvSpPr/>
            <p:nvPr/>
          </p:nvSpPr>
          <p:spPr>
            <a:xfrm>
              <a:off x="5614841" y="786428"/>
              <a:ext cx="901130" cy="901727"/>
            </a:xfrm>
            <a:custGeom>
              <a:avLst/>
              <a:gdLst>
                <a:gd name="connsiteX0" fmla="*/ 887581 w 901130"/>
                <a:gd name="connsiteY0" fmla="*/ 104998 h 901727"/>
                <a:gd name="connsiteX1" fmla="*/ 855965 w 901130"/>
                <a:gd name="connsiteY1" fmla="*/ 33635 h 901727"/>
                <a:gd name="connsiteX2" fmla="*/ 841512 w 901130"/>
                <a:gd name="connsiteY2" fmla="*/ 27312 h 901727"/>
                <a:gd name="connsiteX3" fmla="*/ 768343 w 901130"/>
                <a:gd name="connsiteY3" fmla="*/ 54412 h 901727"/>
                <a:gd name="connsiteX4" fmla="*/ 663558 w 901130"/>
                <a:gd name="connsiteY4" fmla="*/ 154681 h 901727"/>
                <a:gd name="connsiteX5" fmla="*/ 657234 w 901130"/>
                <a:gd name="connsiteY5" fmla="*/ 272112 h 901727"/>
                <a:gd name="connsiteX6" fmla="*/ 586775 w 901130"/>
                <a:gd name="connsiteY6" fmla="*/ 210687 h 901727"/>
                <a:gd name="connsiteX7" fmla="*/ 525350 w 901130"/>
                <a:gd name="connsiteY7" fmla="*/ 116741 h 901727"/>
                <a:gd name="connsiteX8" fmla="*/ 504573 w 901130"/>
                <a:gd name="connsiteY8" fmla="*/ 133001 h 901727"/>
                <a:gd name="connsiteX9" fmla="*/ 553352 w 901130"/>
                <a:gd name="connsiteY9" fmla="*/ 204363 h 901727"/>
                <a:gd name="connsiteX10" fmla="*/ 433211 w 901130"/>
                <a:gd name="connsiteY10" fmla="*/ 180877 h 901727"/>
                <a:gd name="connsiteX11" fmla="*/ 319392 w 901130"/>
                <a:gd name="connsiteY11" fmla="*/ 25505 h 901727"/>
                <a:gd name="connsiteX12" fmla="*/ 352815 w 901130"/>
                <a:gd name="connsiteY12" fmla="*/ 29119 h 901727"/>
                <a:gd name="connsiteX13" fmla="*/ 455794 w 901130"/>
                <a:gd name="connsiteY13" fmla="*/ 82415 h 901727"/>
                <a:gd name="connsiteX14" fmla="*/ 472957 w 901130"/>
                <a:gd name="connsiteY14" fmla="*/ 62542 h 901727"/>
                <a:gd name="connsiteX15" fmla="*/ 358235 w 901130"/>
                <a:gd name="connsiteY15" fmla="*/ 3826 h 901727"/>
                <a:gd name="connsiteX16" fmla="*/ 154084 w 901130"/>
                <a:gd name="connsiteY16" fmla="*/ 48992 h 901727"/>
                <a:gd name="connsiteX17" fmla="*/ 61945 w 901130"/>
                <a:gd name="connsiteY17" fmla="*/ 114934 h 901727"/>
                <a:gd name="connsiteX18" fmla="*/ 60139 w 901130"/>
                <a:gd name="connsiteY18" fmla="*/ 133001 h 901727"/>
                <a:gd name="connsiteX19" fmla="*/ 119758 w 901130"/>
                <a:gd name="connsiteY19" fmla="*/ 226043 h 901727"/>
                <a:gd name="connsiteX20" fmla="*/ 182087 w 901130"/>
                <a:gd name="connsiteY20" fmla="*/ 290179 h 901727"/>
                <a:gd name="connsiteX21" fmla="*/ 164021 w 901130"/>
                <a:gd name="connsiteY21" fmla="*/ 306438 h 901727"/>
                <a:gd name="connsiteX22" fmla="*/ 93562 w 901130"/>
                <a:gd name="connsiteY22" fmla="*/ 411224 h 901727"/>
                <a:gd name="connsiteX23" fmla="*/ 71882 w 901130"/>
                <a:gd name="connsiteY23" fmla="*/ 521429 h 901727"/>
                <a:gd name="connsiteX24" fmla="*/ 124275 w 901130"/>
                <a:gd name="connsiteY24" fmla="*/ 695770 h 901727"/>
                <a:gd name="connsiteX25" fmla="*/ 262483 w 901130"/>
                <a:gd name="connsiteY25" fmla="*/ 807782 h 901727"/>
                <a:gd name="connsiteX26" fmla="*/ 272419 w 901130"/>
                <a:gd name="connsiteY26" fmla="*/ 783392 h 901727"/>
                <a:gd name="connsiteX27" fmla="*/ 215510 w 901130"/>
                <a:gd name="connsiteY27" fmla="*/ 751776 h 901727"/>
                <a:gd name="connsiteX28" fmla="*/ 192927 w 901130"/>
                <a:gd name="connsiteY28" fmla="*/ 647894 h 901727"/>
                <a:gd name="connsiteX29" fmla="*/ 208284 w 901130"/>
                <a:gd name="connsiteY29" fmla="*/ 600921 h 901727"/>
                <a:gd name="connsiteX30" fmla="*/ 227253 w 901130"/>
                <a:gd name="connsiteY30" fmla="*/ 553949 h 901727"/>
                <a:gd name="connsiteX31" fmla="*/ 214607 w 901130"/>
                <a:gd name="connsiteY31" fmla="*/ 514202 h 901727"/>
                <a:gd name="connsiteX32" fmla="*/ 182990 w 901130"/>
                <a:gd name="connsiteY32" fmla="*/ 500653 h 901727"/>
                <a:gd name="connsiteX33" fmla="*/ 165827 w 901130"/>
                <a:gd name="connsiteY33" fmla="*/ 494329 h 901727"/>
                <a:gd name="connsiteX34" fmla="*/ 143244 w 901130"/>
                <a:gd name="connsiteY34" fmla="*/ 458196 h 901727"/>
                <a:gd name="connsiteX35" fmla="*/ 118855 w 901130"/>
                <a:gd name="connsiteY35" fmla="*/ 418451 h 901727"/>
                <a:gd name="connsiteX36" fmla="*/ 201960 w 901130"/>
                <a:gd name="connsiteY36" fmla="*/ 308245 h 901727"/>
                <a:gd name="connsiteX37" fmla="*/ 313069 w 901130"/>
                <a:gd name="connsiteY37" fmla="*/ 349798 h 901727"/>
                <a:gd name="connsiteX38" fmla="*/ 273323 w 901130"/>
                <a:gd name="connsiteY38" fmla="*/ 476263 h 901727"/>
                <a:gd name="connsiteX39" fmla="*/ 396174 w 901130"/>
                <a:gd name="connsiteY39" fmla="*/ 512396 h 901727"/>
                <a:gd name="connsiteX40" fmla="*/ 420564 w 901130"/>
                <a:gd name="connsiteY40" fmla="*/ 508783 h 901727"/>
                <a:gd name="connsiteX41" fmla="*/ 425081 w 901130"/>
                <a:gd name="connsiteY41" fmla="*/ 509686 h 901727"/>
                <a:gd name="connsiteX42" fmla="*/ 435017 w 901130"/>
                <a:gd name="connsiteY42" fmla="*/ 591888 h 901727"/>
                <a:gd name="connsiteX43" fmla="*/ 450374 w 901130"/>
                <a:gd name="connsiteY43" fmla="*/ 696673 h 901727"/>
                <a:gd name="connsiteX44" fmla="*/ 483797 w 901130"/>
                <a:gd name="connsiteY44" fmla="*/ 712933 h 901727"/>
                <a:gd name="connsiteX45" fmla="*/ 509993 w 901130"/>
                <a:gd name="connsiteY45" fmla="*/ 706610 h 901727"/>
                <a:gd name="connsiteX46" fmla="*/ 584968 w 901130"/>
                <a:gd name="connsiteY46" fmla="*/ 597308 h 901727"/>
                <a:gd name="connsiteX47" fmla="*/ 584065 w 901130"/>
                <a:gd name="connsiteY47" fmla="*/ 519622 h 901727"/>
                <a:gd name="connsiteX48" fmla="*/ 649104 w 901130"/>
                <a:gd name="connsiteY48" fmla="*/ 465423 h 901727"/>
                <a:gd name="connsiteX49" fmla="*/ 655428 w 901130"/>
                <a:gd name="connsiteY49" fmla="*/ 528655 h 901727"/>
                <a:gd name="connsiteX50" fmla="*/ 571419 w 901130"/>
                <a:gd name="connsiteY50" fmla="*/ 724676 h 901727"/>
                <a:gd name="connsiteX51" fmla="*/ 345588 w 901130"/>
                <a:gd name="connsiteY51" fmla="*/ 802362 h 901727"/>
                <a:gd name="connsiteX52" fmla="*/ 342878 w 901130"/>
                <a:gd name="connsiteY52" fmla="*/ 828558 h 901727"/>
                <a:gd name="connsiteX53" fmla="*/ 589485 w 901130"/>
                <a:gd name="connsiteY53" fmla="*/ 743646 h 901727"/>
                <a:gd name="connsiteX54" fmla="*/ 681624 w 901130"/>
                <a:gd name="connsiteY54" fmla="*/ 528655 h 901727"/>
                <a:gd name="connsiteX55" fmla="*/ 543416 w 901130"/>
                <a:gd name="connsiteY55" fmla="*/ 269402 h 901727"/>
                <a:gd name="connsiteX56" fmla="*/ 581355 w 901130"/>
                <a:gd name="connsiteY56" fmla="*/ 239592 h 901727"/>
                <a:gd name="connsiteX57" fmla="*/ 661751 w 901130"/>
                <a:gd name="connsiteY57" fmla="*/ 320891 h 901727"/>
                <a:gd name="connsiteX58" fmla="*/ 722273 w 901130"/>
                <a:gd name="connsiteY58" fmla="*/ 581951 h 901727"/>
                <a:gd name="connsiteX59" fmla="*/ 319392 w 901130"/>
                <a:gd name="connsiteY59" fmla="*/ 870111 h 901727"/>
                <a:gd name="connsiteX60" fmla="*/ 91755 w 901130"/>
                <a:gd name="connsiteY60" fmla="*/ 728290 h 901727"/>
                <a:gd name="connsiteX61" fmla="*/ 31233 w 901130"/>
                <a:gd name="connsiteY61" fmla="*/ 467230 h 901727"/>
                <a:gd name="connsiteX62" fmla="*/ 5036 w 901130"/>
                <a:gd name="connsiteY62" fmla="*/ 462713 h 901727"/>
                <a:gd name="connsiteX63" fmla="*/ 70075 w 901130"/>
                <a:gd name="connsiteY63" fmla="*/ 743646 h 901727"/>
                <a:gd name="connsiteX64" fmla="*/ 314875 w 901130"/>
                <a:gd name="connsiteY64" fmla="*/ 896307 h 901727"/>
                <a:gd name="connsiteX65" fmla="*/ 377205 w 901130"/>
                <a:gd name="connsiteY65" fmla="*/ 901728 h 901727"/>
                <a:gd name="connsiteX66" fmla="*/ 595808 w 901130"/>
                <a:gd name="connsiteY66" fmla="*/ 831268 h 901727"/>
                <a:gd name="connsiteX67" fmla="*/ 748470 w 901130"/>
                <a:gd name="connsiteY67" fmla="*/ 586468 h 901727"/>
                <a:gd name="connsiteX68" fmla="*/ 722273 w 901130"/>
                <a:gd name="connsiteY68" fmla="*/ 375091 h 901727"/>
                <a:gd name="connsiteX69" fmla="*/ 782796 w 901130"/>
                <a:gd name="connsiteY69" fmla="*/ 350701 h 901727"/>
                <a:gd name="connsiteX70" fmla="*/ 887581 w 901130"/>
                <a:gd name="connsiteY70" fmla="*/ 250432 h 901727"/>
                <a:gd name="connsiteX71" fmla="*/ 887581 w 901130"/>
                <a:gd name="connsiteY71" fmla="*/ 104998 h 901727"/>
                <a:gd name="connsiteX72" fmla="*/ 121565 w 901130"/>
                <a:gd name="connsiteY72" fmla="*/ 467230 h 901727"/>
                <a:gd name="connsiteX73" fmla="*/ 150471 w 901130"/>
                <a:gd name="connsiteY73" fmla="*/ 511493 h 901727"/>
                <a:gd name="connsiteX74" fmla="*/ 176667 w 901130"/>
                <a:gd name="connsiteY74" fmla="*/ 523236 h 901727"/>
                <a:gd name="connsiteX75" fmla="*/ 202864 w 901130"/>
                <a:gd name="connsiteY75" fmla="*/ 544916 h 901727"/>
                <a:gd name="connsiteX76" fmla="*/ 185701 w 901130"/>
                <a:gd name="connsiteY76" fmla="*/ 586468 h 901727"/>
                <a:gd name="connsiteX77" fmla="*/ 171247 w 901130"/>
                <a:gd name="connsiteY77" fmla="*/ 659637 h 901727"/>
                <a:gd name="connsiteX78" fmla="*/ 191121 w 901130"/>
                <a:gd name="connsiteY78" fmla="*/ 730096 h 901727"/>
                <a:gd name="connsiteX79" fmla="*/ 109822 w 901130"/>
                <a:gd name="connsiteY79" fmla="*/ 445550 h 901727"/>
                <a:gd name="connsiteX80" fmla="*/ 121565 w 901130"/>
                <a:gd name="connsiteY80" fmla="*/ 467230 h 901727"/>
                <a:gd name="connsiteX81" fmla="*/ 760213 w 901130"/>
                <a:gd name="connsiteY81" fmla="*/ 207976 h 901727"/>
                <a:gd name="connsiteX82" fmla="*/ 722273 w 901130"/>
                <a:gd name="connsiteY82" fmla="*/ 116741 h 901727"/>
                <a:gd name="connsiteX83" fmla="*/ 780086 w 901130"/>
                <a:gd name="connsiteY83" fmla="*/ 77898 h 901727"/>
                <a:gd name="connsiteX84" fmla="*/ 821639 w 901130"/>
                <a:gd name="connsiteY84" fmla="*/ 60735 h 901727"/>
                <a:gd name="connsiteX85" fmla="*/ 760213 w 901130"/>
                <a:gd name="connsiteY85" fmla="*/ 207976 h 901727"/>
                <a:gd name="connsiteX86" fmla="*/ 846932 w 901130"/>
                <a:gd name="connsiteY86" fmla="*/ 70671 h 901727"/>
                <a:gd name="connsiteX87" fmla="*/ 863192 w 901130"/>
                <a:gd name="connsiteY87" fmla="*/ 113127 h 901727"/>
                <a:gd name="connsiteX88" fmla="*/ 874935 w 901130"/>
                <a:gd name="connsiteY88" fmla="*/ 176360 h 901727"/>
                <a:gd name="connsiteX89" fmla="*/ 787313 w 901130"/>
                <a:gd name="connsiteY89" fmla="*/ 212493 h 901727"/>
                <a:gd name="connsiteX90" fmla="*/ 846932 w 901130"/>
                <a:gd name="connsiteY90" fmla="*/ 70671 h 901727"/>
                <a:gd name="connsiteX91" fmla="*/ 688850 w 901130"/>
                <a:gd name="connsiteY91" fmla="*/ 164617 h 901727"/>
                <a:gd name="connsiteX92" fmla="*/ 703304 w 901130"/>
                <a:gd name="connsiteY92" fmla="*/ 139324 h 901727"/>
                <a:gd name="connsiteX93" fmla="*/ 745760 w 901130"/>
                <a:gd name="connsiteY93" fmla="*/ 243206 h 901727"/>
                <a:gd name="connsiteX94" fmla="*/ 707820 w 901130"/>
                <a:gd name="connsiteY94" fmla="*/ 334441 h 901727"/>
                <a:gd name="connsiteX95" fmla="*/ 690657 w 901130"/>
                <a:gd name="connsiteY95" fmla="*/ 291082 h 901727"/>
                <a:gd name="connsiteX96" fmla="*/ 688850 w 901130"/>
                <a:gd name="connsiteY96" fmla="*/ 164617 h 901727"/>
                <a:gd name="connsiteX97" fmla="*/ 772860 w 901130"/>
                <a:gd name="connsiteY97" fmla="*/ 325408 h 901727"/>
                <a:gd name="connsiteX98" fmla="*/ 732210 w 901130"/>
                <a:gd name="connsiteY98" fmla="*/ 342571 h 901727"/>
                <a:gd name="connsiteX99" fmla="*/ 771956 w 901130"/>
                <a:gd name="connsiteY99" fmla="*/ 247723 h 901727"/>
                <a:gd name="connsiteX100" fmla="*/ 873128 w 901130"/>
                <a:gd name="connsiteY100" fmla="*/ 206170 h 901727"/>
                <a:gd name="connsiteX101" fmla="*/ 864095 w 901130"/>
                <a:gd name="connsiteY101" fmla="*/ 239592 h 901727"/>
                <a:gd name="connsiteX102" fmla="*/ 772860 w 901130"/>
                <a:gd name="connsiteY102" fmla="*/ 325408 h 901727"/>
                <a:gd name="connsiteX103" fmla="*/ 297712 w 901130"/>
                <a:gd name="connsiteY103" fmla="*/ 318182 h 901727"/>
                <a:gd name="connsiteX104" fmla="*/ 284163 w 901130"/>
                <a:gd name="connsiteY104" fmla="*/ 314569 h 901727"/>
                <a:gd name="connsiteX105" fmla="*/ 430501 w 901130"/>
                <a:gd name="connsiteY105" fmla="*/ 207073 h 901727"/>
                <a:gd name="connsiteX106" fmla="*/ 550642 w 901130"/>
                <a:gd name="connsiteY106" fmla="*/ 230559 h 901727"/>
                <a:gd name="connsiteX107" fmla="*/ 297712 w 901130"/>
                <a:gd name="connsiteY107" fmla="*/ 318182 h 901727"/>
                <a:gd name="connsiteX108" fmla="*/ 164021 w 901130"/>
                <a:gd name="connsiteY108" fmla="*/ 235979 h 901727"/>
                <a:gd name="connsiteX109" fmla="*/ 97175 w 901130"/>
                <a:gd name="connsiteY109" fmla="*/ 142937 h 901727"/>
                <a:gd name="connsiteX110" fmla="*/ 249836 w 901130"/>
                <a:gd name="connsiteY110" fmla="*/ 172747 h 901727"/>
                <a:gd name="connsiteX111" fmla="*/ 164021 w 901130"/>
                <a:gd name="connsiteY111" fmla="*/ 235979 h 901727"/>
                <a:gd name="connsiteX112" fmla="*/ 191121 w 901130"/>
                <a:gd name="connsiteY112" fmla="*/ 59832 h 901727"/>
                <a:gd name="connsiteX113" fmla="*/ 255256 w 901130"/>
                <a:gd name="connsiteY113" fmla="*/ 147454 h 901727"/>
                <a:gd name="connsiteX114" fmla="*/ 100788 w 901130"/>
                <a:gd name="connsiteY114" fmla="*/ 117644 h 901727"/>
                <a:gd name="connsiteX115" fmla="*/ 191121 w 901130"/>
                <a:gd name="connsiteY115" fmla="*/ 59832 h 901727"/>
                <a:gd name="connsiteX116" fmla="*/ 293196 w 901130"/>
                <a:gd name="connsiteY116" fmla="*/ 154681 h 901727"/>
                <a:gd name="connsiteX117" fmla="*/ 215510 w 901130"/>
                <a:gd name="connsiteY117" fmla="*/ 48992 h 901727"/>
                <a:gd name="connsiteX118" fmla="*/ 289583 w 901130"/>
                <a:gd name="connsiteY118" fmla="*/ 28216 h 901727"/>
                <a:gd name="connsiteX119" fmla="*/ 397078 w 901130"/>
                <a:gd name="connsiteY119" fmla="*/ 174554 h 901727"/>
                <a:gd name="connsiteX120" fmla="*/ 293196 w 901130"/>
                <a:gd name="connsiteY120" fmla="*/ 154681 h 901727"/>
                <a:gd name="connsiteX121" fmla="*/ 285066 w 901130"/>
                <a:gd name="connsiteY121" fmla="*/ 179973 h 901727"/>
                <a:gd name="connsiteX122" fmla="*/ 394368 w 901130"/>
                <a:gd name="connsiteY122" fmla="*/ 201653 h 901727"/>
                <a:gd name="connsiteX123" fmla="*/ 253450 w 901130"/>
                <a:gd name="connsiteY123" fmla="*/ 304632 h 901727"/>
                <a:gd name="connsiteX124" fmla="*/ 182087 w 901130"/>
                <a:gd name="connsiteY124" fmla="*/ 254949 h 901727"/>
                <a:gd name="connsiteX125" fmla="*/ 285066 w 901130"/>
                <a:gd name="connsiteY125" fmla="*/ 179973 h 901727"/>
                <a:gd name="connsiteX126" fmla="*/ 642781 w 901130"/>
                <a:gd name="connsiteY126" fmla="*/ 437420 h 901727"/>
                <a:gd name="connsiteX127" fmla="*/ 560579 w 901130"/>
                <a:gd name="connsiteY127" fmla="*/ 506976 h 901727"/>
                <a:gd name="connsiteX128" fmla="*/ 558772 w 901130"/>
                <a:gd name="connsiteY128" fmla="*/ 600018 h 901727"/>
                <a:gd name="connsiteX129" fmla="*/ 499153 w 901130"/>
                <a:gd name="connsiteY129" fmla="*/ 680414 h 901727"/>
                <a:gd name="connsiteX130" fmla="*/ 471150 w 901130"/>
                <a:gd name="connsiteY130" fmla="*/ 678607 h 901727"/>
                <a:gd name="connsiteX131" fmla="*/ 461214 w 901130"/>
                <a:gd name="connsiteY131" fmla="*/ 590082 h 901727"/>
                <a:gd name="connsiteX132" fmla="*/ 443147 w 901130"/>
                <a:gd name="connsiteY132" fmla="*/ 488006 h 901727"/>
                <a:gd name="connsiteX133" fmla="*/ 417854 w 901130"/>
                <a:gd name="connsiteY133" fmla="*/ 480779 h 901727"/>
                <a:gd name="connsiteX134" fmla="*/ 392561 w 901130"/>
                <a:gd name="connsiteY134" fmla="*/ 484393 h 901727"/>
                <a:gd name="connsiteX135" fmla="*/ 297712 w 901130"/>
                <a:gd name="connsiteY135" fmla="*/ 462713 h 901727"/>
                <a:gd name="connsiteX136" fmla="*/ 347395 w 901130"/>
                <a:gd name="connsiteY136" fmla="*/ 357024 h 901727"/>
                <a:gd name="connsiteX137" fmla="*/ 360945 w 901130"/>
                <a:gd name="connsiteY137" fmla="*/ 347088 h 901727"/>
                <a:gd name="connsiteX138" fmla="*/ 519026 w 901130"/>
                <a:gd name="connsiteY138" fmla="*/ 285662 h 901727"/>
                <a:gd name="connsiteX139" fmla="*/ 642781 w 901130"/>
                <a:gd name="connsiteY139" fmla="*/ 437420 h 9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901130" h="901727">
                  <a:moveTo>
                    <a:pt x="887581" y="104998"/>
                  </a:moveTo>
                  <a:cubicBezTo>
                    <a:pt x="874935" y="64348"/>
                    <a:pt x="856868" y="34539"/>
                    <a:pt x="855965" y="33635"/>
                  </a:cubicBezTo>
                  <a:cubicBezTo>
                    <a:pt x="853255" y="29119"/>
                    <a:pt x="846932" y="26409"/>
                    <a:pt x="841512" y="27312"/>
                  </a:cubicBezTo>
                  <a:cubicBezTo>
                    <a:pt x="839705" y="27312"/>
                    <a:pt x="807186" y="35442"/>
                    <a:pt x="768343" y="54412"/>
                  </a:cubicBezTo>
                  <a:cubicBezTo>
                    <a:pt x="716853" y="80608"/>
                    <a:pt x="679817" y="114934"/>
                    <a:pt x="663558" y="154681"/>
                  </a:cubicBezTo>
                  <a:cubicBezTo>
                    <a:pt x="650008" y="187200"/>
                    <a:pt x="647298" y="227849"/>
                    <a:pt x="657234" y="272112"/>
                  </a:cubicBezTo>
                  <a:cubicBezTo>
                    <a:pt x="636458" y="248626"/>
                    <a:pt x="612972" y="227849"/>
                    <a:pt x="586775" y="210687"/>
                  </a:cubicBezTo>
                  <a:cubicBezTo>
                    <a:pt x="578645" y="195330"/>
                    <a:pt x="557869" y="156487"/>
                    <a:pt x="525350" y="116741"/>
                  </a:cubicBezTo>
                  <a:cubicBezTo>
                    <a:pt x="514510" y="103191"/>
                    <a:pt x="493733" y="120354"/>
                    <a:pt x="504573" y="133001"/>
                  </a:cubicBezTo>
                  <a:cubicBezTo>
                    <a:pt x="526253" y="160100"/>
                    <a:pt x="542513" y="186297"/>
                    <a:pt x="553352" y="204363"/>
                  </a:cubicBezTo>
                  <a:lnTo>
                    <a:pt x="433211" y="180877"/>
                  </a:lnTo>
                  <a:lnTo>
                    <a:pt x="319392" y="25505"/>
                  </a:lnTo>
                  <a:cubicBezTo>
                    <a:pt x="330232" y="25505"/>
                    <a:pt x="341975" y="26409"/>
                    <a:pt x="352815" y="29119"/>
                  </a:cubicBezTo>
                  <a:cubicBezTo>
                    <a:pt x="388045" y="36345"/>
                    <a:pt x="422371" y="53508"/>
                    <a:pt x="455794" y="82415"/>
                  </a:cubicBezTo>
                  <a:cubicBezTo>
                    <a:pt x="468440" y="93255"/>
                    <a:pt x="485603" y="73382"/>
                    <a:pt x="472957" y="62542"/>
                  </a:cubicBezTo>
                  <a:cubicBezTo>
                    <a:pt x="435920" y="30925"/>
                    <a:pt x="397078" y="11052"/>
                    <a:pt x="358235" y="3826"/>
                  </a:cubicBezTo>
                  <a:cubicBezTo>
                    <a:pt x="297712" y="-7917"/>
                    <a:pt x="227253" y="7439"/>
                    <a:pt x="154084" y="48992"/>
                  </a:cubicBezTo>
                  <a:cubicBezTo>
                    <a:pt x="99885" y="79705"/>
                    <a:pt x="63752" y="113127"/>
                    <a:pt x="61945" y="114934"/>
                  </a:cubicBezTo>
                  <a:cubicBezTo>
                    <a:pt x="57429" y="119451"/>
                    <a:pt x="56525" y="127581"/>
                    <a:pt x="60139" y="133001"/>
                  </a:cubicBezTo>
                  <a:cubicBezTo>
                    <a:pt x="65559" y="143841"/>
                    <a:pt x="85432" y="183587"/>
                    <a:pt x="119758" y="226043"/>
                  </a:cubicBezTo>
                  <a:cubicBezTo>
                    <a:pt x="139631" y="251336"/>
                    <a:pt x="160407" y="272112"/>
                    <a:pt x="182087" y="290179"/>
                  </a:cubicBezTo>
                  <a:cubicBezTo>
                    <a:pt x="175764" y="295598"/>
                    <a:pt x="170344" y="301019"/>
                    <a:pt x="164021" y="306438"/>
                  </a:cubicBezTo>
                  <a:cubicBezTo>
                    <a:pt x="133308" y="336248"/>
                    <a:pt x="109822" y="372381"/>
                    <a:pt x="93562" y="411224"/>
                  </a:cubicBezTo>
                  <a:cubicBezTo>
                    <a:pt x="80012" y="445550"/>
                    <a:pt x="72785" y="482586"/>
                    <a:pt x="71882" y="521429"/>
                  </a:cubicBezTo>
                  <a:cubicBezTo>
                    <a:pt x="70979" y="583758"/>
                    <a:pt x="89045" y="644281"/>
                    <a:pt x="124275" y="695770"/>
                  </a:cubicBezTo>
                  <a:cubicBezTo>
                    <a:pt x="158601" y="746356"/>
                    <a:pt x="206477" y="785199"/>
                    <a:pt x="262483" y="807782"/>
                  </a:cubicBezTo>
                  <a:cubicBezTo>
                    <a:pt x="277839" y="814105"/>
                    <a:pt x="287776" y="789715"/>
                    <a:pt x="272419" y="783392"/>
                  </a:cubicBezTo>
                  <a:cubicBezTo>
                    <a:pt x="251643" y="775263"/>
                    <a:pt x="232673" y="764423"/>
                    <a:pt x="215510" y="751776"/>
                  </a:cubicBezTo>
                  <a:cubicBezTo>
                    <a:pt x="217317" y="739130"/>
                    <a:pt x="222737" y="693964"/>
                    <a:pt x="192927" y="647894"/>
                  </a:cubicBezTo>
                  <a:cubicBezTo>
                    <a:pt x="188410" y="641570"/>
                    <a:pt x="201057" y="615374"/>
                    <a:pt x="208284" y="600921"/>
                  </a:cubicBezTo>
                  <a:cubicBezTo>
                    <a:pt x="216413" y="585565"/>
                    <a:pt x="223640" y="569305"/>
                    <a:pt x="227253" y="553949"/>
                  </a:cubicBezTo>
                  <a:cubicBezTo>
                    <a:pt x="230867" y="537689"/>
                    <a:pt x="226350" y="524139"/>
                    <a:pt x="214607" y="514202"/>
                  </a:cubicBezTo>
                  <a:cubicBezTo>
                    <a:pt x="205573" y="506976"/>
                    <a:pt x="193830" y="503362"/>
                    <a:pt x="182990" y="500653"/>
                  </a:cubicBezTo>
                  <a:cubicBezTo>
                    <a:pt x="175764" y="498846"/>
                    <a:pt x="168538" y="496136"/>
                    <a:pt x="165827" y="494329"/>
                  </a:cubicBezTo>
                  <a:cubicBezTo>
                    <a:pt x="160407" y="489813"/>
                    <a:pt x="150471" y="471746"/>
                    <a:pt x="143244" y="458196"/>
                  </a:cubicBezTo>
                  <a:cubicBezTo>
                    <a:pt x="135114" y="442840"/>
                    <a:pt x="126985" y="427484"/>
                    <a:pt x="118855" y="418451"/>
                  </a:cubicBezTo>
                  <a:cubicBezTo>
                    <a:pt x="136921" y="375994"/>
                    <a:pt x="165827" y="338055"/>
                    <a:pt x="201960" y="308245"/>
                  </a:cubicBezTo>
                  <a:cubicBezTo>
                    <a:pt x="235383" y="330828"/>
                    <a:pt x="273323" y="346185"/>
                    <a:pt x="313069" y="349798"/>
                  </a:cubicBezTo>
                  <a:cubicBezTo>
                    <a:pt x="266096" y="385931"/>
                    <a:pt x="251643" y="432000"/>
                    <a:pt x="273323" y="476263"/>
                  </a:cubicBezTo>
                  <a:cubicBezTo>
                    <a:pt x="298616" y="527752"/>
                    <a:pt x="350105" y="519622"/>
                    <a:pt x="396174" y="512396"/>
                  </a:cubicBezTo>
                  <a:cubicBezTo>
                    <a:pt x="404304" y="511493"/>
                    <a:pt x="412434" y="509686"/>
                    <a:pt x="420564" y="508783"/>
                  </a:cubicBezTo>
                  <a:cubicBezTo>
                    <a:pt x="423274" y="508783"/>
                    <a:pt x="424177" y="508783"/>
                    <a:pt x="425081" y="509686"/>
                  </a:cubicBezTo>
                  <a:cubicBezTo>
                    <a:pt x="435017" y="518719"/>
                    <a:pt x="435017" y="561175"/>
                    <a:pt x="435017" y="591888"/>
                  </a:cubicBezTo>
                  <a:cubicBezTo>
                    <a:pt x="435017" y="635248"/>
                    <a:pt x="434114" y="675897"/>
                    <a:pt x="450374" y="696673"/>
                  </a:cubicBezTo>
                  <a:cubicBezTo>
                    <a:pt x="458503" y="707513"/>
                    <a:pt x="470247" y="712933"/>
                    <a:pt x="483797" y="712933"/>
                  </a:cubicBezTo>
                  <a:cubicBezTo>
                    <a:pt x="491926" y="712933"/>
                    <a:pt x="500960" y="711126"/>
                    <a:pt x="509993" y="706610"/>
                  </a:cubicBezTo>
                  <a:cubicBezTo>
                    <a:pt x="549739" y="689447"/>
                    <a:pt x="591292" y="637958"/>
                    <a:pt x="584968" y="597308"/>
                  </a:cubicBezTo>
                  <a:cubicBezTo>
                    <a:pt x="579549" y="562078"/>
                    <a:pt x="575935" y="538592"/>
                    <a:pt x="584065" y="519622"/>
                  </a:cubicBezTo>
                  <a:cubicBezTo>
                    <a:pt x="592195" y="502459"/>
                    <a:pt x="611165" y="486200"/>
                    <a:pt x="649104" y="465423"/>
                  </a:cubicBezTo>
                  <a:cubicBezTo>
                    <a:pt x="653621" y="486200"/>
                    <a:pt x="656331" y="506976"/>
                    <a:pt x="655428" y="528655"/>
                  </a:cubicBezTo>
                  <a:cubicBezTo>
                    <a:pt x="654524" y="602728"/>
                    <a:pt x="624715" y="672284"/>
                    <a:pt x="571419" y="724676"/>
                  </a:cubicBezTo>
                  <a:cubicBezTo>
                    <a:pt x="511800" y="782489"/>
                    <a:pt x="428694" y="811395"/>
                    <a:pt x="345588" y="802362"/>
                  </a:cubicBezTo>
                  <a:cubicBezTo>
                    <a:pt x="328425" y="800555"/>
                    <a:pt x="325715" y="826751"/>
                    <a:pt x="342878" y="828558"/>
                  </a:cubicBezTo>
                  <a:cubicBezTo>
                    <a:pt x="433211" y="838495"/>
                    <a:pt x="524446" y="806879"/>
                    <a:pt x="589485" y="743646"/>
                  </a:cubicBezTo>
                  <a:cubicBezTo>
                    <a:pt x="647298" y="686737"/>
                    <a:pt x="680721" y="610858"/>
                    <a:pt x="681624" y="528655"/>
                  </a:cubicBezTo>
                  <a:cubicBezTo>
                    <a:pt x="682527" y="420257"/>
                    <a:pt x="627425" y="324505"/>
                    <a:pt x="543416" y="269402"/>
                  </a:cubicBezTo>
                  <a:cubicBezTo>
                    <a:pt x="560579" y="256756"/>
                    <a:pt x="574129" y="245916"/>
                    <a:pt x="581355" y="239592"/>
                  </a:cubicBezTo>
                  <a:cubicBezTo>
                    <a:pt x="612068" y="261272"/>
                    <a:pt x="639168" y="289275"/>
                    <a:pt x="661751" y="320891"/>
                  </a:cubicBezTo>
                  <a:cubicBezTo>
                    <a:pt x="715950" y="396771"/>
                    <a:pt x="737630" y="489813"/>
                    <a:pt x="722273" y="581951"/>
                  </a:cubicBezTo>
                  <a:cubicBezTo>
                    <a:pt x="690657" y="772552"/>
                    <a:pt x="509993" y="901728"/>
                    <a:pt x="319392" y="870111"/>
                  </a:cubicBezTo>
                  <a:cubicBezTo>
                    <a:pt x="227253" y="854755"/>
                    <a:pt x="145954" y="804168"/>
                    <a:pt x="91755" y="728290"/>
                  </a:cubicBezTo>
                  <a:cubicBezTo>
                    <a:pt x="37556" y="652410"/>
                    <a:pt x="15876" y="559368"/>
                    <a:pt x="31233" y="467230"/>
                  </a:cubicBezTo>
                  <a:cubicBezTo>
                    <a:pt x="33942" y="450970"/>
                    <a:pt x="7746" y="446453"/>
                    <a:pt x="5036" y="462713"/>
                  </a:cubicBezTo>
                  <a:cubicBezTo>
                    <a:pt x="-11224" y="562078"/>
                    <a:pt x="12263" y="661444"/>
                    <a:pt x="70075" y="743646"/>
                  </a:cubicBezTo>
                  <a:cubicBezTo>
                    <a:pt x="128791" y="825848"/>
                    <a:pt x="215510" y="879144"/>
                    <a:pt x="314875" y="896307"/>
                  </a:cubicBezTo>
                  <a:cubicBezTo>
                    <a:pt x="335652" y="899921"/>
                    <a:pt x="356428" y="901728"/>
                    <a:pt x="377205" y="901728"/>
                  </a:cubicBezTo>
                  <a:cubicBezTo>
                    <a:pt x="454890" y="901728"/>
                    <a:pt x="530769" y="877338"/>
                    <a:pt x="595808" y="831268"/>
                  </a:cubicBezTo>
                  <a:cubicBezTo>
                    <a:pt x="678011" y="772552"/>
                    <a:pt x="731307" y="685833"/>
                    <a:pt x="748470" y="586468"/>
                  </a:cubicBezTo>
                  <a:cubicBezTo>
                    <a:pt x="760213" y="513299"/>
                    <a:pt x="751180" y="441034"/>
                    <a:pt x="722273" y="375091"/>
                  </a:cubicBezTo>
                  <a:cubicBezTo>
                    <a:pt x="735823" y="371478"/>
                    <a:pt x="758406" y="363348"/>
                    <a:pt x="782796" y="350701"/>
                  </a:cubicBezTo>
                  <a:cubicBezTo>
                    <a:pt x="834285" y="324505"/>
                    <a:pt x="871322" y="290179"/>
                    <a:pt x="887581" y="250432"/>
                  </a:cubicBezTo>
                  <a:cubicBezTo>
                    <a:pt x="905648" y="209783"/>
                    <a:pt x="905648" y="160100"/>
                    <a:pt x="887581" y="104998"/>
                  </a:cubicBezTo>
                  <a:close/>
                  <a:moveTo>
                    <a:pt x="121565" y="467230"/>
                  </a:moveTo>
                  <a:cubicBezTo>
                    <a:pt x="131501" y="486200"/>
                    <a:pt x="140534" y="503362"/>
                    <a:pt x="150471" y="511493"/>
                  </a:cubicBezTo>
                  <a:cubicBezTo>
                    <a:pt x="157698" y="516912"/>
                    <a:pt x="166731" y="520526"/>
                    <a:pt x="176667" y="523236"/>
                  </a:cubicBezTo>
                  <a:cubicBezTo>
                    <a:pt x="202864" y="531366"/>
                    <a:pt x="205573" y="534979"/>
                    <a:pt x="202864" y="544916"/>
                  </a:cubicBezTo>
                  <a:cubicBezTo>
                    <a:pt x="200154" y="557562"/>
                    <a:pt x="192927" y="572015"/>
                    <a:pt x="185701" y="586468"/>
                  </a:cubicBezTo>
                  <a:cubicBezTo>
                    <a:pt x="172151" y="614471"/>
                    <a:pt x="159504" y="640667"/>
                    <a:pt x="171247" y="659637"/>
                  </a:cubicBezTo>
                  <a:cubicBezTo>
                    <a:pt x="188410" y="686737"/>
                    <a:pt x="191121" y="712933"/>
                    <a:pt x="191121" y="730096"/>
                  </a:cubicBezTo>
                  <a:cubicBezTo>
                    <a:pt x="112531" y="659637"/>
                    <a:pt x="80915" y="547625"/>
                    <a:pt x="109822" y="445550"/>
                  </a:cubicBezTo>
                  <a:cubicBezTo>
                    <a:pt x="114338" y="452777"/>
                    <a:pt x="117951" y="460906"/>
                    <a:pt x="121565" y="467230"/>
                  </a:cubicBezTo>
                  <a:close/>
                  <a:moveTo>
                    <a:pt x="760213" y="207976"/>
                  </a:moveTo>
                  <a:lnTo>
                    <a:pt x="722273" y="116741"/>
                  </a:lnTo>
                  <a:cubicBezTo>
                    <a:pt x="740340" y="99578"/>
                    <a:pt x="762020" y="86931"/>
                    <a:pt x="780086" y="77898"/>
                  </a:cubicBezTo>
                  <a:cubicBezTo>
                    <a:pt x="795443" y="69768"/>
                    <a:pt x="809896" y="64348"/>
                    <a:pt x="821639" y="60735"/>
                  </a:cubicBezTo>
                  <a:lnTo>
                    <a:pt x="760213" y="207976"/>
                  </a:lnTo>
                  <a:close/>
                  <a:moveTo>
                    <a:pt x="846932" y="70671"/>
                  </a:moveTo>
                  <a:cubicBezTo>
                    <a:pt x="852352" y="81511"/>
                    <a:pt x="858675" y="96868"/>
                    <a:pt x="863192" y="113127"/>
                  </a:cubicBezTo>
                  <a:cubicBezTo>
                    <a:pt x="868612" y="131194"/>
                    <a:pt x="874031" y="153777"/>
                    <a:pt x="874935" y="176360"/>
                  </a:cubicBezTo>
                  <a:lnTo>
                    <a:pt x="787313" y="212493"/>
                  </a:lnTo>
                  <a:lnTo>
                    <a:pt x="846932" y="70671"/>
                  </a:lnTo>
                  <a:close/>
                  <a:moveTo>
                    <a:pt x="688850" y="164617"/>
                  </a:moveTo>
                  <a:cubicBezTo>
                    <a:pt x="692464" y="155584"/>
                    <a:pt x="697884" y="146550"/>
                    <a:pt x="703304" y="139324"/>
                  </a:cubicBezTo>
                  <a:lnTo>
                    <a:pt x="745760" y="243206"/>
                  </a:lnTo>
                  <a:lnTo>
                    <a:pt x="707820" y="334441"/>
                  </a:lnTo>
                  <a:cubicBezTo>
                    <a:pt x="702400" y="322698"/>
                    <a:pt x="696077" y="308245"/>
                    <a:pt x="690657" y="291082"/>
                  </a:cubicBezTo>
                  <a:cubicBezTo>
                    <a:pt x="679817" y="256756"/>
                    <a:pt x="670784" y="207073"/>
                    <a:pt x="688850" y="164617"/>
                  </a:cubicBezTo>
                  <a:close/>
                  <a:moveTo>
                    <a:pt x="772860" y="325408"/>
                  </a:moveTo>
                  <a:cubicBezTo>
                    <a:pt x="758406" y="332635"/>
                    <a:pt x="743953" y="338055"/>
                    <a:pt x="732210" y="342571"/>
                  </a:cubicBezTo>
                  <a:lnTo>
                    <a:pt x="771956" y="247723"/>
                  </a:lnTo>
                  <a:lnTo>
                    <a:pt x="873128" y="206170"/>
                  </a:lnTo>
                  <a:cubicBezTo>
                    <a:pt x="871322" y="217913"/>
                    <a:pt x="868612" y="228753"/>
                    <a:pt x="864095" y="239592"/>
                  </a:cubicBezTo>
                  <a:cubicBezTo>
                    <a:pt x="846932" y="282049"/>
                    <a:pt x="805379" y="310052"/>
                    <a:pt x="772860" y="325408"/>
                  </a:cubicBezTo>
                  <a:close/>
                  <a:moveTo>
                    <a:pt x="297712" y="318182"/>
                  </a:moveTo>
                  <a:cubicBezTo>
                    <a:pt x="293196" y="317278"/>
                    <a:pt x="288679" y="316375"/>
                    <a:pt x="284163" y="314569"/>
                  </a:cubicBezTo>
                  <a:lnTo>
                    <a:pt x="430501" y="207073"/>
                  </a:lnTo>
                  <a:lnTo>
                    <a:pt x="550642" y="230559"/>
                  </a:lnTo>
                  <a:cubicBezTo>
                    <a:pt x="506380" y="265789"/>
                    <a:pt x="399788" y="338055"/>
                    <a:pt x="297712" y="318182"/>
                  </a:cubicBezTo>
                  <a:close/>
                  <a:moveTo>
                    <a:pt x="164021" y="235979"/>
                  </a:moveTo>
                  <a:cubicBezTo>
                    <a:pt x="132405" y="202556"/>
                    <a:pt x="109822" y="166424"/>
                    <a:pt x="97175" y="142937"/>
                  </a:cubicBezTo>
                  <a:lnTo>
                    <a:pt x="249836" y="172747"/>
                  </a:lnTo>
                  <a:lnTo>
                    <a:pt x="164021" y="235979"/>
                  </a:lnTo>
                  <a:close/>
                  <a:moveTo>
                    <a:pt x="191121" y="59832"/>
                  </a:moveTo>
                  <a:lnTo>
                    <a:pt x="255256" y="147454"/>
                  </a:lnTo>
                  <a:lnTo>
                    <a:pt x="100788" y="117644"/>
                  </a:lnTo>
                  <a:cubicBezTo>
                    <a:pt x="120661" y="101384"/>
                    <a:pt x="152278" y="78801"/>
                    <a:pt x="191121" y="59832"/>
                  </a:cubicBezTo>
                  <a:close/>
                  <a:moveTo>
                    <a:pt x="293196" y="154681"/>
                  </a:moveTo>
                  <a:lnTo>
                    <a:pt x="215510" y="48992"/>
                  </a:lnTo>
                  <a:cubicBezTo>
                    <a:pt x="238996" y="39055"/>
                    <a:pt x="263386" y="31829"/>
                    <a:pt x="289583" y="28216"/>
                  </a:cubicBezTo>
                  <a:lnTo>
                    <a:pt x="397078" y="174554"/>
                  </a:lnTo>
                  <a:lnTo>
                    <a:pt x="293196" y="154681"/>
                  </a:lnTo>
                  <a:close/>
                  <a:moveTo>
                    <a:pt x="285066" y="179973"/>
                  </a:moveTo>
                  <a:lnTo>
                    <a:pt x="394368" y="201653"/>
                  </a:lnTo>
                  <a:lnTo>
                    <a:pt x="253450" y="304632"/>
                  </a:lnTo>
                  <a:cubicBezTo>
                    <a:pt x="227253" y="291986"/>
                    <a:pt x="202864" y="274822"/>
                    <a:pt x="182087" y="254949"/>
                  </a:cubicBezTo>
                  <a:lnTo>
                    <a:pt x="285066" y="179973"/>
                  </a:lnTo>
                  <a:close/>
                  <a:moveTo>
                    <a:pt x="642781" y="437420"/>
                  </a:moveTo>
                  <a:cubicBezTo>
                    <a:pt x="594905" y="462713"/>
                    <a:pt x="572322" y="482586"/>
                    <a:pt x="560579" y="506976"/>
                  </a:cubicBezTo>
                  <a:cubicBezTo>
                    <a:pt x="548836" y="533172"/>
                    <a:pt x="553352" y="561175"/>
                    <a:pt x="558772" y="600018"/>
                  </a:cubicBezTo>
                  <a:cubicBezTo>
                    <a:pt x="562385" y="622601"/>
                    <a:pt x="535286" y="665057"/>
                    <a:pt x="499153" y="680414"/>
                  </a:cubicBezTo>
                  <a:cubicBezTo>
                    <a:pt x="485603" y="685833"/>
                    <a:pt x="476570" y="685833"/>
                    <a:pt x="471150" y="678607"/>
                  </a:cubicBezTo>
                  <a:cubicBezTo>
                    <a:pt x="460310" y="665057"/>
                    <a:pt x="461214" y="623504"/>
                    <a:pt x="461214" y="590082"/>
                  </a:cubicBezTo>
                  <a:cubicBezTo>
                    <a:pt x="461214" y="544012"/>
                    <a:pt x="462117" y="504266"/>
                    <a:pt x="443147" y="488006"/>
                  </a:cubicBezTo>
                  <a:cubicBezTo>
                    <a:pt x="435920" y="481683"/>
                    <a:pt x="427791" y="478973"/>
                    <a:pt x="417854" y="480779"/>
                  </a:cubicBezTo>
                  <a:cubicBezTo>
                    <a:pt x="409724" y="481683"/>
                    <a:pt x="400691" y="483489"/>
                    <a:pt x="392561" y="484393"/>
                  </a:cubicBezTo>
                  <a:cubicBezTo>
                    <a:pt x="343782" y="492522"/>
                    <a:pt x="313069" y="495233"/>
                    <a:pt x="297712" y="462713"/>
                  </a:cubicBezTo>
                  <a:cubicBezTo>
                    <a:pt x="272419" y="410320"/>
                    <a:pt x="323909" y="371478"/>
                    <a:pt x="347395" y="357024"/>
                  </a:cubicBezTo>
                  <a:cubicBezTo>
                    <a:pt x="351912" y="354314"/>
                    <a:pt x="356428" y="350701"/>
                    <a:pt x="360945" y="347088"/>
                  </a:cubicBezTo>
                  <a:cubicBezTo>
                    <a:pt x="417854" y="339861"/>
                    <a:pt x="471150" y="316375"/>
                    <a:pt x="519026" y="285662"/>
                  </a:cubicBezTo>
                  <a:cubicBezTo>
                    <a:pt x="577742" y="319085"/>
                    <a:pt x="622005" y="373284"/>
                    <a:pt x="642781" y="43742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7161219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39515AC8-6C6B-CBF6-846C-1B38C4A1794A}"/>
              </a:ext>
            </a:extLst>
          </p:cNvPr>
          <p:cNvSpPr/>
          <p:nvPr/>
        </p:nvSpPr>
        <p:spPr>
          <a:xfrm>
            <a:off x="0" y="0"/>
            <a:ext cx="8301038" cy="1612830"/>
          </a:xfrm>
          <a:custGeom>
            <a:avLst/>
            <a:gdLst>
              <a:gd name="connsiteX0" fmla="*/ 0 w 8301038"/>
              <a:gd name="connsiteY0" fmla="*/ 0 h 1612830"/>
              <a:gd name="connsiteX1" fmla="*/ 4042957 w 8301038"/>
              <a:gd name="connsiteY1" fmla="*/ 0 h 1612830"/>
              <a:gd name="connsiteX2" fmla="*/ 4686300 w 8301038"/>
              <a:gd name="connsiteY2" fmla="*/ 0 h 1612830"/>
              <a:gd name="connsiteX3" fmla="*/ 8301038 w 8301038"/>
              <a:gd name="connsiteY3" fmla="*/ 0 h 1612830"/>
              <a:gd name="connsiteX4" fmla="*/ 8301038 w 8301038"/>
              <a:gd name="connsiteY4" fmla="*/ 752694 h 1612830"/>
              <a:gd name="connsiteX5" fmla="*/ 8301038 w 8301038"/>
              <a:gd name="connsiteY5" fmla="*/ 752695 h 1612830"/>
              <a:gd name="connsiteX6" fmla="*/ 8301038 w 8301038"/>
              <a:gd name="connsiteY6" fmla="*/ 898331 h 1612830"/>
              <a:gd name="connsiteX7" fmla="*/ 8301038 w 8301038"/>
              <a:gd name="connsiteY7" fmla="*/ 1246294 h 1612830"/>
              <a:gd name="connsiteX8" fmla="*/ 8301038 w 8301038"/>
              <a:gd name="connsiteY8" fmla="*/ 1391931 h 1612830"/>
              <a:gd name="connsiteX9" fmla="*/ 7998147 w 8301038"/>
              <a:gd name="connsiteY9" fmla="*/ 1612830 h 1612830"/>
              <a:gd name="connsiteX10" fmla="*/ 7575776 w 8301038"/>
              <a:gd name="connsiteY10" fmla="*/ 1612830 h 1612830"/>
              <a:gd name="connsiteX11" fmla="*/ 6736633 w 8301038"/>
              <a:gd name="connsiteY11" fmla="*/ 1612830 h 1612830"/>
              <a:gd name="connsiteX12" fmla="*/ 4352949 w 8301038"/>
              <a:gd name="connsiteY12" fmla="*/ 1612830 h 1612830"/>
              <a:gd name="connsiteX13" fmla="*/ 4042957 w 8301038"/>
              <a:gd name="connsiteY13" fmla="*/ 1612830 h 1612830"/>
              <a:gd name="connsiteX14" fmla="*/ 3888101 w 8301038"/>
              <a:gd name="connsiteY14" fmla="*/ 1612830 h 1612830"/>
              <a:gd name="connsiteX15" fmla="*/ 2964569 w 8301038"/>
              <a:gd name="connsiteY15" fmla="*/ 1612830 h 1612830"/>
              <a:gd name="connsiteX16" fmla="*/ 0 w 8301038"/>
              <a:gd name="connsiteY16" fmla="*/ 1612830 h 1612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01038" h="1612830">
                <a:moveTo>
                  <a:pt x="0" y="0"/>
                </a:moveTo>
                <a:lnTo>
                  <a:pt x="4042957" y="0"/>
                </a:lnTo>
                <a:lnTo>
                  <a:pt x="4686300" y="0"/>
                </a:lnTo>
                <a:lnTo>
                  <a:pt x="8301038" y="0"/>
                </a:lnTo>
                <a:lnTo>
                  <a:pt x="8301038" y="752694"/>
                </a:lnTo>
                <a:lnTo>
                  <a:pt x="8301038" y="752695"/>
                </a:lnTo>
                <a:lnTo>
                  <a:pt x="8301038" y="898331"/>
                </a:lnTo>
                <a:lnTo>
                  <a:pt x="8301038" y="1246294"/>
                </a:lnTo>
                <a:lnTo>
                  <a:pt x="8301038" y="1391931"/>
                </a:lnTo>
                <a:cubicBezTo>
                  <a:pt x="8301038" y="1514007"/>
                  <a:pt x="8165535" y="1612830"/>
                  <a:pt x="7998147" y="1612830"/>
                </a:cubicBezTo>
                <a:lnTo>
                  <a:pt x="7575776" y="1612830"/>
                </a:lnTo>
                <a:lnTo>
                  <a:pt x="6736633" y="1612830"/>
                </a:lnTo>
                <a:lnTo>
                  <a:pt x="4352949" y="1612830"/>
                </a:lnTo>
                <a:lnTo>
                  <a:pt x="4042957" y="1612830"/>
                </a:lnTo>
                <a:lnTo>
                  <a:pt x="3888101" y="1612830"/>
                </a:lnTo>
                <a:lnTo>
                  <a:pt x="2964569" y="1612830"/>
                </a:lnTo>
                <a:lnTo>
                  <a:pt x="0" y="1612830"/>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29" name="Straight Connector 28">
            <a:extLst>
              <a:ext uri="{FF2B5EF4-FFF2-40B4-BE49-F238E27FC236}">
                <a16:creationId xmlns:a16="http://schemas.microsoft.com/office/drawing/2014/main" id="{0E37B157-C3C6-09BA-3A94-501DFE2CE9B7}"/>
              </a:ext>
            </a:extLst>
          </p:cNvPr>
          <p:cNvCxnSpPr>
            <a:cxnSpLocks/>
          </p:cNvCxnSpPr>
          <p:nvPr/>
        </p:nvCxnSpPr>
        <p:spPr>
          <a:xfrm flipH="1">
            <a:off x="0" y="1191320"/>
            <a:ext cx="10008525" cy="1"/>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CFC07DBB-3A68-72B9-354E-7304162C8D77}"/>
              </a:ext>
            </a:extLst>
          </p:cNvPr>
          <p:cNvGrpSpPr/>
          <p:nvPr/>
        </p:nvGrpSpPr>
        <p:grpSpPr>
          <a:xfrm>
            <a:off x="10555044" y="415067"/>
            <a:ext cx="1060694" cy="1061397"/>
            <a:chOff x="5614841" y="786428"/>
            <a:chExt cx="901130" cy="901727"/>
          </a:xfrm>
          <a:solidFill>
            <a:srgbClr val="296B5F"/>
          </a:solidFill>
        </p:grpSpPr>
        <p:grpSp>
          <p:nvGrpSpPr>
            <p:cNvPr id="8" name="Graphic 2">
              <a:extLst>
                <a:ext uri="{FF2B5EF4-FFF2-40B4-BE49-F238E27FC236}">
                  <a16:creationId xmlns:a16="http://schemas.microsoft.com/office/drawing/2014/main" id="{20265B31-0D28-C91C-77F7-0BC2D452FA3E}"/>
                </a:ext>
              </a:extLst>
            </p:cNvPr>
            <p:cNvGrpSpPr/>
            <p:nvPr/>
          </p:nvGrpSpPr>
          <p:grpSpPr>
            <a:xfrm>
              <a:off x="5715019" y="1058540"/>
              <a:ext cx="543506" cy="445337"/>
              <a:chOff x="5715019" y="1058540"/>
              <a:chExt cx="543506" cy="445337"/>
            </a:xfrm>
            <a:grpFill/>
          </p:grpSpPr>
          <p:sp>
            <p:nvSpPr>
              <p:cNvPr id="10" name="Freeform 9">
                <a:extLst>
                  <a:ext uri="{FF2B5EF4-FFF2-40B4-BE49-F238E27FC236}">
                    <a16:creationId xmlns:a16="http://schemas.microsoft.com/office/drawing/2014/main" id="{D4ACEE44-BF6B-5AEE-EF57-643BBBEFD4FA}"/>
                  </a:ext>
                </a:extLst>
              </p:cNvPr>
              <p:cNvSpPr/>
              <p:nvPr/>
            </p:nvSpPr>
            <p:spPr>
              <a:xfrm>
                <a:off x="5715019" y="1219331"/>
                <a:ext cx="104422" cy="284546"/>
              </a:xfrm>
              <a:custGeom>
                <a:avLst/>
                <a:gdLst>
                  <a:gd name="connsiteX0" fmla="*/ 22290 w 104422"/>
                  <a:gd name="connsiteY0" fmla="*/ 21680 h 284546"/>
                  <a:gd name="connsiteX1" fmla="*/ 51196 w 104422"/>
                  <a:gd name="connsiteY1" fmla="*/ 65942 h 284546"/>
                  <a:gd name="connsiteX2" fmla="*/ 77393 w 104422"/>
                  <a:gd name="connsiteY2" fmla="*/ 77685 h 284546"/>
                  <a:gd name="connsiteX3" fmla="*/ 103589 w 104422"/>
                  <a:gd name="connsiteY3" fmla="*/ 99365 h 284546"/>
                  <a:gd name="connsiteX4" fmla="*/ 86426 w 104422"/>
                  <a:gd name="connsiteY4" fmla="*/ 140918 h 284546"/>
                  <a:gd name="connsiteX5" fmla="*/ 71973 w 104422"/>
                  <a:gd name="connsiteY5" fmla="*/ 214087 h 284546"/>
                  <a:gd name="connsiteX6" fmla="*/ 91846 w 104422"/>
                  <a:gd name="connsiteY6" fmla="*/ 284546 h 284546"/>
                  <a:gd name="connsiteX7" fmla="*/ 10547 w 104422"/>
                  <a:gd name="connsiteY7" fmla="*/ 0 h 284546"/>
                  <a:gd name="connsiteX8" fmla="*/ 22290 w 104422"/>
                  <a:gd name="connsiteY8" fmla="*/ 21680 h 28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22" h="284546">
                    <a:moveTo>
                      <a:pt x="22290" y="21680"/>
                    </a:moveTo>
                    <a:cubicBezTo>
                      <a:pt x="32227" y="40649"/>
                      <a:pt x="41260" y="57813"/>
                      <a:pt x="51196" y="65942"/>
                    </a:cubicBezTo>
                    <a:cubicBezTo>
                      <a:pt x="58423" y="71363"/>
                      <a:pt x="67456" y="74976"/>
                      <a:pt x="77393" y="77685"/>
                    </a:cubicBezTo>
                    <a:cubicBezTo>
                      <a:pt x="103589" y="85816"/>
                      <a:pt x="106299" y="89429"/>
                      <a:pt x="103589" y="99365"/>
                    </a:cubicBezTo>
                    <a:cubicBezTo>
                      <a:pt x="100879" y="112012"/>
                      <a:pt x="93652" y="126465"/>
                      <a:pt x="86426" y="140918"/>
                    </a:cubicBezTo>
                    <a:cubicBezTo>
                      <a:pt x="72876" y="168921"/>
                      <a:pt x="60229" y="195117"/>
                      <a:pt x="71973" y="214087"/>
                    </a:cubicBezTo>
                    <a:cubicBezTo>
                      <a:pt x="89136" y="241187"/>
                      <a:pt x="91846" y="267383"/>
                      <a:pt x="91846" y="284546"/>
                    </a:cubicBezTo>
                    <a:cubicBezTo>
                      <a:pt x="13257" y="214087"/>
                      <a:pt x="-18359" y="102075"/>
                      <a:pt x="10547" y="0"/>
                    </a:cubicBezTo>
                    <a:cubicBezTo>
                      <a:pt x="15063" y="7226"/>
                      <a:pt x="18677" y="14453"/>
                      <a:pt x="22290" y="21680"/>
                    </a:cubicBezTo>
                    <a:close/>
                  </a:path>
                </a:pathLst>
              </a:custGeom>
              <a:solidFill>
                <a:srgbClr val="E8A116"/>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EE1F5324-77DE-B51E-9AB3-BE5A658FBB84}"/>
                  </a:ext>
                </a:extLst>
              </p:cNvPr>
              <p:cNvSpPr/>
              <p:nvPr/>
            </p:nvSpPr>
            <p:spPr>
              <a:xfrm>
                <a:off x="5906636" y="1058540"/>
                <a:ext cx="351889" cy="398614"/>
              </a:xfrm>
              <a:custGeom>
                <a:avLst/>
                <a:gdLst>
                  <a:gd name="connsiteX0" fmla="*/ 351889 w 351889"/>
                  <a:gd name="connsiteY0" fmla="*/ 151758 h 398614"/>
                  <a:gd name="connsiteX1" fmla="*/ 269687 w 351889"/>
                  <a:gd name="connsiteY1" fmla="*/ 221314 h 398614"/>
                  <a:gd name="connsiteX2" fmla="*/ 267880 w 351889"/>
                  <a:gd name="connsiteY2" fmla="*/ 314356 h 398614"/>
                  <a:gd name="connsiteX3" fmla="*/ 208261 w 351889"/>
                  <a:gd name="connsiteY3" fmla="*/ 394752 h 398614"/>
                  <a:gd name="connsiteX4" fmla="*/ 180258 w 351889"/>
                  <a:gd name="connsiteY4" fmla="*/ 392945 h 398614"/>
                  <a:gd name="connsiteX5" fmla="*/ 170322 w 351889"/>
                  <a:gd name="connsiteY5" fmla="*/ 304419 h 398614"/>
                  <a:gd name="connsiteX6" fmla="*/ 152255 w 351889"/>
                  <a:gd name="connsiteY6" fmla="*/ 202344 h 398614"/>
                  <a:gd name="connsiteX7" fmla="*/ 126962 w 351889"/>
                  <a:gd name="connsiteY7" fmla="*/ 195117 h 398614"/>
                  <a:gd name="connsiteX8" fmla="*/ 101669 w 351889"/>
                  <a:gd name="connsiteY8" fmla="*/ 198731 h 398614"/>
                  <a:gd name="connsiteX9" fmla="*/ 6820 w 351889"/>
                  <a:gd name="connsiteY9" fmla="*/ 177051 h 398614"/>
                  <a:gd name="connsiteX10" fmla="*/ 56503 w 351889"/>
                  <a:gd name="connsiteY10" fmla="*/ 71362 h 398614"/>
                  <a:gd name="connsiteX11" fmla="*/ 70053 w 351889"/>
                  <a:gd name="connsiteY11" fmla="*/ 61426 h 398614"/>
                  <a:gd name="connsiteX12" fmla="*/ 228134 w 351889"/>
                  <a:gd name="connsiteY12" fmla="*/ 0 h 398614"/>
                  <a:gd name="connsiteX13" fmla="*/ 351889 w 351889"/>
                  <a:gd name="connsiteY13" fmla="*/ 151758 h 39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889" h="398614">
                    <a:moveTo>
                      <a:pt x="351889" y="151758"/>
                    </a:moveTo>
                    <a:cubicBezTo>
                      <a:pt x="304013" y="177051"/>
                      <a:pt x="281430" y="196924"/>
                      <a:pt x="269687" y="221314"/>
                    </a:cubicBezTo>
                    <a:cubicBezTo>
                      <a:pt x="257944" y="247510"/>
                      <a:pt x="262460" y="275513"/>
                      <a:pt x="267880" y="314356"/>
                    </a:cubicBezTo>
                    <a:cubicBezTo>
                      <a:pt x="271494" y="336939"/>
                      <a:pt x="244394" y="379395"/>
                      <a:pt x="208261" y="394752"/>
                    </a:cubicBezTo>
                    <a:cubicBezTo>
                      <a:pt x="194711" y="400171"/>
                      <a:pt x="185678" y="400171"/>
                      <a:pt x="180258" y="392945"/>
                    </a:cubicBezTo>
                    <a:cubicBezTo>
                      <a:pt x="169418" y="379395"/>
                      <a:pt x="170322" y="337842"/>
                      <a:pt x="170322" y="304419"/>
                    </a:cubicBezTo>
                    <a:cubicBezTo>
                      <a:pt x="170322" y="258350"/>
                      <a:pt x="171225" y="218604"/>
                      <a:pt x="152255" y="202344"/>
                    </a:cubicBezTo>
                    <a:cubicBezTo>
                      <a:pt x="145028" y="196021"/>
                      <a:pt x="136899" y="193310"/>
                      <a:pt x="126962" y="195117"/>
                    </a:cubicBezTo>
                    <a:cubicBezTo>
                      <a:pt x="118832" y="196021"/>
                      <a:pt x="109799" y="197827"/>
                      <a:pt x="101669" y="198731"/>
                    </a:cubicBezTo>
                    <a:cubicBezTo>
                      <a:pt x="52890" y="206860"/>
                      <a:pt x="22177" y="209571"/>
                      <a:pt x="6820" y="177051"/>
                    </a:cubicBezTo>
                    <a:cubicBezTo>
                      <a:pt x="-18473" y="124658"/>
                      <a:pt x="33017" y="85816"/>
                      <a:pt x="56503" y="71362"/>
                    </a:cubicBezTo>
                    <a:cubicBezTo>
                      <a:pt x="61020" y="68652"/>
                      <a:pt x="65536" y="65039"/>
                      <a:pt x="70053" y="61426"/>
                    </a:cubicBezTo>
                    <a:cubicBezTo>
                      <a:pt x="126962" y="54199"/>
                      <a:pt x="180258" y="30713"/>
                      <a:pt x="228134" y="0"/>
                    </a:cubicBezTo>
                    <a:cubicBezTo>
                      <a:pt x="286850" y="33423"/>
                      <a:pt x="331113" y="87622"/>
                      <a:pt x="351889" y="151758"/>
                    </a:cubicBezTo>
                    <a:close/>
                  </a:path>
                </a:pathLst>
              </a:custGeom>
              <a:solidFill>
                <a:srgbClr val="E8A116"/>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9" name="Freeform 8">
              <a:extLst>
                <a:ext uri="{FF2B5EF4-FFF2-40B4-BE49-F238E27FC236}">
                  <a16:creationId xmlns:a16="http://schemas.microsoft.com/office/drawing/2014/main" id="{E14FD4B5-1CB9-1761-78A9-76DEF404F997}"/>
                </a:ext>
              </a:extLst>
            </p:cNvPr>
            <p:cNvSpPr/>
            <p:nvPr/>
          </p:nvSpPr>
          <p:spPr>
            <a:xfrm>
              <a:off x="5614841" y="786428"/>
              <a:ext cx="901130" cy="901727"/>
            </a:xfrm>
            <a:custGeom>
              <a:avLst/>
              <a:gdLst>
                <a:gd name="connsiteX0" fmla="*/ 887581 w 901130"/>
                <a:gd name="connsiteY0" fmla="*/ 104998 h 901727"/>
                <a:gd name="connsiteX1" fmla="*/ 855965 w 901130"/>
                <a:gd name="connsiteY1" fmla="*/ 33635 h 901727"/>
                <a:gd name="connsiteX2" fmla="*/ 841512 w 901130"/>
                <a:gd name="connsiteY2" fmla="*/ 27312 h 901727"/>
                <a:gd name="connsiteX3" fmla="*/ 768343 w 901130"/>
                <a:gd name="connsiteY3" fmla="*/ 54412 h 901727"/>
                <a:gd name="connsiteX4" fmla="*/ 663558 w 901130"/>
                <a:gd name="connsiteY4" fmla="*/ 154681 h 901727"/>
                <a:gd name="connsiteX5" fmla="*/ 657234 w 901130"/>
                <a:gd name="connsiteY5" fmla="*/ 272112 h 901727"/>
                <a:gd name="connsiteX6" fmla="*/ 586775 w 901130"/>
                <a:gd name="connsiteY6" fmla="*/ 210687 h 901727"/>
                <a:gd name="connsiteX7" fmla="*/ 525350 w 901130"/>
                <a:gd name="connsiteY7" fmla="*/ 116741 h 901727"/>
                <a:gd name="connsiteX8" fmla="*/ 504573 w 901130"/>
                <a:gd name="connsiteY8" fmla="*/ 133001 h 901727"/>
                <a:gd name="connsiteX9" fmla="*/ 553352 w 901130"/>
                <a:gd name="connsiteY9" fmla="*/ 204363 h 901727"/>
                <a:gd name="connsiteX10" fmla="*/ 433211 w 901130"/>
                <a:gd name="connsiteY10" fmla="*/ 180877 h 901727"/>
                <a:gd name="connsiteX11" fmla="*/ 319392 w 901130"/>
                <a:gd name="connsiteY11" fmla="*/ 25505 h 901727"/>
                <a:gd name="connsiteX12" fmla="*/ 352815 w 901130"/>
                <a:gd name="connsiteY12" fmla="*/ 29119 h 901727"/>
                <a:gd name="connsiteX13" fmla="*/ 455794 w 901130"/>
                <a:gd name="connsiteY13" fmla="*/ 82415 h 901727"/>
                <a:gd name="connsiteX14" fmla="*/ 472957 w 901130"/>
                <a:gd name="connsiteY14" fmla="*/ 62542 h 901727"/>
                <a:gd name="connsiteX15" fmla="*/ 358235 w 901130"/>
                <a:gd name="connsiteY15" fmla="*/ 3826 h 901727"/>
                <a:gd name="connsiteX16" fmla="*/ 154084 w 901130"/>
                <a:gd name="connsiteY16" fmla="*/ 48992 h 901727"/>
                <a:gd name="connsiteX17" fmla="*/ 61945 w 901130"/>
                <a:gd name="connsiteY17" fmla="*/ 114934 h 901727"/>
                <a:gd name="connsiteX18" fmla="*/ 60139 w 901130"/>
                <a:gd name="connsiteY18" fmla="*/ 133001 h 901727"/>
                <a:gd name="connsiteX19" fmla="*/ 119758 w 901130"/>
                <a:gd name="connsiteY19" fmla="*/ 226043 h 901727"/>
                <a:gd name="connsiteX20" fmla="*/ 182087 w 901130"/>
                <a:gd name="connsiteY20" fmla="*/ 290179 h 901727"/>
                <a:gd name="connsiteX21" fmla="*/ 164021 w 901130"/>
                <a:gd name="connsiteY21" fmla="*/ 306438 h 901727"/>
                <a:gd name="connsiteX22" fmla="*/ 93562 w 901130"/>
                <a:gd name="connsiteY22" fmla="*/ 411224 h 901727"/>
                <a:gd name="connsiteX23" fmla="*/ 71882 w 901130"/>
                <a:gd name="connsiteY23" fmla="*/ 521429 h 901727"/>
                <a:gd name="connsiteX24" fmla="*/ 124275 w 901130"/>
                <a:gd name="connsiteY24" fmla="*/ 695770 h 901727"/>
                <a:gd name="connsiteX25" fmla="*/ 262483 w 901130"/>
                <a:gd name="connsiteY25" fmla="*/ 807782 h 901727"/>
                <a:gd name="connsiteX26" fmla="*/ 272419 w 901130"/>
                <a:gd name="connsiteY26" fmla="*/ 783392 h 901727"/>
                <a:gd name="connsiteX27" fmla="*/ 215510 w 901130"/>
                <a:gd name="connsiteY27" fmla="*/ 751776 h 901727"/>
                <a:gd name="connsiteX28" fmla="*/ 192927 w 901130"/>
                <a:gd name="connsiteY28" fmla="*/ 647894 h 901727"/>
                <a:gd name="connsiteX29" fmla="*/ 208284 w 901130"/>
                <a:gd name="connsiteY29" fmla="*/ 600921 h 901727"/>
                <a:gd name="connsiteX30" fmla="*/ 227253 w 901130"/>
                <a:gd name="connsiteY30" fmla="*/ 553949 h 901727"/>
                <a:gd name="connsiteX31" fmla="*/ 214607 w 901130"/>
                <a:gd name="connsiteY31" fmla="*/ 514202 h 901727"/>
                <a:gd name="connsiteX32" fmla="*/ 182990 w 901130"/>
                <a:gd name="connsiteY32" fmla="*/ 500653 h 901727"/>
                <a:gd name="connsiteX33" fmla="*/ 165827 w 901130"/>
                <a:gd name="connsiteY33" fmla="*/ 494329 h 901727"/>
                <a:gd name="connsiteX34" fmla="*/ 143244 w 901130"/>
                <a:gd name="connsiteY34" fmla="*/ 458196 h 901727"/>
                <a:gd name="connsiteX35" fmla="*/ 118855 w 901130"/>
                <a:gd name="connsiteY35" fmla="*/ 418451 h 901727"/>
                <a:gd name="connsiteX36" fmla="*/ 201960 w 901130"/>
                <a:gd name="connsiteY36" fmla="*/ 308245 h 901727"/>
                <a:gd name="connsiteX37" fmla="*/ 313069 w 901130"/>
                <a:gd name="connsiteY37" fmla="*/ 349798 h 901727"/>
                <a:gd name="connsiteX38" fmla="*/ 273323 w 901130"/>
                <a:gd name="connsiteY38" fmla="*/ 476263 h 901727"/>
                <a:gd name="connsiteX39" fmla="*/ 396174 w 901130"/>
                <a:gd name="connsiteY39" fmla="*/ 512396 h 901727"/>
                <a:gd name="connsiteX40" fmla="*/ 420564 w 901130"/>
                <a:gd name="connsiteY40" fmla="*/ 508783 h 901727"/>
                <a:gd name="connsiteX41" fmla="*/ 425081 w 901130"/>
                <a:gd name="connsiteY41" fmla="*/ 509686 h 901727"/>
                <a:gd name="connsiteX42" fmla="*/ 435017 w 901130"/>
                <a:gd name="connsiteY42" fmla="*/ 591888 h 901727"/>
                <a:gd name="connsiteX43" fmla="*/ 450374 w 901130"/>
                <a:gd name="connsiteY43" fmla="*/ 696673 h 901727"/>
                <a:gd name="connsiteX44" fmla="*/ 483797 w 901130"/>
                <a:gd name="connsiteY44" fmla="*/ 712933 h 901727"/>
                <a:gd name="connsiteX45" fmla="*/ 509993 w 901130"/>
                <a:gd name="connsiteY45" fmla="*/ 706610 h 901727"/>
                <a:gd name="connsiteX46" fmla="*/ 584968 w 901130"/>
                <a:gd name="connsiteY46" fmla="*/ 597308 h 901727"/>
                <a:gd name="connsiteX47" fmla="*/ 584065 w 901130"/>
                <a:gd name="connsiteY47" fmla="*/ 519622 h 901727"/>
                <a:gd name="connsiteX48" fmla="*/ 649104 w 901130"/>
                <a:gd name="connsiteY48" fmla="*/ 465423 h 901727"/>
                <a:gd name="connsiteX49" fmla="*/ 655428 w 901130"/>
                <a:gd name="connsiteY49" fmla="*/ 528655 h 901727"/>
                <a:gd name="connsiteX50" fmla="*/ 571419 w 901130"/>
                <a:gd name="connsiteY50" fmla="*/ 724676 h 901727"/>
                <a:gd name="connsiteX51" fmla="*/ 345588 w 901130"/>
                <a:gd name="connsiteY51" fmla="*/ 802362 h 901727"/>
                <a:gd name="connsiteX52" fmla="*/ 342878 w 901130"/>
                <a:gd name="connsiteY52" fmla="*/ 828558 h 901727"/>
                <a:gd name="connsiteX53" fmla="*/ 589485 w 901130"/>
                <a:gd name="connsiteY53" fmla="*/ 743646 h 901727"/>
                <a:gd name="connsiteX54" fmla="*/ 681624 w 901130"/>
                <a:gd name="connsiteY54" fmla="*/ 528655 h 901727"/>
                <a:gd name="connsiteX55" fmla="*/ 543416 w 901130"/>
                <a:gd name="connsiteY55" fmla="*/ 269402 h 901727"/>
                <a:gd name="connsiteX56" fmla="*/ 581355 w 901130"/>
                <a:gd name="connsiteY56" fmla="*/ 239592 h 901727"/>
                <a:gd name="connsiteX57" fmla="*/ 661751 w 901130"/>
                <a:gd name="connsiteY57" fmla="*/ 320891 h 901727"/>
                <a:gd name="connsiteX58" fmla="*/ 722273 w 901130"/>
                <a:gd name="connsiteY58" fmla="*/ 581951 h 901727"/>
                <a:gd name="connsiteX59" fmla="*/ 319392 w 901130"/>
                <a:gd name="connsiteY59" fmla="*/ 870111 h 901727"/>
                <a:gd name="connsiteX60" fmla="*/ 91755 w 901130"/>
                <a:gd name="connsiteY60" fmla="*/ 728290 h 901727"/>
                <a:gd name="connsiteX61" fmla="*/ 31233 w 901130"/>
                <a:gd name="connsiteY61" fmla="*/ 467230 h 901727"/>
                <a:gd name="connsiteX62" fmla="*/ 5036 w 901130"/>
                <a:gd name="connsiteY62" fmla="*/ 462713 h 901727"/>
                <a:gd name="connsiteX63" fmla="*/ 70075 w 901130"/>
                <a:gd name="connsiteY63" fmla="*/ 743646 h 901727"/>
                <a:gd name="connsiteX64" fmla="*/ 314875 w 901130"/>
                <a:gd name="connsiteY64" fmla="*/ 896307 h 901727"/>
                <a:gd name="connsiteX65" fmla="*/ 377205 w 901130"/>
                <a:gd name="connsiteY65" fmla="*/ 901728 h 901727"/>
                <a:gd name="connsiteX66" fmla="*/ 595808 w 901130"/>
                <a:gd name="connsiteY66" fmla="*/ 831268 h 901727"/>
                <a:gd name="connsiteX67" fmla="*/ 748470 w 901130"/>
                <a:gd name="connsiteY67" fmla="*/ 586468 h 901727"/>
                <a:gd name="connsiteX68" fmla="*/ 722273 w 901130"/>
                <a:gd name="connsiteY68" fmla="*/ 375091 h 901727"/>
                <a:gd name="connsiteX69" fmla="*/ 782796 w 901130"/>
                <a:gd name="connsiteY69" fmla="*/ 350701 h 901727"/>
                <a:gd name="connsiteX70" fmla="*/ 887581 w 901130"/>
                <a:gd name="connsiteY70" fmla="*/ 250432 h 901727"/>
                <a:gd name="connsiteX71" fmla="*/ 887581 w 901130"/>
                <a:gd name="connsiteY71" fmla="*/ 104998 h 901727"/>
                <a:gd name="connsiteX72" fmla="*/ 121565 w 901130"/>
                <a:gd name="connsiteY72" fmla="*/ 467230 h 901727"/>
                <a:gd name="connsiteX73" fmla="*/ 150471 w 901130"/>
                <a:gd name="connsiteY73" fmla="*/ 511493 h 901727"/>
                <a:gd name="connsiteX74" fmla="*/ 176667 w 901130"/>
                <a:gd name="connsiteY74" fmla="*/ 523236 h 901727"/>
                <a:gd name="connsiteX75" fmla="*/ 202864 w 901130"/>
                <a:gd name="connsiteY75" fmla="*/ 544916 h 901727"/>
                <a:gd name="connsiteX76" fmla="*/ 185701 w 901130"/>
                <a:gd name="connsiteY76" fmla="*/ 586468 h 901727"/>
                <a:gd name="connsiteX77" fmla="*/ 171247 w 901130"/>
                <a:gd name="connsiteY77" fmla="*/ 659637 h 901727"/>
                <a:gd name="connsiteX78" fmla="*/ 191121 w 901130"/>
                <a:gd name="connsiteY78" fmla="*/ 730096 h 901727"/>
                <a:gd name="connsiteX79" fmla="*/ 109822 w 901130"/>
                <a:gd name="connsiteY79" fmla="*/ 445550 h 901727"/>
                <a:gd name="connsiteX80" fmla="*/ 121565 w 901130"/>
                <a:gd name="connsiteY80" fmla="*/ 467230 h 901727"/>
                <a:gd name="connsiteX81" fmla="*/ 760213 w 901130"/>
                <a:gd name="connsiteY81" fmla="*/ 207976 h 901727"/>
                <a:gd name="connsiteX82" fmla="*/ 722273 w 901130"/>
                <a:gd name="connsiteY82" fmla="*/ 116741 h 901727"/>
                <a:gd name="connsiteX83" fmla="*/ 780086 w 901130"/>
                <a:gd name="connsiteY83" fmla="*/ 77898 h 901727"/>
                <a:gd name="connsiteX84" fmla="*/ 821639 w 901130"/>
                <a:gd name="connsiteY84" fmla="*/ 60735 h 901727"/>
                <a:gd name="connsiteX85" fmla="*/ 760213 w 901130"/>
                <a:gd name="connsiteY85" fmla="*/ 207976 h 901727"/>
                <a:gd name="connsiteX86" fmla="*/ 846932 w 901130"/>
                <a:gd name="connsiteY86" fmla="*/ 70671 h 901727"/>
                <a:gd name="connsiteX87" fmla="*/ 863192 w 901130"/>
                <a:gd name="connsiteY87" fmla="*/ 113127 h 901727"/>
                <a:gd name="connsiteX88" fmla="*/ 874935 w 901130"/>
                <a:gd name="connsiteY88" fmla="*/ 176360 h 901727"/>
                <a:gd name="connsiteX89" fmla="*/ 787313 w 901130"/>
                <a:gd name="connsiteY89" fmla="*/ 212493 h 901727"/>
                <a:gd name="connsiteX90" fmla="*/ 846932 w 901130"/>
                <a:gd name="connsiteY90" fmla="*/ 70671 h 901727"/>
                <a:gd name="connsiteX91" fmla="*/ 688850 w 901130"/>
                <a:gd name="connsiteY91" fmla="*/ 164617 h 901727"/>
                <a:gd name="connsiteX92" fmla="*/ 703304 w 901130"/>
                <a:gd name="connsiteY92" fmla="*/ 139324 h 901727"/>
                <a:gd name="connsiteX93" fmla="*/ 745760 w 901130"/>
                <a:gd name="connsiteY93" fmla="*/ 243206 h 901727"/>
                <a:gd name="connsiteX94" fmla="*/ 707820 w 901130"/>
                <a:gd name="connsiteY94" fmla="*/ 334441 h 901727"/>
                <a:gd name="connsiteX95" fmla="*/ 690657 w 901130"/>
                <a:gd name="connsiteY95" fmla="*/ 291082 h 901727"/>
                <a:gd name="connsiteX96" fmla="*/ 688850 w 901130"/>
                <a:gd name="connsiteY96" fmla="*/ 164617 h 901727"/>
                <a:gd name="connsiteX97" fmla="*/ 772860 w 901130"/>
                <a:gd name="connsiteY97" fmla="*/ 325408 h 901727"/>
                <a:gd name="connsiteX98" fmla="*/ 732210 w 901130"/>
                <a:gd name="connsiteY98" fmla="*/ 342571 h 901727"/>
                <a:gd name="connsiteX99" fmla="*/ 771956 w 901130"/>
                <a:gd name="connsiteY99" fmla="*/ 247723 h 901727"/>
                <a:gd name="connsiteX100" fmla="*/ 873128 w 901130"/>
                <a:gd name="connsiteY100" fmla="*/ 206170 h 901727"/>
                <a:gd name="connsiteX101" fmla="*/ 864095 w 901130"/>
                <a:gd name="connsiteY101" fmla="*/ 239592 h 901727"/>
                <a:gd name="connsiteX102" fmla="*/ 772860 w 901130"/>
                <a:gd name="connsiteY102" fmla="*/ 325408 h 901727"/>
                <a:gd name="connsiteX103" fmla="*/ 297712 w 901130"/>
                <a:gd name="connsiteY103" fmla="*/ 318182 h 901727"/>
                <a:gd name="connsiteX104" fmla="*/ 284163 w 901130"/>
                <a:gd name="connsiteY104" fmla="*/ 314569 h 901727"/>
                <a:gd name="connsiteX105" fmla="*/ 430501 w 901130"/>
                <a:gd name="connsiteY105" fmla="*/ 207073 h 901727"/>
                <a:gd name="connsiteX106" fmla="*/ 550642 w 901130"/>
                <a:gd name="connsiteY106" fmla="*/ 230559 h 901727"/>
                <a:gd name="connsiteX107" fmla="*/ 297712 w 901130"/>
                <a:gd name="connsiteY107" fmla="*/ 318182 h 901727"/>
                <a:gd name="connsiteX108" fmla="*/ 164021 w 901130"/>
                <a:gd name="connsiteY108" fmla="*/ 235979 h 901727"/>
                <a:gd name="connsiteX109" fmla="*/ 97175 w 901130"/>
                <a:gd name="connsiteY109" fmla="*/ 142937 h 901727"/>
                <a:gd name="connsiteX110" fmla="*/ 249836 w 901130"/>
                <a:gd name="connsiteY110" fmla="*/ 172747 h 901727"/>
                <a:gd name="connsiteX111" fmla="*/ 164021 w 901130"/>
                <a:gd name="connsiteY111" fmla="*/ 235979 h 901727"/>
                <a:gd name="connsiteX112" fmla="*/ 191121 w 901130"/>
                <a:gd name="connsiteY112" fmla="*/ 59832 h 901727"/>
                <a:gd name="connsiteX113" fmla="*/ 255256 w 901130"/>
                <a:gd name="connsiteY113" fmla="*/ 147454 h 901727"/>
                <a:gd name="connsiteX114" fmla="*/ 100788 w 901130"/>
                <a:gd name="connsiteY114" fmla="*/ 117644 h 901727"/>
                <a:gd name="connsiteX115" fmla="*/ 191121 w 901130"/>
                <a:gd name="connsiteY115" fmla="*/ 59832 h 901727"/>
                <a:gd name="connsiteX116" fmla="*/ 293196 w 901130"/>
                <a:gd name="connsiteY116" fmla="*/ 154681 h 901727"/>
                <a:gd name="connsiteX117" fmla="*/ 215510 w 901130"/>
                <a:gd name="connsiteY117" fmla="*/ 48992 h 901727"/>
                <a:gd name="connsiteX118" fmla="*/ 289583 w 901130"/>
                <a:gd name="connsiteY118" fmla="*/ 28216 h 901727"/>
                <a:gd name="connsiteX119" fmla="*/ 397078 w 901130"/>
                <a:gd name="connsiteY119" fmla="*/ 174554 h 901727"/>
                <a:gd name="connsiteX120" fmla="*/ 293196 w 901130"/>
                <a:gd name="connsiteY120" fmla="*/ 154681 h 901727"/>
                <a:gd name="connsiteX121" fmla="*/ 285066 w 901130"/>
                <a:gd name="connsiteY121" fmla="*/ 179973 h 901727"/>
                <a:gd name="connsiteX122" fmla="*/ 394368 w 901130"/>
                <a:gd name="connsiteY122" fmla="*/ 201653 h 901727"/>
                <a:gd name="connsiteX123" fmla="*/ 253450 w 901130"/>
                <a:gd name="connsiteY123" fmla="*/ 304632 h 901727"/>
                <a:gd name="connsiteX124" fmla="*/ 182087 w 901130"/>
                <a:gd name="connsiteY124" fmla="*/ 254949 h 901727"/>
                <a:gd name="connsiteX125" fmla="*/ 285066 w 901130"/>
                <a:gd name="connsiteY125" fmla="*/ 179973 h 901727"/>
                <a:gd name="connsiteX126" fmla="*/ 642781 w 901130"/>
                <a:gd name="connsiteY126" fmla="*/ 437420 h 901727"/>
                <a:gd name="connsiteX127" fmla="*/ 560579 w 901130"/>
                <a:gd name="connsiteY127" fmla="*/ 506976 h 901727"/>
                <a:gd name="connsiteX128" fmla="*/ 558772 w 901130"/>
                <a:gd name="connsiteY128" fmla="*/ 600018 h 901727"/>
                <a:gd name="connsiteX129" fmla="*/ 499153 w 901130"/>
                <a:gd name="connsiteY129" fmla="*/ 680414 h 901727"/>
                <a:gd name="connsiteX130" fmla="*/ 471150 w 901130"/>
                <a:gd name="connsiteY130" fmla="*/ 678607 h 901727"/>
                <a:gd name="connsiteX131" fmla="*/ 461214 w 901130"/>
                <a:gd name="connsiteY131" fmla="*/ 590082 h 901727"/>
                <a:gd name="connsiteX132" fmla="*/ 443147 w 901130"/>
                <a:gd name="connsiteY132" fmla="*/ 488006 h 901727"/>
                <a:gd name="connsiteX133" fmla="*/ 417854 w 901130"/>
                <a:gd name="connsiteY133" fmla="*/ 480779 h 901727"/>
                <a:gd name="connsiteX134" fmla="*/ 392561 w 901130"/>
                <a:gd name="connsiteY134" fmla="*/ 484393 h 901727"/>
                <a:gd name="connsiteX135" fmla="*/ 297712 w 901130"/>
                <a:gd name="connsiteY135" fmla="*/ 462713 h 901727"/>
                <a:gd name="connsiteX136" fmla="*/ 347395 w 901130"/>
                <a:gd name="connsiteY136" fmla="*/ 357024 h 901727"/>
                <a:gd name="connsiteX137" fmla="*/ 360945 w 901130"/>
                <a:gd name="connsiteY137" fmla="*/ 347088 h 901727"/>
                <a:gd name="connsiteX138" fmla="*/ 519026 w 901130"/>
                <a:gd name="connsiteY138" fmla="*/ 285662 h 901727"/>
                <a:gd name="connsiteX139" fmla="*/ 642781 w 901130"/>
                <a:gd name="connsiteY139" fmla="*/ 437420 h 9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901130" h="901727">
                  <a:moveTo>
                    <a:pt x="887581" y="104998"/>
                  </a:moveTo>
                  <a:cubicBezTo>
                    <a:pt x="874935" y="64348"/>
                    <a:pt x="856868" y="34539"/>
                    <a:pt x="855965" y="33635"/>
                  </a:cubicBezTo>
                  <a:cubicBezTo>
                    <a:pt x="853255" y="29119"/>
                    <a:pt x="846932" y="26409"/>
                    <a:pt x="841512" y="27312"/>
                  </a:cubicBezTo>
                  <a:cubicBezTo>
                    <a:pt x="839705" y="27312"/>
                    <a:pt x="807186" y="35442"/>
                    <a:pt x="768343" y="54412"/>
                  </a:cubicBezTo>
                  <a:cubicBezTo>
                    <a:pt x="716853" y="80608"/>
                    <a:pt x="679817" y="114934"/>
                    <a:pt x="663558" y="154681"/>
                  </a:cubicBezTo>
                  <a:cubicBezTo>
                    <a:pt x="650008" y="187200"/>
                    <a:pt x="647298" y="227849"/>
                    <a:pt x="657234" y="272112"/>
                  </a:cubicBezTo>
                  <a:cubicBezTo>
                    <a:pt x="636458" y="248626"/>
                    <a:pt x="612972" y="227849"/>
                    <a:pt x="586775" y="210687"/>
                  </a:cubicBezTo>
                  <a:cubicBezTo>
                    <a:pt x="578645" y="195330"/>
                    <a:pt x="557869" y="156487"/>
                    <a:pt x="525350" y="116741"/>
                  </a:cubicBezTo>
                  <a:cubicBezTo>
                    <a:pt x="514510" y="103191"/>
                    <a:pt x="493733" y="120354"/>
                    <a:pt x="504573" y="133001"/>
                  </a:cubicBezTo>
                  <a:cubicBezTo>
                    <a:pt x="526253" y="160100"/>
                    <a:pt x="542513" y="186297"/>
                    <a:pt x="553352" y="204363"/>
                  </a:cubicBezTo>
                  <a:lnTo>
                    <a:pt x="433211" y="180877"/>
                  </a:lnTo>
                  <a:lnTo>
                    <a:pt x="319392" y="25505"/>
                  </a:lnTo>
                  <a:cubicBezTo>
                    <a:pt x="330232" y="25505"/>
                    <a:pt x="341975" y="26409"/>
                    <a:pt x="352815" y="29119"/>
                  </a:cubicBezTo>
                  <a:cubicBezTo>
                    <a:pt x="388045" y="36345"/>
                    <a:pt x="422371" y="53508"/>
                    <a:pt x="455794" y="82415"/>
                  </a:cubicBezTo>
                  <a:cubicBezTo>
                    <a:pt x="468440" y="93255"/>
                    <a:pt x="485603" y="73382"/>
                    <a:pt x="472957" y="62542"/>
                  </a:cubicBezTo>
                  <a:cubicBezTo>
                    <a:pt x="435920" y="30925"/>
                    <a:pt x="397078" y="11052"/>
                    <a:pt x="358235" y="3826"/>
                  </a:cubicBezTo>
                  <a:cubicBezTo>
                    <a:pt x="297712" y="-7917"/>
                    <a:pt x="227253" y="7439"/>
                    <a:pt x="154084" y="48992"/>
                  </a:cubicBezTo>
                  <a:cubicBezTo>
                    <a:pt x="99885" y="79705"/>
                    <a:pt x="63752" y="113127"/>
                    <a:pt x="61945" y="114934"/>
                  </a:cubicBezTo>
                  <a:cubicBezTo>
                    <a:pt x="57429" y="119451"/>
                    <a:pt x="56525" y="127581"/>
                    <a:pt x="60139" y="133001"/>
                  </a:cubicBezTo>
                  <a:cubicBezTo>
                    <a:pt x="65559" y="143841"/>
                    <a:pt x="85432" y="183587"/>
                    <a:pt x="119758" y="226043"/>
                  </a:cubicBezTo>
                  <a:cubicBezTo>
                    <a:pt x="139631" y="251336"/>
                    <a:pt x="160407" y="272112"/>
                    <a:pt x="182087" y="290179"/>
                  </a:cubicBezTo>
                  <a:cubicBezTo>
                    <a:pt x="175764" y="295598"/>
                    <a:pt x="170344" y="301019"/>
                    <a:pt x="164021" y="306438"/>
                  </a:cubicBezTo>
                  <a:cubicBezTo>
                    <a:pt x="133308" y="336248"/>
                    <a:pt x="109822" y="372381"/>
                    <a:pt x="93562" y="411224"/>
                  </a:cubicBezTo>
                  <a:cubicBezTo>
                    <a:pt x="80012" y="445550"/>
                    <a:pt x="72785" y="482586"/>
                    <a:pt x="71882" y="521429"/>
                  </a:cubicBezTo>
                  <a:cubicBezTo>
                    <a:pt x="70979" y="583758"/>
                    <a:pt x="89045" y="644281"/>
                    <a:pt x="124275" y="695770"/>
                  </a:cubicBezTo>
                  <a:cubicBezTo>
                    <a:pt x="158601" y="746356"/>
                    <a:pt x="206477" y="785199"/>
                    <a:pt x="262483" y="807782"/>
                  </a:cubicBezTo>
                  <a:cubicBezTo>
                    <a:pt x="277839" y="814105"/>
                    <a:pt x="287776" y="789715"/>
                    <a:pt x="272419" y="783392"/>
                  </a:cubicBezTo>
                  <a:cubicBezTo>
                    <a:pt x="251643" y="775263"/>
                    <a:pt x="232673" y="764423"/>
                    <a:pt x="215510" y="751776"/>
                  </a:cubicBezTo>
                  <a:cubicBezTo>
                    <a:pt x="217317" y="739130"/>
                    <a:pt x="222737" y="693964"/>
                    <a:pt x="192927" y="647894"/>
                  </a:cubicBezTo>
                  <a:cubicBezTo>
                    <a:pt x="188410" y="641570"/>
                    <a:pt x="201057" y="615374"/>
                    <a:pt x="208284" y="600921"/>
                  </a:cubicBezTo>
                  <a:cubicBezTo>
                    <a:pt x="216413" y="585565"/>
                    <a:pt x="223640" y="569305"/>
                    <a:pt x="227253" y="553949"/>
                  </a:cubicBezTo>
                  <a:cubicBezTo>
                    <a:pt x="230867" y="537689"/>
                    <a:pt x="226350" y="524139"/>
                    <a:pt x="214607" y="514202"/>
                  </a:cubicBezTo>
                  <a:cubicBezTo>
                    <a:pt x="205573" y="506976"/>
                    <a:pt x="193830" y="503362"/>
                    <a:pt x="182990" y="500653"/>
                  </a:cubicBezTo>
                  <a:cubicBezTo>
                    <a:pt x="175764" y="498846"/>
                    <a:pt x="168538" y="496136"/>
                    <a:pt x="165827" y="494329"/>
                  </a:cubicBezTo>
                  <a:cubicBezTo>
                    <a:pt x="160407" y="489813"/>
                    <a:pt x="150471" y="471746"/>
                    <a:pt x="143244" y="458196"/>
                  </a:cubicBezTo>
                  <a:cubicBezTo>
                    <a:pt x="135114" y="442840"/>
                    <a:pt x="126985" y="427484"/>
                    <a:pt x="118855" y="418451"/>
                  </a:cubicBezTo>
                  <a:cubicBezTo>
                    <a:pt x="136921" y="375994"/>
                    <a:pt x="165827" y="338055"/>
                    <a:pt x="201960" y="308245"/>
                  </a:cubicBezTo>
                  <a:cubicBezTo>
                    <a:pt x="235383" y="330828"/>
                    <a:pt x="273323" y="346185"/>
                    <a:pt x="313069" y="349798"/>
                  </a:cubicBezTo>
                  <a:cubicBezTo>
                    <a:pt x="266096" y="385931"/>
                    <a:pt x="251643" y="432000"/>
                    <a:pt x="273323" y="476263"/>
                  </a:cubicBezTo>
                  <a:cubicBezTo>
                    <a:pt x="298616" y="527752"/>
                    <a:pt x="350105" y="519622"/>
                    <a:pt x="396174" y="512396"/>
                  </a:cubicBezTo>
                  <a:cubicBezTo>
                    <a:pt x="404304" y="511493"/>
                    <a:pt x="412434" y="509686"/>
                    <a:pt x="420564" y="508783"/>
                  </a:cubicBezTo>
                  <a:cubicBezTo>
                    <a:pt x="423274" y="508783"/>
                    <a:pt x="424177" y="508783"/>
                    <a:pt x="425081" y="509686"/>
                  </a:cubicBezTo>
                  <a:cubicBezTo>
                    <a:pt x="435017" y="518719"/>
                    <a:pt x="435017" y="561175"/>
                    <a:pt x="435017" y="591888"/>
                  </a:cubicBezTo>
                  <a:cubicBezTo>
                    <a:pt x="435017" y="635248"/>
                    <a:pt x="434114" y="675897"/>
                    <a:pt x="450374" y="696673"/>
                  </a:cubicBezTo>
                  <a:cubicBezTo>
                    <a:pt x="458503" y="707513"/>
                    <a:pt x="470247" y="712933"/>
                    <a:pt x="483797" y="712933"/>
                  </a:cubicBezTo>
                  <a:cubicBezTo>
                    <a:pt x="491926" y="712933"/>
                    <a:pt x="500960" y="711126"/>
                    <a:pt x="509993" y="706610"/>
                  </a:cubicBezTo>
                  <a:cubicBezTo>
                    <a:pt x="549739" y="689447"/>
                    <a:pt x="591292" y="637958"/>
                    <a:pt x="584968" y="597308"/>
                  </a:cubicBezTo>
                  <a:cubicBezTo>
                    <a:pt x="579549" y="562078"/>
                    <a:pt x="575935" y="538592"/>
                    <a:pt x="584065" y="519622"/>
                  </a:cubicBezTo>
                  <a:cubicBezTo>
                    <a:pt x="592195" y="502459"/>
                    <a:pt x="611165" y="486200"/>
                    <a:pt x="649104" y="465423"/>
                  </a:cubicBezTo>
                  <a:cubicBezTo>
                    <a:pt x="653621" y="486200"/>
                    <a:pt x="656331" y="506976"/>
                    <a:pt x="655428" y="528655"/>
                  </a:cubicBezTo>
                  <a:cubicBezTo>
                    <a:pt x="654524" y="602728"/>
                    <a:pt x="624715" y="672284"/>
                    <a:pt x="571419" y="724676"/>
                  </a:cubicBezTo>
                  <a:cubicBezTo>
                    <a:pt x="511800" y="782489"/>
                    <a:pt x="428694" y="811395"/>
                    <a:pt x="345588" y="802362"/>
                  </a:cubicBezTo>
                  <a:cubicBezTo>
                    <a:pt x="328425" y="800555"/>
                    <a:pt x="325715" y="826751"/>
                    <a:pt x="342878" y="828558"/>
                  </a:cubicBezTo>
                  <a:cubicBezTo>
                    <a:pt x="433211" y="838495"/>
                    <a:pt x="524446" y="806879"/>
                    <a:pt x="589485" y="743646"/>
                  </a:cubicBezTo>
                  <a:cubicBezTo>
                    <a:pt x="647298" y="686737"/>
                    <a:pt x="680721" y="610858"/>
                    <a:pt x="681624" y="528655"/>
                  </a:cubicBezTo>
                  <a:cubicBezTo>
                    <a:pt x="682527" y="420257"/>
                    <a:pt x="627425" y="324505"/>
                    <a:pt x="543416" y="269402"/>
                  </a:cubicBezTo>
                  <a:cubicBezTo>
                    <a:pt x="560579" y="256756"/>
                    <a:pt x="574129" y="245916"/>
                    <a:pt x="581355" y="239592"/>
                  </a:cubicBezTo>
                  <a:cubicBezTo>
                    <a:pt x="612068" y="261272"/>
                    <a:pt x="639168" y="289275"/>
                    <a:pt x="661751" y="320891"/>
                  </a:cubicBezTo>
                  <a:cubicBezTo>
                    <a:pt x="715950" y="396771"/>
                    <a:pt x="737630" y="489813"/>
                    <a:pt x="722273" y="581951"/>
                  </a:cubicBezTo>
                  <a:cubicBezTo>
                    <a:pt x="690657" y="772552"/>
                    <a:pt x="509993" y="901728"/>
                    <a:pt x="319392" y="870111"/>
                  </a:cubicBezTo>
                  <a:cubicBezTo>
                    <a:pt x="227253" y="854755"/>
                    <a:pt x="145954" y="804168"/>
                    <a:pt x="91755" y="728290"/>
                  </a:cubicBezTo>
                  <a:cubicBezTo>
                    <a:pt x="37556" y="652410"/>
                    <a:pt x="15876" y="559368"/>
                    <a:pt x="31233" y="467230"/>
                  </a:cubicBezTo>
                  <a:cubicBezTo>
                    <a:pt x="33942" y="450970"/>
                    <a:pt x="7746" y="446453"/>
                    <a:pt x="5036" y="462713"/>
                  </a:cubicBezTo>
                  <a:cubicBezTo>
                    <a:pt x="-11224" y="562078"/>
                    <a:pt x="12263" y="661444"/>
                    <a:pt x="70075" y="743646"/>
                  </a:cubicBezTo>
                  <a:cubicBezTo>
                    <a:pt x="128791" y="825848"/>
                    <a:pt x="215510" y="879144"/>
                    <a:pt x="314875" y="896307"/>
                  </a:cubicBezTo>
                  <a:cubicBezTo>
                    <a:pt x="335652" y="899921"/>
                    <a:pt x="356428" y="901728"/>
                    <a:pt x="377205" y="901728"/>
                  </a:cubicBezTo>
                  <a:cubicBezTo>
                    <a:pt x="454890" y="901728"/>
                    <a:pt x="530769" y="877338"/>
                    <a:pt x="595808" y="831268"/>
                  </a:cubicBezTo>
                  <a:cubicBezTo>
                    <a:pt x="678011" y="772552"/>
                    <a:pt x="731307" y="685833"/>
                    <a:pt x="748470" y="586468"/>
                  </a:cubicBezTo>
                  <a:cubicBezTo>
                    <a:pt x="760213" y="513299"/>
                    <a:pt x="751180" y="441034"/>
                    <a:pt x="722273" y="375091"/>
                  </a:cubicBezTo>
                  <a:cubicBezTo>
                    <a:pt x="735823" y="371478"/>
                    <a:pt x="758406" y="363348"/>
                    <a:pt x="782796" y="350701"/>
                  </a:cubicBezTo>
                  <a:cubicBezTo>
                    <a:pt x="834285" y="324505"/>
                    <a:pt x="871322" y="290179"/>
                    <a:pt x="887581" y="250432"/>
                  </a:cubicBezTo>
                  <a:cubicBezTo>
                    <a:pt x="905648" y="209783"/>
                    <a:pt x="905648" y="160100"/>
                    <a:pt x="887581" y="104998"/>
                  </a:cubicBezTo>
                  <a:close/>
                  <a:moveTo>
                    <a:pt x="121565" y="467230"/>
                  </a:moveTo>
                  <a:cubicBezTo>
                    <a:pt x="131501" y="486200"/>
                    <a:pt x="140534" y="503362"/>
                    <a:pt x="150471" y="511493"/>
                  </a:cubicBezTo>
                  <a:cubicBezTo>
                    <a:pt x="157698" y="516912"/>
                    <a:pt x="166731" y="520526"/>
                    <a:pt x="176667" y="523236"/>
                  </a:cubicBezTo>
                  <a:cubicBezTo>
                    <a:pt x="202864" y="531366"/>
                    <a:pt x="205573" y="534979"/>
                    <a:pt x="202864" y="544916"/>
                  </a:cubicBezTo>
                  <a:cubicBezTo>
                    <a:pt x="200154" y="557562"/>
                    <a:pt x="192927" y="572015"/>
                    <a:pt x="185701" y="586468"/>
                  </a:cubicBezTo>
                  <a:cubicBezTo>
                    <a:pt x="172151" y="614471"/>
                    <a:pt x="159504" y="640667"/>
                    <a:pt x="171247" y="659637"/>
                  </a:cubicBezTo>
                  <a:cubicBezTo>
                    <a:pt x="188410" y="686737"/>
                    <a:pt x="191121" y="712933"/>
                    <a:pt x="191121" y="730096"/>
                  </a:cubicBezTo>
                  <a:cubicBezTo>
                    <a:pt x="112531" y="659637"/>
                    <a:pt x="80915" y="547625"/>
                    <a:pt x="109822" y="445550"/>
                  </a:cubicBezTo>
                  <a:cubicBezTo>
                    <a:pt x="114338" y="452777"/>
                    <a:pt x="117951" y="460906"/>
                    <a:pt x="121565" y="467230"/>
                  </a:cubicBezTo>
                  <a:close/>
                  <a:moveTo>
                    <a:pt x="760213" y="207976"/>
                  </a:moveTo>
                  <a:lnTo>
                    <a:pt x="722273" y="116741"/>
                  </a:lnTo>
                  <a:cubicBezTo>
                    <a:pt x="740340" y="99578"/>
                    <a:pt x="762020" y="86931"/>
                    <a:pt x="780086" y="77898"/>
                  </a:cubicBezTo>
                  <a:cubicBezTo>
                    <a:pt x="795443" y="69768"/>
                    <a:pt x="809896" y="64348"/>
                    <a:pt x="821639" y="60735"/>
                  </a:cubicBezTo>
                  <a:lnTo>
                    <a:pt x="760213" y="207976"/>
                  </a:lnTo>
                  <a:close/>
                  <a:moveTo>
                    <a:pt x="846932" y="70671"/>
                  </a:moveTo>
                  <a:cubicBezTo>
                    <a:pt x="852352" y="81511"/>
                    <a:pt x="858675" y="96868"/>
                    <a:pt x="863192" y="113127"/>
                  </a:cubicBezTo>
                  <a:cubicBezTo>
                    <a:pt x="868612" y="131194"/>
                    <a:pt x="874031" y="153777"/>
                    <a:pt x="874935" y="176360"/>
                  </a:cubicBezTo>
                  <a:lnTo>
                    <a:pt x="787313" y="212493"/>
                  </a:lnTo>
                  <a:lnTo>
                    <a:pt x="846932" y="70671"/>
                  </a:lnTo>
                  <a:close/>
                  <a:moveTo>
                    <a:pt x="688850" y="164617"/>
                  </a:moveTo>
                  <a:cubicBezTo>
                    <a:pt x="692464" y="155584"/>
                    <a:pt x="697884" y="146550"/>
                    <a:pt x="703304" y="139324"/>
                  </a:cubicBezTo>
                  <a:lnTo>
                    <a:pt x="745760" y="243206"/>
                  </a:lnTo>
                  <a:lnTo>
                    <a:pt x="707820" y="334441"/>
                  </a:lnTo>
                  <a:cubicBezTo>
                    <a:pt x="702400" y="322698"/>
                    <a:pt x="696077" y="308245"/>
                    <a:pt x="690657" y="291082"/>
                  </a:cubicBezTo>
                  <a:cubicBezTo>
                    <a:pt x="679817" y="256756"/>
                    <a:pt x="670784" y="207073"/>
                    <a:pt x="688850" y="164617"/>
                  </a:cubicBezTo>
                  <a:close/>
                  <a:moveTo>
                    <a:pt x="772860" y="325408"/>
                  </a:moveTo>
                  <a:cubicBezTo>
                    <a:pt x="758406" y="332635"/>
                    <a:pt x="743953" y="338055"/>
                    <a:pt x="732210" y="342571"/>
                  </a:cubicBezTo>
                  <a:lnTo>
                    <a:pt x="771956" y="247723"/>
                  </a:lnTo>
                  <a:lnTo>
                    <a:pt x="873128" y="206170"/>
                  </a:lnTo>
                  <a:cubicBezTo>
                    <a:pt x="871322" y="217913"/>
                    <a:pt x="868612" y="228753"/>
                    <a:pt x="864095" y="239592"/>
                  </a:cubicBezTo>
                  <a:cubicBezTo>
                    <a:pt x="846932" y="282049"/>
                    <a:pt x="805379" y="310052"/>
                    <a:pt x="772860" y="325408"/>
                  </a:cubicBezTo>
                  <a:close/>
                  <a:moveTo>
                    <a:pt x="297712" y="318182"/>
                  </a:moveTo>
                  <a:cubicBezTo>
                    <a:pt x="293196" y="317278"/>
                    <a:pt x="288679" y="316375"/>
                    <a:pt x="284163" y="314569"/>
                  </a:cubicBezTo>
                  <a:lnTo>
                    <a:pt x="430501" y="207073"/>
                  </a:lnTo>
                  <a:lnTo>
                    <a:pt x="550642" y="230559"/>
                  </a:lnTo>
                  <a:cubicBezTo>
                    <a:pt x="506380" y="265789"/>
                    <a:pt x="399788" y="338055"/>
                    <a:pt x="297712" y="318182"/>
                  </a:cubicBezTo>
                  <a:close/>
                  <a:moveTo>
                    <a:pt x="164021" y="235979"/>
                  </a:moveTo>
                  <a:cubicBezTo>
                    <a:pt x="132405" y="202556"/>
                    <a:pt x="109822" y="166424"/>
                    <a:pt x="97175" y="142937"/>
                  </a:cubicBezTo>
                  <a:lnTo>
                    <a:pt x="249836" y="172747"/>
                  </a:lnTo>
                  <a:lnTo>
                    <a:pt x="164021" y="235979"/>
                  </a:lnTo>
                  <a:close/>
                  <a:moveTo>
                    <a:pt x="191121" y="59832"/>
                  </a:moveTo>
                  <a:lnTo>
                    <a:pt x="255256" y="147454"/>
                  </a:lnTo>
                  <a:lnTo>
                    <a:pt x="100788" y="117644"/>
                  </a:lnTo>
                  <a:cubicBezTo>
                    <a:pt x="120661" y="101384"/>
                    <a:pt x="152278" y="78801"/>
                    <a:pt x="191121" y="59832"/>
                  </a:cubicBezTo>
                  <a:close/>
                  <a:moveTo>
                    <a:pt x="293196" y="154681"/>
                  </a:moveTo>
                  <a:lnTo>
                    <a:pt x="215510" y="48992"/>
                  </a:lnTo>
                  <a:cubicBezTo>
                    <a:pt x="238996" y="39055"/>
                    <a:pt x="263386" y="31829"/>
                    <a:pt x="289583" y="28216"/>
                  </a:cubicBezTo>
                  <a:lnTo>
                    <a:pt x="397078" y="174554"/>
                  </a:lnTo>
                  <a:lnTo>
                    <a:pt x="293196" y="154681"/>
                  </a:lnTo>
                  <a:close/>
                  <a:moveTo>
                    <a:pt x="285066" y="179973"/>
                  </a:moveTo>
                  <a:lnTo>
                    <a:pt x="394368" y="201653"/>
                  </a:lnTo>
                  <a:lnTo>
                    <a:pt x="253450" y="304632"/>
                  </a:lnTo>
                  <a:cubicBezTo>
                    <a:pt x="227253" y="291986"/>
                    <a:pt x="202864" y="274822"/>
                    <a:pt x="182087" y="254949"/>
                  </a:cubicBezTo>
                  <a:lnTo>
                    <a:pt x="285066" y="179973"/>
                  </a:lnTo>
                  <a:close/>
                  <a:moveTo>
                    <a:pt x="642781" y="437420"/>
                  </a:moveTo>
                  <a:cubicBezTo>
                    <a:pt x="594905" y="462713"/>
                    <a:pt x="572322" y="482586"/>
                    <a:pt x="560579" y="506976"/>
                  </a:cubicBezTo>
                  <a:cubicBezTo>
                    <a:pt x="548836" y="533172"/>
                    <a:pt x="553352" y="561175"/>
                    <a:pt x="558772" y="600018"/>
                  </a:cubicBezTo>
                  <a:cubicBezTo>
                    <a:pt x="562385" y="622601"/>
                    <a:pt x="535286" y="665057"/>
                    <a:pt x="499153" y="680414"/>
                  </a:cubicBezTo>
                  <a:cubicBezTo>
                    <a:pt x="485603" y="685833"/>
                    <a:pt x="476570" y="685833"/>
                    <a:pt x="471150" y="678607"/>
                  </a:cubicBezTo>
                  <a:cubicBezTo>
                    <a:pt x="460310" y="665057"/>
                    <a:pt x="461214" y="623504"/>
                    <a:pt x="461214" y="590082"/>
                  </a:cubicBezTo>
                  <a:cubicBezTo>
                    <a:pt x="461214" y="544012"/>
                    <a:pt x="462117" y="504266"/>
                    <a:pt x="443147" y="488006"/>
                  </a:cubicBezTo>
                  <a:cubicBezTo>
                    <a:pt x="435920" y="481683"/>
                    <a:pt x="427791" y="478973"/>
                    <a:pt x="417854" y="480779"/>
                  </a:cubicBezTo>
                  <a:cubicBezTo>
                    <a:pt x="409724" y="481683"/>
                    <a:pt x="400691" y="483489"/>
                    <a:pt x="392561" y="484393"/>
                  </a:cubicBezTo>
                  <a:cubicBezTo>
                    <a:pt x="343782" y="492522"/>
                    <a:pt x="313069" y="495233"/>
                    <a:pt x="297712" y="462713"/>
                  </a:cubicBezTo>
                  <a:cubicBezTo>
                    <a:pt x="272419" y="410320"/>
                    <a:pt x="323909" y="371478"/>
                    <a:pt x="347395" y="357024"/>
                  </a:cubicBezTo>
                  <a:cubicBezTo>
                    <a:pt x="351912" y="354314"/>
                    <a:pt x="356428" y="350701"/>
                    <a:pt x="360945" y="347088"/>
                  </a:cubicBezTo>
                  <a:cubicBezTo>
                    <a:pt x="417854" y="339861"/>
                    <a:pt x="471150" y="316375"/>
                    <a:pt x="519026" y="285662"/>
                  </a:cubicBezTo>
                  <a:cubicBezTo>
                    <a:pt x="577742" y="319085"/>
                    <a:pt x="622005" y="373284"/>
                    <a:pt x="642781" y="43742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pic>
        <p:nvPicPr>
          <p:cNvPr id="4" name="Picture 3">
            <a:extLst>
              <a:ext uri="{FF2B5EF4-FFF2-40B4-BE49-F238E27FC236}">
                <a16:creationId xmlns:a16="http://schemas.microsoft.com/office/drawing/2014/main" id="{2707D6F9-D0AA-997C-455D-A7C98B940643}"/>
              </a:ext>
            </a:extLst>
          </p:cNvPr>
          <p:cNvPicPr>
            <a:picLocks noChangeAspect="1"/>
          </p:cNvPicPr>
          <p:nvPr/>
        </p:nvPicPr>
        <p:blipFill>
          <a:blip r:embed="rId2"/>
          <a:stretch>
            <a:fillRect/>
          </a:stretch>
        </p:blipFill>
        <p:spPr>
          <a:xfrm>
            <a:off x="328685" y="1871667"/>
            <a:ext cx="9679840" cy="4435297"/>
          </a:xfrm>
          <a:prstGeom prst="rect">
            <a:avLst/>
          </a:prstGeom>
        </p:spPr>
      </p:pic>
      <p:sp>
        <p:nvSpPr>
          <p:cNvPr id="12" name="Text Placeholder 16">
            <a:extLst>
              <a:ext uri="{FF2B5EF4-FFF2-40B4-BE49-F238E27FC236}">
                <a16:creationId xmlns:a16="http://schemas.microsoft.com/office/drawing/2014/main" id="{6E7EAE59-40A4-A5E3-9E2D-CDF7075942B7}"/>
              </a:ext>
            </a:extLst>
          </p:cNvPr>
          <p:cNvSpPr>
            <a:spLocks noGrp="1"/>
          </p:cNvSpPr>
          <p:nvPr>
            <p:ph type="body" sz="quarter" idx="16"/>
          </p:nvPr>
        </p:nvSpPr>
        <p:spPr>
          <a:xfrm>
            <a:off x="114523" y="387666"/>
            <a:ext cx="8198166" cy="803654"/>
          </a:xfrm>
        </p:spPr>
        <p:txBody>
          <a:bodyPr/>
          <a:lstStyle/>
          <a:p>
            <a:pPr>
              <a:lnSpc>
                <a:spcPts val="3720"/>
              </a:lnSpc>
              <a:spcBef>
                <a:spcPts val="0"/>
              </a:spcBef>
            </a:pPr>
            <a:r>
              <a:rPr lang="en-US" dirty="0">
                <a:solidFill>
                  <a:schemeClr val="bg1"/>
                </a:solidFill>
              </a:rPr>
              <a:t>4.1 Climate Change and Greenhouse Gases</a:t>
            </a:r>
          </a:p>
          <a:p>
            <a:pPr>
              <a:lnSpc>
                <a:spcPts val="3720"/>
              </a:lnSpc>
              <a:spcBef>
                <a:spcPts val="0"/>
              </a:spcBef>
            </a:pPr>
            <a:endParaRPr lang="en-US" dirty="0"/>
          </a:p>
        </p:txBody>
      </p:sp>
    </p:spTree>
    <p:extLst>
      <p:ext uri="{BB962C8B-B14F-4D97-AF65-F5344CB8AC3E}">
        <p14:creationId xmlns:p14="http://schemas.microsoft.com/office/powerpoint/2010/main" val="14140656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39515AC8-6C6B-CBF6-846C-1B38C4A1794A}"/>
              </a:ext>
            </a:extLst>
          </p:cNvPr>
          <p:cNvSpPr/>
          <p:nvPr/>
        </p:nvSpPr>
        <p:spPr>
          <a:xfrm>
            <a:off x="0" y="0"/>
            <a:ext cx="8301038" cy="1612830"/>
          </a:xfrm>
          <a:custGeom>
            <a:avLst/>
            <a:gdLst>
              <a:gd name="connsiteX0" fmla="*/ 0 w 8301038"/>
              <a:gd name="connsiteY0" fmla="*/ 0 h 1612830"/>
              <a:gd name="connsiteX1" fmla="*/ 4042957 w 8301038"/>
              <a:gd name="connsiteY1" fmla="*/ 0 h 1612830"/>
              <a:gd name="connsiteX2" fmla="*/ 4686300 w 8301038"/>
              <a:gd name="connsiteY2" fmla="*/ 0 h 1612830"/>
              <a:gd name="connsiteX3" fmla="*/ 8301038 w 8301038"/>
              <a:gd name="connsiteY3" fmla="*/ 0 h 1612830"/>
              <a:gd name="connsiteX4" fmla="*/ 8301038 w 8301038"/>
              <a:gd name="connsiteY4" fmla="*/ 752694 h 1612830"/>
              <a:gd name="connsiteX5" fmla="*/ 8301038 w 8301038"/>
              <a:gd name="connsiteY5" fmla="*/ 752695 h 1612830"/>
              <a:gd name="connsiteX6" fmla="*/ 8301038 w 8301038"/>
              <a:gd name="connsiteY6" fmla="*/ 898331 h 1612830"/>
              <a:gd name="connsiteX7" fmla="*/ 8301038 w 8301038"/>
              <a:gd name="connsiteY7" fmla="*/ 1246294 h 1612830"/>
              <a:gd name="connsiteX8" fmla="*/ 8301038 w 8301038"/>
              <a:gd name="connsiteY8" fmla="*/ 1391931 h 1612830"/>
              <a:gd name="connsiteX9" fmla="*/ 7998147 w 8301038"/>
              <a:gd name="connsiteY9" fmla="*/ 1612830 h 1612830"/>
              <a:gd name="connsiteX10" fmla="*/ 7575776 w 8301038"/>
              <a:gd name="connsiteY10" fmla="*/ 1612830 h 1612830"/>
              <a:gd name="connsiteX11" fmla="*/ 6736633 w 8301038"/>
              <a:gd name="connsiteY11" fmla="*/ 1612830 h 1612830"/>
              <a:gd name="connsiteX12" fmla="*/ 4352949 w 8301038"/>
              <a:gd name="connsiteY12" fmla="*/ 1612830 h 1612830"/>
              <a:gd name="connsiteX13" fmla="*/ 4042957 w 8301038"/>
              <a:gd name="connsiteY13" fmla="*/ 1612830 h 1612830"/>
              <a:gd name="connsiteX14" fmla="*/ 3888101 w 8301038"/>
              <a:gd name="connsiteY14" fmla="*/ 1612830 h 1612830"/>
              <a:gd name="connsiteX15" fmla="*/ 2964569 w 8301038"/>
              <a:gd name="connsiteY15" fmla="*/ 1612830 h 1612830"/>
              <a:gd name="connsiteX16" fmla="*/ 0 w 8301038"/>
              <a:gd name="connsiteY16" fmla="*/ 1612830 h 1612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01038" h="1612830">
                <a:moveTo>
                  <a:pt x="0" y="0"/>
                </a:moveTo>
                <a:lnTo>
                  <a:pt x="4042957" y="0"/>
                </a:lnTo>
                <a:lnTo>
                  <a:pt x="4686300" y="0"/>
                </a:lnTo>
                <a:lnTo>
                  <a:pt x="8301038" y="0"/>
                </a:lnTo>
                <a:lnTo>
                  <a:pt x="8301038" y="752694"/>
                </a:lnTo>
                <a:lnTo>
                  <a:pt x="8301038" y="752695"/>
                </a:lnTo>
                <a:lnTo>
                  <a:pt x="8301038" y="898331"/>
                </a:lnTo>
                <a:lnTo>
                  <a:pt x="8301038" y="1246294"/>
                </a:lnTo>
                <a:lnTo>
                  <a:pt x="8301038" y="1391931"/>
                </a:lnTo>
                <a:cubicBezTo>
                  <a:pt x="8301038" y="1514007"/>
                  <a:pt x="8165535" y="1612830"/>
                  <a:pt x="7998147" y="1612830"/>
                </a:cubicBezTo>
                <a:lnTo>
                  <a:pt x="7575776" y="1612830"/>
                </a:lnTo>
                <a:lnTo>
                  <a:pt x="6736633" y="1612830"/>
                </a:lnTo>
                <a:lnTo>
                  <a:pt x="4352949" y="1612830"/>
                </a:lnTo>
                <a:lnTo>
                  <a:pt x="4042957" y="1612830"/>
                </a:lnTo>
                <a:lnTo>
                  <a:pt x="3888101" y="1612830"/>
                </a:lnTo>
                <a:lnTo>
                  <a:pt x="2964569" y="1612830"/>
                </a:lnTo>
                <a:lnTo>
                  <a:pt x="0" y="1612830"/>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ext Placeholder 13">
            <a:extLst>
              <a:ext uri="{FF2B5EF4-FFF2-40B4-BE49-F238E27FC236}">
                <a16:creationId xmlns:a16="http://schemas.microsoft.com/office/drawing/2014/main" id="{651D3FA1-3C73-0F2B-66AF-7EF9EAD76457}"/>
              </a:ext>
            </a:extLst>
          </p:cNvPr>
          <p:cNvSpPr>
            <a:spLocks noGrp="1"/>
          </p:cNvSpPr>
          <p:nvPr>
            <p:ph type="body" sz="quarter" idx="18"/>
          </p:nvPr>
        </p:nvSpPr>
        <p:spPr>
          <a:xfrm>
            <a:off x="574359" y="1903920"/>
            <a:ext cx="11041379" cy="3401300"/>
          </a:xfrm>
        </p:spPr>
        <p:txBody>
          <a:bodyPr/>
          <a:lstStyle/>
          <a:p>
            <a:pPr marL="12700" indent="-12700" algn="just">
              <a:lnSpc>
                <a:spcPts val="2240"/>
              </a:lnSpc>
              <a:spcBef>
                <a:spcPts val="0"/>
              </a:spcBef>
            </a:pPr>
            <a:r>
              <a:rPr lang="en-IE" sz="2200" dirty="0">
                <a:solidFill>
                  <a:srgbClr val="424242"/>
                </a:solidFill>
              </a:rPr>
              <a:t>The average temperature of the Earth’s surface is now about </a:t>
            </a:r>
            <a:r>
              <a:rPr lang="en-IE" sz="2200" b="1" dirty="0">
                <a:solidFill>
                  <a:srgbClr val="424242"/>
                </a:solidFill>
              </a:rPr>
              <a:t>1.1°C warmer </a:t>
            </a:r>
            <a:r>
              <a:rPr lang="en-IE" sz="2200" dirty="0">
                <a:solidFill>
                  <a:srgbClr val="424242"/>
                </a:solidFill>
              </a:rPr>
              <a:t>than it was in the late 1800s. This seemingly small change has had a huge impact causing: intense </a:t>
            </a:r>
            <a:r>
              <a:rPr lang="en-IE" sz="2200" b="1" dirty="0">
                <a:solidFill>
                  <a:srgbClr val="424242"/>
                </a:solidFill>
              </a:rPr>
              <a:t>droughts</a:t>
            </a:r>
            <a:r>
              <a:rPr lang="en-IE" sz="2200" dirty="0">
                <a:solidFill>
                  <a:srgbClr val="424242"/>
                </a:solidFill>
              </a:rPr>
              <a:t>, </a:t>
            </a:r>
            <a:r>
              <a:rPr lang="en-IE" sz="2200" b="1" dirty="0">
                <a:solidFill>
                  <a:srgbClr val="424242"/>
                </a:solidFill>
              </a:rPr>
              <a:t>water scarcity</a:t>
            </a:r>
            <a:r>
              <a:rPr lang="en-IE" sz="2200" dirty="0">
                <a:solidFill>
                  <a:srgbClr val="424242"/>
                </a:solidFill>
              </a:rPr>
              <a:t>, severe </a:t>
            </a:r>
            <a:r>
              <a:rPr lang="en-IE" sz="2200" b="1" dirty="0">
                <a:solidFill>
                  <a:srgbClr val="424242"/>
                </a:solidFill>
              </a:rPr>
              <a:t>fires</a:t>
            </a:r>
            <a:r>
              <a:rPr lang="en-IE" sz="2200" dirty="0">
                <a:solidFill>
                  <a:srgbClr val="424242"/>
                </a:solidFill>
              </a:rPr>
              <a:t>, rising </a:t>
            </a:r>
            <a:r>
              <a:rPr lang="en-IE" sz="2200" b="1" dirty="0">
                <a:solidFill>
                  <a:srgbClr val="424242"/>
                </a:solidFill>
              </a:rPr>
              <a:t>sea levels</a:t>
            </a:r>
            <a:r>
              <a:rPr lang="en-IE" sz="2200" dirty="0">
                <a:solidFill>
                  <a:srgbClr val="424242"/>
                </a:solidFill>
              </a:rPr>
              <a:t>, </a:t>
            </a:r>
            <a:r>
              <a:rPr lang="en-IE" sz="2200" b="1" dirty="0">
                <a:solidFill>
                  <a:srgbClr val="424242"/>
                </a:solidFill>
              </a:rPr>
              <a:t>flooding</a:t>
            </a:r>
            <a:r>
              <a:rPr lang="en-IE" sz="2200" dirty="0">
                <a:solidFill>
                  <a:srgbClr val="424242"/>
                </a:solidFill>
              </a:rPr>
              <a:t>, </a:t>
            </a:r>
            <a:r>
              <a:rPr lang="en-IE" sz="2200" b="1" dirty="0">
                <a:solidFill>
                  <a:srgbClr val="424242"/>
                </a:solidFill>
              </a:rPr>
              <a:t>melting</a:t>
            </a:r>
            <a:r>
              <a:rPr lang="en-IE" sz="2200" dirty="0">
                <a:solidFill>
                  <a:srgbClr val="424242"/>
                </a:solidFill>
              </a:rPr>
              <a:t> polar ice, catastrophic </a:t>
            </a:r>
            <a:r>
              <a:rPr lang="en-IE" sz="2200" b="1" dirty="0">
                <a:solidFill>
                  <a:srgbClr val="424242"/>
                </a:solidFill>
              </a:rPr>
              <a:t>storms</a:t>
            </a:r>
            <a:r>
              <a:rPr lang="en-IE" sz="2200" dirty="0">
                <a:solidFill>
                  <a:srgbClr val="424242"/>
                </a:solidFill>
              </a:rPr>
              <a:t> and declining </a:t>
            </a:r>
            <a:r>
              <a:rPr lang="en-IE" sz="2200" b="1" dirty="0">
                <a:solidFill>
                  <a:srgbClr val="424242"/>
                </a:solidFill>
              </a:rPr>
              <a:t>biodiversity</a:t>
            </a:r>
            <a:r>
              <a:rPr lang="en-IE" sz="2200" dirty="0">
                <a:solidFill>
                  <a:srgbClr val="424242"/>
                </a:solidFill>
              </a:rPr>
              <a:t>. </a:t>
            </a:r>
          </a:p>
          <a:p>
            <a:pPr marL="12700" indent="-12700" algn="just">
              <a:lnSpc>
                <a:spcPts val="2240"/>
              </a:lnSpc>
              <a:spcBef>
                <a:spcPts val="0"/>
              </a:spcBef>
            </a:pPr>
            <a:endParaRPr lang="en-IE" sz="2200" dirty="0">
              <a:solidFill>
                <a:srgbClr val="424242"/>
              </a:solidFill>
            </a:endParaRPr>
          </a:p>
          <a:p>
            <a:pPr marL="12700" indent="-12700" algn="just">
              <a:lnSpc>
                <a:spcPts val="2240"/>
              </a:lnSpc>
              <a:spcBef>
                <a:spcPts val="0"/>
              </a:spcBef>
            </a:pPr>
            <a:r>
              <a:rPr lang="en-IE" sz="2200" dirty="0">
                <a:solidFill>
                  <a:srgbClr val="424242"/>
                </a:solidFill>
              </a:rPr>
              <a:t>Globally, the two main features of climate change are: changes in the rate of occurrence and scales of extreme weather events, such as heatwaves or rainfall events, and slow onset changes such as sea-level rise, loss of glaciers, and ecosystem changes. </a:t>
            </a:r>
          </a:p>
          <a:p>
            <a:pPr marL="12700" indent="-12700" algn="just">
              <a:lnSpc>
                <a:spcPts val="2240"/>
              </a:lnSpc>
              <a:spcBef>
                <a:spcPts val="0"/>
              </a:spcBef>
            </a:pPr>
            <a:r>
              <a:rPr lang="en-IE" sz="2200" dirty="0">
                <a:solidFill>
                  <a:srgbClr val="424242"/>
                </a:solidFill>
              </a:rPr>
              <a:t>These changes </a:t>
            </a:r>
            <a:r>
              <a:rPr lang="en-IE" sz="2200" b="1" dirty="0">
                <a:solidFill>
                  <a:srgbClr val="424242"/>
                </a:solidFill>
              </a:rPr>
              <a:t>negatively impact crop yields</a:t>
            </a:r>
            <a:r>
              <a:rPr lang="en-IE" sz="2200" dirty="0">
                <a:solidFill>
                  <a:srgbClr val="424242"/>
                </a:solidFill>
              </a:rPr>
              <a:t>, potentially reduce the nutritional quality of crops and cause supply chain disruptions.  </a:t>
            </a:r>
            <a:r>
              <a:rPr lang="en-IE" sz="2200" b="1" dirty="0">
                <a:solidFill>
                  <a:srgbClr val="424242"/>
                </a:solidFill>
              </a:rPr>
              <a:t>Switching</a:t>
            </a:r>
            <a:r>
              <a:rPr lang="en-IE" sz="2200" dirty="0">
                <a:solidFill>
                  <a:srgbClr val="424242"/>
                </a:solidFill>
              </a:rPr>
              <a:t> energy systems from fossil fuels to </a:t>
            </a:r>
            <a:r>
              <a:rPr lang="en-IE" sz="2200" b="1" dirty="0">
                <a:solidFill>
                  <a:srgbClr val="424242"/>
                </a:solidFill>
              </a:rPr>
              <a:t>renewables</a:t>
            </a:r>
            <a:r>
              <a:rPr lang="en-IE" sz="2200" dirty="0">
                <a:solidFill>
                  <a:srgbClr val="424242"/>
                </a:solidFill>
              </a:rPr>
              <a:t> like solar or wind will reduce the emissions driving climate change. </a:t>
            </a:r>
          </a:p>
          <a:p>
            <a:pPr marL="12700" indent="-12700" algn="just">
              <a:lnSpc>
                <a:spcPts val="2240"/>
              </a:lnSpc>
              <a:spcBef>
                <a:spcPts val="0"/>
              </a:spcBef>
            </a:pPr>
            <a:endParaRPr lang="en-IE" sz="2200" dirty="0">
              <a:solidFill>
                <a:srgbClr val="424242"/>
              </a:solidFill>
            </a:endParaRPr>
          </a:p>
          <a:p>
            <a:pPr marL="12700" indent="-12700" algn="just">
              <a:lnSpc>
                <a:spcPts val="2240"/>
              </a:lnSpc>
              <a:spcBef>
                <a:spcPts val="0"/>
              </a:spcBef>
            </a:pPr>
            <a:r>
              <a:rPr lang="en-IE" sz="2200" b="1" dirty="0">
                <a:solidFill>
                  <a:srgbClr val="424242"/>
                </a:solidFill>
              </a:rPr>
              <a:t>Carbon sequestration </a:t>
            </a:r>
            <a:r>
              <a:rPr lang="en-IE" sz="2200" dirty="0">
                <a:solidFill>
                  <a:srgbClr val="424242"/>
                </a:solidFill>
              </a:rPr>
              <a:t>is the process of capturing and storing atmospheric carbon dioxide. It is one method of reducing the amount of carbon dioxide in the atmosphere with the goal of reducing global climate change. </a:t>
            </a:r>
            <a:r>
              <a:rPr lang="en-IE" sz="2200" b="1" dirty="0">
                <a:solidFill>
                  <a:srgbClr val="424242"/>
                </a:solidFill>
              </a:rPr>
              <a:t>Soil</a:t>
            </a:r>
            <a:r>
              <a:rPr lang="en-IE" sz="2200" dirty="0">
                <a:solidFill>
                  <a:srgbClr val="424242"/>
                </a:solidFill>
              </a:rPr>
              <a:t> is an important </a:t>
            </a:r>
            <a:r>
              <a:rPr lang="en-IE" sz="2200" b="1" dirty="0">
                <a:solidFill>
                  <a:srgbClr val="424242"/>
                </a:solidFill>
              </a:rPr>
              <a:t>carbon pool </a:t>
            </a:r>
            <a:r>
              <a:rPr lang="en-IE" sz="2200" dirty="0">
                <a:solidFill>
                  <a:srgbClr val="424242"/>
                </a:solidFill>
              </a:rPr>
              <a:t>(a place where carbon can be stored ). </a:t>
            </a:r>
            <a:r>
              <a:rPr lang="en-IE" sz="2200" b="1" dirty="0">
                <a:solidFill>
                  <a:srgbClr val="424242"/>
                </a:solidFill>
              </a:rPr>
              <a:t>Composting</a:t>
            </a:r>
            <a:r>
              <a:rPr lang="en-IE" sz="2200" dirty="0">
                <a:solidFill>
                  <a:srgbClr val="424242"/>
                </a:solidFill>
              </a:rPr>
              <a:t>, contributes to carbon sequestration in an urban environment.  </a:t>
            </a:r>
          </a:p>
        </p:txBody>
      </p:sp>
      <p:cxnSp>
        <p:nvCxnSpPr>
          <p:cNvPr id="29" name="Straight Connector 28">
            <a:extLst>
              <a:ext uri="{FF2B5EF4-FFF2-40B4-BE49-F238E27FC236}">
                <a16:creationId xmlns:a16="http://schemas.microsoft.com/office/drawing/2014/main" id="{0E37B157-C3C6-09BA-3A94-501DFE2CE9B7}"/>
              </a:ext>
            </a:extLst>
          </p:cNvPr>
          <p:cNvCxnSpPr>
            <a:cxnSpLocks/>
          </p:cNvCxnSpPr>
          <p:nvPr/>
        </p:nvCxnSpPr>
        <p:spPr>
          <a:xfrm flipH="1">
            <a:off x="0" y="1191320"/>
            <a:ext cx="10008525" cy="1"/>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CFC07DBB-3A68-72B9-354E-7304162C8D77}"/>
              </a:ext>
            </a:extLst>
          </p:cNvPr>
          <p:cNvGrpSpPr/>
          <p:nvPr/>
        </p:nvGrpSpPr>
        <p:grpSpPr>
          <a:xfrm>
            <a:off x="10555044" y="415067"/>
            <a:ext cx="1060694" cy="1061397"/>
            <a:chOff x="5614841" y="786428"/>
            <a:chExt cx="901130" cy="901727"/>
          </a:xfrm>
          <a:solidFill>
            <a:srgbClr val="296B5F"/>
          </a:solidFill>
        </p:grpSpPr>
        <p:grpSp>
          <p:nvGrpSpPr>
            <p:cNvPr id="8" name="Graphic 2">
              <a:extLst>
                <a:ext uri="{FF2B5EF4-FFF2-40B4-BE49-F238E27FC236}">
                  <a16:creationId xmlns:a16="http://schemas.microsoft.com/office/drawing/2014/main" id="{20265B31-0D28-C91C-77F7-0BC2D452FA3E}"/>
                </a:ext>
              </a:extLst>
            </p:cNvPr>
            <p:cNvGrpSpPr/>
            <p:nvPr/>
          </p:nvGrpSpPr>
          <p:grpSpPr>
            <a:xfrm>
              <a:off x="5715019" y="1058540"/>
              <a:ext cx="543506" cy="445337"/>
              <a:chOff x="5715019" y="1058540"/>
              <a:chExt cx="543506" cy="445337"/>
            </a:xfrm>
            <a:grpFill/>
          </p:grpSpPr>
          <p:sp>
            <p:nvSpPr>
              <p:cNvPr id="10" name="Freeform 9">
                <a:extLst>
                  <a:ext uri="{FF2B5EF4-FFF2-40B4-BE49-F238E27FC236}">
                    <a16:creationId xmlns:a16="http://schemas.microsoft.com/office/drawing/2014/main" id="{D4ACEE44-BF6B-5AEE-EF57-643BBBEFD4FA}"/>
                  </a:ext>
                </a:extLst>
              </p:cNvPr>
              <p:cNvSpPr/>
              <p:nvPr/>
            </p:nvSpPr>
            <p:spPr>
              <a:xfrm>
                <a:off x="5715019" y="1219331"/>
                <a:ext cx="104422" cy="284546"/>
              </a:xfrm>
              <a:custGeom>
                <a:avLst/>
                <a:gdLst>
                  <a:gd name="connsiteX0" fmla="*/ 22290 w 104422"/>
                  <a:gd name="connsiteY0" fmla="*/ 21680 h 284546"/>
                  <a:gd name="connsiteX1" fmla="*/ 51196 w 104422"/>
                  <a:gd name="connsiteY1" fmla="*/ 65942 h 284546"/>
                  <a:gd name="connsiteX2" fmla="*/ 77393 w 104422"/>
                  <a:gd name="connsiteY2" fmla="*/ 77685 h 284546"/>
                  <a:gd name="connsiteX3" fmla="*/ 103589 w 104422"/>
                  <a:gd name="connsiteY3" fmla="*/ 99365 h 284546"/>
                  <a:gd name="connsiteX4" fmla="*/ 86426 w 104422"/>
                  <a:gd name="connsiteY4" fmla="*/ 140918 h 284546"/>
                  <a:gd name="connsiteX5" fmla="*/ 71973 w 104422"/>
                  <a:gd name="connsiteY5" fmla="*/ 214087 h 284546"/>
                  <a:gd name="connsiteX6" fmla="*/ 91846 w 104422"/>
                  <a:gd name="connsiteY6" fmla="*/ 284546 h 284546"/>
                  <a:gd name="connsiteX7" fmla="*/ 10547 w 104422"/>
                  <a:gd name="connsiteY7" fmla="*/ 0 h 284546"/>
                  <a:gd name="connsiteX8" fmla="*/ 22290 w 104422"/>
                  <a:gd name="connsiteY8" fmla="*/ 21680 h 28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22" h="284546">
                    <a:moveTo>
                      <a:pt x="22290" y="21680"/>
                    </a:moveTo>
                    <a:cubicBezTo>
                      <a:pt x="32227" y="40649"/>
                      <a:pt x="41260" y="57813"/>
                      <a:pt x="51196" y="65942"/>
                    </a:cubicBezTo>
                    <a:cubicBezTo>
                      <a:pt x="58423" y="71363"/>
                      <a:pt x="67456" y="74976"/>
                      <a:pt x="77393" y="77685"/>
                    </a:cubicBezTo>
                    <a:cubicBezTo>
                      <a:pt x="103589" y="85816"/>
                      <a:pt x="106299" y="89429"/>
                      <a:pt x="103589" y="99365"/>
                    </a:cubicBezTo>
                    <a:cubicBezTo>
                      <a:pt x="100879" y="112012"/>
                      <a:pt x="93652" y="126465"/>
                      <a:pt x="86426" y="140918"/>
                    </a:cubicBezTo>
                    <a:cubicBezTo>
                      <a:pt x="72876" y="168921"/>
                      <a:pt x="60229" y="195117"/>
                      <a:pt x="71973" y="214087"/>
                    </a:cubicBezTo>
                    <a:cubicBezTo>
                      <a:pt x="89136" y="241187"/>
                      <a:pt x="91846" y="267383"/>
                      <a:pt x="91846" y="284546"/>
                    </a:cubicBezTo>
                    <a:cubicBezTo>
                      <a:pt x="13257" y="214087"/>
                      <a:pt x="-18359" y="102075"/>
                      <a:pt x="10547" y="0"/>
                    </a:cubicBezTo>
                    <a:cubicBezTo>
                      <a:pt x="15063" y="7226"/>
                      <a:pt x="18677" y="14453"/>
                      <a:pt x="22290" y="21680"/>
                    </a:cubicBezTo>
                    <a:close/>
                  </a:path>
                </a:pathLst>
              </a:custGeom>
              <a:solidFill>
                <a:srgbClr val="E8A116"/>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EE1F5324-77DE-B51E-9AB3-BE5A658FBB84}"/>
                  </a:ext>
                </a:extLst>
              </p:cNvPr>
              <p:cNvSpPr/>
              <p:nvPr/>
            </p:nvSpPr>
            <p:spPr>
              <a:xfrm>
                <a:off x="5906636" y="1058540"/>
                <a:ext cx="351889" cy="398614"/>
              </a:xfrm>
              <a:custGeom>
                <a:avLst/>
                <a:gdLst>
                  <a:gd name="connsiteX0" fmla="*/ 351889 w 351889"/>
                  <a:gd name="connsiteY0" fmla="*/ 151758 h 398614"/>
                  <a:gd name="connsiteX1" fmla="*/ 269687 w 351889"/>
                  <a:gd name="connsiteY1" fmla="*/ 221314 h 398614"/>
                  <a:gd name="connsiteX2" fmla="*/ 267880 w 351889"/>
                  <a:gd name="connsiteY2" fmla="*/ 314356 h 398614"/>
                  <a:gd name="connsiteX3" fmla="*/ 208261 w 351889"/>
                  <a:gd name="connsiteY3" fmla="*/ 394752 h 398614"/>
                  <a:gd name="connsiteX4" fmla="*/ 180258 w 351889"/>
                  <a:gd name="connsiteY4" fmla="*/ 392945 h 398614"/>
                  <a:gd name="connsiteX5" fmla="*/ 170322 w 351889"/>
                  <a:gd name="connsiteY5" fmla="*/ 304419 h 398614"/>
                  <a:gd name="connsiteX6" fmla="*/ 152255 w 351889"/>
                  <a:gd name="connsiteY6" fmla="*/ 202344 h 398614"/>
                  <a:gd name="connsiteX7" fmla="*/ 126962 w 351889"/>
                  <a:gd name="connsiteY7" fmla="*/ 195117 h 398614"/>
                  <a:gd name="connsiteX8" fmla="*/ 101669 w 351889"/>
                  <a:gd name="connsiteY8" fmla="*/ 198731 h 398614"/>
                  <a:gd name="connsiteX9" fmla="*/ 6820 w 351889"/>
                  <a:gd name="connsiteY9" fmla="*/ 177051 h 398614"/>
                  <a:gd name="connsiteX10" fmla="*/ 56503 w 351889"/>
                  <a:gd name="connsiteY10" fmla="*/ 71362 h 398614"/>
                  <a:gd name="connsiteX11" fmla="*/ 70053 w 351889"/>
                  <a:gd name="connsiteY11" fmla="*/ 61426 h 398614"/>
                  <a:gd name="connsiteX12" fmla="*/ 228134 w 351889"/>
                  <a:gd name="connsiteY12" fmla="*/ 0 h 398614"/>
                  <a:gd name="connsiteX13" fmla="*/ 351889 w 351889"/>
                  <a:gd name="connsiteY13" fmla="*/ 151758 h 39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889" h="398614">
                    <a:moveTo>
                      <a:pt x="351889" y="151758"/>
                    </a:moveTo>
                    <a:cubicBezTo>
                      <a:pt x="304013" y="177051"/>
                      <a:pt x="281430" y="196924"/>
                      <a:pt x="269687" y="221314"/>
                    </a:cubicBezTo>
                    <a:cubicBezTo>
                      <a:pt x="257944" y="247510"/>
                      <a:pt x="262460" y="275513"/>
                      <a:pt x="267880" y="314356"/>
                    </a:cubicBezTo>
                    <a:cubicBezTo>
                      <a:pt x="271494" y="336939"/>
                      <a:pt x="244394" y="379395"/>
                      <a:pt x="208261" y="394752"/>
                    </a:cubicBezTo>
                    <a:cubicBezTo>
                      <a:pt x="194711" y="400171"/>
                      <a:pt x="185678" y="400171"/>
                      <a:pt x="180258" y="392945"/>
                    </a:cubicBezTo>
                    <a:cubicBezTo>
                      <a:pt x="169418" y="379395"/>
                      <a:pt x="170322" y="337842"/>
                      <a:pt x="170322" y="304419"/>
                    </a:cubicBezTo>
                    <a:cubicBezTo>
                      <a:pt x="170322" y="258350"/>
                      <a:pt x="171225" y="218604"/>
                      <a:pt x="152255" y="202344"/>
                    </a:cubicBezTo>
                    <a:cubicBezTo>
                      <a:pt x="145028" y="196021"/>
                      <a:pt x="136899" y="193310"/>
                      <a:pt x="126962" y="195117"/>
                    </a:cubicBezTo>
                    <a:cubicBezTo>
                      <a:pt x="118832" y="196021"/>
                      <a:pt x="109799" y="197827"/>
                      <a:pt x="101669" y="198731"/>
                    </a:cubicBezTo>
                    <a:cubicBezTo>
                      <a:pt x="52890" y="206860"/>
                      <a:pt x="22177" y="209571"/>
                      <a:pt x="6820" y="177051"/>
                    </a:cubicBezTo>
                    <a:cubicBezTo>
                      <a:pt x="-18473" y="124658"/>
                      <a:pt x="33017" y="85816"/>
                      <a:pt x="56503" y="71362"/>
                    </a:cubicBezTo>
                    <a:cubicBezTo>
                      <a:pt x="61020" y="68652"/>
                      <a:pt x="65536" y="65039"/>
                      <a:pt x="70053" y="61426"/>
                    </a:cubicBezTo>
                    <a:cubicBezTo>
                      <a:pt x="126962" y="54199"/>
                      <a:pt x="180258" y="30713"/>
                      <a:pt x="228134" y="0"/>
                    </a:cubicBezTo>
                    <a:cubicBezTo>
                      <a:pt x="286850" y="33423"/>
                      <a:pt x="331113" y="87622"/>
                      <a:pt x="351889" y="151758"/>
                    </a:cubicBezTo>
                    <a:close/>
                  </a:path>
                </a:pathLst>
              </a:custGeom>
              <a:solidFill>
                <a:srgbClr val="E8A116"/>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9" name="Freeform 8">
              <a:extLst>
                <a:ext uri="{FF2B5EF4-FFF2-40B4-BE49-F238E27FC236}">
                  <a16:creationId xmlns:a16="http://schemas.microsoft.com/office/drawing/2014/main" id="{E14FD4B5-1CB9-1761-78A9-76DEF404F997}"/>
                </a:ext>
              </a:extLst>
            </p:cNvPr>
            <p:cNvSpPr/>
            <p:nvPr/>
          </p:nvSpPr>
          <p:spPr>
            <a:xfrm>
              <a:off x="5614841" y="786428"/>
              <a:ext cx="901130" cy="901727"/>
            </a:xfrm>
            <a:custGeom>
              <a:avLst/>
              <a:gdLst>
                <a:gd name="connsiteX0" fmla="*/ 887581 w 901130"/>
                <a:gd name="connsiteY0" fmla="*/ 104998 h 901727"/>
                <a:gd name="connsiteX1" fmla="*/ 855965 w 901130"/>
                <a:gd name="connsiteY1" fmla="*/ 33635 h 901727"/>
                <a:gd name="connsiteX2" fmla="*/ 841512 w 901130"/>
                <a:gd name="connsiteY2" fmla="*/ 27312 h 901727"/>
                <a:gd name="connsiteX3" fmla="*/ 768343 w 901130"/>
                <a:gd name="connsiteY3" fmla="*/ 54412 h 901727"/>
                <a:gd name="connsiteX4" fmla="*/ 663558 w 901130"/>
                <a:gd name="connsiteY4" fmla="*/ 154681 h 901727"/>
                <a:gd name="connsiteX5" fmla="*/ 657234 w 901130"/>
                <a:gd name="connsiteY5" fmla="*/ 272112 h 901727"/>
                <a:gd name="connsiteX6" fmla="*/ 586775 w 901130"/>
                <a:gd name="connsiteY6" fmla="*/ 210687 h 901727"/>
                <a:gd name="connsiteX7" fmla="*/ 525350 w 901130"/>
                <a:gd name="connsiteY7" fmla="*/ 116741 h 901727"/>
                <a:gd name="connsiteX8" fmla="*/ 504573 w 901130"/>
                <a:gd name="connsiteY8" fmla="*/ 133001 h 901727"/>
                <a:gd name="connsiteX9" fmla="*/ 553352 w 901130"/>
                <a:gd name="connsiteY9" fmla="*/ 204363 h 901727"/>
                <a:gd name="connsiteX10" fmla="*/ 433211 w 901130"/>
                <a:gd name="connsiteY10" fmla="*/ 180877 h 901727"/>
                <a:gd name="connsiteX11" fmla="*/ 319392 w 901130"/>
                <a:gd name="connsiteY11" fmla="*/ 25505 h 901727"/>
                <a:gd name="connsiteX12" fmla="*/ 352815 w 901130"/>
                <a:gd name="connsiteY12" fmla="*/ 29119 h 901727"/>
                <a:gd name="connsiteX13" fmla="*/ 455794 w 901130"/>
                <a:gd name="connsiteY13" fmla="*/ 82415 h 901727"/>
                <a:gd name="connsiteX14" fmla="*/ 472957 w 901130"/>
                <a:gd name="connsiteY14" fmla="*/ 62542 h 901727"/>
                <a:gd name="connsiteX15" fmla="*/ 358235 w 901130"/>
                <a:gd name="connsiteY15" fmla="*/ 3826 h 901727"/>
                <a:gd name="connsiteX16" fmla="*/ 154084 w 901130"/>
                <a:gd name="connsiteY16" fmla="*/ 48992 h 901727"/>
                <a:gd name="connsiteX17" fmla="*/ 61945 w 901130"/>
                <a:gd name="connsiteY17" fmla="*/ 114934 h 901727"/>
                <a:gd name="connsiteX18" fmla="*/ 60139 w 901130"/>
                <a:gd name="connsiteY18" fmla="*/ 133001 h 901727"/>
                <a:gd name="connsiteX19" fmla="*/ 119758 w 901130"/>
                <a:gd name="connsiteY19" fmla="*/ 226043 h 901727"/>
                <a:gd name="connsiteX20" fmla="*/ 182087 w 901130"/>
                <a:gd name="connsiteY20" fmla="*/ 290179 h 901727"/>
                <a:gd name="connsiteX21" fmla="*/ 164021 w 901130"/>
                <a:gd name="connsiteY21" fmla="*/ 306438 h 901727"/>
                <a:gd name="connsiteX22" fmla="*/ 93562 w 901130"/>
                <a:gd name="connsiteY22" fmla="*/ 411224 h 901727"/>
                <a:gd name="connsiteX23" fmla="*/ 71882 w 901130"/>
                <a:gd name="connsiteY23" fmla="*/ 521429 h 901727"/>
                <a:gd name="connsiteX24" fmla="*/ 124275 w 901130"/>
                <a:gd name="connsiteY24" fmla="*/ 695770 h 901727"/>
                <a:gd name="connsiteX25" fmla="*/ 262483 w 901130"/>
                <a:gd name="connsiteY25" fmla="*/ 807782 h 901727"/>
                <a:gd name="connsiteX26" fmla="*/ 272419 w 901130"/>
                <a:gd name="connsiteY26" fmla="*/ 783392 h 901727"/>
                <a:gd name="connsiteX27" fmla="*/ 215510 w 901130"/>
                <a:gd name="connsiteY27" fmla="*/ 751776 h 901727"/>
                <a:gd name="connsiteX28" fmla="*/ 192927 w 901130"/>
                <a:gd name="connsiteY28" fmla="*/ 647894 h 901727"/>
                <a:gd name="connsiteX29" fmla="*/ 208284 w 901130"/>
                <a:gd name="connsiteY29" fmla="*/ 600921 h 901727"/>
                <a:gd name="connsiteX30" fmla="*/ 227253 w 901130"/>
                <a:gd name="connsiteY30" fmla="*/ 553949 h 901727"/>
                <a:gd name="connsiteX31" fmla="*/ 214607 w 901130"/>
                <a:gd name="connsiteY31" fmla="*/ 514202 h 901727"/>
                <a:gd name="connsiteX32" fmla="*/ 182990 w 901130"/>
                <a:gd name="connsiteY32" fmla="*/ 500653 h 901727"/>
                <a:gd name="connsiteX33" fmla="*/ 165827 w 901130"/>
                <a:gd name="connsiteY33" fmla="*/ 494329 h 901727"/>
                <a:gd name="connsiteX34" fmla="*/ 143244 w 901130"/>
                <a:gd name="connsiteY34" fmla="*/ 458196 h 901727"/>
                <a:gd name="connsiteX35" fmla="*/ 118855 w 901130"/>
                <a:gd name="connsiteY35" fmla="*/ 418451 h 901727"/>
                <a:gd name="connsiteX36" fmla="*/ 201960 w 901130"/>
                <a:gd name="connsiteY36" fmla="*/ 308245 h 901727"/>
                <a:gd name="connsiteX37" fmla="*/ 313069 w 901130"/>
                <a:gd name="connsiteY37" fmla="*/ 349798 h 901727"/>
                <a:gd name="connsiteX38" fmla="*/ 273323 w 901130"/>
                <a:gd name="connsiteY38" fmla="*/ 476263 h 901727"/>
                <a:gd name="connsiteX39" fmla="*/ 396174 w 901130"/>
                <a:gd name="connsiteY39" fmla="*/ 512396 h 901727"/>
                <a:gd name="connsiteX40" fmla="*/ 420564 w 901130"/>
                <a:gd name="connsiteY40" fmla="*/ 508783 h 901727"/>
                <a:gd name="connsiteX41" fmla="*/ 425081 w 901130"/>
                <a:gd name="connsiteY41" fmla="*/ 509686 h 901727"/>
                <a:gd name="connsiteX42" fmla="*/ 435017 w 901130"/>
                <a:gd name="connsiteY42" fmla="*/ 591888 h 901727"/>
                <a:gd name="connsiteX43" fmla="*/ 450374 w 901130"/>
                <a:gd name="connsiteY43" fmla="*/ 696673 h 901727"/>
                <a:gd name="connsiteX44" fmla="*/ 483797 w 901130"/>
                <a:gd name="connsiteY44" fmla="*/ 712933 h 901727"/>
                <a:gd name="connsiteX45" fmla="*/ 509993 w 901130"/>
                <a:gd name="connsiteY45" fmla="*/ 706610 h 901727"/>
                <a:gd name="connsiteX46" fmla="*/ 584968 w 901130"/>
                <a:gd name="connsiteY46" fmla="*/ 597308 h 901727"/>
                <a:gd name="connsiteX47" fmla="*/ 584065 w 901130"/>
                <a:gd name="connsiteY47" fmla="*/ 519622 h 901727"/>
                <a:gd name="connsiteX48" fmla="*/ 649104 w 901130"/>
                <a:gd name="connsiteY48" fmla="*/ 465423 h 901727"/>
                <a:gd name="connsiteX49" fmla="*/ 655428 w 901130"/>
                <a:gd name="connsiteY49" fmla="*/ 528655 h 901727"/>
                <a:gd name="connsiteX50" fmla="*/ 571419 w 901130"/>
                <a:gd name="connsiteY50" fmla="*/ 724676 h 901727"/>
                <a:gd name="connsiteX51" fmla="*/ 345588 w 901130"/>
                <a:gd name="connsiteY51" fmla="*/ 802362 h 901727"/>
                <a:gd name="connsiteX52" fmla="*/ 342878 w 901130"/>
                <a:gd name="connsiteY52" fmla="*/ 828558 h 901727"/>
                <a:gd name="connsiteX53" fmla="*/ 589485 w 901130"/>
                <a:gd name="connsiteY53" fmla="*/ 743646 h 901727"/>
                <a:gd name="connsiteX54" fmla="*/ 681624 w 901130"/>
                <a:gd name="connsiteY54" fmla="*/ 528655 h 901727"/>
                <a:gd name="connsiteX55" fmla="*/ 543416 w 901130"/>
                <a:gd name="connsiteY55" fmla="*/ 269402 h 901727"/>
                <a:gd name="connsiteX56" fmla="*/ 581355 w 901130"/>
                <a:gd name="connsiteY56" fmla="*/ 239592 h 901727"/>
                <a:gd name="connsiteX57" fmla="*/ 661751 w 901130"/>
                <a:gd name="connsiteY57" fmla="*/ 320891 h 901727"/>
                <a:gd name="connsiteX58" fmla="*/ 722273 w 901130"/>
                <a:gd name="connsiteY58" fmla="*/ 581951 h 901727"/>
                <a:gd name="connsiteX59" fmla="*/ 319392 w 901130"/>
                <a:gd name="connsiteY59" fmla="*/ 870111 h 901727"/>
                <a:gd name="connsiteX60" fmla="*/ 91755 w 901130"/>
                <a:gd name="connsiteY60" fmla="*/ 728290 h 901727"/>
                <a:gd name="connsiteX61" fmla="*/ 31233 w 901130"/>
                <a:gd name="connsiteY61" fmla="*/ 467230 h 901727"/>
                <a:gd name="connsiteX62" fmla="*/ 5036 w 901130"/>
                <a:gd name="connsiteY62" fmla="*/ 462713 h 901727"/>
                <a:gd name="connsiteX63" fmla="*/ 70075 w 901130"/>
                <a:gd name="connsiteY63" fmla="*/ 743646 h 901727"/>
                <a:gd name="connsiteX64" fmla="*/ 314875 w 901130"/>
                <a:gd name="connsiteY64" fmla="*/ 896307 h 901727"/>
                <a:gd name="connsiteX65" fmla="*/ 377205 w 901130"/>
                <a:gd name="connsiteY65" fmla="*/ 901728 h 901727"/>
                <a:gd name="connsiteX66" fmla="*/ 595808 w 901130"/>
                <a:gd name="connsiteY66" fmla="*/ 831268 h 901727"/>
                <a:gd name="connsiteX67" fmla="*/ 748470 w 901130"/>
                <a:gd name="connsiteY67" fmla="*/ 586468 h 901727"/>
                <a:gd name="connsiteX68" fmla="*/ 722273 w 901130"/>
                <a:gd name="connsiteY68" fmla="*/ 375091 h 901727"/>
                <a:gd name="connsiteX69" fmla="*/ 782796 w 901130"/>
                <a:gd name="connsiteY69" fmla="*/ 350701 h 901727"/>
                <a:gd name="connsiteX70" fmla="*/ 887581 w 901130"/>
                <a:gd name="connsiteY70" fmla="*/ 250432 h 901727"/>
                <a:gd name="connsiteX71" fmla="*/ 887581 w 901130"/>
                <a:gd name="connsiteY71" fmla="*/ 104998 h 901727"/>
                <a:gd name="connsiteX72" fmla="*/ 121565 w 901130"/>
                <a:gd name="connsiteY72" fmla="*/ 467230 h 901727"/>
                <a:gd name="connsiteX73" fmla="*/ 150471 w 901130"/>
                <a:gd name="connsiteY73" fmla="*/ 511493 h 901727"/>
                <a:gd name="connsiteX74" fmla="*/ 176667 w 901130"/>
                <a:gd name="connsiteY74" fmla="*/ 523236 h 901727"/>
                <a:gd name="connsiteX75" fmla="*/ 202864 w 901130"/>
                <a:gd name="connsiteY75" fmla="*/ 544916 h 901727"/>
                <a:gd name="connsiteX76" fmla="*/ 185701 w 901130"/>
                <a:gd name="connsiteY76" fmla="*/ 586468 h 901727"/>
                <a:gd name="connsiteX77" fmla="*/ 171247 w 901130"/>
                <a:gd name="connsiteY77" fmla="*/ 659637 h 901727"/>
                <a:gd name="connsiteX78" fmla="*/ 191121 w 901130"/>
                <a:gd name="connsiteY78" fmla="*/ 730096 h 901727"/>
                <a:gd name="connsiteX79" fmla="*/ 109822 w 901130"/>
                <a:gd name="connsiteY79" fmla="*/ 445550 h 901727"/>
                <a:gd name="connsiteX80" fmla="*/ 121565 w 901130"/>
                <a:gd name="connsiteY80" fmla="*/ 467230 h 901727"/>
                <a:gd name="connsiteX81" fmla="*/ 760213 w 901130"/>
                <a:gd name="connsiteY81" fmla="*/ 207976 h 901727"/>
                <a:gd name="connsiteX82" fmla="*/ 722273 w 901130"/>
                <a:gd name="connsiteY82" fmla="*/ 116741 h 901727"/>
                <a:gd name="connsiteX83" fmla="*/ 780086 w 901130"/>
                <a:gd name="connsiteY83" fmla="*/ 77898 h 901727"/>
                <a:gd name="connsiteX84" fmla="*/ 821639 w 901130"/>
                <a:gd name="connsiteY84" fmla="*/ 60735 h 901727"/>
                <a:gd name="connsiteX85" fmla="*/ 760213 w 901130"/>
                <a:gd name="connsiteY85" fmla="*/ 207976 h 901727"/>
                <a:gd name="connsiteX86" fmla="*/ 846932 w 901130"/>
                <a:gd name="connsiteY86" fmla="*/ 70671 h 901727"/>
                <a:gd name="connsiteX87" fmla="*/ 863192 w 901130"/>
                <a:gd name="connsiteY87" fmla="*/ 113127 h 901727"/>
                <a:gd name="connsiteX88" fmla="*/ 874935 w 901130"/>
                <a:gd name="connsiteY88" fmla="*/ 176360 h 901727"/>
                <a:gd name="connsiteX89" fmla="*/ 787313 w 901130"/>
                <a:gd name="connsiteY89" fmla="*/ 212493 h 901727"/>
                <a:gd name="connsiteX90" fmla="*/ 846932 w 901130"/>
                <a:gd name="connsiteY90" fmla="*/ 70671 h 901727"/>
                <a:gd name="connsiteX91" fmla="*/ 688850 w 901130"/>
                <a:gd name="connsiteY91" fmla="*/ 164617 h 901727"/>
                <a:gd name="connsiteX92" fmla="*/ 703304 w 901130"/>
                <a:gd name="connsiteY92" fmla="*/ 139324 h 901727"/>
                <a:gd name="connsiteX93" fmla="*/ 745760 w 901130"/>
                <a:gd name="connsiteY93" fmla="*/ 243206 h 901727"/>
                <a:gd name="connsiteX94" fmla="*/ 707820 w 901130"/>
                <a:gd name="connsiteY94" fmla="*/ 334441 h 901727"/>
                <a:gd name="connsiteX95" fmla="*/ 690657 w 901130"/>
                <a:gd name="connsiteY95" fmla="*/ 291082 h 901727"/>
                <a:gd name="connsiteX96" fmla="*/ 688850 w 901130"/>
                <a:gd name="connsiteY96" fmla="*/ 164617 h 901727"/>
                <a:gd name="connsiteX97" fmla="*/ 772860 w 901130"/>
                <a:gd name="connsiteY97" fmla="*/ 325408 h 901727"/>
                <a:gd name="connsiteX98" fmla="*/ 732210 w 901130"/>
                <a:gd name="connsiteY98" fmla="*/ 342571 h 901727"/>
                <a:gd name="connsiteX99" fmla="*/ 771956 w 901130"/>
                <a:gd name="connsiteY99" fmla="*/ 247723 h 901727"/>
                <a:gd name="connsiteX100" fmla="*/ 873128 w 901130"/>
                <a:gd name="connsiteY100" fmla="*/ 206170 h 901727"/>
                <a:gd name="connsiteX101" fmla="*/ 864095 w 901130"/>
                <a:gd name="connsiteY101" fmla="*/ 239592 h 901727"/>
                <a:gd name="connsiteX102" fmla="*/ 772860 w 901130"/>
                <a:gd name="connsiteY102" fmla="*/ 325408 h 901727"/>
                <a:gd name="connsiteX103" fmla="*/ 297712 w 901130"/>
                <a:gd name="connsiteY103" fmla="*/ 318182 h 901727"/>
                <a:gd name="connsiteX104" fmla="*/ 284163 w 901130"/>
                <a:gd name="connsiteY104" fmla="*/ 314569 h 901727"/>
                <a:gd name="connsiteX105" fmla="*/ 430501 w 901130"/>
                <a:gd name="connsiteY105" fmla="*/ 207073 h 901727"/>
                <a:gd name="connsiteX106" fmla="*/ 550642 w 901130"/>
                <a:gd name="connsiteY106" fmla="*/ 230559 h 901727"/>
                <a:gd name="connsiteX107" fmla="*/ 297712 w 901130"/>
                <a:gd name="connsiteY107" fmla="*/ 318182 h 901727"/>
                <a:gd name="connsiteX108" fmla="*/ 164021 w 901130"/>
                <a:gd name="connsiteY108" fmla="*/ 235979 h 901727"/>
                <a:gd name="connsiteX109" fmla="*/ 97175 w 901130"/>
                <a:gd name="connsiteY109" fmla="*/ 142937 h 901727"/>
                <a:gd name="connsiteX110" fmla="*/ 249836 w 901130"/>
                <a:gd name="connsiteY110" fmla="*/ 172747 h 901727"/>
                <a:gd name="connsiteX111" fmla="*/ 164021 w 901130"/>
                <a:gd name="connsiteY111" fmla="*/ 235979 h 901727"/>
                <a:gd name="connsiteX112" fmla="*/ 191121 w 901130"/>
                <a:gd name="connsiteY112" fmla="*/ 59832 h 901727"/>
                <a:gd name="connsiteX113" fmla="*/ 255256 w 901130"/>
                <a:gd name="connsiteY113" fmla="*/ 147454 h 901727"/>
                <a:gd name="connsiteX114" fmla="*/ 100788 w 901130"/>
                <a:gd name="connsiteY114" fmla="*/ 117644 h 901727"/>
                <a:gd name="connsiteX115" fmla="*/ 191121 w 901130"/>
                <a:gd name="connsiteY115" fmla="*/ 59832 h 901727"/>
                <a:gd name="connsiteX116" fmla="*/ 293196 w 901130"/>
                <a:gd name="connsiteY116" fmla="*/ 154681 h 901727"/>
                <a:gd name="connsiteX117" fmla="*/ 215510 w 901130"/>
                <a:gd name="connsiteY117" fmla="*/ 48992 h 901727"/>
                <a:gd name="connsiteX118" fmla="*/ 289583 w 901130"/>
                <a:gd name="connsiteY118" fmla="*/ 28216 h 901727"/>
                <a:gd name="connsiteX119" fmla="*/ 397078 w 901130"/>
                <a:gd name="connsiteY119" fmla="*/ 174554 h 901727"/>
                <a:gd name="connsiteX120" fmla="*/ 293196 w 901130"/>
                <a:gd name="connsiteY120" fmla="*/ 154681 h 901727"/>
                <a:gd name="connsiteX121" fmla="*/ 285066 w 901130"/>
                <a:gd name="connsiteY121" fmla="*/ 179973 h 901727"/>
                <a:gd name="connsiteX122" fmla="*/ 394368 w 901130"/>
                <a:gd name="connsiteY122" fmla="*/ 201653 h 901727"/>
                <a:gd name="connsiteX123" fmla="*/ 253450 w 901130"/>
                <a:gd name="connsiteY123" fmla="*/ 304632 h 901727"/>
                <a:gd name="connsiteX124" fmla="*/ 182087 w 901130"/>
                <a:gd name="connsiteY124" fmla="*/ 254949 h 901727"/>
                <a:gd name="connsiteX125" fmla="*/ 285066 w 901130"/>
                <a:gd name="connsiteY125" fmla="*/ 179973 h 901727"/>
                <a:gd name="connsiteX126" fmla="*/ 642781 w 901130"/>
                <a:gd name="connsiteY126" fmla="*/ 437420 h 901727"/>
                <a:gd name="connsiteX127" fmla="*/ 560579 w 901130"/>
                <a:gd name="connsiteY127" fmla="*/ 506976 h 901727"/>
                <a:gd name="connsiteX128" fmla="*/ 558772 w 901130"/>
                <a:gd name="connsiteY128" fmla="*/ 600018 h 901727"/>
                <a:gd name="connsiteX129" fmla="*/ 499153 w 901130"/>
                <a:gd name="connsiteY129" fmla="*/ 680414 h 901727"/>
                <a:gd name="connsiteX130" fmla="*/ 471150 w 901130"/>
                <a:gd name="connsiteY130" fmla="*/ 678607 h 901727"/>
                <a:gd name="connsiteX131" fmla="*/ 461214 w 901130"/>
                <a:gd name="connsiteY131" fmla="*/ 590082 h 901727"/>
                <a:gd name="connsiteX132" fmla="*/ 443147 w 901130"/>
                <a:gd name="connsiteY132" fmla="*/ 488006 h 901727"/>
                <a:gd name="connsiteX133" fmla="*/ 417854 w 901130"/>
                <a:gd name="connsiteY133" fmla="*/ 480779 h 901727"/>
                <a:gd name="connsiteX134" fmla="*/ 392561 w 901130"/>
                <a:gd name="connsiteY134" fmla="*/ 484393 h 901727"/>
                <a:gd name="connsiteX135" fmla="*/ 297712 w 901130"/>
                <a:gd name="connsiteY135" fmla="*/ 462713 h 901727"/>
                <a:gd name="connsiteX136" fmla="*/ 347395 w 901130"/>
                <a:gd name="connsiteY136" fmla="*/ 357024 h 901727"/>
                <a:gd name="connsiteX137" fmla="*/ 360945 w 901130"/>
                <a:gd name="connsiteY137" fmla="*/ 347088 h 901727"/>
                <a:gd name="connsiteX138" fmla="*/ 519026 w 901130"/>
                <a:gd name="connsiteY138" fmla="*/ 285662 h 901727"/>
                <a:gd name="connsiteX139" fmla="*/ 642781 w 901130"/>
                <a:gd name="connsiteY139" fmla="*/ 437420 h 9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901130" h="901727">
                  <a:moveTo>
                    <a:pt x="887581" y="104998"/>
                  </a:moveTo>
                  <a:cubicBezTo>
                    <a:pt x="874935" y="64348"/>
                    <a:pt x="856868" y="34539"/>
                    <a:pt x="855965" y="33635"/>
                  </a:cubicBezTo>
                  <a:cubicBezTo>
                    <a:pt x="853255" y="29119"/>
                    <a:pt x="846932" y="26409"/>
                    <a:pt x="841512" y="27312"/>
                  </a:cubicBezTo>
                  <a:cubicBezTo>
                    <a:pt x="839705" y="27312"/>
                    <a:pt x="807186" y="35442"/>
                    <a:pt x="768343" y="54412"/>
                  </a:cubicBezTo>
                  <a:cubicBezTo>
                    <a:pt x="716853" y="80608"/>
                    <a:pt x="679817" y="114934"/>
                    <a:pt x="663558" y="154681"/>
                  </a:cubicBezTo>
                  <a:cubicBezTo>
                    <a:pt x="650008" y="187200"/>
                    <a:pt x="647298" y="227849"/>
                    <a:pt x="657234" y="272112"/>
                  </a:cubicBezTo>
                  <a:cubicBezTo>
                    <a:pt x="636458" y="248626"/>
                    <a:pt x="612972" y="227849"/>
                    <a:pt x="586775" y="210687"/>
                  </a:cubicBezTo>
                  <a:cubicBezTo>
                    <a:pt x="578645" y="195330"/>
                    <a:pt x="557869" y="156487"/>
                    <a:pt x="525350" y="116741"/>
                  </a:cubicBezTo>
                  <a:cubicBezTo>
                    <a:pt x="514510" y="103191"/>
                    <a:pt x="493733" y="120354"/>
                    <a:pt x="504573" y="133001"/>
                  </a:cubicBezTo>
                  <a:cubicBezTo>
                    <a:pt x="526253" y="160100"/>
                    <a:pt x="542513" y="186297"/>
                    <a:pt x="553352" y="204363"/>
                  </a:cubicBezTo>
                  <a:lnTo>
                    <a:pt x="433211" y="180877"/>
                  </a:lnTo>
                  <a:lnTo>
                    <a:pt x="319392" y="25505"/>
                  </a:lnTo>
                  <a:cubicBezTo>
                    <a:pt x="330232" y="25505"/>
                    <a:pt x="341975" y="26409"/>
                    <a:pt x="352815" y="29119"/>
                  </a:cubicBezTo>
                  <a:cubicBezTo>
                    <a:pt x="388045" y="36345"/>
                    <a:pt x="422371" y="53508"/>
                    <a:pt x="455794" y="82415"/>
                  </a:cubicBezTo>
                  <a:cubicBezTo>
                    <a:pt x="468440" y="93255"/>
                    <a:pt x="485603" y="73382"/>
                    <a:pt x="472957" y="62542"/>
                  </a:cubicBezTo>
                  <a:cubicBezTo>
                    <a:pt x="435920" y="30925"/>
                    <a:pt x="397078" y="11052"/>
                    <a:pt x="358235" y="3826"/>
                  </a:cubicBezTo>
                  <a:cubicBezTo>
                    <a:pt x="297712" y="-7917"/>
                    <a:pt x="227253" y="7439"/>
                    <a:pt x="154084" y="48992"/>
                  </a:cubicBezTo>
                  <a:cubicBezTo>
                    <a:pt x="99885" y="79705"/>
                    <a:pt x="63752" y="113127"/>
                    <a:pt x="61945" y="114934"/>
                  </a:cubicBezTo>
                  <a:cubicBezTo>
                    <a:pt x="57429" y="119451"/>
                    <a:pt x="56525" y="127581"/>
                    <a:pt x="60139" y="133001"/>
                  </a:cubicBezTo>
                  <a:cubicBezTo>
                    <a:pt x="65559" y="143841"/>
                    <a:pt x="85432" y="183587"/>
                    <a:pt x="119758" y="226043"/>
                  </a:cubicBezTo>
                  <a:cubicBezTo>
                    <a:pt x="139631" y="251336"/>
                    <a:pt x="160407" y="272112"/>
                    <a:pt x="182087" y="290179"/>
                  </a:cubicBezTo>
                  <a:cubicBezTo>
                    <a:pt x="175764" y="295598"/>
                    <a:pt x="170344" y="301019"/>
                    <a:pt x="164021" y="306438"/>
                  </a:cubicBezTo>
                  <a:cubicBezTo>
                    <a:pt x="133308" y="336248"/>
                    <a:pt x="109822" y="372381"/>
                    <a:pt x="93562" y="411224"/>
                  </a:cubicBezTo>
                  <a:cubicBezTo>
                    <a:pt x="80012" y="445550"/>
                    <a:pt x="72785" y="482586"/>
                    <a:pt x="71882" y="521429"/>
                  </a:cubicBezTo>
                  <a:cubicBezTo>
                    <a:pt x="70979" y="583758"/>
                    <a:pt x="89045" y="644281"/>
                    <a:pt x="124275" y="695770"/>
                  </a:cubicBezTo>
                  <a:cubicBezTo>
                    <a:pt x="158601" y="746356"/>
                    <a:pt x="206477" y="785199"/>
                    <a:pt x="262483" y="807782"/>
                  </a:cubicBezTo>
                  <a:cubicBezTo>
                    <a:pt x="277839" y="814105"/>
                    <a:pt x="287776" y="789715"/>
                    <a:pt x="272419" y="783392"/>
                  </a:cubicBezTo>
                  <a:cubicBezTo>
                    <a:pt x="251643" y="775263"/>
                    <a:pt x="232673" y="764423"/>
                    <a:pt x="215510" y="751776"/>
                  </a:cubicBezTo>
                  <a:cubicBezTo>
                    <a:pt x="217317" y="739130"/>
                    <a:pt x="222737" y="693964"/>
                    <a:pt x="192927" y="647894"/>
                  </a:cubicBezTo>
                  <a:cubicBezTo>
                    <a:pt x="188410" y="641570"/>
                    <a:pt x="201057" y="615374"/>
                    <a:pt x="208284" y="600921"/>
                  </a:cubicBezTo>
                  <a:cubicBezTo>
                    <a:pt x="216413" y="585565"/>
                    <a:pt x="223640" y="569305"/>
                    <a:pt x="227253" y="553949"/>
                  </a:cubicBezTo>
                  <a:cubicBezTo>
                    <a:pt x="230867" y="537689"/>
                    <a:pt x="226350" y="524139"/>
                    <a:pt x="214607" y="514202"/>
                  </a:cubicBezTo>
                  <a:cubicBezTo>
                    <a:pt x="205573" y="506976"/>
                    <a:pt x="193830" y="503362"/>
                    <a:pt x="182990" y="500653"/>
                  </a:cubicBezTo>
                  <a:cubicBezTo>
                    <a:pt x="175764" y="498846"/>
                    <a:pt x="168538" y="496136"/>
                    <a:pt x="165827" y="494329"/>
                  </a:cubicBezTo>
                  <a:cubicBezTo>
                    <a:pt x="160407" y="489813"/>
                    <a:pt x="150471" y="471746"/>
                    <a:pt x="143244" y="458196"/>
                  </a:cubicBezTo>
                  <a:cubicBezTo>
                    <a:pt x="135114" y="442840"/>
                    <a:pt x="126985" y="427484"/>
                    <a:pt x="118855" y="418451"/>
                  </a:cubicBezTo>
                  <a:cubicBezTo>
                    <a:pt x="136921" y="375994"/>
                    <a:pt x="165827" y="338055"/>
                    <a:pt x="201960" y="308245"/>
                  </a:cubicBezTo>
                  <a:cubicBezTo>
                    <a:pt x="235383" y="330828"/>
                    <a:pt x="273323" y="346185"/>
                    <a:pt x="313069" y="349798"/>
                  </a:cubicBezTo>
                  <a:cubicBezTo>
                    <a:pt x="266096" y="385931"/>
                    <a:pt x="251643" y="432000"/>
                    <a:pt x="273323" y="476263"/>
                  </a:cubicBezTo>
                  <a:cubicBezTo>
                    <a:pt x="298616" y="527752"/>
                    <a:pt x="350105" y="519622"/>
                    <a:pt x="396174" y="512396"/>
                  </a:cubicBezTo>
                  <a:cubicBezTo>
                    <a:pt x="404304" y="511493"/>
                    <a:pt x="412434" y="509686"/>
                    <a:pt x="420564" y="508783"/>
                  </a:cubicBezTo>
                  <a:cubicBezTo>
                    <a:pt x="423274" y="508783"/>
                    <a:pt x="424177" y="508783"/>
                    <a:pt x="425081" y="509686"/>
                  </a:cubicBezTo>
                  <a:cubicBezTo>
                    <a:pt x="435017" y="518719"/>
                    <a:pt x="435017" y="561175"/>
                    <a:pt x="435017" y="591888"/>
                  </a:cubicBezTo>
                  <a:cubicBezTo>
                    <a:pt x="435017" y="635248"/>
                    <a:pt x="434114" y="675897"/>
                    <a:pt x="450374" y="696673"/>
                  </a:cubicBezTo>
                  <a:cubicBezTo>
                    <a:pt x="458503" y="707513"/>
                    <a:pt x="470247" y="712933"/>
                    <a:pt x="483797" y="712933"/>
                  </a:cubicBezTo>
                  <a:cubicBezTo>
                    <a:pt x="491926" y="712933"/>
                    <a:pt x="500960" y="711126"/>
                    <a:pt x="509993" y="706610"/>
                  </a:cubicBezTo>
                  <a:cubicBezTo>
                    <a:pt x="549739" y="689447"/>
                    <a:pt x="591292" y="637958"/>
                    <a:pt x="584968" y="597308"/>
                  </a:cubicBezTo>
                  <a:cubicBezTo>
                    <a:pt x="579549" y="562078"/>
                    <a:pt x="575935" y="538592"/>
                    <a:pt x="584065" y="519622"/>
                  </a:cubicBezTo>
                  <a:cubicBezTo>
                    <a:pt x="592195" y="502459"/>
                    <a:pt x="611165" y="486200"/>
                    <a:pt x="649104" y="465423"/>
                  </a:cubicBezTo>
                  <a:cubicBezTo>
                    <a:pt x="653621" y="486200"/>
                    <a:pt x="656331" y="506976"/>
                    <a:pt x="655428" y="528655"/>
                  </a:cubicBezTo>
                  <a:cubicBezTo>
                    <a:pt x="654524" y="602728"/>
                    <a:pt x="624715" y="672284"/>
                    <a:pt x="571419" y="724676"/>
                  </a:cubicBezTo>
                  <a:cubicBezTo>
                    <a:pt x="511800" y="782489"/>
                    <a:pt x="428694" y="811395"/>
                    <a:pt x="345588" y="802362"/>
                  </a:cubicBezTo>
                  <a:cubicBezTo>
                    <a:pt x="328425" y="800555"/>
                    <a:pt x="325715" y="826751"/>
                    <a:pt x="342878" y="828558"/>
                  </a:cubicBezTo>
                  <a:cubicBezTo>
                    <a:pt x="433211" y="838495"/>
                    <a:pt x="524446" y="806879"/>
                    <a:pt x="589485" y="743646"/>
                  </a:cubicBezTo>
                  <a:cubicBezTo>
                    <a:pt x="647298" y="686737"/>
                    <a:pt x="680721" y="610858"/>
                    <a:pt x="681624" y="528655"/>
                  </a:cubicBezTo>
                  <a:cubicBezTo>
                    <a:pt x="682527" y="420257"/>
                    <a:pt x="627425" y="324505"/>
                    <a:pt x="543416" y="269402"/>
                  </a:cubicBezTo>
                  <a:cubicBezTo>
                    <a:pt x="560579" y="256756"/>
                    <a:pt x="574129" y="245916"/>
                    <a:pt x="581355" y="239592"/>
                  </a:cubicBezTo>
                  <a:cubicBezTo>
                    <a:pt x="612068" y="261272"/>
                    <a:pt x="639168" y="289275"/>
                    <a:pt x="661751" y="320891"/>
                  </a:cubicBezTo>
                  <a:cubicBezTo>
                    <a:pt x="715950" y="396771"/>
                    <a:pt x="737630" y="489813"/>
                    <a:pt x="722273" y="581951"/>
                  </a:cubicBezTo>
                  <a:cubicBezTo>
                    <a:pt x="690657" y="772552"/>
                    <a:pt x="509993" y="901728"/>
                    <a:pt x="319392" y="870111"/>
                  </a:cubicBezTo>
                  <a:cubicBezTo>
                    <a:pt x="227253" y="854755"/>
                    <a:pt x="145954" y="804168"/>
                    <a:pt x="91755" y="728290"/>
                  </a:cubicBezTo>
                  <a:cubicBezTo>
                    <a:pt x="37556" y="652410"/>
                    <a:pt x="15876" y="559368"/>
                    <a:pt x="31233" y="467230"/>
                  </a:cubicBezTo>
                  <a:cubicBezTo>
                    <a:pt x="33942" y="450970"/>
                    <a:pt x="7746" y="446453"/>
                    <a:pt x="5036" y="462713"/>
                  </a:cubicBezTo>
                  <a:cubicBezTo>
                    <a:pt x="-11224" y="562078"/>
                    <a:pt x="12263" y="661444"/>
                    <a:pt x="70075" y="743646"/>
                  </a:cubicBezTo>
                  <a:cubicBezTo>
                    <a:pt x="128791" y="825848"/>
                    <a:pt x="215510" y="879144"/>
                    <a:pt x="314875" y="896307"/>
                  </a:cubicBezTo>
                  <a:cubicBezTo>
                    <a:pt x="335652" y="899921"/>
                    <a:pt x="356428" y="901728"/>
                    <a:pt x="377205" y="901728"/>
                  </a:cubicBezTo>
                  <a:cubicBezTo>
                    <a:pt x="454890" y="901728"/>
                    <a:pt x="530769" y="877338"/>
                    <a:pt x="595808" y="831268"/>
                  </a:cubicBezTo>
                  <a:cubicBezTo>
                    <a:pt x="678011" y="772552"/>
                    <a:pt x="731307" y="685833"/>
                    <a:pt x="748470" y="586468"/>
                  </a:cubicBezTo>
                  <a:cubicBezTo>
                    <a:pt x="760213" y="513299"/>
                    <a:pt x="751180" y="441034"/>
                    <a:pt x="722273" y="375091"/>
                  </a:cubicBezTo>
                  <a:cubicBezTo>
                    <a:pt x="735823" y="371478"/>
                    <a:pt x="758406" y="363348"/>
                    <a:pt x="782796" y="350701"/>
                  </a:cubicBezTo>
                  <a:cubicBezTo>
                    <a:pt x="834285" y="324505"/>
                    <a:pt x="871322" y="290179"/>
                    <a:pt x="887581" y="250432"/>
                  </a:cubicBezTo>
                  <a:cubicBezTo>
                    <a:pt x="905648" y="209783"/>
                    <a:pt x="905648" y="160100"/>
                    <a:pt x="887581" y="104998"/>
                  </a:cubicBezTo>
                  <a:close/>
                  <a:moveTo>
                    <a:pt x="121565" y="467230"/>
                  </a:moveTo>
                  <a:cubicBezTo>
                    <a:pt x="131501" y="486200"/>
                    <a:pt x="140534" y="503362"/>
                    <a:pt x="150471" y="511493"/>
                  </a:cubicBezTo>
                  <a:cubicBezTo>
                    <a:pt x="157698" y="516912"/>
                    <a:pt x="166731" y="520526"/>
                    <a:pt x="176667" y="523236"/>
                  </a:cubicBezTo>
                  <a:cubicBezTo>
                    <a:pt x="202864" y="531366"/>
                    <a:pt x="205573" y="534979"/>
                    <a:pt x="202864" y="544916"/>
                  </a:cubicBezTo>
                  <a:cubicBezTo>
                    <a:pt x="200154" y="557562"/>
                    <a:pt x="192927" y="572015"/>
                    <a:pt x="185701" y="586468"/>
                  </a:cubicBezTo>
                  <a:cubicBezTo>
                    <a:pt x="172151" y="614471"/>
                    <a:pt x="159504" y="640667"/>
                    <a:pt x="171247" y="659637"/>
                  </a:cubicBezTo>
                  <a:cubicBezTo>
                    <a:pt x="188410" y="686737"/>
                    <a:pt x="191121" y="712933"/>
                    <a:pt x="191121" y="730096"/>
                  </a:cubicBezTo>
                  <a:cubicBezTo>
                    <a:pt x="112531" y="659637"/>
                    <a:pt x="80915" y="547625"/>
                    <a:pt x="109822" y="445550"/>
                  </a:cubicBezTo>
                  <a:cubicBezTo>
                    <a:pt x="114338" y="452777"/>
                    <a:pt x="117951" y="460906"/>
                    <a:pt x="121565" y="467230"/>
                  </a:cubicBezTo>
                  <a:close/>
                  <a:moveTo>
                    <a:pt x="760213" y="207976"/>
                  </a:moveTo>
                  <a:lnTo>
                    <a:pt x="722273" y="116741"/>
                  </a:lnTo>
                  <a:cubicBezTo>
                    <a:pt x="740340" y="99578"/>
                    <a:pt x="762020" y="86931"/>
                    <a:pt x="780086" y="77898"/>
                  </a:cubicBezTo>
                  <a:cubicBezTo>
                    <a:pt x="795443" y="69768"/>
                    <a:pt x="809896" y="64348"/>
                    <a:pt x="821639" y="60735"/>
                  </a:cubicBezTo>
                  <a:lnTo>
                    <a:pt x="760213" y="207976"/>
                  </a:lnTo>
                  <a:close/>
                  <a:moveTo>
                    <a:pt x="846932" y="70671"/>
                  </a:moveTo>
                  <a:cubicBezTo>
                    <a:pt x="852352" y="81511"/>
                    <a:pt x="858675" y="96868"/>
                    <a:pt x="863192" y="113127"/>
                  </a:cubicBezTo>
                  <a:cubicBezTo>
                    <a:pt x="868612" y="131194"/>
                    <a:pt x="874031" y="153777"/>
                    <a:pt x="874935" y="176360"/>
                  </a:cubicBezTo>
                  <a:lnTo>
                    <a:pt x="787313" y="212493"/>
                  </a:lnTo>
                  <a:lnTo>
                    <a:pt x="846932" y="70671"/>
                  </a:lnTo>
                  <a:close/>
                  <a:moveTo>
                    <a:pt x="688850" y="164617"/>
                  </a:moveTo>
                  <a:cubicBezTo>
                    <a:pt x="692464" y="155584"/>
                    <a:pt x="697884" y="146550"/>
                    <a:pt x="703304" y="139324"/>
                  </a:cubicBezTo>
                  <a:lnTo>
                    <a:pt x="745760" y="243206"/>
                  </a:lnTo>
                  <a:lnTo>
                    <a:pt x="707820" y="334441"/>
                  </a:lnTo>
                  <a:cubicBezTo>
                    <a:pt x="702400" y="322698"/>
                    <a:pt x="696077" y="308245"/>
                    <a:pt x="690657" y="291082"/>
                  </a:cubicBezTo>
                  <a:cubicBezTo>
                    <a:pt x="679817" y="256756"/>
                    <a:pt x="670784" y="207073"/>
                    <a:pt x="688850" y="164617"/>
                  </a:cubicBezTo>
                  <a:close/>
                  <a:moveTo>
                    <a:pt x="772860" y="325408"/>
                  </a:moveTo>
                  <a:cubicBezTo>
                    <a:pt x="758406" y="332635"/>
                    <a:pt x="743953" y="338055"/>
                    <a:pt x="732210" y="342571"/>
                  </a:cubicBezTo>
                  <a:lnTo>
                    <a:pt x="771956" y="247723"/>
                  </a:lnTo>
                  <a:lnTo>
                    <a:pt x="873128" y="206170"/>
                  </a:lnTo>
                  <a:cubicBezTo>
                    <a:pt x="871322" y="217913"/>
                    <a:pt x="868612" y="228753"/>
                    <a:pt x="864095" y="239592"/>
                  </a:cubicBezTo>
                  <a:cubicBezTo>
                    <a:pt x="846932" y="282049"/>
                    <a:pt x="805379" y="310052"/>
                    <a:pt x="772860" y="325408"/>
                  </a:cubicBezTo>
                  <a:close/>
                  <a:moveTo>
                    <a:pt x="297712" y="318182"/>
                  </a:moveTo>
                  <a:cubicBezTo>
                    <a:pt x="293196" y="317278"/>
                    <a:pt x="288679" y="316375"/>
                    <a:pt x="284163" y="314569"/>
                  </a:cubicBezTo>
                  <a:lnTo>
                    <a:pt x="430501" y="207073"/>
                  </a:lnTo>
                  <a:lnTo>
                    <a:pt x="550642" y="230559"/>
                  </a:lnTo>
                  <a:cubicBezTo>
                    <a:pt x="506380" y="265789"/>
                    <a:pt x="399788" y="338055"/>
                    <a:pt x="297712" y="318182"/>
                  </a:cubicBezTo>
                  <a:close/>
                  <a:moveTo>
                    <a:pt x="164021" y="235979"/>
                  </a:moveTo>
                  <a:cubicBezTo>
                    <a:pt x="132405" y="202556"/>
                    <a:pt x="109822" y="166424"/>
                    <a:pt x="97175" y="142937"/>
                  </a:cubicBezTo>
                  <a:lnTo>
                    <a:pt x="249836" y="172747"/>
                  </a:lnTo>
                  <a:lnTo>
                    <a:pt x="164021" y="235979"/>
                  </a:lnTo>
                  <a:close/>
                  <a:moveTo>
                    <a:pt x="191121" y="59832"/>
                  </a:moveTo>
                  <a:lnTo>
                    <a:pt x="255256" y="147454"/>
                  </a:lnTo>
                  <a:lnTo>
                    <a:pt x="100788" y="117644"/>
                  </a:lnTo>
                  <a:cubicBezTo>
                    <a:pt x="120661" y="101384"/>
                    <a:pt x="152278" y="78801"/>
                    <a:pt x="191121" y="59832"/>
                  </a:cubicBezTo>
                  <a:close/>
                  <a:moveTo>
                    <a:pt x="293196" y="154681"/>
                  </a:moveTo>
                  <a:lnTo>
                    <a:pt x="215510" y="48992"/>
                  </a:lnTo>
                  <a:cubicBezTo>
                    <a:pt x="238996" y="39055"/>
                    <a:pt x="263386" y="31829"/>
                    <a:pt x="289583" y="28216"/>
                  </a:cubicBezTo>
                  <a:lnTo>
                    <a:pt x="397078" y="174554"/>
                  </a:lnTo>
                  <a:lnTo>
                    <a:pt x="293196" y="154681"/>
                  </a:lnTo>
                  <a:close/>
                  <a:moveTo>
                    <a:pt x="285066" y="179973"/>
                  </a:moveTo>
                  <a:lnTo>
                    <a:pt x="394368" y="201653"/>
                  </a:lnTo>
                  <a:lnTo>
                    <a:pt x="253450" y="304632"/>
                  </a:lnTo>
                  <a:cubicBezTo>
                    <a:pt x="227253" y="291986"/>
                    <a:pt x="202864" y="274822"/>
                    <a:pt x="182087" y="254949"/>
                  </a:cubicBezTo>
                  <a:lnTo>
                    <a:pt x="285066" y="179973"/>
                  </a:lnTo>
                  <a:close/>
                  <a:moveTo>
                    <a:pt x="642781" y="437420"/>
                  </a:moveTo>
                  <a:cubicBezTo>
                    <a:pt x="594905" y="462713"/>
                    <a:pt x="572322" y="482586"/>
                    <a:pt x="560579" y="506976"/>
                  </a:cubicBezTo>
                  <a:cubicBezTo>
                    <a:pt x="548836" y="533172"/>
                    <a:pt x="553352" y="561175"/>
                    <a:pt x="558772" y="600018"/>
                  </a:cubicBezTo>
                  <a:cubicBezTo>
                    <a:pt x="562385" y="622601"/>
                    <a:pt x="535286" y="665057"/>
                    <a:pt x="499153" y="680414"/>
                  </a:cubicBezTo>
                  <a:cubicBezTo>
                    <a:pt x="485603" y="685833"/>
                    <a:pt x="476570" y="685833"/>
                    <a:pt x="471150" y="678607"/>
                  </a:cubicBezTo>
                  <a:cubicBezTo>
                    <a:pt x="460310" y="665057"/>
                    <a:pt x="461214" y="623504"/>
                    <a:pt x="461214" y="590082"/>
                  </a:cubicBezTo>
                  <a:cubicBezTo>
                    <a:pt x="461214" y="544012"/>
                    <a:pt x="462117" y="504266"/>
                    <a:pt x="443147" y="488006"/>
                  </a:cubicBezTo>
                  <a:cubicBezTo>
                    <a:pt x="435920" y="481683"/>
                    <a:pt x="427791" y="478973"/>
                    <a:pt x="417854" y="480779"/>
                  </a:cubicBezTo>
                  <a:cubicBezTo>
                    <a:pt x="409724" y="481683"/>
                    <a:pt x="400691" y="483489"/>
                    <a:pt x="392561" y="484393"/>
                  </a:cubicBezTo>
                  <a:cubicBezTo>
                    <a:pt x="343782" y="492522"/>
                    <a:pt x="313069" y="495233"/>
                    <a:pt x="297712" y="462713"/>
                  </a:cubicBezTo>
                  <a:cubicBezTo>
                    <a:pt x="272419" y="410320"/>
                    <a:pt x="323909" y="371478"/>
                    <a:pt x="347395" y="357024"/>
                  </a:cubicBezTo>
                  <a:cubicBezTo>
                    <a:pt x="351912" y="354314"/>
                    <a:pt x="356428" y="350701"/>
                    <a:pt x="360945" y="347088"/>
                  </a:cubicBezTo>
                  <a:cubicBezTo>
                    <a:pt x="417854" y="339861"/>
                    <a:pt x="471150" y="316375"/>
                    <a:pt x="519026" y="285662"/>
                  </a:cubicBezTo>
                  <a:cubicBezTo>
                    <a:pt x="577742" y="319085"/>
                    <a:pt x="622005" y="373284"/>
                    <a:pt x="642781" y="43742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2" name="Text Placeholder 16">
            <a:extLst>
              <a:ext uri="{FF2B5EF4-FFF2-40B4-BE49-F238E27FC236}">
                <a16:creationId xmlns:a16="http://schemas.microsoft.com/office/drawing/2014/main" id="{6E7EAE59-40A4-A5E3-9E2D-CDF7075942B7}"/>
              </a:ext>
            </a:extLst>
          </p:cNvPr>
          <p:cNvSpPr txBox="1">
            <a:spLocks/>
          </p:cNvSpPr>
          <p:nvPr/>
        </p:nvSpPr>
        <p:spPr>
          <a:xfrm>
            <a:off x="114523" y="387666"/>
            <a:ext cx="8198166"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08657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spcBef>
                <a:spcPts val="0"/>
              </a:spcBef>
            </a:pPr>
            <a:r>
              <a:rPr lang="en-US" dirty="0">
                <a:solidFill>
                  <a:schemeClr val="bg1"/>
                </a:solidFill>
              </a:rPr>
              <a:t>4.1 Climate Change and Greenhouse Gases</a:t>
            </a:r>
          </a:p>
          <a:p>
            <a:pPr>
              <a:lnSpc>
                <a:spcPts val="3720"/>
              </a:lnSpc>
              <a:spcBef>
                <a:spcPts val="0"/>
              </a:spcBef>
            </a:pPr>
            <a:endParaRPr lang="en-US" dirty="0"/>
          </a:p>
        </p:txBody>
      </p:sp>
    </p:spTree>
    <p:extLst>
      <p:ext uri="{BB962C8B-B14F-4D97-AF65-F5344CB8AC3E}">
        <p14:creationId xmlns:p14="http://schemas.microsoft.com/office/powerpoint/2010/main" val="29825656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E7D3ABA1-FC56-4C70-1A49-E4AF6FC089C7}"/>
              </a:ext>
            </a:extLst>
          </p:cNvPr>
          <p:cNvSpPr/>
          <p:nvPr/>
        </p:nvSpPr>
        <p:spPr>
          <a:xfrm>
            <a:off x="0" y="0"/>
            <a:ext cx="2969683" cy="896588"/>
          </a:xfrm>
          <a:custGeom>
            <a:avLst/>
            <a:gdLst>
              <a:gd name="connsiteX0" fmla="*/ 0 w 2969683"/>
              <a:gd name="connsiteY0" fmla="*/ 0 h 896588"/>
              <a:gd name="connsiteX1" fmla="*/ 2969683 w 2969683"/>
              <a:gd name="connsiteY1" fmla="*/ 0 h 896588"/>
              <a:gd name="connsiteX2" fmla="*/ 2969683 w 2969683"/>
              <a:gd name="connsiteY2" fmla="*/ 411449 h 896588"/>
              <a:gd name="connsiteX3" fmla="*/ 2424358 w 2969683"/>
              <a:gd name="connsiteY3" fmla="*/ 896588 h 896588"/>
              <a:gd name="connsiteX4" fmla="*/ 0 w 2969683"/>
              <a:gd name="connsiteY4" fmla="*/ 896588 h 896588"/>
              <a:gd name="connsiteX5" fmla="*/ 0 w 2969683"/>
              <a:gd name="connsiteY5" fmla="*/ 0 h 89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9683" h="896588">
                <a:moveTo>
                  <a:pt x="0" y="0"/>
                </a:moveTo>
                <a:lnTo>
                  <a:pt x="2969683" y="0"/>
                </a:lnTo>
                <a:lnTo>
                  <a:pt x="2969683" y="411449"/>
                </a:lnTo>
                <a:cubicBezTo>
                  <a:pt x="2969683" y="678582"/>
                  <a:pt x="2724633" y="896588"/>
                  <a:pt x="2424358" y="896588"/>
                </a:cubicBezTo>
                <a:lnTo>
                  <a:pt x="0" y="896588"/>
                </a:lnTo>
                <a:lnTo>
                  <a:pt x="0" y="0"/>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8"/>
          </p:nvPr>
        </p:nvSpPr>
        <p:spPr>
          <a:xfrm>
            <a:off x="582130" y="1475921"/>
            <a:ext cx="11027739" cy="4995245"/>
          </a:xfrm>
        </p:spPr>
        <p:txBody>
          <a:bodyPr/>
          <a:lstStyle/>
          <a:p>
            <a:pPr marL="1339850" indent="-1339850">
              <a:lnSpc>
                <a:spcPts val="2160"/>
              </a:lnSpc>
              <a:spcBef>
                <a:spcPts val="0"/>
              </a:spcBef>
            </a:pPr>
            <a:r>
              <a:rPr lang="en-IE" sz="1800" b="1" dirty="0"/>
              <a:t>Exercise:	</a:t>
            </a:r>
            <a:r>
              <a:rPr lang="en-IE" sz="1800" dirty="0"/>
              <a:t>List 10 things you can do at home to reduce climate change.</a:t>
            </a:r>
          </a:p>
          <a:p>
            <a:pPr marL="1339850" indent="-1339850">
              <a:lnSpc>
                <a:spcPts val="2160"/>
              </a:lnSpc>
              <a:spcBef>
                <a:spcPts val="0"/>
              </a:spcBef>
            </a:pPr>
            <a:endParaRPr lang="en-IE" sz="1800" b="1" dirty="0"/>
          </a:p>
          <a:p>
            <a:pPr marL="1339850" indent="-1339850">
              <a:lnSpc>
                <a:spcPts val="2160"/>
              </a:lnSpc>
              <a:spcBef>
                <a:spcPts val="0"/>
              </a:spcBef>
            </a:pPr>
            <a:r>
              <a:rPr lang="en-IE" sz="1800" b="1" dirty="0"/>
              <a:t>Website:	</a:t>
            </a:r>
            <a:r>
              <a:rPr lang="en-IE" sz="1800" dirty="0"/>
              <a:t>What is climate change </a:t>
            </a:r>
            <a:r>
              <a:rPr lang="en-IE" sz="1800" dirty="0">
                <a:solidFill>
                  <a:srgbClr val="87AF3F"/>
                </a:solidFill>
                <a:hlinkClick r:id="rId2">
                  <a:extLst>
                    <a:ext uri="{A12FA001-AC4F-418D-AE19-62706E023703}">
                      <ahyp:hlinkClr xmlns:ahyp="http://schemas.microsoft.com/office/drawing/2018/hyperlinkcolor" val="tx"/>
                    </a:ext>
                  </a:extLst>
                </a:hlinkClick>
              </a:rPr>
              <a:t>https://www.un.org/en/climatechange/what-is-climate-change</a:t>
            </a:r>
            <a:r>
              <a:rPr lang="en-IE" sz="1800" dirty="0">
                <a:solidFill>
                  <a:srgbClr val="87AF3F"/>
                </a:solidFill>
              </a:rPr>
              <a:t>; </a:t>
            </a:r>
          </a:p>
          <a:p>
            <a:pPr marL="1339850" indent="-1339850">
              <a:lnSpc>
                <a:spcPts val="2160"/>
              </a:lnSpc>
              <a:spcBef>
                <a:spcPts val="0"/>
              </a:spcBef>
            </a:pPr>
            <a:r>
              <a:rPr lang="en-IE" sz="1800" dirty="0">
                <a:solidFill>
                  <a:srgbClr val="87AF3F"/>
                </a:solidFill>
              </a:rPr>
              <a:t>	</a:t>
            </a:r>
            <a:r>
              <a:rPr lang="en-IE" sz="1800" dirty="0"/>
              <a:t>Greenhouse gas emissions by source sector EU 2020 </a:t>
            </a:r>
            <a:r>
              <a:rPr lang="en-IE" sz="1800" dirty="0">
                <a:solidFill>
                  <a:srgbClr val="87AF3F"/>
                </a:solidFill>
                <a:hlinkClick r:id="rId3">
                  <a:extLst>
                    <a:ext uri="{A12FA001-AC4F-418D-AE19-62706E023703}">
                      <ahyp:hlinkClr xmlns:ahyp="http://schemas.microsoft.com/office/drawing/2018/hyperlinkcolor" val="tx"/>
                    </a:ext>
                  </a:extLst>
                </a:hlinkClick>
              </a:rPr>
              <a:t>https://ec.europa.eu/eurostat/statistics-explained/index.php?title=File:Greenhouse_gas_emissions_by_source_sector,_EU,_2020.png</a:t>
            </a:r>
            <a:r>
              <a:rPr lang="en-IE" sz="1800" dirty="0">
                <a:solidFill>
                  <a:srgbClr val="87AF3F"/>
                </a:solidFill>
              </a:rPr>
              <a:t> </a:t>
            </a:r>
          </a:p>
          <a:p>
            <a:pPr marL="1339850" indent="-1339850">
              <a:lnSpc>
                <a:spcPts val="2160"/>
              </a:lnSpc>
              <a:spcBef>
                <a:spcPts val="0"/>
              </a:spcBef>
            </a:pPr>
            <a:endParaRPr lang="en-IE" sz="1800" dirty="0"/>
          </a:p>
          <a:p>
            <a:pPr marL="1339850" indent="-1339850">
              <a:lnSpc>
                <a:spcPts val="2160"/>
              </a:lnSpc>
              <a:spcBef>
                <a:spcPts val="0"/>
              </a:spcBef>
            </a:pPr>
            <a:r>
              <a:rPr lang="en-IE" sz="1800" b="1" dirty="0"/>
              <a:t>YouTube</a:t>
            </a:r>
            <a:r>
              <a:rPr lang="en-IE" sz="1800" dirty="0"/>
              <a:t>: 	What is the Greenhouse Effect? </a:t>
            </a:r>
            <a:r>
              <a:rPr lang="en-IE" sz="1800" dirty="0">
                <a:solidFill>
                  <a:srgbClr val="87AF3F"/>
                </a:solidFill>
                <a:hlinkClick r:id="rId4"/>
              </a:rPr>
              <a:t>https://www.youtube.com/watch?v=SN5-DnOHQmE</a:t>
            </a:r>
            <a:endParaRPr lang="en-IE" sz="1800" dirty="0">
              <a:solidFill>
                <a:srgbClr val="87AF3F"/>
              </a:solidFill>
            </a:endParaRPr>
          </a:p>
          <a:p>
            <a:pPr marL="1339850" indent="-1339850">
              <a:lnSpc>
                <a:spcPts val="2160"/>
              </a:lnSpc>
              <a:spcBef>
                <a:spcPts val="0"/>
              </a:spcBef>
            </a:pPr>
            <a:r>
              <a:rPr lang="en-IE" sz="1800" dirty="0">
                <a:solidFill>
                  <a:srgbClr val="87AF3F"/>
                </a:solidFill>
              </a:rPr>
              <a:t>	</a:t>
            </a:r>
            <a:r>
              <a:rPr lang="en-IE" sz="1800" dirty="0">
                <a:solidFill>
                  <a:schemeClr val="tx1">
                    <a:lumMod val="50000"/>
                  </a:schemeClr>
                </a:solidFill>
              </a:rPr>
              <a:t>The reality of Climate Change </a:t>
            </a:r>
            <a:r>
              <a:rPr lang="en-IE" sz="1800" dirty="0">
                <a:solidFill>
                  <a:srgbClr val="87AF3F"/>
                </a:solidFill>
              </a:rPr>
              <a:t>https://www.youtube.com/watch?v=SBjtO-0tbKU</a:t>
            </a:r>
          </a:p>
          <a:p>
            <a:pPr marL="1339850" indent="-1339850">
              <a:lnSpc>
                <a:spcPts val="2160"/>
              </a:lnSpc>
              <a:spcBef>
                <a:spcPts val="0"/>
              </a:spcBef>
            </a:pPr>
            <a:endParaRPr lang="en-IE" sz="1800" b="1" dirty="0"/>
          </a:p>
          <a:p>
            <a:pPr marL="1339850" indent="-1339850">
              <a:lnSpc>
                <a:spcPts val="2160"/>
              </a:lnSpc>
              <a:spcBef>
                <a:spcPts val="0"/>
              </a:spcBef>
            </a:pPr>
            <a:r>
              <a:rPr lang="en-IE" sz="1800" b="1" dirty="0"/>
              <a:t>Publication</a:t>
            </a:r>
            <a:r>
              <a:rPr lang="en-IE" sz="1800" dirty="0"/>
              <a:t>: 	Lal, R. 2004. Soil carbon sequestration to mitigate climate change. </a:t>
            </a:r>
            <a:r>
              <a:rPr lang="en-IE" sz="1800" dirty="0" err="1"/>
              <a:t>Geoderma</a:t>
            </a:r>
            <a:r>
              <a:rPr lang="en-IE" sz="1800" dirty="0"/>
              <a:t>. Vol 123 (1-2). P 1-22.</a:t>
            </a:r>
          </a:p>
          <a:p>
            <a:pPr marL="1339850" indent="-1339850">
              <a:lnSpc>
                <a:spcPts val="2160"/>
              </a:lnSpc>
              <a:spcBef>
                <a:spcPts val="0"/>
              </a:spcBef>
            </a:pPr>
            <a:r>
              <a:rPr lang="en-IE" sz="1800" dirty="0"/>
              <a:t>	Slater, R. et al. 2007. Climate change, agricultural policy and poverty reduction – how much do we know?  https://sarpn.org/documents/d0002852/Climate_agriculture_poverty_ODI_Sept2007.pdf</a:t>
            </a:r>
          </a:p>
          <a:p>
            <a:pPr marL="1339850" indent="-1339850">
              <a:lnSpc>
                <a:spcPts val="2160"/>
              </a:lnSpc>
              <a:spcBef>
                <a:spcPts val="0"/>
              </a:spcBef>
            </a:pPr>
            <a:r>
              <a:rPr lang="en-IE" sz="1800" dirty="0"/>
              <a:t> </a:t>
            </a:r>
          </a:p>
          <a:p>
            <a:pPr marL="1339850" indent="-1339850">
              <a:lnSpc>
                <a:spcPts val="2160"/>
              </a:lnSpc>
              <a:spcBef>
                <a:spcPts val="0"/>
              </a:spcBef>
              <a:buClr>
                <a:srgbClr val="E8A116"/>
              </a:buClr>
              <a:buFont typeface="Arial" panose="020B0604020202020204" pitchFamily="34" charset="0"/>
              <a:buChar char="•"/>
            </a:pPr>
            <a:endParaRPr lang="en-US" sz="1800" dirty="0"/>
          </a:p>
        </p:txBody>
      </p:sp>
      <p:sp>
        <p:nvSpPr>
          <p:cNvPr id="32" name="TextBox 31">
            <a:extLst>
              <a:ext uri="{FF2B5EF4-FFF2-40B4-BE49-F238E27FC236}">
                <a16:creationId xmlns:a16="http://schemas.microsoft.com/office/drawing/2014/main" id="{8A4B001A-4BFF-4CA9-D25C-F9386520CA41}"/>
              </a:ext>
            </a:extLst>
          </p:cNvPr>
          <p:cNvSpPr txBox="1"/>
          <p:nvPr/>
        </p:nvSpPr>
        <p:spPr>
          <a:xfrm>
            <a:off x="487985" y="212376"/>
            <a:ext cx="2481698" cy="615553"/>
          </a:xfrm>
          <a:prstGeom prst="rect">
            <a:avLst/>
          </a:prstGeom>
          <a:noFill/>
        </p:spPr>
        <p:txBody>
          <a:bodyPr wrap="square">
            <a:spAutoFit/>
          </a:bodyPr>
          <a:lstStyle/>
          <a:p>
            <a:pPr marL="15875" indent="-15875">
              <a:spcBef>
                <a:spcPts val="400"/>
              </a:spcBef>
              <a:buNone/>
            </a:pPr>
            <a:r>
              <a:rPr lang="en-IE" sz="3400" b="1" dirty="0">
                <a:solidFill>
                  <a:schemeClr val="bg1"/>
                </a:solidFill>
              </a:rPr>
              <a:t>Resources</a:t>
            </a:r>
          </a:p>
        </p:txBody>
      </p:sp>
      <p:cxnSp>
        <p:nvCxnSpPr>
          <p:cNvPr id="2" name="Straight Connector 1">
            <a:extLst>
              <a:ext uri="{FF2B5EF4-FFF2-40B4-BE49-F238E27FC236}">
                <a16:creationId xmlns:a16="http://schemas.microsoft.com/office/drawing/2014/main" id="{BEC89A37-10BA-F189-2E7F-B2A2BB4BC3FB}"/>
              </a:ext>
            </a:extLst>
          </p:cNvPr>
          <p:cNvCxnSpPr>
            <a:cxnSpLocks/>
          </p:cNvCxnSpPr>
          <p:nvPr/>
        </p:nvCxnSpPr>
        <p:spPr>
          <a:xfrm>
            <a:off x="321861" y="0"/>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16880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D68C47E4-CBD3-392C-ACE9-760B82978097}"/>
              </a:ext>
            </a:extLst>
          </p:cNvPr>
          <p:cNvSpPr/>
          <p:nvPr/>
        </p:nvSpPr>
        <p:spPr>
          <a:xfrm rot="5400000">
            <a:off x="1600313" y="-1600313"/>
            <a:ext cx="2013765" cy="5214391"/>
          </a:xfrm>
          <a:custGeom>
            <a:avLst/>
            <a:gdLst>
              <a:gd name="connsiteX0" fmla="*/ 0 w 2013765"/>
              <a:gd name="connsiteY0" fmla="*/ 5214391 h 5214391"/>
              <a:gd name="connsiteX1" fmla="*/ 0 w 2013765"/>
              <a:gd name="connsiteY1" fmla="*/ 0 h 5214391"/>
              <a:gd name="connsiteX2" fmla="*/ 56631 w 2013765"/>
              <a:gd name="connsiteY2" fmla="*/ 0 h 5214391"/>
              <a:gd name="connsiteX3" fmla="*/ 1059438 w 2013765"/>
              <a:gd name="connsiteY3" fmla="*/ 0 h 5214391"/>
              <a:gd name="connsiteX4" fmla="*/ 1059439 w 2013765"/>
              <a:gd name="connsiteY4" fmla="*/ 0 h 5214391"/>
              <a:gd name="connsiteX5" fmla="*/ 1221023 w 2013765"/>
              <a:gd name="connsiteY5" fmla="*/ 0 h 5214391"/>
              <a:gd name="connsiteX6" fmla="*/ 1607091 w 2013765"/>
              <a:gd name="connsiteY6" fmla="*/ 0 h 5214391"/>
              <a:gd name="connsiteX7" fmla="*/ 1768676 w 2013765"/>
              <a:gd name="connsiteY7" fmla="*/ 0 h 5214391"/>
              <a:gd name="connsiteX8" fmla="*/ 2013765 w 2013765"/>
              <a:gd name="connsiteY8" fmla="*/ 370916 h 5214391"/>
              <a:gd name="connsiteX9" fmla="*/ 2013765 w 2013765"/>
              <a:gd name="connsiteY9" fmla="*/ 888147 h 5214391"/>
              <a:gd name="connsiteX10" fmla="*/ 2013765 w 2013765"/>
              <a:gd name="connsiteY10" fmla="*/ 1915750 h 5214391"/>
              <a:gd name="connsiteX11" fmla="*/ 2013765 w 2013765"/>
              <a:gd name="connsiteY11" fmla="*/ 5214391 h 5214391"/>
              <a:gd name="connsiteX12" fmla="*/ 0 w 2013765"/>
              <a:gd name="connsiteY12" fmla="*/ 5214391 h 521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3765" h="5214391">
                <a:moveTo>
                  <a:pt x="0" y="5214391"/>
                </a:moveTo>
                <a:lnTo>
                  <a:pt x="0" y="0"/>
                </a:lnTo>
                <a:lnTo>
                  <a:pt x="56631" y="0"/>
                </a:lnTo>
                <a:lnTo>
                  <a:pt x="1059438" y="0"/>
                </a:lnTo>
                <a:lnTo>
                  <a:pt x="1059439" y="0"/>
                </a:lnTo>
                <a:lnTo>
                  <a:pt x="1221023" y="0"/>
                </a:lnTo>
                <a:lnTo>
                  <a:pt x="1607091" y="0"/>
                </a:lnTo>
                <a:lnTo>
                  <a:pt x="1768676" y="0"/>
                </a:lnTo>
                <a:cubicBezTo>
                  <a:pt x="1904120" y="0"/>
                  <a:pt x="2013765" y="165936"/>
                  <a:pt x="2013765" y="370916"/>
                </a:cubicBezTo>
                <a:lnTo>
                  <a:pt x="2013765" y="888147"/>
                </a:lnTo>
                <a:lnTo>
                  <a:pt x="2013765" y="1915750"/>
                </a:lnTo>
                <a:lnTo>
                  <a:pt x="2013765" y="5214391"/>
                </a:lnTo>
                <a:lnTo>
                  <a:pt x="0" y="5214391"/>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Text Placeholder 16">
            <a:extLst>
              <a:ext uri="{FF2B5EF4-FFF2-40B4-BE49-F238E27FC236}">
                <a16:creationId xmlns:a16="http://schemas.microsoft.com/office/drawing/2014/main" id="{6E7EAE59-40A4-A5E3-9E2D-CDF7075942B7}"/>
              </a:ext>
            </a:extLst>
          </p:cNvPr>
          <p:cNvSpPr>
            <a:spLocks noGrp="1"/>
          </p:cNvSpPr>
          <p:nvPr>
            <p:ph type="body" sz="quarter" idx="16"/>
          </p:nvPr>
        </p:nvSpPr>
        <p:spPr>
          <a:xfrm>
            <a:off x="574360" y="387666"/>
            <a:ext cx="4640031" cy="803654"/>
          </a:xfrm>
        </p:spPr>
        <p:txBody>
          <a:bodyPr/>
          <a:lstStyle/>
          <a:p>
            <a:pPr>
              <a:lnSpc>
                <a:spcPts val="3720"/>
              </a:lnSpc>
              <a:spcBef>
                <a:spcPts val="0"/>
              </a:spcBef>
            </a:pPr>
            <a:r>
              <a:rPr lang="en-US" dirty="0">
                <a:solidFill>
                  <a:schemeClr val="bg1"/>
                </a:solidFill>
              </a:rPr>
              <a:t>4.2 Waste Management Legislation</a:t>
            </a:r>
          </a:p>
          <a:p>
            <a:pPr>
              <a:lnSpc>
                <a:spcPts val="3720"/>
              </a:lnSpc>
              <a:spcBef>
                <a:spcPts val="0"/>
              </a:spcBef>
            </a:pPr>
            <a:endParaRPr lang="en-US" dirty="0"/>
          </a:p>
        </p:txBody>
      </p:sp>
      <p:cxnSp>
        <p:nvCxnSpPr>
          <p:cNvPr id="29" name="Straight Connector 28">
            <a:extLst>
              <a:ext uri="{FF2B5EF4-FFF2-40B4-BE49-F238E27FC236}">
                <a16:creationId xmlns:a16="http://schemas.microsoft.com/office/drawing/2014/main" id="{0E37B157-C3C6-09BA-3A94-501DFE2CE9B7}"/>
              </a:ext>
            </a:extLst>
          </p:cNvPr>
          <p:cNvCxnSpPr>
            <a:cxnSpLocks/>
          </p:cNvCxnSpPr>
          <p:nvPr/>
        </p:nvCxnSpPr>
        <p:spPr>
          <a:xfrm flipH="1">
            <a:off x="0" y="1574451"/>
            <a:ext cx="10008525" cy="1"/>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7A25BDBE-0A47-52D6-18DE-DE079AA8FA1B}"/>
              </a:ext>
            </a:extLst>
          </p:cNvPr>
          <p:cNvGrpSpPr/>
          <p:nvPr/>
        </p:nvGrpSpPr>
        <p:grpSpPr>
          <a:xfrm>
            <a:off x="10206610" y="900599"/>
            <a:ext cx="1012049" cy="1023928"/>
            <a:chOff x="7190753" y="5365577"/>
            <a:chExt cx="745522" cy="754273"/>
          </a:xfrm>
          <a:solidFill>
            <a:srgbClr val="296B5F"/>
          </a:solidFill>
        </p:grpSpPr>
        <p:grpSp>
          <p:nvGrpSpPr>
            <p:cNvPr id="19" name="Graphic 2">
              <a:extLst>
                <a:ext uri="{FF2B5EF4-FFF2-40B4-BE49-F238E27FC236}">
                  <a16:creationId xmlns:a16="http://schemas.microsoft.com/office/drawing/2014/main" id="{63CA86C9-63D1-477B-7FB4-9231918CADFC}"/>
                </a:ext>
              </a:extLst>
            </p:cNvPr>
            <p:cNvGrpSpPr/>
            <p:nvPr/>
          </p:nvGrpSpPr>
          <p:grpSpPr>
            <a:xfrm>
              <a:off x="7353351" y="5647412"/>
              <a:ext cx="420044" cy="75879"/>
              <a:chOff x="7353351" y="5647412"/>
              <a:chExt cx="420044" cy="75879"/>
            </a:xfrm>
            <a:grpFill/>
          </p:grpSpPr>
          <p:sp>
            <p:nvSpPr>
              <p:cNvPr id="31" name="Freeform 30">
                <a:extLst>
                  <a:ext uri="{FF2B5EF4-FFF2-40B4-BE49-F238E27FC236}">
                    <a16:creationId xmlns:a16="http://schemas.microsoft.com/office/drawing/2014/main" id="{B04E8CEA-C3F9-402E-F625-32F220E416CC}"/>
                  </a:ext>
                </a:extLst>
              </p:cNvPr>
              <p:cNvSpPr/>
              <p:nvPr/>
            </p:nvSpPr>
            <p:spPr>
              <a:xfrm>
                <a:off x="7353351" y="5649220"/>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E8A116"/>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1BE7FE18-0EA9-D7D9-BF9D-50749F68B3A9}"/>
                  </a:ext>
                </a:extLst>
              </p:cNvPr>
              <p:cNvSpPr/>
              <p:nvPr/>
            </p:nvSpPr>
            <p:spPr>
              <a:xfrm>
                <a:off x="7640607" y="5647412"/>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E8A116"/>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20" name="Graphic 2">
              <a:extLst>
                <a:ext uri="{FF2B5EF4-FFF2-40B4-BE49-F238E27FC236}">
                  <a16:creationId xmlns:a16="http://schemas.microsoft.com/office/drawing/2014/main" id="{DE031EBC-C8EF-C387-9436-3BCA5C99B2D0}"/>
                </a:ext>
              </a:extLst>
            </p:cNvPr>
            <p:cNvGrpSpPr/>
            <p:nvPr/>
          </p:nvGrpSpPr>
          <p:grpSpPr>
            <a:xfrm>
              <a:off x="7190753" y="5365577"/>
              <a:ext cx="745522" cy="754273"/>
              <a:chOff x="7190753" y="5365577"/>
              <a:chExt cx="745522" cy="754273"/>
            </a:xfrm>
            <a:grpFill/>
          </p:grpSpPr>
          <p:sp>
            <p:nvSpPr>
              <p:cNvPr id="21" name="Freeform 20">
                <a:extLst>
                  <a:ext uri="{FF2B5EF4-FFF2-40B4-BE49-F238E27FC236}">
                    <a16:creationId xmlns:a16="http://schemas.microsoft.com/office/drawing/2014/main" id="{E9E2C6A4-B79F-E28B-30E2-52A618EA5D7D}"/>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id="{C1288F19-B29F-C57B-6ABF-962640358F24}"/>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10FF5FE9-F838-2F26-AF4C-A17BFBB502F3}"/>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a16="http://schemas.microsoft.com/office/drawing/2014/main" id="{DED5BB62-CD7B-3F20-6F4F-E6B83CDEADFF}"/>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57CFA03F-5C12-D02E-0D40-E4506FF7BAF0}"/>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7581DB54-C2CC-9F0E-BA11-9B88AC68EB52}"/>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235EAAAE-6D53-ABEA-B836-235A725170EB}"/>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29ECA21A-D761-0B04-E76F-DDCEB0650DBA}"/>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0" name="Freeform 29">
                <a:extLst>
                  <a:ext uri="{FF2B5EF4-FFF2-40B4-BE49-F238E27FC236}">
                    <a16:creationId xmlns:a16="http://schemas.microsoft.com/office/drawing/2014/main" id="{DC803F77-6034-33B5-FD95-DF118060F0CC}"/>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pic>
        <p:nvPicPr>
          <p:cNvPr id="5" name="Picture 4">
            <a:extLst>
              <a:ext uri="{FF2B5EF4-FFF2-40B4-BE49-F238E27FC236}">
                <a16:creationId xmlns:a16="http://schemas.microsoft.com/office/drawing/2014/main" id="{E9DF0BC2-533E-1FF6-6070-062695FA2832}"/>
              </a:ext>
            </a:extLst>
          </p:cNvPr>
          <p:cNvPicPr>
            <a:picLocks noChangeAspect="1"/>
          </p:cNvPicPr>
          <p:nvPr/>
        </p:nvPicPr>
        <p:blipFill>
          <a:blip r:embed="rId2"/>
          <a:stretch>
            <a:fillRect/>
          </a:stretch>
        </p:blipFill>
        <p:spPr>
          <a:xfrm>
            <a:off x="0" y="1880093"/>
            <a:ext cx="6314948" cy="4499258"/>
          </a:xfrm>
          <a:prstGeom prst="rect">
            <a:avLst/>
          </a:prstGeom>
        </p:spPr>
      </p:pic>
      <p:pic>
        <p:nvPicPr>
          <p:cNvPr id="33" name="Picture 32">
            <a:extLst>
              <a:ext uri="{FF2B5EF4-FFF2-40B4-BE49-F238E27FC236}">
                <a16:creationId xmlns:a16="http://schemas.microsoft.com/office/drawing/2014/main" id="{6B3E5037-3EDF-42CC-E18B-6D527D368BBC}"/>
              </a:ext>
            </a:extLst>
          </p:cNvPr>
          <p:cNvPicPr>
            <a:picLocks noChangeAspect="1"/>
          </p:cNvPicPr>
          <p:nvPr/>
        </p:nvPicPr>
        <p:blipFill>
          <a:blip r:embed="rId3"/>
          <a:stretch>
            <a:fillRect/>
          </a:stretch>
        </p:blipFill>
        <p:spPr>
          <a:xfrm>
            <a:off x="6378573" y="5509415"/>
            <a:ext cx="5813427" cy="854438"/>
          </a:xfrm>
          <a:prstGeom prst="rect">
            <a:avLst/>
          </a:prstGeom>
        </p:spPr>
      </p:pic>
      <p:pic>
        <p:nvPicPr>
          <p:cNvPr id="34" name="Picture 33"/>
          <p:cNvPicPr>
            <a:picLocks noChangeAspect="1"/>
          </p:cNvPicPr>
          <p:nvPr/>
        </p:nvPicPr>
        <p:blipFill>
          <a:blip r:embed="rId4"/>
          <a:stretch>
            <a:fillRect/>
          </a:stretch>
        </p:blipFill>
        <p:spPr>
          <a:xfrm>
            <a:off x="7375743" y="2489986"/>
            <a:ext cx="3842916" cy="2283001"/>
          </a:xfrm>
          <a:prstGeom prst="roundRect">
            <a:avLst/>
          </a:prstGeom>
        </p:spPr>
      </p:pic>
    </p:spTree>
    <p:extLst>
      <p:ext uri="{BB962C8B-B14F-4D97-AF65-F5344CB8AC3E}">
        <p14:creationId xmlns:p14="http://schemas.microsoft.com/office/powerpoint/2010/main" val="412849535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D68C47E4-CBD3-392C-ACE9-760B82978097}"/>
              </a:ext>
            </a:extLst>
          </p:cNvPr>
          <p:cNvSpPr/>
          <p:nvPr/>
        </p:nvSpPr>
        <p:spPr>
          <a:xfrm rot="5400000">
            <a:off x="1600313" y="-1600313"/>
            <a:ext cx="2013765" cy="5214391"/>
          </a:xfrm>
          <a:custGeom>
            <a:avLst/>
            <a:gdLst>
              <a:gd name="connsiteX0" fmla="*/ 0 w 2013765"/>
              <a:gd name="connsiteY0" fmla="*/ 5214391 h 5214391"/>
              <a:gd name="connsiteX1" fmla="*/ 0 w 2013765"/>
              <a:gd name="connsiteY1" fmla="*/ 0 h 5214391"/>
              <a:gd name="connsiteX2" fmla="*/ 56631 w 2013765"/>
              <a:gd name="connsiteY2" fmla="*/ 0 h 5214391"/>
              <a:gd name="connsiteX3" fmla="*/ 1059438 w 2013765"/>
              <a:gd name="connsiteY3" fmla="*/ 0 h 5214391"/>
              <a:gd name="connsiteX4" fmla="*/ 1059439 w 2013765"/>
              <a:gd name="connsiteY4" fmla="*/ 0 h 5214391"/>
              <a:gd name="connsiteX5" fmla="*/ 1221023 w 2013765"/>
              <a:gd name="connsiteY5" fmla="*/ 0 h 5214391"/>
              <a:gd name="connsiteX6" fmla="*/ 1607091 w 2013765"/>
              <a:gd name="connsiteY6" fmla="*/ 0 h 5214391"/>
              <a:gd name="connsiteX7" fmla="*/ 1768676 w 2013765"/>
              <a:gd name="connsiteY7" fmla="*/ 0 h 5214391"/>
              <a:gd name="connsiteX8" fmla="*/ 2013765 w 2013765"/>
              <a:gd name="connsiteY8" fmla="*/ 370916 h 5214391"/>
              <a:gd name="connsiteX9" fmla="*/ 2013765 w 2013765"/>
              <a:gd name="connsiteY9" fmla="*/ 888147 h 5214391"/>
              <a:gd name="connsiteX10" fmla="*/ 2013765 w 2013765"/>
              <a:gd name="connsiteY10" fmla="*/ 1915750 h 5214391"/>
              <a:gd name="connsiteX11" fmla="*/ 2013765 w 2013765"/>
              <a:gd name="connsiteY11" fmla="*/ 5214391 h 5214391"/>
              <a:gd name="connsiteX12" fmla="*/ 0 w 2013765"/>
              <a:gd name="connsiteY12" fmla="*/ 5214391 h 521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3765" h="5214391">
                <a:moveTo>
                  <a:pt x="0" y="5214391"/>
                </a:moveTo>
                <a:lnTo>
                  <a:pt x="0" y="0"/>
                </a:lnTo>
                <a:lnTo>
                  <a:pt x="56631" y="0"/>
                </a:lnTo>
                <a:lnTo>
                  <a:pt x="1059438" y="0"/>
                </a:lnTo>
                <a:lnTo>
                  <a:pt x="1059439" y="0"/>
                </a:lnTo>
                <a:lnTo>
                  <a:pt x="1221023" y="0"/>
                </a:lnTo>
                <a:lnTo>
                  <a:pt x="1607091" y="0"/>
                </a:lnTo>
                <a:lnTo>
                  <a:pt x="1768676" y="0"/>
                </a:lnTo>
                <a:cubicBezTo>
                  <a:pt x="1904120" y="0"/>
                  <a:pt x="2013765" y="165936"/>
                  <a:pt x="2013765" y="370916"/>
                </a:cubicBezTo>
                <a:lnTo>
                  <a:pt x="2013765" y="888147"/>
                </a:lnTo>
                <a:lnTo>
                  <a:pt x="2013765" y="1915750"/>
                </a:lnTo>
                <a:lnTo>
                  <a:pt x="2013765" y="5214391"/>
                </a:lnTo>
                <a:lnTo>
                  <a:pt x="0" y="5214391"/>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ext Placeholder 13">
            <a:extLst>
              <a:ext uri="{FF2B5EF4-FFF2-40B4-BE49-F238E27FC236}">
                <a16:creationId xmlns:a16="http://schemas.microsoft.com/office/drawing/2014/main" id="{651D3FA1-3C73-0F2B-66AF-7EF9EAD76457}"/>
              </a:ext>
            </a:extLst>
          </p:cNvPr>
          <p:cNvSpPr>
            <a:spLocks noGrp="1"/>
          </p:cNvSpPr>
          <p:nvPr>
            <p:ph type="body" sz="quarter" idx="18"/>
          </p:nvPr>
        </p:nvSpPr>
        <p:spPr>
          <a:xfrm>
            <a:off x="641242" y="2322786"/>
            <a:ext cx="10946155" cy="3428836"/>
          </a:xfrm>
        </p:spPr>
        <p:txBody>
          <a:bodyPr numCol="1" spcCol="144000"/>
          <a:lstStyle/>
          <a:p>
            <a:pPr marL="12700" indent="-12700" algn="just">
              <a:lnSpc>
                <a:spcPts val="2340"/>
              </a:lnSpc>
              <a:spcBef>
                <a:spcPts val="0"/>
              </a:spcBef>
            </a:pPr>
            <a:r>
              <a:rPr lang="en-IE" sz="2200" dirty="0">
                <a:solidFill>
                  <a:srgbClr val="424242"/>
                </a:solidFill>
              </a:rPr>
              <a:t>According to European legislation, “waste” refers to something that is discarded and is defined as “</a:t>
            </a:r>
            <a:r>
              <a:rPr lang="en-IE" sz="2200" b="1" dirty="0">
                <a:solidFill>
                  <a:srgbClr val="424242"/>
                </a:solidFill>
              </a:rPr>
              <a:t>any substance or object which the holder discards or intends or is required to discard</a:t>
            </a:r>
            <a:r>
              <a:rPr lang="en-IE" sz="2200" dirty="0">
                <a:solidFill>
                  <a:srgbClr val="424242"/>
                </a:solidFill>
              </a:rPr>
              <a:t>”.  </a:t>
            </a:r>
          </a:p>
          <a:p>
            <a:pPr marL="12700" indent="-12700" algn="just">
              <a:lnSpc>
                <a:spcPts val="2340"/>
              </a:lnSpc>
              <a:spcBef>
                <a:spcPts val="0"/>
              </a:spcBef>
            </a:pPr>
            <a:endParaRPr lang="en-IE" sz="2200" dirty="0">
              <a:solidFill>
                <a:srgbClr val="424242"/>
              </a:solidFill>
            </a:endParaRPr>
          </a:p>
          <a:p>
            <a:pPr marL="12700" indent="-12700" algn="just">
              <a:lnSpc>
                <a:spcPts val="2340"/>
              </a:lnSpc>
              <a:spcBef>
                <a:spcPts val="0"/>
              </a:spcBef>
            </a:pPr>
            <a:r>
              <a:rPr lang="en-IE" sz="2200" dirty="0">
                <a:solidFill>
                  <a:srgbClr val="424242"/>
                </a:solidFill>
              </a:rPr>
              <a:t>Managing waste “means the collection, transport, recovery and disposal of waste, and includes the supervision of such operations and the after-care of disposal sites”. Managing waste in an environmentally sound manner and making use of the secondary materials they contain are key elements of the EU’s environmental policy. </a:t>
            </a:r>
          </a:p>
          <a:p>
            <a:pPr marL="12700" indent="-12700" algn="just">
              <a:lnSpc>
                <a:spcPts val="2340"/>
              </a:lnSpc>
              <a:spcBef>
                <a:spcPts val="0"/>
              </a:spcBef>
            </a:pPr>
            <a:endParaRPr lang="en-IE" sz="2200" dirty="0">
              <a:solidFill>
                <a:srgbClr val="424242"/>
              </a:solidFill>
            </a:endParaRPr>
          </a:p>
          <a:p>
            <a:pPr marL="12700" indent="-12700" algn="just">
              <a:lnSpc>
                <a:spcPts val="2340"/>
              </a:lnSpc>
              <a:spcBef>
                <a:spcPts val="0"/>
              </a:spcBef>
            </a:pPr>
            <a:r>
              <a:rPr lang="en-IE" sz="2200" dirty="0">
                <a:solidFill>
                  <a:srgbClr val="424242"/>
                </a:solidFill>
              </a:rPr>
              <a:t>EU waste policy aims to protect the environment and human health and help the EU’s transition to a circular economy. It sets objectives and targets to: improve waste management; stimulate innovation in recycling and limit landfilling. However, the level of waste generation in the EU is significantly dependent on economic development, whereby, the richer the country, the more waste is generated. Waste reducing, reusing, and recycling (the “</a:t>
            </a:r>
            <a:r>
              <a:rPr lang="en-IE" sz="2200" b="1" dirty="0">
                <a:solidFill>
                  <a:srgbClr val="424242"/>
                </a:solidFill>
              </a:rPr>
              <a:t>3R’s</a:t>
            </a:r>
            <a:r>
              <a:rPr lang="en-IE" sz="2200" dirty="0">
                <a:solidFill>
                  <a:srgbClr val="424242"/>
                </a:solidFill>
              </a:rPr>
              <a:t>”) behaviours have been widely accepted tools of waste management.</a:t>
            </a:r>
          </a:p>
        </p:txBody>
      </p:sp>
      <p:sp>
        <p:nvSpPr>
          <p:cNvPr id="17" name="Text Placeholder 16">
            <a:extLst>
              <a:ext uri="{FF2B5EF4-FFF2-40B4-BE49-F238E27FC236}">
                <a16:creationId xmlns:a16="http://schemas.microsoft.com/office/drawing/2014/main" id="{6E7EAE59-40A4-A5E3-9E2D-CDF7075942B7}"/>
              </a:ext>
            </a:extLst>
          </p:cNvPr>
          <p:cNvSpPr>
            <a:spLocks noGrp="1"/>
          </p:cNvSpPr>
          <p:nvPr>
            <p:ph type="body" sz="quarter" idx="16"/>
          </p:nvPr>
        </p:nvSpPr>
        <p:spPr>
          <a:xfrm>
            <a:off x="574360" y="387666"/>
            <a:ext cx="4826423" cy="803654"/>
          </a:xfrm>
        </p:spPr>
        <p:txBody>
          <a:bodyPr/>
          <a:lstStyle/>
          <a:p>
            <a:pPr>
              <a:lnSpc>
                <a:spcPts val="3720"/>
              </a:lnSpc>
              <a:spcBef>
                <a:spcPts val="0"/>
              </a:spcBef>
            </a:pPr>
            <a:r>
              <a:rPr lang="en-US" dirty="0">
                <a:solidFill>
                  <a:schemeClr val="bg1"/>
                </a:solidFill>
              </a:rPr>
              <a:t>4.2 Waste Management Legislation</a:t>
            </a:r>
          </a:p>
          <a:p>
            <a:pPr>
              <a:lnSpc>
                <a:spcPts val="3720"/>
              </a:lnSpc>
              <a:spcBef>
                <a:spcPts val="0"/>
              </a:spcBef>
            </a:pPr>
            <a:endParaRPr lang="en-US" dirty="0"/>
          </a:p>
        </p:txBody>
      </p:sp>
      <p:cxnSp>
        <p:nvCxnSpPr>
          <p:cNvPr id="29" name="Straight Connector 28">
            <a:extLst>
              <a:ext uri="{FF2B5EF4-FFF2-40B4-BE49-F238E27FC236}">
                <a16:creationId xmlns:a16="http://schemas.microsoft.com/office/drawing/2014/main" id="{0E37B157-C3C6-09BA-3A94-501DFE2CE9B7}"/>
              </a:ext>
            </a:extLst>
          </p:cNvPr>
          <p:cNvCxnSpPr>
            <a:cxnSpLocks/>
          </p:cNvCxnSpPr>
          <p:nvPr/>
        </p:nvCxnSpPr>
        <p:spPr>
          <a:xfrm flipH="1">
            <a:off x="0" y="1574451"/>
            <a:ext cx="10008525" cy="1"/>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7A25BDBE-0A47-52D6-18DE-DE079AA8FA1B}"/>
              </a:ext>
            </a:extLst>
          </p:cNvPr>
          <p:cNvGrpSpPr/>
          <p:nvPr/>
        </p:nvGrpSpPr>
        <p:grpSpPr>
          <a:xfrm>
            <a:off x="10206610" y="900599"/>
            <a:ext cx="1012049" cy="1023928"/>
            <a:chOff x="7190753" y="5365577"/>
            <a:chExt cx="745522" cy="754273"/>
          </a:xfrm>
          <a:solidFill>
            <a:srgbClr val="296B5F"/>
          </a:solidFill>
        </p:grpSpPr>
        <p:grpSp>
          <p:nvGrpSpPr>
            <p:cNvPr id="19" name="Graphic 2">
              <a:extLst>
                <a:ext uri="{FF2B5EF4-FFF2-40B4-BE49-F238E27FC236}">
                  <a16:creationId xmlns:a16="http://schemas.microsoft.com/office/drawing/2014/main" id="{63CA86C9-63D1-477B-7FB4-9231918CADFC}"/>
                </a:ext>
              </a:extLst>
            </p:cNvPr>
            <p:cNvGrpSpPr/>
            <p:nvPr/>
          </p:nvGrpSpPr>
          <p:grpSpPr>
            <a:xfrm>
              <a:off x="7353351" y="5647412"/>
              <a:ext cx="420044" cy="75879"/>
              <a:chOff x="7353351" y="5647412"/>
              <a:chExt cx="420044" cy="75879"/>
            </a:xfrm>
            <a:grpFill/>
          </p:grpSpPr>
          <p:sp>
            <p:nvSpPr>
              <p:cNvPr id="31" name="Freeform 30">
                <a:extLst>
                  <a:ext uri="{FF2B5EF4-FFF2-40B4-BE49-F238E27FC236}">
                    <a16:creationId xmlns:a16="http://schemas.microsoft.com/office/drawing/2014/main" id="{B04E8CEA-C3F9-402E-F625-32F220E416CC}"/>
                  </a:ext>
                </a:extLst>
              </p:cNvPr>
              <p:cNvSpPr/>
              <p:nvPr/>
            </p:nvSpPr>
            <p:spPr>
              <a:xfrm>
                <a:off x="7353351" y="5649220"/>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E8A116"/>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1BE7FE18-0EA9-D7D9-BF9D-50749F68B3A9}"/>
                  </a:ext>
                </a:extLst>
              </p:cNvPr>
              <p:cNvSpPr/>
              <p:nvPr/>
            </p:nvSpPr>
            <p:spPr>
              <a:xfrm>
                <a:off x="7640607" y="5647412"/>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E8A116"/>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20" name="Graphic 2">
              <a:extLst>
                <a:ext uri="{FF2B5EF4-FFF2-40B4-BE49-F238E27FC236}">
                  <a16:creationId xmlns:a16="http://schemas.microsoft.com/office/drawing/2014/main" id="{DE031EBC-C8EF-C387-9436-3BCA5C99B2D0}"/>
                </a:ext>
              </a:extLst>
            </p:cNvPr>
            <p:cNvGrpSpPr/>
            <p:nvPr/>
          </p:nvGrpSpPr>
          <p:grpSpPr>
            <a:xfrm>
              <a:off x="7190753" y="5365577"/>
              <a:ext cx="745522" cy="754273"/>
              <a:chOff x="7190753" y="5365577"/>
              <a:chExt cx="745522" cy="754273"/>
            </a:xfrm>
            <a:grpFill/>
          </p:grpSpPr>
          <p:sp>
            <p:nvSpPr>
              <p:cNvPr id="21" name="Freeform 20">
                <a:extLst>
                  <a:ext uri="{FF2B5EF4-FFF2-40B4-BE49-F238E27FC236}">
                    <a16:creationId xmlns:a16="http://schemas.microsoft.com/office/drawing/2014/main" id="{E9E2C6A4-B79F-E28B-30E2-52A618EA5D7D}"/>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id="{C1288F19-B29F-C57B-6ABF-962640358F24}"/>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10FF5FE9-F838-2F26-AF4C-A17BFBB502F3}"/>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a16="http://schemas.microsoft.com/office/drawing/2014/main" id="{DED5BB62-CD7B-3F20-6F4F-E6B83CDEADFF}"/>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57CFA03F-5C12-D02E-0D40-E4506FF7BAF0}"/>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7581DB54-C2CC-9F0E-BA11-9B88AC68EB52}"/>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235EAAAE-6D53-ABEA-B836-235A725170EB}"/>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29ECA21A-D761-0B04-E76F-DDCEB0650DBA}"/>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0" name="Freeform 29">
                <a:extLst>
                  <a:ext uri="{FF2B5EF4-FFF2-40B4-BE49-F238E27FC236}">
                    <a16:creationId xmlns:a16="http://schemas.microsoft.com/office/drawing/2014/main" id="{DC803F77-6034-33B5-FD95-DF118060F0CC}"/>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358382707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D68C47E4-CBD3-392C-ACE9-760B82978097}"/>
              </a:ext>
            </a:extLst>
          </p:cNvPr>
          <p:cNvSpPr/>
          <p:nvPr/>
        </p:nvSpPr>
        <p:spPr>
          <a:xfrm rot="5400000">
            <a:off x="1600313" y="-1600313"/>
            <a:ext cx="2013765" cy="5214391"/>
          </a:xfrm>
          <a:custGeom>
            <a:avLst/>
            <a:gdLst>
              <a:gd name="connsiteX0" fmla="*/ 0 w 2013765"/>
              <a:gd name="connsiteY0" fmla="*/ 5214391 h 5214391"/>
              <a:gd name="connsiteX1" fmla="*/ 0 w 2013765"/>
              <a:gd name="connsiteY1" fmla="*/ 0 h 5214391"/>
              <a:gd name="connsiteX2" fmla="*/ 56631 w 2013765"/>
              <a:gd name="connsiteY2" fmla="*/ 0 h 5214391"/>
              <a:gd name="connsiteX3" fmla="*/ 1059438 w 2013765"/>
              <a:gd name="connsiteY3" fmla="*/ 0 h 5214391"/>
              <a:gd name="connsiteX4" fmla="*/ 1059439 w 2013765"/>
              <a:gd name="connsiteY4" fmla="*/ 0 h 5214391"/>
              <a:gd name="connsiteX5" fmla="*/ 1221023 w 2013765"/>
              <a:gd name="connsiteY5" fmla="*/ 0 h 5214391"/>
              <a:gd name="connsiteX6" fmla="*/ 1607091 w 2013765"/>
              <a:gd name="connsiteY6" fmla="*/ 0 h 5214391"/>
              <a:gd name="connsiteX7" fmla="*/ 1768676 w 2013765"/>
              <a:gd name="connsiteY7" fmla="*/ 0 h 5214391"/>
              <a:gd name="connsiteX8" fmla="*/ 2013765 w 2013765"/>
              <a:gd name="connsiteY8" fmla="*/ 370916 h 5214391"/>
              <a:gd name="connsiteX9" fmla="*/ 2013765 w 2013765"/>
              <a:gd name="connsiteY9" fmla="*/ 888147 h 5214391"/>
              <a:gd name="connsiteX10" fmla="*/ 2013765 w 2013765"/>
              <a:gd name="connsiteY10" fmla="*/ 1915750 h 5214391"/>
              <a:gd name="connsiteX11" fmla="*/ 2013765 w 2013765"/>
              <a:gd name="connsiteY11" fmla="*/ 5214391 h 5214391"/>
              <a:gd name="connsiteX12" fmla="*/ 0 w 2013765"/>
              <a:gd name="connsiteY12" fmla="*/ 5214391 h 521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3765" h="5214391">
                <a:moveTo>
                  <a:pt x="0" y="5214391"/>
                </a:moveTo>
                <a:lnTo>
                  <a:pt x="0" y="0"/>
                </a:lnTo>
                <a:lnTo>
                  <a:pt x="56631" y="0"/>
                </a:lnTo>
                <a:lnTo>
                  <a:pt x="1059438" y="0"/>
                </a:lnTo>
                <a:lnTo>
                  <a:pt x="1059439" y="0"/>
                </a:lnTo>
                <a:lnTo>
                  <a:pt x="1221023" y="0"/>
                </a:lnTo>
                <a:lnTo>
                  <a:pt x="1607091" y="0"/>
                </a:lnTo>
                <a:lnTo>
                  <a:pt x="1768676" y="0"/>
                </a:lnTo>
                <a:cubicBezTo>
                  <a:pt x="1904120" y="0"/>
                  <a:pt x="2013765" y="165936"/>
                  <a:pt x="2013765" y="370916"/>
                </a:cubicBezTo>
                <a:lnTo>
                  <a:pt x="2013765" y="888147"/>
                </a:lnTo>
                <a:lnTo>
                  <a:pt x="2013765" y="1915750"/>
                </a:lnTo>
                <a:lnTo>
                  <a:pt x="2013765" y="5214391"/>
                </a:lnTo>
                <a:lnTo>
                  <a:pt x="0" y="5214391"/>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ext Placeholder 13">
            <a:extLst>
              <a:ext uri="{FF2B5EF4-FFF2-40B4-BE49-F238E27FC236}">
                <a16:creationId xmlns:a16="http://schemas.microsoft.com/office/drawing/2014/main" id="{651D3FA1-3C73-0F2B-66AF-7EF9EAD76457}"/>
              </a:ext>
            </a:extLst>
          </p:cNvPr>
          <p:cNvSpPr>
            <a:spLocks noGrp="1"/>
          </p:cNvSpPr>
          <p:nvPr>
            <p:ph type="body" sz="quarter" idx="18"/>
          </p:nvPr>
        </p:nvSpPr>
        <p:spPr>
          <a:xfrm>
            <a:off x="641242" y="2322786"/>
            <a:ext cx="10946155" cy="3428836"/>
          </a:xfrm>
        </p:spPr>
        <p:txBody>
          <a:bodyPr numCol="1" spcCol="144000"/>
          <a:lstStyle/>
          <a:p>
            <a:pPr marL="12700" indent="-12700" algn="just">
              <a:lnSpc>
                <a:spcPts val="2340"/>
              </a:lnSpc>
              <a:spcBef>
                <a:spcPts val="0"/>
              </a:spcBef>
            </a:pPr>
            <a:r>
              <a:rPr lang="en-IE" sz="2200" dirty="0">
                <a:solidFill>
                  <a:srgbClr val="424242"/>
                </a:solidFill>
              </a:rPr>
              <a:t>The Waste Framework Directive 2008/98/EC (</a:t>
            </a:r>
            <a:r>
              <a:rPr lang="en-IE" sz="2200" b="1" dirty="0">
                <a:solidFill>
                  <a:srgbClr val="424242"/>
                </a:solidFill>
              </a:rPr>
              <a:t>WFD</a:t>
            </a:r>
            <a:r>
              <a:rPr lang="en-IE" sz="2200" dirty="0">
                <a:solidFill>
                  <a:srgbClr val="424242"/>
                </a:solidFill>
              </a:rPr>
              <a:t>) is seen as a milestone of modern waste management in the EU. It was not until 2008, that in the EU context the concept of a </a:t>
            </a:r>
            <a:r>
              <a:rPr lang="en-IE" sz="2200" b="1" dirty="0">
                <a:solidFill>
                  <a:srgbClr val="424242"/>
                </a:solidFill>
              </a:rPr>
              <a:t>waste hierarchy </a:t>
            </a:r>
            <a:r>
              <a:rPr lang="en-IE" sz="2200" dirty="0">
                <a:solidFill>
                  <a:srgbClr val="424242"/>
                </a:solidFill>
              </a:rPr>
              <a:t>was introduced, together with clearly defined a complete priority order for prevention and waste management operations. Most recently, Directive 2018/851 amended the WFD by significantly strengthening requirements on </a:t>
            </a:r>
            <a:r>
              <a:rPr lang="en-IE" sz="2200" b="1" dirty="0">
                <a:solidFill>
                  <a:srgbClr val="424242"/>
                </a:solidFill>
              </a:rPr>
              <a:t>waste prevention</a:t>
            </a:r>
            <a:r>
              <a:rPr lang="en-IE" sz="2200" dirty="0">
                <a:solidFill>
                  <a:srgbClr val="424242"/>
                </a:solidFill>
              </a:rPr>
              <a:t>. </a:t>
            </a:r>
          </a:p>
          <a:p>
            <a:pPr marL="12700" indent="-12700" algn="just">
              <a:lnSpc>
                <a:spcPts val="2340"/>
              </a:lnSpc>
              <a:spcBef>
                <a:spcPts val="0"/>
              </a:spcBef>
            </a:pPr>
            <a:endParaRPr lang="en-IE" sz="2200" dirty="0">
              <a:solidFill>
                <a:srgbClr val="424242"/>
              </a:solidFill>
            </a:endParaRPr>
          </a:p>
          <a:p>
            <a:pPr marL="12700" indent="-12700" algn="just">
              <a:lnSpc>
                <a:spcPts val="2340"/>
              </a:lnSpc>
              <a:spcBef>
                <a:spcPts val="0"/>
              </a:spcBef>
            </a:pPr>
            <a:r>
              <a:rPr lang="en-IE" sz="2200" dirty="0">
                <a:solidFill>
                  <a:srgbClr val="424242"/>
                </a:solidFill>
              </a:rPr>
              <a:t>Compared with the </a:t>
            </a:r>
            <a:r>
              <a:rPr lang="en-IE" sz="2200" b="1" dirty="0">
                <a:solidFill>
                  <a:srgbClr val="424242"/>
                </a:solidFill>
              </a:rPr>
              <a:t>3R’s framework of circular economy</a:t>
            </a:r>
            <a:r>
              <a:rPr lang="en-IE" sz="2200" dirty="0">
                <a:solidFill>
                  <a:srgbClr val="424242"/>
                </a:solidFill>
              </a:rPr>
              <a:t>, the waste hierarchy particularly considers the order of priority in waste handling through a five-stage plot pyramid from the most preferred option of “prevention” to the least preferred option of “disposal” (e.g. going from the least environmentally damaging option to the one with most environmental impact). </a:t>
            </a:r>
          </a:p>
        </p:txBody>
      </p:sp>
      <p:sp>
        <p:nvSpPr>
          <p:cNvPr id="17" name="Text Placeholder 16">
            <a:extLst>
              <a:ext uri="{FF2B5EF4-FFF2-40B4-BE49-F238E27FC236}">
                <a16:creationId xmlns:a16="http://schemas.microsoft.com/office/drawing/2014/main" id="{6E7EAE59-40A4-A5E3-9E2D-CDF7075942B7}"/>
              </a:ext>
            </a:extLst>
          </p:cNvPr>
          <p:cNvSpPr>
            <a:spLocks noGrp="1"/>
          </p:cNvSpPr>
          <p:nvPr>
            <p:ph type="body" sz="quarter" idx="16"/>
          </p:nvPr>
        </p:nvSpPr>
        <p:spPr>
          <a:xfrm>
            <a:off x="574359" y="387666"/>
            <a:ext cx="4690069" cy="803654"/>
          </a:xfrm>
        </p:spPr>
        <p:txBody>
          <a:bodyPr/>
          <a:lstStyle/>
          <a:p>
            <a:pPr>
              <a:lnSpc>
                <a:spcPts val="3720"/>
              </a:lnSpc>
              <a:spcBef>
                <a:spcPts val="0"/>
              </a:spcBef>
            </a:pPr>
            <a:r>
              <a:rPr lang="en-US" dirty="0">
                <a:solidFill>
                  <a:schemeClr val="bg1"/>
                </a:solidFill>
              </a:rPr>
              <a:t>4.2 Waste Management Legislation</a:t>
            </a:r>
          </a:p>
          <a:p>
            <a:pPr>
              <a:lnSpc>
                <a:spcPts val="3720"/>
              </a:lnSpc>
              <a:spcBef>
                <a:spcPts val="0"/>
              </a:spcBef>
            </a:pPr>
            <a:endParaRPr lang="en-US" dirty="0"/>
          </a:p>
        </p:txBody>
      </p:sp>
      <p:cxnSp>
        <p:nvCxnSpPr>
          <p:cNvPr id="29" name="Straight Connector 28">
            <a:extLst>
              <a:ext uri="{FF2B5EF4-FFF2-40B4-BE49-F238E27FC236}">
                <a16:creationId xmlns:a16="http://schemas.microsoft.com/office/drawing/2014/main" id="{0E37B157-C3C6-09BA-3A94-501DFE2CE9B7}"/>
              </a:ext>
            </a:extLst>
          </p:cNvPr>
          <p:cNvCxnSpPr>
            <a:cxnSpLocks/>
          </p:cNvCxnSpPr>
          <p:nvPr/>
        </p:nvCxnSpPr>
        <p:spPr>
          <a:xfrm flipH="1">
            <a:off x="0" y="1574451"/>
            <a:ext cx="10008525" cy="1"/>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7A25BDBE-0A47-52D6-18DE-DE079AA8FA1B}"/>
              </a:ext>
            </a:extLst>
          </p:cNvPr>
          <p:cNvGrpSpPr/>
          <p:nvPr/>
        </p:nvGrpSpPr>
        <p:grpSpPr>
          <a:xfrm>
            <a:off x="10206610" y="900599"/>
            <a:ext cx="1012049" cy="1023928"/>
            <a:chOff x="7190753" y="5365577"/>
            <a:chExt cx="745522" cy="754273"/>
          </a:xfrm>
          <a:solidFill>
            <a:srgbClr val="296B5F"/>
          </a:solidFill>
        </p:grpSpPr>
        <p:grpSp>
          <p:nvGrpSpPr>
            <p:cNvPr id="19" name="Graphic 2">
              <a:extLst>
                <a:ext uri="{FF2B5EF4-FFF2-40B4-BE49-F238E27FC236}">
                  <a16:creationId xmlns:a16="http://schemas.microsoft.com/office/drawing/2014/main" id="{63CA86C9-63D1-477B-7FB4-9231918CADFC}"/>
                </a:ext>
              </a:extLst>
            </p:cNvPr>
            <p:cNvGrpSpPr/>
            <p:nvPr/>
          </p:nvGrpSpPr>
          <p:grpSpPr>
            <a:xfrm>
              <a:off x="7353351" y="5647412"/>
              <a:ext cx="420044" cy="75879"/>
              <a:chOff x="7353351" y="5647412"/>
              <a:chExt cx="420044" cy="75879"/>
            </a:xfrm>
            <a:grpFill/>
          </p:grpSpPr>
          <p:sp>
            <p:nvSpPr>
              <p:cNvPr id="31" name="Freeform 30">
                <a:extLst>
                  <a:ext uri="{FF2B5EF4-FFF2-40B4-BE49-F238E27FC236}">
                    <a16:creationId xmlns:a16="http://schemas.microsoft.com/office/drawing/2014/main" id="{B04E8CEA-C3F9-402E-F625-32F220E416CC}"/>
                  </a:ext>
                </a:extLst>
              </p:cNvPr>
              <p:cNvSpPr/>
              <p:nvPr/>
            </p:nvSpPr>
            <p:spPr>
              <a:xfrm>
                <a:off x="7353351" y="5649220"/>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E8A116"/>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1BE7FE18-0EA9-D7D9-BF9D-50749F68B3A9}"/>
                  </a:ext>
                </a:extLst>
              </p:cNvPr>
              <p:cNvSpPr/>
              <p:nvPr/>
            </p:nvSpPr>
            <p:spPr>
              <a:xfrm>
                <a:off x="7640607" y="5647412"/>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E8A116"/>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20" name="Graphic 2">
              <a:extLst>
                <a:ext uri="{FF2B5EF4-FFF2-40B4-BE49-F238E27FC236}">
                  <a16:creationId xmlns:a16="http://schemas.microsoft.com/office/drawing/2014/main" id="{DE031EBC-C8EF-C387-9436-3BCA5C99B2D0}"/>
                </a:ext>
              </a:extLst>
            </p:cNvPr>
            <p:cNvGrpSpPr/>
            <p:nvPr/>
          </p:nvGrpSpPr>
          <p:grpSpPr>
            <a:xfrm>
              <a:off x="7190753" y="5365577"/>
              <a:ext cx="745522" cy="754273"/>
              <a:chOff x="7190753" y="5365577"/>
              <a:chExt cx="745522" cy="754273"/>
            </a:xfrm>
            <a:grpFill/>
          </p:grpSpPr>
          <p:sp>
            <p:nvSpPr>
              <p:cNvPr id="21" name="Freeform 20">
                <a:extLst>
                  <a:ext uri="{FF2B5EF4-FFF2-40B4-BE49-F238E27FC236}">
                    <a16:creationId xmlns:a16="http://schemas.microsoft.com/office/drawing/2014/main" id="{E9E2C6A4-B79F-E28B-30E2-52A618EA5D7D}"/>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id="{C1288F19-B29F-C57B-6ABF-962640358F24}"/>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10FF5FE9-F838-2F26-AF4C-A17BFBB502F3}"/>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a16="http://schemas.microsoft.com/office/drawing/2014/main" id="{DED5BB62-CD7B-3F20-6F4F-E6B83CDEADFF}"/>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57CFA03F-5C12-D02E-0D40-E4506FF7BAF0}"/>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7581DB54-C2CC-9F0E-BA11-9B88AC68EB52}"/>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235EAAAE-6D53-ABEA-B836-235A725170EB}"/>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29ECA21A-D761-0B04-E76F-DDCEB0650DBA}"/>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0" name="Freeform 29">
                <a:extLst>
                  <a:ext uri="{FF2B5EF4-FFF2-40B4-BE49-F238E27FC236}">
                    <a16:creationId xmlns:a16="http://schemas.microsoft.com/office/drawing/2014/main" id="{DC803F77-6034-33B5-FD95-DF118060F0CC}"/>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pic>
        <p:nvPicPr>
          <p:cNvPr id="33" name="Picture 32"/>
          <p:cNvPicPr>
            <a:picLocks noChangeAspect="1"/>
          </p:cNvPicPr>
          <p:nvPr/>
        </p:nvPicPr>
        <p:blipFill>
          <a:blip r:embed="rId2"/>
          <a:stretch>
            <a:fillRect/>
          </a:stretch>
        </p:blipFill>
        <p:spPr>
          <a:xfrm>
            <a:off x="9778043" y="672236"/>
            <a:ext cx="2439010" cy="1448968"/>
          </a:xfrm>
          <a:prstGeom prst="roundRect">
            <a:avLst/>
          </a:prstGeom>
        </p:spPr>
      </p:pic>
    </p:spTree>
    <p:extLst>
      <p:ext uri="{BB962C8B-B14F-4D97-AF65-F5344CB8AC3E}">
        <p14:creationId xmlns:p14="http://schemas.microsoft.com/office/powerpoint/2010/main" val="312785827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D68C47E4-CBD3-392C-ACE9-760B82978097}"/>
              </a:ext>
            </a:extLst>
          </p:cNvPr>
          <p:cNvSpPr/>
          <p:nvPr/>
        </p:nvSpPr>
        <p:spPr>
          <a:xfrm rot="5400000">
            <a:off x="1600313" y="-1600313"/>
            <a:ext cx="2013765" cy="5214391"/>
          </a:xfrm>
          <a:custGeom>
            <a:avLst/>
            <a:gdLst>
              <a:gd name="connsiteX0" fmla="*/ 0 w 2013765"/>
              <a:gd name="connsiteY0" fmla="*/ 5214391 h 5214391"/>
              <a:gd name="connsiteX1" fmla="*/ 0 w 2013765"/>
              <a:gd name="connsiteY1" fmla="*/ 0 h 5214391"/>
              <a:gd name="connsiteX2" fmla="*/ 56631 w 2013765"/>
              <a:gd name="connsiteY2" fmla="*/ 0 h 5214391"/>
              <a:gd name="connsiteX3" fmla="*/ 1059438 w 2013765"/>
              <a:gd name="connsiteY3" fmla="*/ 0 h 5214391"/>
              <a:gd name="connsiteX4" fmla="*/ 1059439 w 2013765"/>
              <a:gd name="connsiteY4" fmla="*/ 0 h 5214391"/>
              <a:gd name="connsiteX5" fmla="*/ 1221023 w 2013765"/>
              <a:gd name="connsiteY5" fmla="*/ 0 h 5214391"/>
              <a:gd name="connsiteX6" fmla="*/ 1607091 w 2013765"/>
              <a:gd name="connsiteY6" fmla="*/ 0 h 5214391"/>
              <a:gd name="connsiteX7" fmla="*/ 1768676 w 2013765"/>
              <a:gd name="connsiteY7" fmla="*/ 0 h 5214391"/>
              <a:gd name="connsiteX8" fmla="*/ 2013765 w 2013765"/>
              <a:gd name="connsiteY8" fmla="*/ 370916 h 5214391"/>
              <a:gd name="connsiteX9" fmla="*/ 2013765 w 2013765"/>
              <a:gd name="connsiteY9" fmla="*/ 888147 h 5214391"/>
              <a:gd name="connsiteX10" fmla="*/ 2013765 w 2013765"/>
              <a:gd name="connsiteY10" fmla="*/ 1915750 h 5214391"/>
              <a:gd name="connsiteX11" fmla="*/ 2013765 w 2013765"/>
              <a:gd name="connsiteY11" fmla="*/ 5214391 h 5214391"/>
              <a:gd name="connsiteX12" fmla="*/ 0 w 2013765"/>
              <a:gd name="connsiteY12" fmla="*/ 5214391 h 521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3765" h="5214391">
                <a:moveTo>
                  <a:pt x="0" y="5214391"/>
                </a:moveTo>
                <a:lnTo>
                  <a:pt x="0" y="0"/>
                </a:lnTo>
                <a:lnTo>
                  <a:pt x="56631" y="0"/>
                </a:lnTo>
                <a:lnTo>
                  <a:pt x="1059438" y="0"/>
                </a:lnTo>
                <a:lnTo>
                  <a:pt x="1059439" y="0"/>
                </a:lnTo>
                <a:lnTo>
                  <a:pt x="1221023" y="0"/>
                </a:lnTo>
                <a:lnTo>
                  <a:pt x="1607091" y="0"/>
                </a:lnTo>
                <a:lnTo>
                  <a:pt x="1768676" y="0"/>
                </a:lnTo>
                <a:cubicBezTo>
                  <a:pt x="1904120" y="0"/>
                  <a:pt x="2013765" y="165936"/>
                  <a:pt x="2013765" y="370916"/>
                </a:cubicBezTo>
                <a:lnTo>
                  <a:pt x="2013765" y="888147"/>
                </a:lnTo>
                <a:lnTo>
                  <a:pt x="2013765" y="1915750"/>
                </a:lnTo>
                <a:lnTo>
                  <a:pt x="2013765" y="5214391"/>
                </a:lnTo>
                <a:lnTo>
                  <a:pt x="0" y="5214391"/>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ext Placeholder 13">
            <a:extLst>
              <a:ext uri="{FF2B5EF4-FFF2-40B4-BE49-F238E27FC236}">
                <a16:creationId xmlns:a16="http://schemas.microsoft.com/office/drawing/2014/main" id="{651D3FA1-3C73-0F2B-66AF-7EF9EAD76457}"/>
              </a:ext>
            </a:extLst>
          </p:cNvPr>
          <p:cNvSpPr>
            <a:spLocks noGrp="1"/>
          </p:cNvSpPr>
          <p:nvPr>
            <p:ph type="body" sz="quarter" idx="18"/>
          </p:nvPr>
        </p:nvSpPr>
        <p:spPr>
          <a:xfrm>
            <a:off x="641242" y="2322786"/>
            <a:ext cx="10946155" cy="3428836"/>
          </a:xfrm>
        </p:spPr>
        <p:txBody>
          <a:bodyPr numCol="1" spcCol="144000"/>
          <a:lstStyle/>
          <a:p>
            <a:pPr marL="12700" indent="-12700" algn="just">
              <a:lnSpc>
                <a:spcPts val="2340"/>
              </a:lnSpc>
              <a:spcBef>
                <a:spcPts val="0"/>
              </a:spcBef>
            </a:pPr>
            <a:r>
              <a:rPr lang="en-IE" sz="2200" dirty="0">
                <a:solidFill>
                  <a:srgbClr val="424242"/>
                </a:solidFill>
              </a:rPr>
              <a:t>Any business or public body producing waste must provide proof that they are applying the </a:t>
            </a:r>
            <a:r>
              <a:rPr lang="en-IE" sz="2200" b="1" dirty="0">
                <a:solidFill>
                  <a:srgbClr val="424242"/>
                </a:solidFill>
              </a:rPr>
              <a:t>waste hierarchy</a:t>
            </a:r>
            <a:r>
              <a:rPr lang="en-IE" sz="2200" dirty="0">
                <a:solidFill>
                  <a:srgbClr val="424242"/>
                </a:solidFill>
              </a:rPr>
              <a:t>. Each European country has significant national legislation with regard to regulating the requirements for waste. Unlike waste, “</a:t>
            </a:r>
            <a:r>
              <a:rPr lang="en-IE" sz="2200" b="1" dirty="0">
                <a:solidFill>
                  <a:srgbClr val="424242"/>
                </a:solidFill>
              </a:rPr>
              <a:t>by-products</a:t>
            </a:r>
            <a:r>
              <a:rPr lang="en-IE" sz="2200" dirty="0">
                <a:solidFill>
                  <a:srgbClr val="424242"/>
                </a:solidFill>
              </a:rPr>
              <a:t>” are substances, resulting from a production process, the primary aim of which is not the production of that item, but that can be further used lawfully without adverse environmental and health impacts (e.g. spreading of slurry for soil fertilization). A decision on whether or not a particular substance is a by-product must in the first instance be made by the producer of the substance, together with the competent national authorities, based on the applicable national legislation transposing the WFD. </a:t>
            </a:r>
          </a:p>
        </p:txBody>
      </p:sp>
      <p:sp>
        <p:nvSpPr>
          <p:cNvPr id="17" name="Text Placeholder 16">
            <a:extLst>
              <a:ext uri="{FF2B5EF4-FFF2-40B4-BE49-F238E27FC236}">
                <a16:creationId xmlns:a16="http://schemas.microsoft.com/office/drawing/2014/main" id="{6E7EAE59-40A4-A5E3-9E2D-CDF7075942B7}"/>
              </a:ext>
            </a:extLst>
          </p:cNvPr>
          <p:cNvSpPr>
            <a:spLocks noGrp="1"/>
          </p:cNvSpPr>
          <p:nvPr>
            <p:ph type="body" sz="quarter" idx="16"/>
          </p:nvPr>
        </p:nvSpPr>
        <p:spPr>
          <a:xfrm>
            <a:off x="574360" y="387666"/>
            <a:ext cx="4640031" cy="803654"/>
          </a:xfrm>
        </p:spPr>
        <p:txBody>
          <a:bodyPr/>
          <a:lstStyle/>
          <a:p>
            <a:pPr>
              <a:lnSpc>
                <a:spcPts val="3720"/>
              </a:lnSpc>
              <a:spcBef>
                <a:spcPts val="0"/>
              </a:spcBef>
            </a:pPr>
            <a:r>
              <a:rPr lang="en-US" dirty="0">
                <a:solidFill>
                  <a:schemeClr val="bg1"/>
                </a:solidFill>
              </a:rPr>
              <a:t>4.2 Waste Management Legislation</a:t>
            </a:r>
          </a:p>
          <a:p>
            <a:pPr>
              <a:lnSpc>
                <a:spcPts val="3720"/>
              </a:lnSpc>
              <a:spcBef>
                <a:spcPts val="0"/>
              </a:spcBef>
            </a:pPr>
            <a:endParaRPr lang="en-US" dirty="0"/>
          </a:p>
        </p:txBody>
      </p:sp>
      <p:cxnSp>
        <p:nvCxnSpPr>
          <p:cNvPr id="29" name="Straight Connector 28">
            <a:extLst>
              <a:ext uri="{FF2B5EF4-FFF2-40B4-BE49-F238E27FC236}">
                <a16:creationId xmlns:a16="http://schemas.microsoft.com/office/drawing/2014/main" id="{0E37B157-C3C6-09BA-3A94-501DFE2CE9B7}"/>
              </a:ext>
            </a:extLst>
          </p:cNvPr>
          <p:cNvCxnSpPr>
            <a:cxnSpLocks/>
          </p:cNvCxnSpPr>
          <p:nvPr/>
        </p:nvCxnSpPr>
        <p:spPr>
          <a:xfrm flipH="1">
            <a:off x="0" y="1574451"/>
            <a:ext cx="10008525" cy="1"/>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7A25BDBE-0A47-52D6-18DE-DE079AA8FA1B}"/>
              </a:ext>
            </a:extLst>
          </p:cNvPr>
          <p:cNvGrpSpPr/>
          <p:nvPr/>
        </p:nvGrpSpPr>
        <p:grpSpPr>
          <a:xfrm>
            <a:off x="10206610" y="900599"/>
            <a:ext cx="1012049" cy="1023928"/>
            <a:chOff x="7190753" y="5365577"/>
            <a:chExt cx="745522" cy="754273"/>
          </a:xfrm>
          <a:solidFill>
            <a:srgbClr val="296B5F"/>
          </a:solidFill>
        </p:grpSpPr>
        <p:grpSp>
          <p:nvGrpSpPr>
            <p:cNvPr id="19" name="Graphic 2">
              <a:extLst>
                <a:ext uri="{FF2B5EF4-FFF2-40B4-BE49-F238E27FC236}">
                  <a16:creationId xmlns:a16="http://schemas.microsoft.com/office/drawing/2014/main" id="{63CA86C9-63D1-477B-7FB4-9231918CADFC}"/>
                </a:ext>
              </a:extLst>
            </p:cNvPr>
            <p:cNvGrpSpPr/>
            <p:nvPr/>
          </p:nvGrpSpPr>
          <p:grpSpPr>
            <a:xfrm>
              <a:off x="7353351" y="5647412"/>
              <a:ext cx="420044" cy="75879"/>
              <a:chOff x="7353351" y="5647412"/>
              <a:chExt cx="420044" cy="75879"/>
            </a:xfrm>
            <a:grpFill/>
          </p:grpSpPr>
          <p:sp>
            <p:nvSpPr>
              <p:cNvPr id="31" name="Freeform 30">
                <a:extLst>
                  <a:ext uri="{FF2B5EF4-FFF2-40B4-BE49-F238E27FC236}">
                    <a16:creationId xmlns:a16="http://schemas.microsoft.com/office/drawing/2014/main" id="{B04E8CEA-C3F9-402E-F625-32F220E416CC}"/>
                  </a:ext>
                </a:extLst>
              </p:cNvPr>
              <p:cNvSpPr/>
              <p:nvPr/>
            </p:nvSpPr>
            <p:spPr>
              <a:xfrm>
                <a:off x="7353351" y="5649220"/>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E8A116"/>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1BE7FE18-0EA9-D7D9-BF9D-50749F68B3A9}"/>
                  </a:ext>
                </a:extLst>
              </p:cNvPr>
              <p:cNvSpPr/>
              <p:nvPr/>
            </p:nvSpPr>
            <p:spPr>
              <a:xfrm>
                <a:off x="7640607" y="5647412"/>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E8A116"/>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20" name="Graphic 2">
              <a:extLst>
                <a:ext uri="{FF2B5EF4-FFF2-40B4-BE49-F238E27FC236}">
                  <a16:creationId xmlns:a16="http://schemas.microsoft.com/office/drawing/2014/main" id="{DE031EBC-C8EF-C387-9436-3BCA5C99B2D0}"/>
                </a:ext>
              </a:extLst>
            </p:cNvPr>
            <p:cNvGrpSpPr/>
            <p:nvPr/>
          </p:nvGrpSpPr>
          <p:grpSpPr>
            <a:xfrm>
              <a:off x="7190753" y="5365577"/>
              <a:ext cx="745522" cy="754273"/>
              <a:chOff x="7190753" y="5365577"/>
              <a:chExt cx="745522" cy="754273"/>
            </a:xfrm>
            <a:grpFill/>
          </p:grpSpPr>
          <p:sp>
            <p:nvSpPr>
              <p:cNvPr id="21" name="Freeform 20">
                <a:extLst>
                  <a:ext uri="{FF2B5EF4-FFF2-40B4-BE49-F238E27FC236}">
                    <a16:creationId xmlns:a16="http://schemas.microsoft.com/office/drawing/2014/main" id="{E9E2C6A4-B79F-E28B-30E2-52A618EA5D7D}"/>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id="{C1288F19-B29F-C57B-6ABF-962640358F24}"/>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10FF5FE9-F838-2F26-AF4C-A17BFBB502F3}"/>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a16="http://schemas.microsoft.com/office/drawing/2014/main" id="{DED5BB62-CD7B-3F20-6F4F-E6B83CDEADFF}"/>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57CFA03F-5C12-D02E-0D40-E4506FF7BAF0}"/>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7581DB54-C2CC-9F0E-BA11-9B88AC68EB52}"/>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235EAAAE-6D53-ABEA-B836-235A725170EB}"/>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29ECA21A-D761-0B04-E76F-DDCEB0650DBA}"/>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0" name="Freeform 29">
                <a:extLst>
                  <a:ext uri="{FF2B5EF4-FFF2-40B4-BE49-F238E27FC236}">
                    <a16:creationId xmlns:a16="http://schemas.microsoft.com/office/drawing/2014/main" id="{DC803F77-6034-33B5-FD95-DF118060F0CC}"/>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pic>
        <p:nvPicPr>
          <p:cNvPr id="33" name="Picture 32">
            <a:extLst>
              <a:ext uri="{FF2B5EF4-FFF2-40B4-BE49-F238E27FC236}">
                <a16:creationId xmlns:a16="http://schemas.microsoft.com/office/drawing/2014/main" id="{E9DF0BC2-533E-1FF6-6070-062695FA2832}"/>
              </a:ext>
            </a:extLst>
          </p:cNvPr>
          <p:cNvPicPr>
            <a:picLocks noChangeAspect="1"/>
          </p:cNvPicPr>
          <p:nvPr/>
        </p:nvPicPr>
        <p:blipFill rotWithShape="1">
          <a:blip r:embed="rId2"/>
          <a:srcRect b="20944"/>
          <a:stretch/>
        </p:blipFill>
        <p:spPr>
          <a:xfrm>
            <a:off x="8485228" y="4782038"/>
            <a:ext cx="3442764" cy="1939168"/>
          </a:xfrm>
          <a:prstGeom prst="rect">
            <a:avLst/>
          </a:prstGeom>
        </p:spPr>
      </p:pic>
    </p:spTree>
    <p:extLst>
      <p:ext uri="{BB962C8B-B14F-4D97-AF65-F5344CB8AC3E}">
        <p14:creationId xmlns:p14="http://schemas.microsoft.com/office/powerpoint/2010/main" val="26960417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D68C47E4-CBD3-392C-ACE9-760B82978097}"/>
              </a:ext>
            </a:extLst>
          </p:cNvPr>
          <p:cNvSpPr/>
          <p:nvPr/>
        </p:nvSpPr>
        <p:spPr>
          <a:xfrm rot="5400000">
            <a:off x="1600313" y="-1600313"/>
            <a:ext cx="2013765" cy="5214391"/>
          </a:xfrm>
          <a:custGeom>
            <a:avLst/>
            <a:gdLst>
              <a:gd name="connsiteX0" fmla="*/ 0 w 2013765"/>
              <a:gd name="connsiteY0" fmla="*/ 5214391 h 5214391"/>
              <a:gd name="connsiteX1" fmla="*/ 0 w 2013765"/>
              <a:gd name="connsiteY1" fmla="*/ 0 h 5214391"/>
              <a:gd name="connsiteX2" fmla="*/ 56631 w 2013765"/>
              <a:gd name="connsiteY2" fmla="*/ 0 h 5214391"/>
              <a:gd name="connsiteX3" fmla="*/ 1059438 w 2013765"/>
              <a:gd name="connsiteY3" fmla="*/ 0 h 5214391"/>
              <a:gd name="connsiteX4" fmla="*/ 1059439 w 2013765"/>
              <a:gd name="connsiteY4" fmla="*/ 0 h 5214391"/>
              <a:gd name="connsiteX5" fmla="*/ 1221023 w 2013765"/>
              <a:gd name="connsiteY5" fmla="*/ 0 h 5214391"/>
              <a:gd name="connsiteX6" fmla="*/ 1607091 w 2013765"/>
              <a:gd name="connsiteY6" fmla="*/ 0 h 5214391"/>
              <a:gd name="connsiteX7" fmla="*/ 1768676 w 2013765"/>
              <a:gd name="connsiteY7" fmla="*/ 0 h 5214391"/>
              <a:gd name="connsiteX8" fmla="*/ 2013765 w 2013765"/>
              <a:gd name="connsiteY8" fmla="*/ 370916 h 5214391"/>
              <a:gd name="connsiteX9" fmla="*/ 2013765 w 2013765"/>
              <a:gd name="connsiteY9" fmla="*/ 888147 h 5214391"/>
              <a:gd name="connsiteX10" fmla="*/ 2013765 w 2013765"/>
              <a:gd name="connsiteY10" fmla="*/ 1915750 h 5214391"/>
              <a:gd name="connsiteX11" fmla="*/ 2013765 w 2013765"/>
              <a:gd name="connsiteY11" fmla="*/ 5214391 h 5214391"/>
              <a:gd name="connsiteX12" fmla="*/ 0 w 2013765"/>
              <a:gd name="connsiteY12" fmla="*/ 5214391 h 521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3765" h="5214391">
                <a:moveTo>
                  <a:pt x="0" y="5214391"/>
                </a:moveTo>
                <a:lnTo>
                  <a:pt x="0" y="0"/>
                </a:lnTo>
                <a:lnTo>
                  <a:pt x="56631" y="0"/>
                </a:lnTo>
                <a:lnTo>
                  <a:pt x="1059438" y="0"/>
                </a:lnTo>
                <a:lnTo>
                  <a:pt x="1059439" y="0"/>
                </a:lnTo>
                <a:lnTo>
                  <a:pt x="1221023" y="0"/>
                </a:lnTo>
                <a:lnTo>
                  <a:pt x="1607091" y="0"/>
                </a:lnTo>
                <a:lnTo>
                  <a:pt x="1768676" y="0"/>
                </a:lnTo>
                <a:cubicBezTo>
                  <a:pt x="1904120" y="0"/>
                  <a:pt x="2013765" y="165936"/>
                  <a:pt x="2013765" y="370916"/>
                </a:cubicBezTo>
                <a:lnTo>
                  <a:pt x="2013765" y="888147"/>
                </a:lnTo>
                <a:lnTo>
                  <a:pt x="2013765" y="1915750"/>
                </a:lnTo>
                <a:lnTo>
                  <a:pt x="2013765" y="5214391"/>
                </a:lnTo>
                <a:lnTo>
                  <a:pt x="0" y="5214391"/>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ext Placeholder 13">
            <a:extLst>
              <a:ext uri="{FF2B5EF4-FFF2-40B4-BE49-F238E27FC236}">
                <a16:creationId xmlns:a16="http://schemas.microsoft.com/office/drawing/2014/main" id="{651D3FA1-3C73-0F2B-66AF-7EF9EAD76457}"/>
              </a:ext>
            </a:extLst>
          </p:cNvPr>
          <p:cNvSpPr>
            <a:spLocks noGrp="1"/>
          </p:cNvSpPr>
          <p:nvPr>
            <p:ph type="body" sz="quarter" idx="18"/>
          </p:nvPr>
        </p:nvSpPr>
        <p:spPr>
          <a:xfrm>
            <a:off x="641242" y="2322786"/>
            <a:ext cx="10946155" cy="4092082"/>
          </a:xfrm>
        </p:spPr>
        <p:txBody>
          <a:bodyPr numCol="1" spcCol="144000"/>
          <a:lstStyle/>
          <a:p>
            <a:pPr marL="12700" indent="-12700" algn="just">
              <a:lnSpc>
                <a:spcPts val="2340"/>
              </a:lnSpc>
              <a:spcBef>
                <a:spcPts val="0"/>
              </a:spcBef>
            </a:pPr>
            <a:r>
              <a:rPr lang="en-IE" sz="2200" dirty="0">
                <a:solidFill>
                  <a:srgbClr val="424242"/>
                </a:solidFill>
              </a:rPr>
              <a:t>The WFD incorporates the concept of end-of-waste (</a:t>
            </a:r>
            <a:r>
              <a:rPr lang="en-IE" sz="2200" dirty="0" err="1">
                <a:solidFill>
                  <a:srgbClr val="424242"/>
                </a:solidFill>
              </a:rPr>
              <a:t>EoW</a:t>
            </a:r>
            <a:r>
              <a:rPr lang="en-IE" sz="2200" dirty="0">
                <a:solidFill>
                  <a:srgbClr val="424242"/>
                </a:solidFill>
              </a:rPr>
              <a:t>) by setting out conditions whereby substances which meet the waste definition can achieve, after undergoing a recovery operation (including recycling), a non-waste status and thus fall outside the scope of waste legislation. Waste produced from </a:t>
            </a:r>
            <a:r>
              <a:rPr lang="en-IE" sz="2200" b="1" dirty="0">
                <a:solidFill>
                  <a:srgbClr val="424242"/>
                </a:solidFill>
              </a:rPr>
              <a:t>food processing </a:t>
            </a:r>
            <a:r>
              <a:rPr lang="en-IE" sz="2200" dirty="0">
                <a:solidFill>
                  <a:srgbClr val="424242"/>
                </a:solidFill>
              </a:rPr>
              <a:t>may include </a:t>
            </a:r>
            <a:r>
              <a:rPr lang="en-IE" sz="2200" b="1" dirty="0">
                <a:solidFill>
                  <a:srgbClr val="424242"/>
                </a:solidFill>
              </a:rPr>
              <a:t>animal by-products </a:t>
            </a:r>
            <a:r>
              <a:rPr lang="en-IE" sz="2200" dirty="0">
                <a:solidFill>
                  <a:srgbClr val="424242"/>
                </a:solidFill>
              </a:rPr>
              <a:t>(APB’s) which are materials of animal origin that people do not consume. ABP’s are sorted into three categories depending on risk. </a:t>
            </a:r>
          </a:p>
          <a:p>
            <a:pPr marL="12700" indent="-12700" algn="just">
              <a:lnSpc>
                <a:spcPts val="2340"/>
              </a:lnSpc>
              <a:spcBef>
                <a:spcPts val="0"/>
              </a:spcBef>
            </a:pPr>
            <a:endParaRPr lang="en-IE" sz="2200" dirty="0">
              <a:solidFill>
                <a:srgbClr val="424242"/>
              </a:solidFill>
            </a:endParaRPr>
          </a:p>
          <a:p>
            <a:pPr marL="12700" indent="-12700" algn="just">
              <a:lnSpc>
                <a:spcPts val="2340"/>
              </a:lnSpc>
              <a:spcBef>
                <a:spcPts val="0"/>
              </a:spcBef>
            </a:pPr>
            <a:r>
              <a:rPr lang="en-IE" sz="2200" dirty="0">
                <a:solidFill>
                  <a:srgbClr val="424242"/>
                </a:solidFill>
              </a:rPr>
              <a:t>Check with your local waste collection service provider and regulator regarding requirements for </a:t>
            </a:r>
            <a:r>
              <a:rPr lang="en-IE" sz="2200" b="1" dirty="0">
                <a:solidFill>
                  <a:srgbClr val="424242"/>
                </a:solidFill>
              </a:rPr>
              <a:t>waste authorisations </a:t>
            </a:r>
            <a:r>
              <a:rPr lang="en-IE" sz="2200" dirty="0">
                <a:solidFill>
                  <a:srgbClr val="424242"/>
                </a:solidFill>
              </a:rPr>
              <a:t>(e.g. permits, licences, certificate of registration, requirements for separating wastes etc) pertaining to your business. Significant bureaucratic waste authorisation and land-use planning permissions may be required for community scale projects in order to treat/store/recycle/recover or dispose of waste. Liquid “</a:t>
            </a:r>
            <a:r>
              <a:rPr lang="en-IE" sz="2200" b="1" dirty="0">
                <a:solidFill>
                  <a:srgbClr val="424242"/>
                </a:solidFill>
              </a:rPr>
              <a:t>trade effluent</a:t>
            </a:r>
            <a:r>
              <a:rPr lang="en-IE" sz="2200" dirty="0">
                <a:solidFill>
                  <a:srgbClr val="424242"/>
                </a:solidFill>
              </a:rPr>
              <a:t>” produced on site may also require a licence before discharging to waste-water works.</a:t>
            </a:r>
          </a:p>
          <a:p>
            <a:pPr marL="12700" indent="-12700" algn="just">
              <a:lnSpc>
                <a:spcPts val="2340"/>
              </a:lnSpc>
              <a:spcBef>
                <a:spcPts val="0"/>
              </a:spcBef>
            </a:pPr>
            <a:endParaRPr lang="en-IE" sz="2200" dirty="0">
              <a:solidFill>
                <a:srgbClr val="424242"/>
              </a:solidFill>
            </a:endParaRPr>
          </a:p>
        </p:txBody>
      </p:sp>
      <p:sp>
        <p:nvSpPr>
          <p:cNvPr id="17" name="Text Placeholder 16">
            <a:extLst>
              <a:ext uri="{FF2B5EF4-FFF2-40B4-BE49-F238E27FC236}">
                <a16:creationId xmlns:a16="http://schemas.microsoft.com/office/drawing/2014/main" id="{6E7EAE59-40A4-A5E3-9E2D-CDF7075942B7}"/>
              </a:ext>
            </a:extLst>
          </p:cNvPr>
          <p:cNvSpPr>
            <a:spLocks noGrp="1"/>
          </p:cNvSpPr>
          <p:nvPr>
            <p:ph type="body" sz="quarter" idx="16"/>
          </p:nvPr>
        </p:nvSpPr>
        <p:spPr>
          <a:xfrm>
            <a:off x="574360" y="387666"/>
            <a:ext cx="4640031" cy="803654"/>
          </a:xfrm>
        </p:spPr>
        <p:txBody>
          <a:bodyPr/>
          <a:lstStyle/>
          <a:p>
            <a:pPr>
              <a:lnSpc>
                <a:spcPts val="3720"/>
              </a:lnSpc>
              <a:spcBef>
                <a:spcPts val="0"/>
              </a:spcBef>
            </a:pPr>
            <a:r>
              <a:rPr lang="en-US" dirty="0">
                <a:solidFill>
                  <a:schemeClr val="bg1"/>
                </a:solidFill>
              </a:rPr>
              <a:t>4.2 Waste Management Legislation</a:t>
            </a:r>
          </a:p>
          <a:p>
            <a:pPr>
              <a:lnSpc>
                <a:spcPts val="3720"/>
              </a:lnSpc>
              <a:spcBef>
                <a:spcPts val="0"/>
              </a:spcBef>
            </a:pPr>
            <a:endParaRPr lang="en-US" dirty="0"/>
          </a:p>
        </p:txBody>
      </p:sp>
      <p:cxnSp>
        <p:nvCxnSpPr>
          <p:cNvPr id="29" name="Straight Connector 28">
            <a:extLst>
              <a:ext uri="{FF2B5EF4-FFF2-40B4-BE49-F238E27FC236}">
                <a16:creationId xmlns:a16="http://schemas.microsoft.com/office/drawing/2014/main" id="{0E37B157-C3C6-09BA-3A94-501DFE2CE9B7}"/>
              </a:ext>
            </a:extLst>
          </p:cNvPr>
          <p:cNvCxnSpPr>
            <a:cxnSpLocks/>
          </p:cNvCxnSpPr>
          <p:nvPr/>
        </p:nvCxnSpPr>
        <p:spPr>
          <a:xfrm flipH="1">
            <a:off x="0" y="1574451"/>
            <a:ext cx="10008525" cy="1"/>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7A25BDBE-0A47-52D6-18DE-DE079AA8FA1B}"/>
              </a:ext>
            </a:extLst>
          </p:cNvPr>
          <p:cNvGrpSpPr/>
          <p:nvPr/>
        </p:nvGrpSpPr>
        <p:grpSpPr>
          <a:xfrm>
            <a:off x="10206610" y="900599"/>
            <a:ext cx="1012049" cy="1023928"/>
            <a:chOff x="7190753" y="5365577"/>
            <a:chExt cx="745522" cy="754273"/>
          </a:xfrm>
          <a:solidFill>
            <a:srgbClr val="296B5F"/>
          </a:solidFill>
        </p:grpSpPr>
        <p:grpSp>
          <p:nvGrpSpPr>
            <p:cNvPr id="19" name="Graphic 2">
              <a:extLst>
                <a:ext uri="{FF2B5EF4-FFF2-40B4-BE49-F238E27FC236}">
                  <a16:creationId xmlns:a16="http://schemas.microsoft.com/office/drawing/2014/main" id="{63CA86C9-63D1-477B-7FB4-9231918CADFC}"/>
                </a:ext>
              </a:extLst>
            </p:cNvPr>
            <p:cNvGrpSpPr/>
            <p:nvPr/>
          </p:nvGrpSpPr>
          <p:grpSpPr>
            <a:xfrm>
              <a:off x="7353351" y="5647412"/>
              <a:ext cx="420044" cy="75879"/>
              <a:chOff x="7353351" y="5647412"/>
              <a:chExt cx="420044" cy="75879"/>
            </a:xfrm>
            <a:grpFill/>
          </p:grpSpPr>
          <p:sp>
            <p:nvSpPr>
              <p:cNvPr id="31" name="Freeform 30">
                <a:extLst>
                  <a:ext uri="{FF2B5EF4-FFF2-40B4-BE49-F238E27FC236}">
                    <a16:creationId xmlns:a16="http://schemas.microsoft.com/office/drawing/2014/main" id="{B04E8CEA-C3F9-402E-F625-32F220E416CC}"/>
                  </a:ext>
                </a:extLst>
              </p:cNvPr>
              <p:cNvSpPr/>
              <p:nvPr/>
            </p:nvSpPr>
            <p:spPr>
              <a:xfrm>
                <a:off x="7353351" y="5649220"/>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E8A116"/>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1BE7FE18-0EA9-D7D9-BF9D-50749F68B3A9}"/>
                  </a:ext>
                </a:extLst>
              </p:cNvPr>
              <p:cNvSpPr/>
              <p:nvPr/>
            </p:nvSpPr>
            <p:spPr>
              <a:xfrm>
                <a:off x="7640607" y="5647412"/>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E8A116"/>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20" name="Graphic 2">
              <a:extLst>
                <a:ext uri="{FF2B5EF4-FFF2-40B4-BE49-F238E27FC236}">
                  <a16:creationId xmlns:a16="http://schemas.microsoft.com/office/drawing/2014/main" id="{DE031EBC-C8EF-C387-9436-3BCA5C99B2D0}"/>
                </a:ext>
              </a:extLst>
            </p:cNvPr>
            <p:cNvGrpSpPr/>
            <p:nvPr/>
          </p:nvGrpSpPr>
          <p:grpSpPr>
            <a:xfrm>
              <a:off x="7190753" y="5365577"/>
              <a:ext cx="745522" cy="754273"/>
              <a:chOff x="7190753" y="5365577"/>
              <a:chExt cx="745522" cy="754273"/>
            </a:xfrm>
            <a:grpFill/>
          </p:grpSpPr>
          <p:sp>
            <p:nvSpPr>
              <p:cNvPr id="21" name="Freeform 20">
                <a:extLst>
                  <a:ext uri="{FF2B5EF4-FFF2-40B4-BE49-F238E27FC236}">
                    <a16:creationId xmlns:a16="http://schemas.microsoft.com/office/drawing/2014/main" id="{E9E2C6A4-B79F-E28B-30E2-52A618EA5D7D}"/>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id="{C1288F19-B29F-C57B-6ABF-962640358F24}"/>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10FF5FE9-F838-2F26-AF4C-A17BFBB502F3}"/>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a16="http://schemas.microsoft.com/office/drawing/2014/main" id="{DED5BB62-CD7B-3F20-6F4F-E6B83CDEADFF}"/>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57CFA03F-5C12-D02E-0D40-E4506FF7BAF0}"/>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7581DB54-C2CC-9F0E-BA11-9B88AC68EB52}"/>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235EAAAE-6D53-ABEA-B836-235A725170EB}"/>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29ECA21A-D761-0B04-E76F-DDCEB0650DBA}"/>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0" name="Freeform 29">
                <a:extLst>
                  <a:ext uri="{FF2B5EF4-FFF2-40B4-BE49-F238E27FC236}">
                    <a16:creationId xmlns:a16="http://schemas.microsoft.com/office/drawing/2014/main" id="{DC803F77-6034-33B5-FD95-DF118060F0CC}"/>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4551059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3694929" y="761603"/>
            <a:ext cx="8077970" cy="5134019"/>
          </a:xfrm>
        </p:spPr>
        <p:txBody>
          <a:bodyPr/>
          <a:lstStyle/>
          <a:p>
            <a:pPr marL="342900" indent="-342900">
              <a:lnSpc>
                <a:spcPct val="100000"/>
              </a:lnSpc>
              <a:spcBef>
                <a:spcPts val="0"/>
              </a:spcBef>
              <a:buClr>
                <a:srgbClr val="E8A116"/>
              </a:buClr>
              <a:buFont typeface="Arial" panose="020B0604020202020204" pitchFamily="34" charset="0"/>
              <a:buChar char="•"/>
            </a:pPr>
            <a:r>
              <a:rPr lang="en-IE" dirty="0">
                <a:solidFill>
                  <a:srgbClr val="424242"/>
                </a:solidFill>
              </a:rPr>
              <a:t>Assess and evaluate the significance of zero waste and the </a:t>
            </a:r>
            <a:r>
              <a:rPr lang="en-IE" b="1" dirty="0">
                <a:solidFill>
                  <a:srgbClr val="424242"/>
                </a:solidFill>
              </a:rPr>
              <a:t>circular economy </a:t>
            </a:r>
            <a:r>
              <a:rPr lang="en-IE" dirty="0">
                <a:solidFill>
                  <a:srgbClr val="424242"/>
                </a:solidFill>
              </a:rPr>
              <a:t>that prevents waste: composting and upcycling in an urban setting </a:t>
            </a:r>
          </a:p>
          <a:p>
            <a:pPr marL="342900" indent="-342900">
              <a:lnSpc>
                <a:spcPct val="100000"/>
              </a:lnSpc>
              <a:spcBef>
                <a:spcPts val="0"/>
              </a:spcBef>
              <a:buClr>
                <a:srgbClr val="E8A116"/>
              </a:buClr>
              <a:buFont typeface="Arial" panose="020B0604020202020204" pitchFamily="34" charset="0"/>
              <a:buChar char="•"/>
            </a:pPr>
            <a:r>
              <a:rPr lang="en-IE" dirty="0">
                <a:solidFill>
                  <a:srgbClr val="424242"/>
                </a:solidFill>
              </a:rPr>
              <a:t>Be compliant with European and local </a:t>
            </a:r>
            <a:r>
              <a:rPr lang="en-IE" b="1" dirty="0">
                <a:solidFill>
                  <a:srgbClr val="424242"/>
                </a:solidFill>
              </a:rPr>
              <a:t>waste management </a:t>
            </a:r>
            <a:r>
              <a:rPr lang="en-IE" dirty="0">
                <a:solidFill>
                  <a:srgbClr val="424242"/>
                </a:solidFill>
              </a:rPr>
              <a:t>legislation</a:t>
            </a:r>
          </a:p>
          <a:p>
            <a:pPr marL="342900" indent="-342900">
              <a:lnSpc>
                <a:spcPct val="100000"/>
              </a:lnSpc>
              <a:spcBef>
                <a:spcPts val="0"/>
              </a:spcBef>
              <a:buClr>
                <a:srgbClr val="E8A116"/>
              </a:buClr>
              <a:buFont typeface="Arial" panose="020B0604020202020204" pitchFamily="34" charset="0"/>
              <a:buChar char="•"/>
            </a:pPr>
            <a:r>
              <a:rPr lang="en-IE" dirty="0">
                <a:solidFill>
                  <a:srgbClr val="424242"/>
                </a:solidFill>
              </a:rPr>
              <a:t>Understand the impact of building new urban ecosystems on </a:t>
            </a:r>
            <a:r>
              <a:rPr lang="en-IE" b="1" dirty="0">
                <a:solidFill>
                  <a:srgbClr val="424242"/>
                </a:solidFill>
              </a:rPr>
              <a:t>climate change </a:t>
            </a:r>
          </a:p>
          <a:p>
            <a:pPr marL="171450" indent="-171450">
              <a:lnSpc>
                <a:spcPct val="100000"/>
              </a:lnSpc>
              <a:spcBef>
                <a:spcPts val="0"/>
              </a:spcBef>
              <a:buClr>
                <a:srgbClr val="E8A116"/>
              </a:buClr>
              <a:buFont typeface="Arial" panose="020B0604020202020204" pitchFamily="34" charset="0"/>
              <a:buChar char="•"/>
            </a:pPr>
            <a:endParaRPr lang="en-IE" sz="1100" dirty="0">
              <a:solidFill>
                <a:srgbClr val="424242"/>
              </a:solidFill>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01" y="761603"/>
            <a:ext cx="3158477" cy="803654"/>
          </a:xfrm>
        </p:spPr>
        <p:txBody>
          <a:bodyPr/>
          <a:lstStyle/>
          <a:p>
            <a:r>
              <a:rPr lang="en-US" b="1" dirty="0">
                <a:solidFill>
                  <a:srgbClr val="E8A116"/>
                </a:solidFill>
              </a:rPr>
              <a:t>1.2 Learning Outcomes</a:t>
            </a:r>
          </a:p>
        </p:txBody>
      </p:sp>
      <p:sp>
        <p:nvSpPr>
          <p:cNvPr id="2" name="Text Placeholder 4">
            <a:extLst>
              <a:ext uri="{FF2B5EF4-FFF2-40B4-BE49-F238E27FC236}">
                <a16:creationId xmlns:a16="http://schemas.microsoft.com/office/drawing/2014/main" id="{6266AA1A-47B8-B156-7FA3-7D73B249F0E5}"/>
              </a:ext>
            </a:extLst>
          </p:cNvPr>
          <p:cNvSpPr txBox="1">
            <a:spLocks/>
          </p:cNvSpPr>
          <p:nvPr/>
        </p:nvSpPr>
        <p:spPr>
          <a:xfrm>
            <a:off x="715255" y="2011283"/>
            <a:ext cx="2269372" cy="19455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8657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875" indent="-15875"/>
            <a:r>
              <a:rPr lang="en-IE" sz="2600" i="1" dirty="0">
                <a:solidFill>
                  <a:srgbClr val="424242"/>
                </a:solidFill>
              </a:rPr>
              <a:t>On completion of this course, the trainer should be               able to:</a:t>
            </a:r>
          </a:p>
          <a:p>
            <a:pPr marL="15875" indent="-15875"/>
            <a:endParaRPr lang="en-IE" sz="2600" dirty="0">
              <a:solidFill>
                <a:srgbClr val="424242"/>
              </a:solidFill>
            </a:endParaRPr>
          </a:p>
        </p:txBody>
      </p:sp>
      <p:cxnSp>
        <p:nvCxnSpPr>
          <p:cNvPr id="3" name="Straight Connector 2">
            <a:extLst>
              <a:ext uri="{FF2B5EF4-FFF2-40B4-BE49-F238E27FC236}">
                <a16:creationId xmlns:a16="http://schemas.microsoft.com/office/drawing/2014/main" id="{72A3F91D-4AA1-E156-AD07-E47BDA88F647}"/>
              </a:ext>
            </a:extLst>
          </p:cNvPr>
          <p:cNvCxnSpPr>
            <a:cxnSpLocks/>
          </p:cNvCxnSpPr>
          <p:nvPr/>
        </p:nvCxnSpPr>
        <p:spPr>
          <a:xfrm>
            <a:off x="3107689" y="315577"/>
            <a:ext cx="0" cy="4482267"/>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4A3B9697-893C-1713-0427-24BE27AB24B4}"/>
              </a:ext>
            </a:extLst>
          </p:cNvPr>
          <p:cNvGrpSpPr/>
          <p:nvPr/>
        </p:nvGrpSpPr>
        <p:grpSpPr>
          <a:xfrm>
            <a:off x="2727451" y="4882206"/>
            <a:ext cx="789352" cy="789216"/>
            <a:chOff x="3258209" y="1217582"/>
            <a:chExt cx="4712093" cy="4711281"/>
          </a:xfrm>
          <a:solidFill>
            <a:srgbClr val="296B5F"/>
          </a:solidFill>
        </p:grpSpPr>
        <p:sp>
          <p:nvSpPr>
            <p:cNvPr id="7" name="Freeform 31">
              <a:extLst>
                <a:ext uri="{FF2B5EF4-FFF2-40B4-BE49-F238E27FC236}">
                  <a16:creationId xmlns:a16="http://schemas.microsoft.com/office/drawing/2014/main" id="{2BC0960B-BAAF-3382-9963-6EE82F55A859}"/>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E8A116"/>
            </a:solidFill>
            <a:ln w="9514" cap="flat">
              <a:noFill/>
              <a:prstDash val="solid"/>
              <a:miter/>
            </a:ln>
          </p:spPr>
          <p:txBody>
            <a:bodyPr rtlCol="0" anchor="ctr"/>
            <a:lstStyle/>
            <a:p>
              <a:endParaRPr lang="en-US"/>
            </a:p>
          </p:txBody>
        </p:sp>
        <p:sp>
          <p:nvSpPr>
            <p:cNvPr id="8" name="Freeform 32">
              <a:extLst>
                <a:ext uri="{FF2B5EF4-FFF2-40B4-BE49-F238E27FC236}">
                  <a16:creationId xmlns:a16="http://schemas.microsoft.com/office/drawing/2014/main" id="{A16BA56E-A00D-4697-0907-92458CBF0148}"/>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E8A116"/>
            </a:solidFill>
            <a:ln w="9514" cap="flat">
              <a:noFill/>
              <a:prstDash val="solid"/>
              <a:miter/>
            </a:ln>
          </p:spPr>
          <p:txBody>
            <a:bodyPr rtlCol="0" anchor="ctr"/>
            <a:lstStyle/>
            <a:p>
              <a:endParaRPr lang="en-US" dirty="0"/>
            </a:p>
          </p:txBody>
        </p:sp>
        <p:grpSp>
          <p:nvGrpSpPr>
            <p:cNvPr id="9" name="Group 8">
              <a:extLst>
                <a:ext uri="{FF2B5EF4-FFF2-40B4-BE49-F238E27FC236}">
                  <a16:creationId xmlns:a16="http://schemas.microsoft.com/office/drawing/2014/main" id="{A8096BC7-10C3-3BA3-7F15-F724EDA52321}"/>
                </a:ext>
              </a:extLst>
            </p:cNvPr>
            <p:cNvGrpSpPr/>
            <p:nvPr/>
          </p:nvGrpSpPr>
          <p:grpSpPr>
            <a:xfrm>
              <a:off x="3258209" y="1217582"/>
              <a:ext cx="4712093" cy="4711281"/>
              <a:chOff x="3258209" y="1217582"/>
              <a:chExt cx="4712093" cy="4711281"/>
            </a:xfrm>
            <a:grpFill/>
          </p:grpSpPr>
          <p:sp>
            <p:nvSpPr>
              <p:cNvPr id="10" name="Freeform 16">
                <a:extLst>
                  <a:ext uri="{FF2B5EF4-FFF2-40B4-BE49-F238E27FC236}">
                    <a16:creationId xmlns:a16="http://schemas.microsoft.com/office/drawing/2014/main" id="{7650332D-C0F2-3D13-B2DF-3C1169E92971}"/>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p>
            </p:txBody>
          </p:sp>
          <p:sp>
            <p:nvSpPr>
              <p:cNvPr id="11" name="Freeform 18">
                <a:extLst>
                  <a:ext uri="{FF2B5EF4-FFF2-40B4-BE49-F238E27FC236}">
                    <a16:creationId xmlns:a16="http://schemas.microsoft.com/office/drawing/2014/main" id="{289DCB9C-BD9B-9028-3BAF-8A52485BF407}"/>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p>
            </p:txBody>
          </p:sp>
          <p:sp>
            <p:nvSpPr>
              <p:cNvPr id="12" name="Freeform 19">
                <a:extLst>
                  <a:ext uri="{FF2B5EF4-FFF2-40B4-BE49-F238E27FC236}">
                    <a16:creationId xmlns:a16="http://schemas.microsoft.com/office/drawing/2014/main" id="{4CD175CB-407B-475C-240E-2CA9C5E54880}"/>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p>
            </p:txBody>
          </p:sp>
          <p:sp>
            <p:nvSpPr>
              <p:cNvPr id="13" name="Freeform 20">
                <a:extLst>
                  <a:ext uri="{FF2B5EF4-FFF2-40B4-BE49-F238E27FC236}">
                    <a16:creationId xmlns:a16="http://schemas.microsoft.com/office/drawing/2014/main" id="{D81CD108-5AB1-0814-EA21-F2C1344C57E7}"/>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p>
            </p:txBody>
          </p:sp>
          <p:sp>
            <p:nvSpPr>
              <p:cNvPr id="14" name="Freeform 21">
                <a:extLst>
                  <a:ext uri="{FF2B5EF4-FFF2-40B4-BE49-F238E27FC236}">
                    <a16:creationId xmlns:a16="http://schemas.microsoft.com/office/drawing/2014/main" id="{2194DCCB-96AD-5573-A91F-9DC1C58DF64E}"/>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15" name="Freeform 22">
                <a:extLst>
                  <a:ext uri="{FF2B5EF4-FFF2-40B4-BE49-F238E27FC236}">
                    <a16:creationId xmlns:a16="http://schemas.microsoft.com/office/drawing/2014/main" id="{1CA4865D-3B2D-E496-BD0A-2DB8C4F3B6DB}"/>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16" name="Freeform 23">
                <a:extLst>
                  <a:ext uri="{FF2B5EF4-FFF2-40B4-BE49-F238E27FC236}">
                    <a16:creationId xmlns:a16="http://schemas.microsoft.com/office/drawing/2014/main" id="{ED279027-16B5-86AF-A873-CAD68858E8C6}"/>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p>
            </p:txBody>
          </p:sp>
          <p:sp>
            <p:nvSpPr>
              <p:cNvPr id="17" name="Freeform 24">
                <a:extLst>
                  <a:ext uri="{FF2B5EF4-FFF2-40B4-BE49-F238E27FC236}">
                    <a16:creationId xmlns:a16="http://schemas.microsoft.com/office/drawing/2014/main" id="{B896F235-B8D3-C192-B23B-548E36EF7EC7}"/>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18" name="Freeform 25">
                <a:extLst>
                  <a:ext uri="{FF2B5EF4-FFF2-40B4-BE49-F238E27FC236}">
                    <a16:creationId xmlns:a16="http://schemas.microsoft.com/office/drawing/2014/main" id="{0069C247-52E8-FDAE-469E-BB4268C311E3}"/>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19" name="Freeform 26">
                <a:extLst>
                  <a:ext uri="{FF2B5EF4-FFF2-40B4-BE49-F238E27FC236}">
                    <a16:creationId xmlns:a16="http://schemas.microsoft.com/office/drawing/2014/main" id="{919425F7-AB84-DED3-26A6-A71A0E6FD0B3}"/>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p>
            </p:txBody>
          </p:sp>
          <p:sp>
            <p:nvSpPr>
              <p:cNvPr id="20" name="Freeform 27">
                <a:extLst>
                  <a:ext uri="{FF2B5EF4-FFF2-40B4-BE49-F238E27FC236}">
                    <a16:creationId xmlns:a16="http://schemas.microsoft.com/office/drawing/2014/main" id="{2A3484C4-E489-107A-AB41-B984E981055C}"/>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p>
            </p:txBody>
          </p:sp>
          <p:sp>
            <p:nvSpPr>
              <p:cNvPr id="21" name="Freeform 28">
                <a:extLst>
                  <a:ext uri="{FF2B5EF4-FFF2-40B4-BE49-F238E27FC236}">
                    <a16:creationId xmlns:a16="http://schemas.microsoft.com/office/drawing/2014/main" id="{BAA5F073-AE53-5D74-3BB2-3639AA4D2DA9}"/>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p>
            </p:txBody>
          </p:sp>
          <p:sp>
            <p:nvSpPr>
              <p:cNvPr id="22" name="Freeform 29">
                <a:extLst>
                  <a:ext uri="{FF2B5EF4-FFF2-40B4-BE49-F238E27FC236}">
                    <a16:creationId xmlns:a16="http://schemas.microsoft.com/office/drawing/2014/main" id="{D4750043-F203-F5BD-5D56-D7E428E2114F}"/>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p>
            </p:txBody>
          </p:sp>
          <p:sp>
            <p:nvSpPr>
              <p:cNvPr id="23" name="Freeform 30">
                <a:extLst>
                  <a:ext uri="{FF2B5EF4-FFF2-40B4-BE49-F238E27FC236}">
                    <a16:creationId xmlns:a16="http://schemas.microsoft.com/office/drawing/2014/main" id="{318376C7-1015-1047-7DFB-A2D9AC734D44}"/>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72792317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E7D3ABA1-FC56-4C70-1A49-E4AF6FC089C7}"/>
              </a:ext>
            </a:extLst>
          </p:cNvPr>
          <p:cNvSpPr/>
          <p:nvPr/>
        </p:nvSpPr>
        <p:spPr>
          <a:xfrm>
            <a:off x="0" y="0"/>
            <a:ext cx="2969683" cy="896588"/>
          </a:xfrm>
          <a:custGeom>
            <a:avLst/>
            <a:gdLst>
              <a:gd name="connsiteX0" fmla="*/ 0 w 2969683"/>
              <a:gd name="connsiteY0" fmla="*/ 0 h 896588"/>
              <a:gd name="connsiteX1" fmla="*/ 2969683 w 2969683"/>
              <a:gd name="connsiteY1" fmla="*/ 0 h 896588"/>
              <a:gd name="connsiteX2" fmla="*/ 2969683 w 2969683"/>
              <a:gd name="connsiteY2" fmla="*/ 411449 h 896588"/>
              <a:gd name="connsiteX3" fmla="*/ 2424358 w 2969683"/>
              <a:gd name="connsiteY3" fmla="*/ 896588 h 896588"/>
              <a:gd name="connsiteX4" fmla="*/ 0 w 2969683"/>
              <a:gd name="connsiteY4" fmla="*/ 896588 h 896588"/>
              <a:gd name="connsiteX5" fmla="*/ 0 w 2969683"/>
              <a:gd name="connsiteY5" fmla="*/ 0 h 89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9683" h="896588">
                <a:moveTo>
                  <a:pt x="0" y="0"/>
                </a:moveTo>
                <a:lnTo>
                  <a:pt x="2969683" y="0"/>
                </a:lnTo>
                <a:lnTo>
                  <a:pt x="2969683" y="411449"/>
                </a:lnTo>
                <a:cubicBezTo>
                  <a:pt x="2969683" y="678582"/>
                  <a:pt x="2724633" y="896588"/>
                  <a:pt x="2424358" y="896588"/>
                </a:cubicBezTo>
                <a:lnTo>
                  <a:pt x="0" y="896588"/>
                </a:lnTo>
                <a:lnTo>
                  <a:pt x="0" y="0"/>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8"/>
          </p:nvPr>
        </p:nvSpPr>
        <p:spPr>
          <a:xfrm>
            <a:off x="487985" y="925846"/>
            <a:ext cx="11027739" cy="4995245"/>
          </a:xfrm>
        </p:spPr>
        <p:txBody>
          <a:bodyPr/>
          <a:lstStyle/>
          <a:p>
            <a:pPr marL="1296988" indent="-1296988"/>
            <a:r>
              <a:rPr lang="en-IE" sz="1800" b="1" dirty="0"/>
              <a:t>Exercise:	</a:t>
            </a:r>
            <a:r>
              <a:rPr lang="en-IE" sz="1800" dirty="0"/>
              <a:t>Where does your waste go to? Find out where and how your waste gets recycled, composted or dumped.</a:t>
            </a:r>
          </a:p>
          <a:p>
            <a:pPr marL="1296988" indent="-1296988"/>
            <a:endParaRPr lang="en-IE" sz="1800" b="1" dirty="0"/>
          </a:p>
          <a:p>
            <a:pPr marL="1296988" indent="-1296988"/>
            <a:r>
              <a:rPr lang="en-IE" sz="1800" b="1" dirty="0"/>
              <a:t>Websites</a:t>
            </a:r>
            <a:r>
              <a:rPr lang="en-IE" sz="1800" dirty="0"/>
              <a:t>: 	NEU Waste Management Law:</a:t>
            </a:r>
            <a:r>
              <a:rPr lang="en-IE" sz="1800" dirty="0">
                <a:solidFill>
                  <a:srgbClr val="87AF3F"/>
                </a:solidFill>
              </a:rPr>
              <a:t> </a:t>
            </a:r>
            <a:r>
              <a:rPr lang="en-IE" sz="1800" dirty="0">
                <a:solidFill>
                  <a:srgbClr val="87AF3F"/>
                </a:solidFill>
                <a:hlinkClick r:id="rId2">
                  <a:extLst>
                    <a:ext uri="{A12FA001-AC4F-418D-AE19-62706E023703}">
                      <ahyp:hlinkClr xmlns:ahyp="http://schemas.microsoft.com/office/drawing/2018/hyperlinkcolor" val="tx"/>
                    </a:ext>
                  </a:extLst>
                </a:hlinkClick>
              </a:rPr>
              <a:t>https://eur-lex.europa.eu/EN/legal-content/summary/eu-waste-management-law.html#:~:text=Waste%20management%20must%20be%20carried,by%20an%20officially%20recognised%20operator</a:t>
            </a:r>
            <a:r>
              <a:rPr lang="en-IE" sz="1800" dirty="0">
                <a:solidFill>
                  <a:srgbClr val="87AF3F"/>
                </a:solidFill>
              </a:rPr>
              <a:t>. </a:t>
            </a:r>
            <a:r>
              <a:rPr lang="en-IE" sz="1800" dirty="0"/>
              <a:t>Waste and Recycling </a:t>
            </a:r>
            <a:r>
              <a:rPr lang="en-IE" sz="1800" dirty="0">
                <a:solidFill>
                  <a:srgbClr val="87AF3F"/>
                </a:solidFill>
                <a:hlinkClick r:id="rId3">
                  <a:extLst>
                    <a:ext uri="{A12FA001-AC4F-418D-AE19-62706E023703}">
                      <ahyp:hlinkClr xmlns:ahyp="http://schemas.microsoft.com/office/drawing/2018/hyperlinkcolor" val="tx"/>
                    </a:ext>
                  </a:extLst>
                </a:hlinkClick>
              </a:rPr>
              <a:t>https://environment.ec.europa.eu/topics/waste-and-recycling_en#:~:text=The%20Waste%20Framework%20Directive%20is,of%20waste%20require%20specific%20approaches</a:t>
            </a:r>
            <a:r>
              <a:rPr lang="en-IE" sz="1800" dirty="0"/>
              <a:t>. </a:t>
            </a:r>
          </a:p>
          <a:p>
            <a:pPr marL="1296988" indent="-1296988"/>
            <a:r>
              <a:rPr lang="en-IE" sz="1800" dirty="0"/>
              <a:t>	Foodwaste.ie</a:t>
            </a:r>
          </a:p>
          <a:p>
            <a:pPr marL="1296988" indent="-1296988"/>
            <a:r>
              <a:rPr lang="en-IE" sz="1800" b="1" dirty="0"/>
              <a:t>YouTube</a:t>
            </a:r>
            <a:r>
              <a:rPr lang="en-IE" sz="1800" dirty="0"/>
              <a:t>: 	The waste hierarchy explained: </a:t>
            </a:r>
            <a:r>
              <a:rPr lang="en-IE" sz="1800" dirty="0">
                <a:solidFill>
                  <a:srgbClr val="87AF3F"/>
                </a:solidFill>
                <a:hlinkClick r:id="rId4">
                  <a:extLst>
                    <a:ext uri="{A12FA001-AC4F-418D-AE19-62706E023703}">
                      <ahyp:hlinkClr xmlns:ahyp="http://schemas.microsoft.com/office/drawing/2018/hyperlinkcolor" val="tx"/>
                    </a:ext>
                  </a:extLst>
                </a:hlinkClick>
              </a:rPr>
              <a:t>https://www.youtube.com/watch?v=l3pZ4yqTv14</a:t>
            </a:r>
            <a:endParaRPr lang="en-IE" sz="1800" dirty="0">
              <a:solidFill>
                <a:srgbClr val="87AF3F"/>
              </a:solidFill>
            </a:endParaRPr>
          </a:p>
          <a:p>
            <a:pPr marL="1296988" indent="-1296988"/>
            <a:endParaRPr lang="en-IE" sz="1800" dirty="0"/>
          </a:p>
          <a:p>
            <a:pPr marL="1296988" indent="-1296988"/>
            <a:r>
              <a:rPr lang="en-IE" sz="1800" b="1" dirty="0"/>
              <a:t>Case Study: 	</a:t>
            </a:r>
            <a:r>
              <a:rPr lang="en-IE" sz="1800" dirty="0"/>
              <a:t>Au Bon Transit, Cork Urban Soil</a:t>
            </a:r>
          </a:p>
          <a:p>
            <a:pPr marL="1296988" indent="-1296988"/>
            <a:r>
              <a:rPr lang="en-IE" sz="1800" b="1" dirty="0"/>
              <a:t>Publication</a:t>
            </a:r>
            <a:r>
              <a:rPr lang="en-IE" sz="1800" dirty="0"/>
              <a:t>:	 Zhang, C. et al. 2022. An overview of the waste hierarchy framework for </a:t>
            </a:r>
            <a:r>
              <a:rPr lang="en-IE" sz="1800" dirty="0" err="1"/>
              <a:t>analyzing</a:t>
            </a:r>
            <a:r>
              <a:rPr lang="en-IE" sz="1800" dirty="0"/>
              <a:t> the circularity in construction and demolition waste management in Europe. Science of The Total Environment. Vol. 803</a:t>
            </a:r>
          </a:p>
          <a:p>
            <a:pPr marL="1296988" indent="-1296988"/>
            <a:r>
              <a:rPr lang="lt-LT" sz="1800" dirty="0"/>
              <a:t>	</a:t>
            </a:r>
            <a:r>
              <a:rPr lang="lt-LT" sz="1800" dirty="0" err="1"/>
              <a:t>Minelgaitė</a:t>
            </a:r>
            <a:r>
              <a:rPr lang="lt-LT" sz="1800" dirty="0"/>
              <a:t>,</a:t>
            </a:r>
            <a:r>
              <a:rPr lang="en-IE" sz="1800" dirty="0"/>
              <a:t> A. and </a:t>
            </a:r>
            <a:r>
              <a:rPr lang="lt-LT" sz="1800" dirty="0" err="1"/>
              <a:t>Liobikienė</a:t>
            </a:r>
            <a:r>
              <a:rPr lang="lt-LT" sz="1800" dirty="0"/>
              <a:t>,</a:t>
            </a:r>
            <a:r>
              <a:rPr lang="en-IE" sz="1800" dirty="0"/>
              <a:t> G. 2019. Waste problem in European Union and its influence on waste management behaviours, Science of The Total Environment. Vol. 667.</a:t>
            </a:r>
          </a:p>
          <a:p>
            <a:pPr marL="1296988" indent="-1296988"/>
            <a:r>
              <a:rPr lang="en-IE" sz="1800" dirty="0"/>
              <a:t>	</a:t>
            </a:r>
          </a:p>
          <a:p>
            <a:pPr marL="1296988" indent="-1296988">
              <a:lnSpc>
                <a:spcPct val="100000"/>
              </a:lnSpc>
              <a:spcBef>
                <a:spcPts val="400"/>
              </a:spcBef>
              <a:buClr>
                <a:srgbClr val="E8A116"/>
              </a:buClr>
              <a:buFont typeface="Arial" panose="020B0604020202020204" pitchFamily="34" charset="0"/>
              <a:buChar char="•"/>
            </a:pPr>
            <a:endParaRPr lang="en-US" sz="1800" dirty="0"/>
          </a:p>
        </p:txBody>
      </p:sp>
      <p:sp>
        <p:nvSpPr>
          <p:cNvPr id="32" name="TextBox 31">
            <a:extLst>
              <a:ext uri="{FF2B5EF4-FFF2-40B4-BE49-F238E27FC236}">
                <a16:creationId xmlns:a16="http://schemas.microsoft.com/office/drawing/2014/main" id="{8A4B001A-4BFF-4CA9-D25C-F9386520CA41}"/>
              </a:ext>
            </a:extLst>
          </p:cNvPr>
          <p:cNvSpPr txBox="1"/>
          <p:nvPr/>
        </p:nvSpPr>
        <p:spPr>
          <a:xfrm>
            <a:off x="487985" y="212376"/>
            <a:ext cx="2481698" cy="615553"/>
          </a:xfrm>
          <a:prstGeom prst="rect">
            <a:avLst/>
          </a:prstGeom>
          <a:noFill/>
        </p:spPr>
        <p:txBody>
          <a:bodyPr wrap="square">
            <a:spAutoFit/>
          </a:bodyPr>
          <a:lstStyle/>
          <a:p>
            <a:pPr marL="15875" indent="-15875">
              <a:spcBef>
                <a:spcPts val="400"/>
              </a:spcBef>
              <a:buNone/>
            </a:pPr>
            <a:r>
              <a:rPr lang="en-IE" sz="3400" b="1" dirty="0">
                <a:solidFill>
                  <a:schemeClr val="bg1"/>
                </a:solidFill>
              </a:rPr>
              <a:t>Resources</a:t>
            </a:r>
          </a:p>
        </p:txBody>
      </p:sp>
      <p:cxnSp>
        <p:nvCxnSpPr>
          <p:cNvPr id="2" name="Straight Connector 1">
            <a:extLst>
              <a:ext uri="{FF2B5EF4-FFF2-40B4-BE49-F238E27FC236}">
                <a16:creationId xmlns:a16="http://schemas.microsoft.com/office/drawing/2014/main" id="{BEC89A37-10BA-F189-2E7F-B2A2BB4BC3FB}"/>
              </a:ext>
            </a:extLst>
          </p:cNvPr>
          <p:cNvCxnSpPr>
            <a:cxnSpLocks/>
          </p:cNvCxnSpPr>
          <p:nvPr/>
        </p:nvCxnSpPr>
        <p:spPr>
          <a:xfrm>
            <a:off x="321861" y="0"/>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842742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C9A1CD39-A90F-7372-BD2D-3051707357E7}"/>
              </a:ext>
            </a:extLst>
          </p:cNvPr>
          <p:cNvSpPr/>
          <p:nvPr/>
        </p:nvSpPr>
        <p:spPr>
          <a:xfrm>
            <a:off x="1" y="4535"/>
            <a:ext cx="3671426" cy="6853465"/>
          </a:xfrm>
          <a:custGeom>
            <a:avLst/>
            <a:gdLst>
              <a:gd name="connsiteX0" fmla="*/ 0 w 3931877"/>
              <a:gd name="connsiteY0" fmla="*/ 0 h 6853465"/>
              <a:gd name="connsiteX1" fmla="*/ 640297 w 3931877"/>
              <a:gd name="connsiteY1" fmla="*/ 0 h 6853465"/>
              <a:gd name="connsiteX2" fmla="*/ 891329 w 3931877"/>
              <a:gd name="connsiteY2" fmla="*/ 0 h 6853465"/>
              <a:gd name="connsiteX3" fmla="*/ 2449262 w 3931877"/>
              <a:gd name="connsiteY3" fmla="*/ 0 h 6853465"/>
              <a:gd name="connsiteX4" fmla="*/ 2449263 w 3931877"/>
              <a:gd name="connsiteY4" fmla="*/ 0 h 6853465"/>
              <a:gd name="connsiteX5" fmla="*/ 2700295 w 3931877"/>
              <a:gd name="connsiteY5" fmla="*/ 0 h 6853465"/>
              <a:gd name="connsiteX6" fmla="*/ 3300080 w 3931877"/>
              <a:gd name="connsiteY6" fmla="*/ 0 h 6853465"/>
              <a:gd name="connsiteX7" fmla="*/ 3551113 w 3931877"/>
              <a:gd name="connsiteY7" fmla="*/ 0 h 6853465"/>
              <a:gd name="connsiteX8" fmla="*/ 3931877 w 3931877"/>
              <a:gd name="connsiteY8" fmla="*/ 487509 h 6853465"/>
              <a:gd name="connsiteX9" fmla="*/ 3931877 w 3931877"/>
              <a:gd name="connsiteY9" fmla="*/ 1167324 h 6853465"/>
              <a:gd name="connsiteX10" fmla="*/ 3931877 w 3931877"/>
              <a:gd name="connsiteY10" fmla="*/ 2517941 h 6853465"/>
              <a:gd name="connsiteX11" fmla="*/ 3931877 w 3931877"/>
              <a:gd name="connsiteY11" fmla="*/ 6853465 h 6853465"/>
              <a:gd name="connsiteX12" fmla="*/ 0 w 3931877"/>
              <a:gd name="connsiteY12" fmla="*/ 6853465 h 6853465"/>
              <a:gd name="connsiteX13" fmla="*/ 0 w 3931877"/>
              <a:gd name="connsiteY13" fmla="*/ 2517941 h 6853465"/>
              <a:gd name="connsiteX14" fmla="*/ 0 w 3931877"/>
              <a:gd name="connsiteY14" fmla="*/ 1167324 h 685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877" h="6853465">
                <a:moveTo>
                  <a:pt x="0" y="0"/>
                </a:moveTo>
                <a:lnTo>
                  <a:pt x="640297" y="0"/>
                </a:lnTo>
                <a:lnTo>
                  <a:pt x="891329" y="0"/>
                </a:lnTo>
                <a:lnTo>
                  <a:pt x="2449262" y="0"/>
                </a:lnTo>
                <a:lnTo>
                  <a:pt x="2449263" y="0"/>
                </a:lnTo>
                <a:lnTo>
                  <a:pt x="2700295" y="0"/>
                </a:lnTo>
                <a:lnTo>
                  <a:pt x="3300080" y="0"/>
                </a:lnTo>
                <a:lnTo>
                  <a:pt x="3551113" y="0"/>
                </a:lnTo>
                <a:cubicBezTo>
                  <a:pt x="3761535" y="0"/>
                  <a:pt x="3931877" y="218096"/>
                  <a:pt x="3931877" y="487509"/>
                </a:cubicBezTo>
                <a:lnTo>
                  <a:pt x="3931877" y="1167324"/>
                </a:lnTo>
                <a:lnTo>
                  <a:pt x="3931877" y="2517941"/>
                </a:lnTo>
                <a:lnTo>
                  <a:pt x="3931877" y="6853465"/>
                </a:lnTo>
                <a:lnTo>
                  <a:pt x="0" y="6853465"/>
                </a:lnTo>
                <a:lnTo>
                  <a:pt x="0" y="2517941"/>
                </a:lnTo>
                <a:lnTo>
                  <a:pt x="0" y="1167324"/>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6" name="Straight Connector 5">
            <a:extLst>
              <a:ext uri="{FF2B5EF4-FFF2-40B4-BE49-F238E27FC236}">
                <a16:creationId xmlns:a16="http://schemas.microsoft.com/office/drawing/2014/main" id="{7E3B6166-503D-B8B8-BA5F-E9FC96B1FC5B}"/>
              </a:ext>
            </a:extLst>
          </p:cNvPr>
          <p:cNvCxnSpPr>
            <a:cxnSpLocks/>
          </p:cNvCxnSpPr>
          <p:nvPr/>
        </p:nvCxnSpPr>
        <p:spPr>
          <a:xfrm rot="5400000" flipH="1">
            <a:off x="-1392221" y="1718999"/>
            <a:ext cx="3420000" cy="1"/>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
        <p:nvSpPr>
          <p:cNvPr id="24" name="Text Placeholder 16">
            <a:extLst>
              <a:ext uri="{FF2B5EF4-FFF2-40B4-BE49-F238E27FC236}">
                <a16:creationId xmlns:a16="http://schemas.microsoft.com/office/drawing/2014/main" id="{FADAD272-2A62-74B0-E65A-1E3C3432A0EF}"/>
              </a:ext>
            </a:extLst>
          </p:cNvPr>
          <p:cNvSpPr>
            <a:spLocks noGrp="1"/>
          </p:cNvSpPr>
          <p:nvPr>
            <p:ph type="body" sz="quarter" idx="16"/>
          </p:nvPr>
        </p:nvSpPr>
        <p:spPr>
          <a:xfrm>
            <a:off x="384131" y="614086"/>
            <a:ext cx="3287295" cy="1421237"/>
          </a:xfrm>
        </p:spPr>
        <p:txBody>
          <a:bodyPr/>
          <a:lstStyle/>
          <a:p>
            <a:pPr>
              <a:lnSpc>
                <a:spcPts val="3720"/>
              </a:lnSpc>
              <a:spcBef>
                <a:spcPts val="0"/>
              </a:spcBef>
            </a:pPr>
            <a:r>
              <a:rPr lang="en-US" dirty="0">
                <a:solidFill>
                  <a:schemeClr val="bg1"/>
                </a:solidFill>
              </a:rPr>
              <a:t>4.3 Circular Economy –         less waste, fewer emissions</a:t>
            </a:r>
          </a:p>
          <a:p>
            <a:pPr>
              <a:lnSpc>
                <a:spcPts val="3720"/>
              </a:lnSpc>
              <a:spcBef>
                <a:spcPts val="0"/>
              </a:spcBef>
            </a:pPr>
            <a:endParaRPr lang="en-US" dirty="0">
              <a:solidFill>
                <a:schemeClr val="bg1"/>
              </a:solidFill>
            </a:endParaRPr>
          </a:p>
        </p:txBody>
      </p:sp>
      <p:pic>
        <p:nvPicPr>
          <p:cNvPr id="2" name="Picture 1">
            <a:extLst>
              <a:ext uri="{FF2B5EF4-FFF2-40B4-BE49-F238E27FC236}">
                <a16:creationId xmlns:a16="http://schemas.microsoft.com/office/drawing/2014/main" id="{3A1AC9EF-A004-73BB-7F6A-7A4556CFF430}"/>
              </a:ext>
            </a:extLst>
          </p:cNvPr>
          <p:cNvPicPr>
            <a:picLocks noChangeAspect="1"/>
          </p:cNvPicPr>
          <p:nvPr/>
        </p:nvPicPr>
        <p:blipFill>
          <a:blip r:embed="rId2"/>
          <a:stretch>
            <a:fillRect/>
          </a:stretch>
        </p:blipFill>
        <p:spPr>
          <a:xfrm>
            <a:off x="9326880" y="5076898"/>
            <a:ext cx="2998083" cy="1781102"/>
          </a:xfrm>
          <a:prstGeom prst="rect">
            <a:avLst/>
          </a:prstGeom>
        </p:spPr>
      </p:pic>
      <p:pic>
        <p:nvPicPr>
          <p:cNvPr id="3" name="Picture 2">
            <a:extLst>
              <a:ext uri="{FF2B5EF4-FFF2-40B4-BE49-F238E27FC236}">
                <a16:creationId xmlns:a16="http://schemas.microsoft.com/office/drawing/2014/main" id="{CABC0864-7A94-83CB-61D7-7363BC28707F}"/>
              </a:ext>
            </a:extLst>
          </p:cNvPr>
          <p:cNvPicPr>
            <a:picLocks noChangeAspect="1"/>
          </p:cNvPicPr>
          <p:nvPr/>
        </p:nvPicPr>
        <p:blipFill>
          <a:blip r:embed="rId3"/>
          <a:stretch>
            <a:fillRect/>
          </a:stretch>
        </p:blipFill>
        <p:spPr>
          <a:xfrm>
            <a:off x="3737777" y="122688"/>
            <a:ext cx="5982998" cy="6085744"/>
          </a:xfrm>
          <a:prstGeom prst="rect">
            <a:avLst/>
          </a:prstGeom>
        </p:spPr>
      </p:pic>
    </p:spTree>
    <p:extLst>
      <p:ext uri="{BB962C8B-B14F-4D97-AF65-F5344CB8AC3E}">
        <p14:creationId xmlns:p14="http://schemas.microsoft.com/office/powerpoint/2010/main" val="323465691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651D3FA1-3C73-0F2B-66AF-7EF9EAD76457}"/>
              </a:ext>
            </a:extLst>
          </p:cNvPr>
          <p:cNvSpPr>
            <a:spLocks noGrp="1"/>
          </p:cNvSpPr>
          <p:nvPr>
            <p:ph type="body" sz="quarter" idx="18"/>
          </p:nvPr>
        </p:nvSpPr>
        <p:spPr>
          <a:xfrm>
            <a:off x="3989204" y="487477"/>
            <a:ext cx="7885018" cy="3428836"/>
          </a:xfrm>
        </p:spPr>
        <p:txBody>
          <a:bodyPr/>
          <a:lstStyle/>
          <a:p>
            <a:pPr marL="12700" indent="-12700" algn="just">
              <a:lnSpc>
                <a:spcPts val="2240"/>
              </a:lnSpc>
              <a:spcBef>
                <a:spcPts val="0"/>
              </a:spcBef>
            </a:pPr>
            <a:r>
              <a:rPr lang="en-IE" sz="2200" dirty="0">
                <a:solidFill>
                  <a:srgbClr val="424242"/>
                </a:solidFill>
              </a:rPr>
              <a:t>The European Union produces more than 2.2 billion tonnes of waste every year. It is currently updating its legislation on waste management to promote a shift to a </a:t>
            </a:r>
            <a:r>
              <a:rPr lang="en-IE" sz="2200" b="1" dirty="0">
                <a:solidFill>
                  <a:srgbClr val="424242"/>
                </a:solidFill>
              </a:rPr>
              <a:t>more sustainable model </a:t>
            </a:r>
            <a:r>
              <a:rPr lang="en-IE" sz="2200" dirty="0">
                <a:solidFill>
                  <a:srgbClr val="424242"/>
                </a:solidFill>
              </a:rPr>
              <a:t>known as the circular economy. As the world moves towards its urban future, the linear economic model, the so-called “take, make, and dispose” pattern has achieved an unprecedented level of growth leading to serious resource supply risks and waste generation pressure. </a:t>
            </a:r>
          </a:p>
          <a:p>
            <a:pPr marL="12700" indent="-12700" algn="just">
              <a:lnSpc>
                <a:spcPts val="2240"/>
              </a:lnSpc>
              <a:spcBef>
                <a:spcPts val="0"/>
              </a:spcBef>
            </a:pPr>
            <a:endParaRPr lang="en-IE" sz="2200" dirty="0">
              <a:solidFill>
                <a:srgbClr val="424242"/>
              </a:solidFill>
            </a:endParaRPr>
          </a:p>
          <a:p>
            <a:pPr marL="12700" indent="-12700" algn="just">
              <a:lnSpc>
                <a:spcPts val="2240"/>
              </a:lnSpc>
              <a:spcBef>
                <a:spcPts val="0"/>
              </a:spcBef>
            </a:pPr>
            <a:r>
              <a:rPr lang="en-IE" sz="2200" dirty="0">
                <a:solidFill>
                  <a:srgbClr val="424242"/>
                </a:solidFill>
              </a:rPr>
              <a:t>The “circular economy” is a model of production and consumption, which involves sharing, leasing, reusing, repairing, refurbishing and recycling existing materials and products as long as possible. In this way, the life cycle of products is extended. The circular economy closes loops in industrial ecosystems by applying a </a:t>
            </a:r>
            <a:r>
              <a:rPr lang="en-IE" sz="2200" b="1" dirty="0">
                <a:solidFill>
                  <a:srgbClr val="424242"/>
                </a:solidFill>
              </a:rPr>
              <a:t>reduce-reuse-recycle (3Rs) </a:t>
            </a:r>
            <a:r>
              <a:rPr lang="en-IE" sz="2200" dirty="0">
                <a:solidFill>
                  <a:srgbClr val="424242"/>
                </a:solidFill>
              </a:rPr>
              <a:t>principle that prevents the generation of wastes and turns wastes into resources. In March 2020, the European Commission presented the new circular economy action plan, which aimed to promote more sustainable product design, reduce waste and empower consumers, for example by creating aright to repair.</a:t>
            </a:r>
          </a:p>
        </p:txBody>
      </p:sp>
      <p:sp>
        <p:nvSpPr>
          <p:cNvPr id="5" name="Freeform 4">
            <a:extLst>
              <a:ext uri="{FF2B5EF4-FFF2-40B4-BE49-F238E27FC236}">
                <a16:creationId xmlns:a16="http://schemas.microsoft.com/office/drawing/2014/main" id="{C9A1CD39-A90F-7372-BD2D-3051707357E7}"/>
              </a:ext>
            </a:extLst>
          </p:cNvPr>
          <p:cNvSpPr/>
          <p:nvPr/>
        </p:nvSpPr>
        <p:spPr>
          <a:xfrm>
            <a:off x="1" y="4535"/>
            <a:ext cx="3671426" cy="6853465"/>
          </a:xfrm>
          <a:custGeom>
            <a:avLst/>
            <a:gdLst>
              <a:gd name="connsiteX0" fmla="*/ 0 w 3931877"/>
              <a:gd name="connsiteY0" fmla="*/ 0 h 6853465"/>
              <a:gd name="connsiteX1" fmla="*/ 640297 w 3931877"/>
              <a:gd name="connsiteY1" fmla="*/ 0 h 6853465"/>
              <a:gd name="connsiteX2" fmla="*/ 891329 w 3931877"/>
              <a:gd name="connsiteY2" fmla="*/ 0 h 6853465"/>
              <a:gd name="connsiteX3" fmla="*/ 2449262 w 3931877"/>
              <a:gd name="connsiteY3" fmla="*/ 0 h 6853465"/>
              <a:gd name="connsiteX4" fmla="*/ 2449263 w 3931877"/>
              <a:gd name="connsiteY4" fmla="*/ 0 h 6853465"/>
              <a:gd name="connsiteX5" fmla="*/ 2700295 w 3931877"/>
              <a:gd name="connsiteY5" fmla="*/ 0 h 6853465"/>
              <a:gd name="connsiteX6" fmla="*/ 3300080 w 3931877"/>
              <a:gd name="connsiteY6" fmla="*/ 0 h 6853465"/>
              <a:gd name="connsiteX7" fmla="*/ 3551113 w 3931877"/>
              <a:gd name="connsiteY7" fmla="*/ 0 h 6853465"/>
              <a:gd name="connsiteX8" fmla="*/ 3931877 w 3931877"/>
              <a:gd name="connsiteY8" fmla="*/ 487509 h 6853465"/>
              <a:gd name="connsiteX9" fmla="*/ 3931877 w 3931877"/>
              <a:gd name="connsiteY9" fmla="*/ 1167324 h 6853465"/>
              <a:gd name="connsiteX10" fmla="*/ 3931877 w 3931877"/>
              <a:gd name="connsiteY10" fmla="*/ 2517941 h 6853465"/>
              <a:gd name="connsiteX11" fmla="*/ 3931877 w 3931877"/>
              <a:gd name="connsiteY11" fmla="*/ 6853465 h 6853465"/>
              <a:gd name="connsiteX12" fmla="*/ 0 w 3931877"/>
              <a:gd name="connsiteY12" fmla="*/ 6853465 h 6853465"/>
              <a:gd name="connsiteX13" fmla="*/ 0 w 3931877"/>
              <a:gd name="connsiteY13" fmla="*/ 2517941 h 6853465"/>
              <a:gd name="connsiteX14" fmla="*/ 0 w 3931877"/>
              <a:gd name="connsiteY14" fmla="*/ 1167324 h 685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877" h="6853465">
                <a:moveTo>
                  <a:pt x="0" y="0"/>
                </a:moveTo>
                <a:lnTo>
                  <a:pt x="640297" y="0"/>
                </a:lnTo>
                <a:lnTo>
                  <a:pt x="891329" y="0"/>
                </a:lnTo>
                <a:lnTo>
                  <a:pt x="2449262" y="0"/>
                </a:lnTo>
                <a:lnTo>
                  <a:pt x="2449263" y="0"/>
                </a:lnTo>
                <a:lnTo>
                  <a:pt x="2700295" y="0"/>
                </a:lnTo>
                <a:lnTo>
                  <a:pt x="3300080" y="0"/>
                </a:lnTo>
                <a:lnTo>
                  <a:pt x="3551113" y="0"/>
                </a:lnTo>
                <a:cubicBezTo>
                  <a:pt x="3761535" y="0"/>
                  <a:pt x="3931877" y="218096"/>
                  <a:pt x="3931877" y="487509"/>
                </a:cubicBezTo>
                <a:lnTo>
                  <a:pt x="3931877" y="1167324"/>
                </a:lnTo>
                <a:lnTo>
                  <a:pt x="3931877" y="2517941"/>
                </a:lnTo>
                <a:lnTo>
                  <a:pt x="3931877" y="6853465"/>
                </a:lnTo>
                <a:lnTo>
                  <a:pt x="0" y="6853465"/>
                </a:lnTo>
                <a:lnTo>
                  <a:pt x="0" y="2517941"/>
                </a:lnTo>
                <a:lnTo>
                  <a:pt x="0" y="1167324"/>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6" name="Straight Connector 5">
            <a:extLst>
              <a:ext uri="{FF2B5EF4-FFF2-40B4-BE49-F238E27FC236}">
                <a16:creationId xmlns:a16="http://schemas.microsoft.com/office/drawing/2014/main" id="{7E3B6166-503D-B8B8-BA5F-E9FC96B1FC5B}"/>
              </a:ext>
            </a:extLst>
          </p:cNvPr>
          <p:cNvCxnSpPr>
            <a:cxnSpLocks/>
          </p:cNvCxnSpPr>
          <p:nvPr/>
        </p:nvCxnSpPr>
        <p:spPr>
          <a:xfrm rot="5400000" flipH="1">
            <a:off x="-1392221" y="1718999"/>
            <a:ext cx="3420000" cy="1"/>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
        <p:nvSpPr>
          <p:cNvPr id="24" name="Text Placeholder 16">
            <a:extLst>
              <a:ext uri="{FF2B5EF4-FFF2-40B4-BE49-F238E27FC236}">
                <a16:creationId xmlns:a16="http://schemas.microsoft.com/office/drawing/2014/main" id="{FADAD272-2A62-74B0-E65A-1E3C3432A0EF}"/>
              </a:ext>
            </a:extLst>
          </p:cNvPr>
          <p:cNvSpPr>
            <a:spLocks noGrp="1"/>
          </p:cNvSpPr>
          <p:nvPr>
            <p:ph type="body" sz="quarter" idx="16"/>
          </p:nvPr>
        </p:nvSpPr>
        <p:spPr>
          <a:xfrm>
            <a:off x="384131" y="614086"/>
            <a:ext cx="3287295" cy="1421237"/>
          </a:xfrm>
        </p:spPr>
        <p:txBody>
          <a:bodyPr/>
          <a:lstStyle/>
          <a:p>
            <a:pPr>
              <a:lnSpc>
                <a:spcPts val="3720"/>
              </a:lnSpc>
              <a:spcBef>
                <a:spcPts val="0"/>
              </a:spcBef>
            </a:pPr>
            <a:r>
              <a:rPr lang="en-US" dirty="0">
                <a:solidFill>
                  <a:schemeClr val="bg1"/>
                </a:solidFill>
              </a:rPr>
              <a:t>4.3 Circular Economy –         less waste, fewer emissions</a:t>
            </a:r>
          </a:p>
          <a:p>
            <a:pPr>
              <a:lnSpc>
                <a:spcPts val="3720"/>
              </a:lnSpc>
              <a:spcBef>
                <a:spcPts val="0"/>
              </a:spcBef>
            </a:pPr>
            <a:endParaRPr lang="en-US" dirty="0">
              <a:solidFill>
                <a:schemeClr val="bg1"/>
              </a:solidFill>
            </a:endParaRPr>
          </a:p>
        </p:txBody>
      </p:sp>
    </p:spTree>
    <p:extLst>
      <p:ext uri="{BB962C8B-B14F-4D97-AF65-F5344CB8AC3E}">
        <p14:creationId xmlns:p14="http://schemas.microsoft.com/office/powerpoint/2010/main" val="286980672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651D3FA1-3C73-0F2B-66AF-7EF9EAD76457}"/>
              </a:ext>
            </a:extLst>
          </p:cNvPr>
          <p:cNvSpPr>
            <a:spLocks noGrp="1"/>
          </p:cNvSpPr>
          <p:nvPr>
            <p:ph type="body" sz="quarter" idx="18"/>
          </p:nvPr>
        </p:nvSpPr>
        <p:spPr>
          <a:xfrm>
            <a:off x="3989204" y="487477"/>
            <a:ext cx="7818664" cy="3428836"/>
          </a:xfrm>
        </p:spPr>
        <p:txBody>
          <a:bodyPr/>
          <a:lstStyle/>
          <a:p>
            <a:pPr marL="12700" indent="-12700" algn="just">
              <a:lnSpc>
                <a:spcPts val="2240"/>
              </a:lnSpc>
              <a:spcBef>
                <a:spcPts val="0"/>
              </a:spcBef>
            </a:pPr>
            <a:r>
              <a:rPr lang="en-IE" sz="2200" dirty="0">
                <a:solidFill>
                  <a:srgbClr val="424242"/>
                </a:solidFill>
              </a:rPr>
              <a:t>There is a focus on resource intensive sectors, such as electronics and </a:t>
            </a:r>
            <a:r>
              <a:rPr lang="en-IE" sz="2200" b="1" dirty="0">
                <a:solidFill>
                  <a:srgbClr val="424242"/>
                </a:solidFill>
              </a:rPr>
              <a:t>ICT, plastics, textiles and construction</a:t>
            </a:r>
            <a:r>
              <a:rPr lang="en-IE" sz="2200" dirty="0">
                <a:solidFill>
                  <a:srgbClr val="424242"/>
                </a:solidFill>
              </a:rPr>
              <a:t>. In November 2022, the Commission proposed new EU-wide rules on packaging. It aims to reduce </a:t>
            </a:r>
            <a:r>
              <a:rPr lang="en-IE" sz="2200" b="1" dirty="0">
                <a:solidFill>
                  <a:srgbClr val="424242"/>
                </a:solidFill>
              </a:rPr>
              <a:t>packaging waste </a:t>
            </a:r>
            <a:r>
              <a:rPr lang="en-IE" sz="2200" dirty="0">
                <a:solidFill>
                  <a:srgbClr val="424242"/>
                </a:solidFill>
              </a:rPr>
              <a:t>and improve packaging design, with for example clear </a:t>
            </a:r>
            <a:r>
              <a:rPr lang="en-IE" sz="2200" b="1" dirty="0">
                <a:solidFill>
                  <a:srgbClr val="424242"/>
                </a:solidFill>
              </a:rPr>
              <a:t>labelling</a:t>
            </a:r>
            <a:r>
              <a:rPr lang="en-IE" sz="2200" dirty="0">
                <a:solidFill>
                  <a:srgbClr val="424242"/>
                </a:solidFill>
              </a:rPr>
              <a:t> to promote reuse and recycling; and calls for a transition to bio-based, biodegradable and </a:t>
            </a:r>
            <a:r>
              <a:rPr lang="en-IE" sz="2200" b="1" dirty="0">
                <a:solidFill>
                  <a:srgbClr val="424242"/>
                </a:solidFill>
              </a:rPr>
              <a:t>compostable</a:t>
            </a:r>
            <a:r>
              <a:rPr lang="en-IE" sz="2200" dirty="0">
                <a:solidFill>
                  <a:srgbClr val="424242"/>
                </a:solidFill>
              </a:rPr>
              <a:t> plastics.</a:t>
            </a:r>
          </a:p>
          <a:p>
            <a:pPr marL="12700" indent="-12700" algn="just">
              <a:lnSpc>
                <a:spcPts val="2240"/>
              </a:lnSpc>
              <a:spcBef>
                <a:spcPts val="0"/>
              </a:spcBef>
            </a:pPr>
            <a:endParaRPr lang="en-IE" sz="2200" dirty="0">
              <a:solidFill>
                <a:srgbClr val="424242"/>
              </a:solidFill>
            </a:endParaRPr>
          </a:p>
          <a:p>
            <a:pPr marL="12700" indent="-12700" algn="just">
              <a:lnSpc>
                <a:spcPts val="2240"/>
              </a:lnSpc>
              <a:spcBef>
                <a:spcPts val="0"/>
              </a:spcBef>
            </a:pPr>
            <a:r>
              <a:rPr lang="en-IE" sz="2200" dirty="0">
                <a:solidFill>
                  <a:srgbClr val="424242"/>
                </a:solidFill>
              </a:rPr>
              <a:t>A benefit of the circular economy is a reduction in total annual greenhouse gas emissions. Creating more efficient and sustainable products from the start would help to reduce energy and resource consumption. A shift to more reliable products that can be reused, upgraded and repaired would reduce the amount of waste.</a:t>
            </a:r>
          </a:p>
          <a:p>
            <a:pPr marL="12700" indent="-12700" algn="just">
              <a:lnSpc>
                <a:spcPts val="2240"/>
              </a:lnSpc>
              <a:spcBef>
                <a:spcPts val="0"/>
              </a:spcBef>
            </a:pPr>
            <a:endParaRPr lang="en-IE" sz="2200" dirty="0">
              <a:solidFill>
                <a:srgbClr val="424242"/>
              </a:solidFill>
            </a:endParaRPr>
          </a:p>
          <a:p>
            <a:pPr marL="12700" indent="-12700" algn="just">
              <a:lnSpc>
                <a:spcPts val="2240"/>
              </a:lnSpc>
              <a:spcBef>
                <a:spcPts val="0"/>
              </a:spcBef>
            </a:pPr>
            <a:r>
              <a:rPr lang="en-IE" sz="2200" b="1" dirty="0">
                <a:solidFill>
                  <a:srgbClr val="424242"/>
                </a:solidFill>
              </a:rPr>
              <a:t>Packaging</a:t>
            </a:r>
            <a:r>
              <a:rPr lang="en-IE" sz="2200" dirty="0">
                <a:solidFill>
                  <a:srgbClr val="424242"/>
                </a:solidFill>
              </a:rPr>
              <a:t> is a growing issue and, on average, the average European generates nearly </a:t>
            </a:r>
            <a:r>
              <a:rPr lang="en-IE" sz="2200" b="1" dirty="0">
                <a:solidFill>
                  <a:srgbClr val="424242"/>
                </a:solidFill>
              </a:rPr>
              <a:t>180 kilos of packaging waste per year</a:t>
            </a:r>
            <a:r>
              <a:rPr lang="en-IE" sz="2200" dirty="0">
                <a:solidFill>
                  <a:srgbClr val="424242"/>
                </a:solidFill>
              </a:rPr>
              <a:t>. The aim is to tackle excessive packaging and improve its design to promote reuse and recycling</a:t>
            </a:r>
          </a:p>
        </p:txBody>
      </p:sp>
      <p:sp>
        <p:nvSpPr>
          <p:cNvPr id="5" name="Freeform 4">
            <a:extLst>
              <a:ext uri="{FF2B5EF4-FFF2-40B4-BE49-F238E27FC236}">
                <a16:creationId xmlns:a16="http://schemas.microsoft.com/office/drawing/2014/main" id="{C9A1CD39-A90F-7372-BD2D-3051707357E7}"/>
              </a:ext>
            </a:extLst>
          </p:cNvPr>
          <p:cNvSpPr/>
          <p:nvPr/>
        </p:nvSpPr>
        <p:spPr>
          <a:xfrm>
            <a:off x="1" y="4535"/>
            <a:ext cx="3671426" cy="6853465"/>
          </a:xfrm>
          <a:custGeom>
            <a:avLst/>
            <a:gdLst>
              <a:gd name="connsiteX0" fmla="*/ 0 w 3931877"/>
              <a:gd name="connsiteY0" fmla="*/ 0 h 6853465"/>
              <a:gd name="connsiteX1" fmla="*/ 640297 w 3931877"/>
              <a:gd name="connsiteY1" fmla="*/ 0 h 6853465"/>
              <a:gd name="connsiteX2" fmla="*/ 891329 w 3931877"/>
              <a:gd name="connsiteY2" fmla="*/ 0 h 6853465"/>
              <a:gd name="connsiteX3" fmla="*/ 2449262 w 3931877"/>
              <a:gd name="connsiteY3" fmla="*/ 0 h 6853465"/>
              <a:gd name="connsiteX4" fmla="*/ 2449263 w 3931877"/>
              <a:gd name="connsiteY4" fmla="*/ 0 h 6853465"/>
              <a:gd name="connsiteX5" fmla="*/ 2700295 w 3931877"/>
              <a:gd name="connsiteY5" fmla="*/ 0 h 6853465"/>
              <a:gd name="connsiteX6" fmla="*/ 3300080 w 3931877"/>
              <a:gd name="connsiteY6" fmla="*/ 0 h 6853465"/>
              <a:gd name="connsiteX7" fmla="*/ 3551113 w 3931877"/>
              <a:gd name="connsiteY7" fmla="*/ 0 h 6853465"/>
              <a:gd name="connsiteX8" fmla="*/ 3931877 w 3931877"/>
              <a:gd name="connsiteY8" fmla="*/ 487509 h 6853465"/>
              <a:gd name="connsiteX9" fmla="*/ 3931877 w 3931877"/>
              <a:gd name="connsiteY9" fmla="*/ 1167324 h 6853465"/>
              <a:gd name="connsiteX10" fmla="*/ 3931877 w 3931877"/>
              <a:gd name="connsiteY10" fmla="*/ 2517941 h 6853465"/>
              <a:gd name="connsiteX11" fmla="*/ 3931877 w 3931877"/>
              <a:gd name="connsiteY11" fmla="*/ 6853465 h 6853465"/>
              <a:gd name="connsiteX12" fmla="*/ 0 w 3931877"/>
              <a:gd name="connsiteY12" fmla="*/ 6853465 h 6853465"/>
              <a:gd name="connsiteX13" fmla="*/ 0 w 3931877"/>
              <a:gd name="connsiteY13" fmla="*/ 2517941 h 6853465"/>
              <a:gd name="connsiteX14" fmla="*/ 0 w 3931877"/>
              <a:gd name="connsiteY14" fmla="*/ 1167324 h 685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877" h="6853465">
                <a:moveTo>
                  <a:pt x="0" y="0"/>
                </a:moveTo>
                <a:lnTo>
                  <a:pt x="640297" y="0"/>
                </a:lnTo>
                <a:lnTo>
                  <a:pt x="891329" y="0"/>
                </a:lnTo>
                <a:lnTo>
                  <a:pt x="2449262" y="0"/>
                </a:lnTo>
                <a:lnTo>
                  <a:pt x="2449263" y="0"/>
                </a:lnTo>
                <a:lnTo>
                  <a:pt x="2700295" y="0"/>
                </a:lnTo>
                <a:lnTo>
                  <a:pt x="3300080" y="0"/>
                </a:lnTo>
                <a:lnTo>
                  <a:pt x="3551113" y="0"/>
                </a:lnTo>
                <a:cubicBezTo>
                  <a:pt x="3761535" y="0"/>
                  <a:pt x="3931877" y="218096"/>
                  <a:pt x="3931877" y="487509"/>
                </a:cubicBezTo>
                <a:lnTo>
                  <a:pt x="3931877" y="1167324"/>
                </a:lnTo>
                <a:lnTo>
                  <a:pt x="3931877" y="2517941"/>
                </a:lnTo>
                <a:lnTo>
                  <a:pt x="3931877" y="6853465"/>
                </a:lnTo>
                <a:lnTo>
                  <a:pt x="0" y="6853465"/>
                </a:lnTo>
                <a:lnTo>
                  <a:pt x="0" y="2517941"/>
                </a:lnTo>
                <a:lnTo>
                  <a:pt x="0" y="1167324"/>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6" name="Straight Connector 5">
            <a:extLst>
              <a:ext uri="{FF2B5EF4-FFF2-40B4-BE49-F238E27FC236}">
                <a16:creationId xmlns:a16="http://schemas.microsoft.com/office/drawing/2014/main" id="{7E3B6166-503D-B8B8-BA5F-E9FC96B1FC5B}"/>
              </a:ext>
            </a:extLst>
          </p:cNvPr>
          <p:cNvCxnSpPr>
            <a:cxnSpLocks/>
          </p:cNvCxnSpPr>
          <p:nvPr/>
        </p:nvCxnSpPr>
        <p:spPr>
          <a:xfrm rot="5400000" flipH="1">
            <a:off x="-1392221" y="1718999"/>
            <a:ext cx="3420000" cy="1"/>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
        <p:nvSpPr>
          <p:cNvPr id="24" name="Text Placeholder 16">
            <a:extLst>
              <a:ext uri="{FF2B5EF4-FFF2-40B4-BE49-F238E27FC236}">
                <a16:creationId xmlns:a16="http://schemas.microsoft.com/office/drawing/2014/main" id="{FADAD272-2A62-74B0-E65A-1E3C3432A0EF}"/>
              </a:ext>
            </a:extLst>
          </p:cNvPr>
          <p:cNvSpPr>
            <a:spLocks noGrp="1"/>
          </p:cNvSpPr>
          <p:nvPr>
            <p:ph type="body" sz="quarter" idx="16"/>
          </p:nvPr>
        </p:nvSpPr>
        <p:spPr>
          <a:xfrm>
            <a:off x="384131" y="614086"/>
            <a:ext cx="3287295" cy="1421237"/>
          </a:xfrm>
        </p:spPr>
        <p:txBody>
          <a:bodyPr/>
          <a:lstStyle/>
          <a:p>
            <a:pPr>
              <a:lnSpc>
                <a:spcPts val="3720"/>
              </a:lnSpc>
              <a:spcBef>
                <a:spcPts val="0"/>
              </a:spcBef>
            </a:pPr>
            <a:r>
              <a:rPr lang="en-US" dirty="0">
                <a:solidFill>
                  <a:schemeClr val="bg1"/>
                </a:solidFill>
              </a:rPr>
              <a:t>4.3 Circular Economy –         less waste, fewer emissions</a:t>
            </a:r>
          </a:p>
          <a:p>
            <a:pPr>
              <a:lnSpc>
                <a:spcPts val="3720"/>
              </a:lnSpc>
              <a:spcBef>
                <a:spcPts val="0"/>
              </a:spcBef>
            </a:pPr>
            <a:endParaRPr lang="en-US" dirty="0">
              <a:solidFill>
                <a:schemeClr val="bg1"/>
              </a:solidFill>
            </a:endParaRPr>
          </a:p>
        </p:txBody>
      </p:sp>
    </p:spTree>
    <p:extLst>
      <p:ext uri="{BB962C8B-B14F-4D97-AF65-F5344CB8AC3E}">
        <p14:creationId xmlns:p14="http://schemas.microsoft.com/office/powerpoint/2010/main" val="357311991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651D3FA1-3C73-0F2B-66AF-7EF9EAD76457}"/>
              </a:ext>
            </a:extLst>
          </p:cNvPr>
          <p:cNvSpPr>
            <a:spLocks noGrp="1"/>
          </p:cNvSpPr>
          <p:nvPr>
            <p:ph type="body" sz="quarter" idx="18"/>
          </p:nvPr>
        </p:nvSpPr>
        <p:spPr>
          <a:xfrm>
            <a:off x="3989202" y="487476"/>
            <a:ext cx="5356275" cy="5280277"/>
          </a:xfrm>
        </p:spPr>
        <p:txBody>
          <a:bodyPr/>
          <a:lstStyle/>
          <a:p>
            <a:pPr marL="12700" indent="-12700">
              <a:lnSpc>
                <a:spcPts val="2240"/>
              </a:lnSpc>
              <a:spcBef>
                <a:spcPts val="0"/>
              </a:spcBef>
            </a:pPr>
            <a:r>
              <a:rPr lang="en-IE" sz="2200" b="1" dirty="0">
                <a:solidFill>
                  <a:srgbClr val="296B5F"/>
                </a:solidFill>
              </a:rPr>
              <a:t>The circular economy will be achieved by: </a:t>
            </a:r>
          </a:p>
          <a:p>
            <a:pPr marL="12700" indent="-12700">
              <a:lnSpc>
                <a:spcPts val="2240"/>
              </a:lnSpc>
              <a:spcBef>
                <a:spcPts val="0"/>
              </a:spcBef>
            </a:pPr>
            <a:endParaRPr lang="en-IE" sz="2200" b="1" dirty="0">
              <a:solidFill>
                <a:srgbClr val="296B5F"/>
              </a:solidFill>
            </a:endParaRPr>
          </a:p>
          <a:p>
            <a:pPr marL="457200" indent="-457200">
              <a:lnSpc>
                <a:spcPts val="3000"/>
              </a:lnSpc>
              <a:spcBef>
                <a:spcPts val="0"/>
              </a:spcBef>
              <a:buClr>
                <a:srgbClr val="296B5F"/>
              </a:buClr>
              <a:buFont typeface="+mj-lt"/>
              <a:buAutoNum type="arabicPeriod"/>
            </a:pPr>
            <a:r>
              <a:rPr lang="en-IE" sz="2200" dirty="0">
                <a:solidFill>
                  <a:srgbClr val="424242"/>
                </a:solidFill>
              </a:rPr>
              <a:t>moderating our consumption; </a:t>
            </a:r>
          </a:p>
          <a:p>
            <a:pPr marL="457200" indent="-457200">
              <a:lnSpc>
                <a:spcPts val="3000"/>
              </a:lnSpc>
              <a:spcBef>
                <a:spcPts val="0"/>
              </a:spcBef>
              <a:buClr>
                <a:srgbClr val="296B5F"/>
              </a:buClr>
              <a:buFont typeface="+mj-lt"/>
              <a:buAutoNum type="arabicPeriod"/>
            </a:pPr>
            <a:r>
              <a:rPr lang="en-IE" sz="2200" dirty="0">
                <a:solidFill>
                  <a:srgbClr val="424242"/>
                </a:solidFill>
              </a:rPr>
              <a:t>extending product service lifetimes; and </a:t>
            </a:r>
          </a:p>
          <a:p>
            <a:pPr marL="457200" indent="-457200">
              <a:lnSpc>
                <a:spcPts val="3000"/>
              </a:lnSpc>
              <a:spcBef>
                <a:spcPts val="0"/>
              </a:spcBef>
              <a:buClr>
                <a:srgbClr val="296B5F"/>
              </a:buClr>
              <a:buFont typeface="+mj-lt"/>
              <a:buAutoNum type="arabicPeriod"/>
            </a:pPr>
            <a:r>
              <a:rPr lang="en-IE" sz="2200" dirty="0">
                <a:solidFill>
                  <a:srgbClr val="424242"/>
                </a:solidFill>
              </a:rPr>
              <a:t>recycling valuable materials. </a:t>
            </a:r>
          </a:p>
          <a:p>
            <a:pPr marL="0" indent="0">
              <a:lnSpc>
                <a:spcPts val="3000"/>
              </a:lnSpc>
              <a:spcBef>
                <a:spcPts val="0"/>
              </a:spcBef>
              <a:buClr>
                <a:srgbClr val="296B5F"/>
              </a:buClr>
            </a:pPr>
            <a:endParaRPr lang="en-IE" sz="2200" dirty="0">
              <a:solidFill>
                <a:srgbClr val="424242"/>
              </a:solidFill>
            </a:endParaRPr>
          </a:p>
          <a:p>
            <a:pPr marL="0" indent="0">
              <a:lnSpc>
                <a:spcPts val="3000"/>
              </a:lnSpc>
              <a:spcBef>
                <a:spcPts val="0"/>
              </a:spcBef>
              <a:buClr>
                <a:srgbClr val="296B5F"/>
              </a:buClr>
            </a:pPr>
            <a:r>
              <a:rPr lang="en-IE" sz="2200" dirty="0">
                <a:solidFill>
                  <a:srgbClr val="424242"/>
                </a:solidFill>
              </a:rPr>
              <a:t>Increasing resource efficiency, preventing waste generation and using waste as a resource are important strategies on the road to the circular economy.</a:t>
            </a:r>
          </a:p>
        </p:txBody>
      </p:sp>
      <p:sp>
        <p:nvSpPr>
          <p:cNvPr id="5" name="Freeform 4">
            <a:extLst>
              <a:ext uri="{FF2B5EF4-FFF2-40B4-BE49-F238E27FC236}">
                <a16:creationId xmlns:a16="http://schemas.microsoft.com/office/drawing/2014/main" id="{C9A1CD39-A90F-7372-BD2D-3051707357E7}"/>
              </a:ext>
            </a:extLst>
          </p:cNvPr>
          <p:cNvSpPr/>
          <p:nvPr/>
        </p:nvSpPr>
        <p:spPr>
          <a:xfrm>
            <a:off x="1" y="4535"/>
            <a:ext cx="3671426" cy="6853465"/>
          </a:xfrm>
          <a:custGeom>
            <a:avLst/>
            <a:gdLst>
              <a:gd name="connsiteX0" fmla="*/ 0 w 3931877"/>
              <a:gd name="connsiteY0" fmla="*/ 0 h 6853465"/>
              <a:gd name="connsiteX1" fmla="*/ 640297 w 3931877"/>
              <a:gd name="connsiteY1" fmla="*/ 0 h 6853465"/>
              <a:gd name="connsiteX2" fmla="*/ 891329 w 3931877"/>
              <a:gd name="connsiteY2" fmla="*/ 0 h 6853465"/>
              <a:gd name="connsiteX3" fmla="*/ 2449262 w 3931877"/>
              <a:gd name="connsiteY3" fmla="*/ 0 h 6853465"/>
              <a:gd name="connsiteX4" fmla="*/ 2449263 w 3931877"/>
              <a:gd name="connsiteY4" fmla="*/ 0 h 6853465"/>
              <a:gd name="connsiteX5" fmla="*/ 2700295 w 3931877"/>
              <a:gd name="connsiteY5" fmla="*/ 0 h 6853465"/>
              <a:gd name="connsiteX6" fmla="*/ 3300080 w 3931877"/>
              <a:gd name="connsiteY6" fmla="*/ 0 h 6853465"/>
              <a:gd name="connsiteX7" fmla="*/ 3551113 w 3931877"/>
              <a:gd name="connsiteY7" fmla="*/ 0 h 6853465"/>
              <a:gd name="connsiteX8" fmla="*/ 3931877 w 3931877"/>
              <a:gd name="connsiteY8" fmla="*/ 487509 h 6853465"/>
              <a:gd name="connsiteX9" fmla="*/ 3931877 w 3931877"/>
              <a:gd name="connsiteY9" fmla="*/ 1167324 h 6853465"/>
              <a:gd name="connsiteX10" fmla="*/ 3931877 w 3931877"/>
              <a:gd name="connsiteY10" fmla="*/ 2517941 h 6853465"/>
              <a:gd name="connsiteX11" fmla="*/ 3931877 w 3931877"/>
              <a:gd name="connsiteY11" fmla="*/ 6853465 h 6853465"/>
              <a:gd name="connsiteX12" fmla="*/ 0 w 3931877"/>
              <a:gd name="connsiteY12" fmla="*/ 6853465 h 6853465"/>
              <a:gd name="connsiteX13" fmla="*/ 0 w 3931877"/>
              <a:gd name="connsiteY13" fmla="*/ 2517941 h 6853465"/>
              <a:gd name="connsiteX14" fmla="*/ 0 w 3931877"/>
              <a:gd name="connsiteY14" fmla="*/ 1167324 h 685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877" h="6853465">
                <a:moveTo>
                  <a:pt x="0" y="0"/>
                </a:moveTo>
                <a:lnTo>
                  <a:pt x="640297" y="0"/>
                </a:lnTo>
                <a:lnTo>
                  <a:pt x="891329" y="0"/>
                </a:lnTo>
                <a:lnTo>
                  <a:pt x="2449262" y="0"/>
                </a:lnTo>
                <a:lnTo>
                  <a:pt x="2449263" y="0"/>
                </a:lnTo>
                <a:lnTo>
                  <a:pt x="2700295" y="0"/>
                </a:lnTo>
                <a:lnTo>
                  <a:pt x="3300080" y="0"/>
                </a:lnTo>
                <a:lnTo>
                  <a:pt x="3551113" y="0"/>
                </a:lnTo>
                <a:cubicBezTo>
                  <a:pt x="3761535" y="0"/>
                  <a:pt x="3931877" y="218096"/>
                  <a:pt x="3931877" y="487509"/>
                </a:cubicBezTo>
                <a:lnTo>
                  <a:pt x="3931877" y="1167324"/>
                </a:lnTo>
                <a:lnTo>
                  <a:pt x="3931877" y="2517941"/>
                </a:lnTo>
                <a:lnTo>
                  <a:pt x="3931877" y="6853465"/>
                </a:lnTo>
                <a:lnTo>
                  <a:pt x="0" y="6853465"/>
                </a:lnTo>
                <a:lnTo>
                  <a:pt x="0" y="2517941"/>
                </a:lnTo>
                <a:lnTo>
                  <a:pt x="0" y="1167324"/>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6" name="Straight Connector 5">
            <a:extLst>
              <a:ext uri="{FF2B5EF4-FFF2-40B4-BE49-F238E27FC236}">
                <a16:creationId xmlns:a16="http://schemas.microsoft.com/office/drawing/2014/main" id="{7E3B6166-503D-B8B8-BA5F-E9FC96B1FC5B}"/>
              </a:ext>
            </a:extLst>
          </p:cNvPr>
          <p:cNvCxnSpPr>
            <a:cxnSpLocks/>
          </p:cNvCxnSpPr>
          <p:nvPr/>
        </p:nvCxnSpPr>
        <p:spPr>
          <a:xfrm rot="5400000" flipH="1">
            <a:off x="-1392221" y="1718999"/>
            <a:ext cx="3420000" cy="1"/>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
        <p:nvSpPr>
          <p:cNvPr id="24" name="Text Placeholder 16">
            <a:extLst>
              <a:ext uri="{FF2B5EF4-FFF2-40B4-BE49-F238E27FC236}">
                <a16:creationId xmlns:a16="http://schemas.microsoft.com/office/drawing/2014/main" id="{FADAD272-2A62-74B0-E65A-1E3C3432A0EF}"/>
              </a:ext>
            </a:extLst>
          </p:cNvPr>
          <p:cNvSpPr>
            <a:spLocks noGrp="1"/>
          </p:cNvSpPr>
          <p:nvPr>
            <p:ph type="body" sz="quarter" idx="16"/>
          </p:nvPr>
        </p:nvSpPr>
        <p:spPr>
          <a:xfrm>
            <a:off x="384131" y="614086"/>
            <a:ext cx="3287295" cy="1421237"/>
          </a:xfrm>
        </p:spPr>
        <p:txBody>
          <a:bodyPr/>
          <a:lstStyle/>
          <a:p>
            <a:pPr>
              <a:lnSpc>
                <a:spcPts val="3720"/>
              </a:lnSpc>
              <a:spcBef>
                <a:spcPts val="0"/>
              </a:spcBef>
            </a:pPr>
            <a:r>
              <a:rPr lang="en-US" dirty="0">
                <a:solidFill>
                  <a:schemeClr val="bg1"/>
                </a:solidFill>
              </a:rPr>
              <a:t>4.3 Circular Economy –         less waste, fewer emissions</a:t>
            </a:r>
          </a:p>
          <a:p>
            <a:pPr>
              <a:lnSpc>
                <a:spcPts val="3720"/>
              </a:lnSpc>
              <a:spcBef>
                <a:spcPts val="0"/>
              </a:spcBef>
            </a:pPr>
            <a:endParaRPr lang="en-US" dirty="0">
              <a:solidFill>
                <a:schemeClr val="bg1"/>
              </a:solidFill>
            </a:endParaRPr>
          </a:p>
        </p:txBody>
      </p:sp>
      <p:pic>
        <p:nvPicPr>
          <p:cNvPr id="2" name="Picture 1">
            <a:extLst>
              <a:ext uri="{FF2B5EF4-FFF2-40B4-BE49-F238E27FC236}">
                <a16:creationId xmlns:a16="http://schemas.microsoft.com/office/drawing/2014/main" id="{3A1AC9EF-A004-73BB-7F6A-7A4556CFF430}"/>
              </a:ext>
            </a:extLst>
          </p:cNvPr>
          <p:cNvPicPr>
            <a:picLocks noChangeAspect="1"/>
          </p:cNvPicPr>
          <p:nvPr/>
        </p:nvPicPr>
        <p:blipFill>
          <a:blip r:embed="rId2"/>
          <a:stretch>
            <a:fillRect/>
          </a:stretch>
        </p:blipFill>
        <p:spPr>
          <a:xfrm>
            <a:off x="9075519" y="4251190"/>
            <a:ext cx="3116481" cy="1851440"/>
          </a:xfrm>
          <a:prstGeom prst="rect">
            <a:avLst/>
          </a:prstGeom>
        </p:spPr>
      </p:pic>
    </p:spTree>
    <p:extLst>
      <p:ext uri="{BB962C8B-B14F-4D97-AF65-F5344CB8AC3E}">
        <p14:creationId xmlns:p14="http://schemas.microsoft.com/office/powerpoint/2010/main" val="382981616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E7D3ABA1-FC56-4C70-1A49-E4AF6FC089C7}"/>
              </a:ext>
            </a:extLst>
          </p:cNvPr>
          <p:cNvSpPr/>
          <p:nvPr/>
        </p:nvSpPr>
        <p:spPr>
          <a:xfrm>
            <a:off x="0" y="0"/>
            <a:ext cx="2969683" cy="896588"/>
          </a:xfrm>
          <a:custGeom>
            <a:avLst/>
            <a:gdLst>
              <a:gd name="connsiteX0" fmla="*/ 0 w 2969683"/>
              <a:gd name="connsiteY0" fmla="*/ 0 h 896588"/>
              <a:gd name="connsiteX1" fmla="*/ 2969683 w 2969683"/>
              <a:gd name="connsiteY1" fmla="*/ 0 h 896588"/>
              <a:gd name="connsiteX2" fmla="*/ 2969683 w 2969683"/>
              <a:gd name="connsiteY2" fmla="*/ 411449 h 896588"/>
              <a:gd name="connsiteX3" fmla="*/ 2424358 w 2969683"/>
              <a:gd name="connsiteY3" fmla="*/ 896588 h 896588"/>
              <a:gd name="connsiteX4" fmla="*/ 0 w 2969683"/>
              <a:gd name="connsiteY4" fmla="*/ 896588 h 896588"/>
              <a:gd name="connsiteX5" fmla="*/ 0 w 2969683"/>
              <a:gd name="connsiteY5" fmla="*/ 0 h 89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9683" h="896588">
                <a:moveTo>
                  <a:pt x="0" y="0"/>
                </a:moveTo>
                <a:lnTo>
                  <a:pt x="2969683" y="0"/>
                </a:lnTo>
                <a:lnTo>
                  <a:pt x="2969683" y="411449"/>
                </a:lnTo>
                <a:cubicBezTo>
                  <a:pt x="2969683" y="678582"/>
                  <a:pt x="2724633" y="896588"/>
                  <a:pt x="2424358" y="896588"/>
                </a:cubicBezTo>
                <a:lnTo>
                  <a:pt x="0" y="896588"/>
                </a:lnTo>
                <a:lnTo>
                  <a:pt x="0" y="0"/>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8"/>
          </p:nvPr>
        </p:nvSpPr>
        <p:spPr>
          <a:xfrm>
            <a:off x="582130" y="1475921"/>
            <a:ext cx="11027739" cy="4995245"/>
          </a:xfrm>
        </p:spPr>
        <p:txBody>
          <a:bodyPr/>
          <a:lstStyle/>
          <a:p>
            <a:pPr marL="1382713" indent="-1382713"/>
            <a:r>
              <a:rPr lang="en-IE" sz="1800" b="1" dirty="0"/>
              <a:t>Exercise:	</a:t>
            </a:r>
            <a:r>
              <a:rPr lang="en-IE" sz="1800" dirty="0"/>
              <a:t>List ways that waste can be reduced in your home and urban farm</a:t>
            </a:r>
          </a:p>
          <a:p>
            <a:pPr marL="1382713" indent="-1382713">
              <a:buNone/>
            </a:pPr>
            <a:r>
              <a:rPr lang="en-IE" sz="1800" b="1" dirty="0"/>
              <a:t>Websites</a:t>
            </a:r>
            <a:r>
              <a:rPr lang="en-IE" sz="1800" dirty="0"/>
              <a:t>: 	Circular economy: definition, importance and benefits </a:t>
            </a:r>
            <a:r>
              <a:rPr lang="en-IE" sz="1800" dirty="0">
                <a:solidFill>
                  <a:srgbClr val="87AF3F"/>
                </a:solidFill>
                <a:hlinkClick r:id="rId2">
                  <a:extLst>
                    <a:ext uri="{A12FA001-AC4F-418D-AE19-62706E023703}">
                      <ahyp:hlinkClr xmlns:ahyp="http://schemas.microsoft.com/office/drawing/2018/hyperlinkcolor" val="tx"/>
                    </a:ext>
                  </a:extLst>
                </a:hlinkClick>
              </a:rPr>
              <a:t>https://www.europarl.europa.eu/news/en/headlines/economy/20151201STO05603/circular-economy-definition-importance-and-benefits#:~:text=What%20is%20the%20circular%20economy,products%20as%20long%20as%20possible</a:t>
            </a:r>
            <a:r>
              <a:rPr lang="en-IE" sz="1800" dirty="0">
                <a:solidFill>
                  <a:srgbClr val="87AF3F"/>
                </a:solidFill>
              </a:rPr>
              <a:t>.  </a:t>
            </a:r>
            <a:r>
              <a:rPr lang="en-IE" sz="1800" dirty="0"/>
              <a:t>Circular Economy: </a:t>
            </a:r>
            <a:r>
              <a:rPr lang="en-IE" sz="1800" dirty="0">
                <a:solidFill>
                  <a:srgbClr val="87AF3F"/>
                </a:solidFill>
                <a:hlinkClick r:id="rId3">
                  <a:extLst>
                    <a:ext uri="{A12FA001-AC4F-418D-AE19-62706E023703}">
                      <ahyp:hlinkClr xmlns:ahyp="http://schemas.microsoft.com/office/drawing/2018/hyperlinkcolor" val="tx"/>
                    </a:ext>
                  </a:extLst>
                </a:hlinkClick>
              </a:rPr>
              <a:t>https://www.eea.europa.eu/en/topics/in-depth/circular-economy</a:t>
            </a:r>
            <a:r>
              <a:rPr lang="en-IE" sz="1800" dirty="0">
                <a:solidFill>
                  <a:srgbClr val="87AF3F"/>
                </a:solidFill>
              </a:rPr>
              <a:t> </a:t>
            </a:r>
            <a:r>
              <a:rPr lang="en-IE" sz="1800" dirty="0" err="1"/>
              <a:t>Circulary</a:t>
            </a:r>
            <a:r>
              <a:rPr lang="en-IE" sz="1800" dirty="0"/>
              <a:t> Economy Action Plan: </a:t>
            </a:r>
            <a:r>
              <a:rPr lang="en-IE" sz="1800" dirty="0">
                <a:solidFill>
                  <a:srgbClr val="87AF3F"/>
                </a:solidFill>
                <a:hlinkClick r:id="rId4">
                  <a:extLst>
                    <a:ext uri="{A12FA001-AC4F-418D-AE19-62706E023703}">
                      <ahyp:hlinkClr xmlns:ahyp="http://schemas.microsoft.com/office/drawing/2018/hyperlinkcolor" val="tx"/>
                    </a:ext>
                  </a:extLst>
                </a:hlinkClick>
              </a:rPr>
              <a:t>https://environment.ec.europa.eu/strategy/circular-economy-action-plan_en</a:t>
            </a:r>
            <a:r>
              <a:rPr lang="en-IE" sz="1800" dirty="0">
                <a:solidFill>
                  <a:srgbClr val="87AF3F"/>
                </a:solidFill>
              </a:rPr>
              <a:t> </a:t>
            </a:r>
          </a:p>
          <a:p>
            <a:pPr marL="1382713" indent="-1382713"/>
            <a:endParaRPr lang="en-IE" sz="1800" b="1" dirty="0"/>
          </a:p>
          <a:p>
            <a:pPr marL="1382713" indent="-1382713"/>
            <a:r>
              <a:rPr lang="en-IE" sz="1800" b="1" dirty="0"/>
              <a:t>YouTube</a:t>
            </a:r>
            <a:r>
              <a:rPr lang="en-IE" sz="1800" dirty="0"/>
              <a:t>: 	Circular Economy of Waste: </a:t>
            </a:r>
            <a:r>
              <a:rPr lang="en-IE" sz="1800" dirty="0">
                <a:solidFill>
                  <a:srgbClr val="87AF3F"/>
                </a:solidFill>
                <a:hlinkClick r:id="rId5">
                  <a:extLst>
                    <a:ext uri="{A12FA001-AC4F-418D-AE19-62706E023703}">
                      <ahyp:hlinkClr xmlns:ahyp="http://schemas.microsoft.com/office/drawing/2018/hyperlinkcolor" val="tx"/>
                    </a:ext>
                  </a:extLst>
                </a:hlinkClick>
              </a:rPr>
              <a:t>https://www.youtube.com/watch?v=EMKFelpYHjM</a:t>
            </a:r>
            <a:r>
              <a:rPr lang="en-IE" sz="1800" dirty="0">
                <a:solidFill>
                  <a:srgbClr val="87AF3F"/>
                </a:solidFill>
              </a:rPr>
              <a:t>; </a:t>
            </a:r>
          </a:p>
          <a:p>
            <a:pPr marL="1382713" indent="-1382713"/>
            <a:endParaRPr lang="en-IE" sz="1800" b="1" dirty="0"/>
          </a:p>
          <a:p>
            <a:pPr marL="1382713" indent="-1382713"/>
            <a:r>
              <a:rPr lang="en-IE" sz="1800" b="1" dirty="0"/>
              <a:t>Case Study: 	</a:t>
            </a:r>
            <a:r>
              <a:rPr lang="en-IE" sz="1800" dirty="0"/>
              <a:t>Green Connect; Rediscovery Centre   </a:t>
            </a:r>
            <a:r>
              <a:rPr lang="en-IE" sz="1800" b="1" dirty="0"/>
              <a:t>New Urban Trade Sheet</a:t>
            </a:r>
            <a:r>
              <a:rPr lang="en-IE" sz="1800" dirty="0"/>
              <a:t>: Re-Used Cycle Mechanician; Re-Using Fabrics Sewers; Soil Maker; Urban Metabolizer, Zero Waste Consultant</a:t>
            </a:r>
            <a:endParaRPr lang="en-IE" sz="1800" dirty="0">
              <a:solidFill>
                <a:srgbClr val="FF0000"/>
              </a:solidFill>
            </a:endParaRPr>
          </a:p>
          <a:p>
            <a:pPr marL="1382713" indent="-1382713"/>
            <a:endParaRPr lang="en-IE" sz="1800" b="1" dirty="0"/>
          </a:p>
          <a:p>
            <a:pPr marL="1382713" indent="-1382713"/>
            <a:r>
              <a:rPr lang="en-IE" sz="1800" b="1" dirty="0"/>
              <a:t>Publication</a:t>
            </a:r>
            <a:r>
              <a:rPr lang="en-IE" sz="1800" dirty="0"/>
              <a:t>: 	</a:t>
            </a:r>
            <a:r>
              <a:rPr lang="en-IE" sz="1800" dirty="0" err="1"/>
              <a:t>Zisopoulos</a:t>
            </a:r>
            <a:r>
              <a:rPr lang="en-IE" sz="1800" dirty="0"/>
              <a:t>, F.K. 2022. How robust is the circular economy in Europe? An ascendency analysis with Eurostat data between 2010 and 2018. Resources, Conservation and Recycling. Vol 178.</a:t>
            </a:r>
            <a:endParaRPr lang="en-IE" sz="3200" dirty="0"/>
          </a:p>
          <a:p>
            <a:pPr marL="1382713" indent="-1382713"/>
            <a:endParaRPr lang="en-IE" sz="1800" dirty="0"/>
          </a:p>
          <a:p>
            <a:pPr marL="1382713" indent="-1382713"/>
            <a:endParaRPr lang="en-IE" sz="1800" dirty="0"/>
          </a:p>
          <a:p>
            <a:pPr marL="1382713" indent="-1382713">
              <a:lnSpc>
                <a:spcPct val="100000"/>
              </a:lnSpc>
              <a:spcBef>
                <a:spcPts val="400"/>
              </a:spcBef>
              <a:buClr>
                <a:srgbClr val="E8A116"/>
              </a:buClr>
              <a:buFont typeface="Arial" panose="020B0604020202020204" pitchFamily="34" charset="0"/>
              <a:buChar char="•"/>
            </a:pPr>
            <a:endParaRPr lang="en-US" sz="1800" dirty="0"/>
          </a:p>
        </p:txBody>
      </p:sp>
      <p:sp>
        <p:nvSpPr>
          <p:cNvPr id="32" name="TextBox 31">
            <a:extLst>
              <a:ext uri="{FF2B5EF4-FFF2-40B4-BE49-F238E27FC236}">
                <a16:creationId xmlns:a16="http://schemas.microsoft.com/office/drawing/2014/main" id="{8A4B001A-4BFF-4CA9-D25C-F9386520CA41}"/>
              </a:ext>
            </a:extLst>
          </p:cNvPr>
          <p:cNvSpPr txBox="1"/>
          <p:nvPr/>
        </p:nvSpPr>
        <p:spPr>
          <a:xfrm>
            <a:off x="487985" y="212376"/>
            <a:ext cx="2481698" cy="615553"/>
          </a:xfrm>
          <a:prstGeom prst="rect">
            <a:avLst/>
          </a:prstGeom>
          <a:noFill/>
        </p:spPr>
        <p:txBody>
          <a:bodyPr wrap="square">
            <a:spAutoFit/>
          </a:bodyPr>
          <a:lstStyle/>
          <a:p>
            <a:pPr marL="15875" indent="-15875">
              <a:spcBef>
                <a:spcPts val="400"/>
              </a:spcBef>
              <a:buNone/>
            </a:pPr>
            <a:r>
              <a:rPr lang="en-IE" sz="3400" b="1" dirty="0">
                <a:solidFill>
                  <a:schemeClr val="bg1"/>
                </a:solidFill>
              </a:rPr>
              <a:t>Resources</a:t>
            </a:r>
          </a:p>
        </p:txBody>
      </p:sp>
      <p:cxnSp>
        <p:nvCxnSpPr>
          <p:cNvPr id="2" name="Straight Connector 1">
            <a:extLst>
              <a:ext uri="{FF2B5EF4-FFF2-40B4-BE49-F238E27FC236}">
                <a16:creationId xmlns:a16="http://schemas.microsoft.com/office/drawing/2014/main" id="{BEC89A37-10BA-F189-2E7F-B2A2BB4BC3FB}"/>
              </a:ext>
            </a:extLst>
          </p:cNvPr>
          <p:cNvCxnSpPr>
            <a:cxnSpLocks/>
          </p:cNvCxnSpPr>
          <p:nvPr/>
        </p:nvCxnSpPr>
        <p:spPr>
          <a:xfrm>
            <a:off x="321861" y="0"/>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872071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83833" y="644528"/>
            <a:ext cx="2593477" cy="2784472"/>
          </a:xfrm>
        </p:spPr>
        <p:txBody>
          <a:bodyPr/>
          <a:lstStyle/>
          <a:p>
            <a:r>
              <a:rPr lang="en-US" b="1" dirty="0">
                <a:solidFill>
                  <a:srgbClr val="E8A116"/>
                </a:solidFill>
              </a:rPr>
              <a:t>4.4 Composting and anaerobic-digestion </a:t>
            </a:r>
          </a:p>
          <a:p>
            <a:endParaRPr lang="en-US" b="1" dirty="0">
              <a:solidFill>
                <a:srgbClr val="E8A116"/>
              </a:solidFill>
            </a:endParaRP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a:off x="3302670" y="386868"/>
            <a:ext cx="0" cy="4224295"/>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1BC5EE41-8B6E-11F3-977B-D04656778B0A}"/>
              </a:ext>
            </a:extLst>
          </p:cNvPr>
          <p:cNvGrpSpPr/>
          <p:nvPr/>
        </p:nvGrpSpPr>
        <p:grpSpPr>
          <a:xfrm>
            <a:off x="2762702" y="4637318"/>
            <a:ext cx="1029215" cy="1029755"/>
            <a:chOff x="8101867" y="4453385"/>
            <a:chExt cx="1203410" cy="1204042"/>
          </a:xfrm>
          <a:solidFill>
            <a:srgbClr val="296B5F"/>
          </a:solidFill>
        </p:grpSpPr>
        <p:grpSp>
          <p:nvGrpSpPr>
            <p:cNvPr id="7" name="Group 6">
              <a:extLst>
                <a:ext uri="{FF2B5EF4-FFF2-40B4-BE49-F238E27FC236}">
                  <a16:creationId xmlns:a16="http://schemas.microsoft.com/office/drawing/2014/main" id="{8DB89DFC-8A0D-4A90-D981-B9B1DADE40FF}"/>
                </a:ext>
              </a:extLst>
            </p:cNvPr>
            <p:cNvGrpSpPr/>
            <p:nvPr/>
          </p:nvGrpSpPr>
          <p:grpSpPr>
            <a:xfrm>
              <a:off x="8314320" y="5043480"/>
              <a:ext cx="517314" cy="330369"/>
              <a:chOff x="8314320" y="5043480"/>
              <a:chExt cx="517314" cy="330369"/>
            </a:xfrm>
            <a:grpFill/>
          </p:grpSpPr>
          <p:sp>
            <p:nvSpPr>
              <p:cNvPr id="26" name="Freeform 25">
                <a:extLst>
                  <a:ext uri="{FF2B5EF4-FFF2-40B4-BE49-F238E27FC236}">
                    <a16:creationId xmlns:a16="http://schemas.microsoft.com/office/drawing/2014/main" id="{11EEE6C3-6BC9-CCB7-18DE-42F7B638D29E}"/>
                  </a:ext>
                </a:extLst>
              </p:cNvPr>
              <p:cNvSpPr/>
              <p:nvPr/>
            </p:nvSpPr>
            <p:spPr>
              <a:xfrm>
                <a:off x="8593087" y="5043480"/>
                <a:ext cx="238547" cy="179164"/>
              </a:xfrm>
              <a:custGeom>
                <a:avLst/>
                <a:gdLst>
                  <a:gd name="connsiteX0" fmla="*/ 238548 w 238547"/>
                  <a:gd name="connsiteY0" fmla="*/ 0 h 179164"/>
                  <a:gd name="connsiteX1" fmla="*/ 232898 w 238547"/>
                  <a:gd name="connsiteY1" fmla="*/ 32660 h 179164"/>
                  <a:gd name="connsiteX2" fmla="*/ 209357 w 238547"/>
                  <a:gd name="connsiteY2" fmla="*/ 107402 h 179164"/>
                  <a:gd name="connsiteX3" fmla="*/ 104835 w 238547"/>
                  <a:gd name="connsiteY3" fmla="*/ 178374 h 179164"/>
                  <a:gd name="connsiteX4" fmla="*/ 41746 w 238547"/>
                  <a:gd name="connsiteY4" fmla="*/ 178688 h 179164"/>
                  <a:gd name="connsiteX5" fmla="*/ 58381 w 238547"/>
                  <a:gd name="connsiteY5" fmla="*/ 164243 h 179164"/>
                  <a:gd name="connsiteX6" fmla="*/ 118018 w 238547"/>
                  <a:gd name="connsiteY6" fmla="*/ 134723 h 179164"/>
                  <a:gd name="connsiteX7" fmla="*/ 132771 w 238547"/>
                  <a:gd name="connsiteY7" fmla="*/ 110856 h 179164"/>
                  <a:gd name="connsiteX8" fmla="*/ 107346 w 238547"/>
                  <a:gd name="connsiteY8" fmla="*/ 98608 h 179164"/>
                  <a:gd name="connsiteX9" fmla="*/ 13183 w 238547"/>
                  <a:gd name="connsiteY9" fmla="*/ 153251 h 179164"/>
                  <a:gd name="connsiteX10" fmla="*/ 0 w 238547"/>
                  <a:gd name="connsiteY10" fmla="*/ 167383 h 179164"/>
                  <a:gd name="connsiteX11" fmla="*/ 628 w 238547"/>
                  <a:gd name="connsiteY11" fmla="*/ 154507 h 179164"/>
                  <a:gd name="connsiteX12" fmla="*/ 95105 w 238547"/>
                  <a:gd name="connsiteY12" fmla="*/ 52445 h 179164"/>
                  <a:gd name="connsiteX13" fmla="*/ 233212 w 238547"/>
                  <a:gd name="connsiteY13" fmla="*/ 1256 h 179164"/>
                  <a:gd name="connsiteX14" fmla="*/ 238548 w 238547"/>
                  <a:gd name="connsiteY14" fmla="*/ 0 h 179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547" h="179164">
                    <a:moveTo>
                      <a:pt x="238548" y="0"/>
                    </a:moveTo>
                    <a:cubicBezTo>
                      <a:pt x="236664" y="11305"/>
                      <a:pt x="235723" y="22297"/>
                      <a:pt x="232898" y="32660"/>
                    </a:cubicBezTo>
                    <a:cubicBezTo>
                      <a:pt x="225679" y="57783"/>
                      <a:pt x="218773" y="83220"/>
                      <a:pt x="209357" y="107402"/>
                    </a:cubicBezTo>
                    <a:cubicBezTo>
                      <a:pt x="190838" y="154193"/>
                      <a:pt x="152859" y="174292"/>
                      <a:pt x="104835" y="178374"/>
                    </a:cubicBezTo>
                    <a:cubicBezTo>
                      <a:pt x="85061" y="179945"/>
                      <a:pt x="64973" y="178688"/>
                      <a:pt x="41746" y="178688"/>
                    </a:cubicBezTo>
                    <a:cubicBezTo>
                      <a:pt x="48965" y="172408"/>
                      <a:pt x="53045" y="167069"/>
                      <a:pt x="58381" y="164243"/>
                    </a:cubicBezTo>
                    <a:cubicBezTo>
                      <a:pt x="77842" y="153879"/>
                      <a:pt x="97616" y="143830"/>
                      <a:pt x="118018" y="134723"/>
                    </a:cubicBezTo>
                    <a:cubicBezTo>
                      <a:pt x="129946" y="129384"/>
                      <a:pt x="136223" y="121533"/>
                      <a:pt x="132771" y="110856"/>
                    </a:cubicBezTo>
                    <a:cubicBezTo>
                      <a:pt x="129318" y="99864"/>
                      <a:pt x="120216" y="95468"/>
                      <a:pt x="107346" y="98608"/>
                    </a:cubicBezTo>
                    <a:cubicBezTo>
                      <a:pt x="70937" y="108029"/>
                      <a:pt x="39549" y="126558"/>
                      <a:pt x="13183" y="153251"/>
                    </a:cubicBezTo>
                    <a:cubicBezTo>
                      <a:pt x="9416" y="157020"/>
                      <a:pt x="5650" y="161102"/>
                      <a:pt x="0" y="167383"/>
                    </a:cubicBezTo>
                    <a:cubicBezTo>
                      <a:pt x="314" y="161416"/>
                      <a:pt x="0" y="157962"/>
                      <a:pt x="628" y="154507"/>
                    </a:cubicBezTo>
                    <a:cubicBezTo>
                      <a:pt x="12555" y="102377"/>
                      <a:pt x="43629" y="66576"/>
                      <a:pt x="95105" y="52445"/>
                    </a:cubicBezTo>
                    <a:cubicBezTo>
                      <a:pt x="142815" y="39255"/>
                      <a:pt x="189583" y="24181"/>
                      <a:pt x="233212" y="1256"/>
                    </a:cubicBezTo>
                    <a:cubicBezTo>
                      <a:pt x="234467" y="628"/>
                      <a:pt x="235409" y="628"/>
                      <a:pt x="238548" y="0"/>
                    </a:cubicBezTo>
                    <a:close/>
                  </a:path>
                </a:pathLst>
              </a:custGeom>
              <a:solidFill>
                <a:srgbClr val="E8A116"/>
              </a:solidFill>
              <a:ln w="3134"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D2BDDCB0-99E0-A079-9462-91383B973853}"/>
                  </a:ext>
                </a:extLst>
              </p:cNvPr>
              <p:cNvSpPr/>
              <p:nvPr/>
            </p:nvSpPr>
            <p:spPr>
              <a:xfrm>
                <a:off x="8314320" y="5043480"/>
                <a:ext cx="237335" cy="179523"/>
              </a:xfrm>
              <a:custGeom>
                <a:avLst/>
                <a:gdLst>
                  <a:gd name="connsiteX0" fmla="*/ 43 w 237335"/>
                  <a:gd name="connsiteY0" fmla="*/ 0 h 179523"/>
                  <a:gd name="connsiteX1" fmla="*/ 45869 w 237335"/>
                  <a:gd name="connsiteY1" fmla="*/ 21041 h 179523"/>
                  <a:gd name="connsiteX2" fmla="*/ 139405 w 237335"/>
                  <a:gd name="connsiteY2" fmla="*/ 51502 h 179523"/>
                  <a:gd name="connsiteX3" fmla="*/ 236393 w 237335"/>
                  <a:gd name="connsiteY3" fmla="*/ 155450 h 179523"/>
                  <a:gd name="connsiteX4" fmla="*/ 237335 w 237335"/>
                  <a:gd name="connsiteY4" fmla="*/ 167697 h 179523"/>
                  <a:gd name="connsiteX5" fmla="*/ 226349 w 237335"/>
                  <a:gd name="connsiteY5" fmla="*/ 156078 h 179523"/>
                  <a:gd name="connsiteX6" fmla="*/ 132186 w 237335"/>
                  <a:gd name="connsiteY6" fmla="*/ 99236 h 179523"/>
                  <a:gd name="connsiteX7" fmla="*/ 103937 w 237335"/>
                  <a:gd name="connsiteY7" fmla="*/ 111798 h 179523"/>
                  <a:gd name="connsiteX8" fmla="*/ 122142 w 237335"/>
                  <a:gd name="connsiteY8" fmla="*/ 135665 h 179523"/>
                  <a:gd name="connsiteX9" fmla="*/ 192764 w 237335"/>
                  <a:gd name="connsiteY9" fmla="*/ 176490 h 179523"/>
                  <a:gd name="connsiteX10" fmla="*/ 26409 w 237335"/>
                  <a:gd name="connsiteY10" fmla="*/ 105831 h 179523"/>
                  <a:gd name="connsiteX11" fmla="*/ 43 w 237335"/>
                  <a:gd name="connsiteY11" fmla="*/ 0 h 17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7335" h="179523">
                    <a:moveTo>
                      <a:pt x="43" y="0"/>
                    </a:moveTo>
                    <a:cubicBezTo>
                      <a:pt x="15423" y="7223"/>
                      <a:pt x="30175" y="15388"/>
                      <a:pt x="45869" y="21041"/>
                    </a:cubicBezTo>
                    <a:cubicBezTo>
                      <a:pt x="76629" y="32032"/>
                      <a:pt x="108017" y="42081"/>
                      <a:pt x="139405" y="51502"/>
                    </a:cubicBezTo>
                    <a:cubicBezTo>
                      <a:pt x="192136" y="67204"/>
                      <a:pt x="224466" y="102063"/>
                      <a:pt x="236393" y="155450"/>
                    </a:cubicBezTo>
                    <a:cubicBezTo>
                      <a:pt x="237021" y="158276"/>
                      <a:pt x="237021" y="161730"/>
                      <a:pt x="237335" y="167697"/>
                    </a:cubicBezTo>
                    <a:cubicBezTo>
                      <a:pt x="232627" y="162672"/>
                      <a:pt x="229488" y="159218"/>
                      <a:pt x="226349" y="156078"/>
                    </a:cubicBezTo>
                    <a:cubicBezTo>
                      <a:pt x="200297" y="128442"/>
                      <a:pt x="168909" y="109600"/>
                      <a:pt x="132186" y="99236"/>
                    </a:cubicBezTo>
                    <a:cubicBezTo>
                      <a:pt x="117433" y="95154"/>
                      <a:pt x="107075" y="99551"/>
                      <a:pt x="103937" y="111798"/>
                    </a:cubicBezTo>
                    <a:cubicBezTo>
                      <a:pt x="101112" y="122789"/>
                      <a:pt x="107389" y="131582"/>
                      <a:pt x="122142" y="135665"/>
                    </a:cubicBezTo>
                    <a:cubicBezTo>
                      <a:pt x="149135" y="143202"/>
                      <a:pt x="172362" y="156706"/>
                      <a:pt x="192764" y="176490"/>
                    </a:cubicBezTo>
                    <a:cubicBezTo>
                      <a:pt x="128419" y="185283"/>
                      <a:pt x="56855" y="178688"/>
                      <a:pt x="26409" y="105831"/>
                    </a:cubicBezTo>
                    <a:cubicBezTo>
                      <a:pt x="13854" y="75998"/>
                      <a:pt x="-899" y="21355"/>
                      <a:pt x="43" y="0"/>
                    </a:cubicBezTo>
                    <a:close/>
                  </a:path>
                </a:pathLst>
              </a:custGeom>
              <a:solidFill>
                <a:srgbClr val="E8A116"/>
              </a:solidFill>
              <a:ln w="313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8BEDA3BB-B98A-1E24-20B0-2A0BCE4C3C42}"/>
                  </a:ext>
                </a:extLst>
              </p:cNvPr>
              <p:cNvSpPr/>
              <p:nvPr/>
            </p:nvSpPr>
            <p:spPr>
              <a:xfrm>
                <a:off x="8502062" y="5336906"/>
                <a:ext cx="141873" cy="36943"/>
              </a:xfrm>
              <a:custGeom>
                <a:avLst/>
                <a:gdLst>
                  <a:gd name="connsiteX0" fmla="*/ 0 w 141873"/>
                  <a:gd name="connsiteY0" fmla="*/ 36943 h 36943"/>
                  <a:gd name="connsiteX1" fmla="*/ 47082 w 141873"/>
                  <a:gd name="connsiteY1" fmla="*/ 829 h 36943"/>
                  <a:gd name="connsiteX2" fmla="*/ 93850 w 141873"/>
                  <a:gd name="connsiteY2" fmla="*/ 829 h 36943"/>
                  <a:gd name="connsiteX3" fmla="*/ 141873 w 141873"/>
                  <a:gd name="connsiteY3" fmla="*/ 36943 h 36943"/>
                  <a:gd name="connsiteX4" fmla="*/ 0 w 141873"/>
                  <a:gd name="connsiteY4" fmla="*/ 36943 h 36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73" h="36943">
                    <a:moveTo>
                      <a:pt x="0" y="36943"/>
                    </a:moveTo>
                    <a:cubicBezTo>
                      <a:pt x="5336" y="17158"/>
                      <a:pt x="24796" y="1771"/>
                      <a:pt x="47082" y="829"/>
                    </a:cubicBezTo>
                    <a:cubicBezTo>
                      <a:pt x="62776" y="-114"/>
                      <a:pt x="78470" y="-428"/>
                      <a:pt x="93850" y="829"/>
                    </a:cubicBezTo>
                    <a:cubicBezTo>
                      <a:pt x="116135" y="2713"/>
                      <a:pt x="131829" y="14960"/>
                      <a:pt x="141873" y="36943"/>
                    </a:cubicBezTo>
                    <a:cubicBezTo>
                      <a:pt x="93536" y="36943"/>
                      <a:pt x="46768" y="36943"/>
                      <a:pt x="0" y="36943"/>
                    </a:cubicBezTo>
                    <a:close/>
                  </a:path>
                </a:pathLst>
              </a:custGeom>
              <a:solidFill>
                <a:srgbClr val="E8A116"/>
              </a:solidFill>
              <a:ln w="3134" cap="flat">
                <a:noFill/>
                <a:prstDash val="solid"/>
                <a:miter/>
              </a:ln>
            </p:spPr>
            <p:txBody>
              <a:bodyPr rtlCol="0" anchor="ctr"/>
              <a:lstStyle/>
              <a:p>
                <a:endParaRPr lang="en-US"/>
              </a:p>
            </p:txBody>
          </p:sp>
        </p:grpSp>
        <p:grpSp>
          <p:nvGrpSpPr>
            <p:cNvPr id="11" name="Graphic 145">
              <a:extLst>
                <a:ext uri="{FF2B5EF4-FFF2-40B4-BE49-F238E27FC236}">
                  <a16:creationId xmlns:a16="http://schemas.microsoft.com/office/drawing/2014/main" id="{32F86F51-AD7C-F0A9-D056-40B2FFCC6C9A}"/>
                </a:ext>
              </a:extLst>
            </p:cNvPr>
            <p:cNvGrpSpPr/>
            <p:nvPr/>
          </p:nvGrpSpPr>
          <p:grpSpPr>
            <a:xfrm>
              <a:off x="8101867" y="4453385"/>
              <a:ext cx="1203410" cy="1204042"/>
              <a:chOff x="8101867" y="4453385"/>
              <a:chExt cx="1203410" cy="1204042"/>
            </a:xfrm>
            <a:grpFill/>
          </p:grpSpPr>
          <p:sp>
            <p:nvSpPr>
              <p:cNvPr id="12" name="Freeform 11">
                <a:extLst>
                  <a:ext uri="{FF2B5EF4-FFF2-40B4-BE49-F238E27FC236}">
                    <a16:creationId xmlns:a16="http://schemas.microsoft.com/office/drawing/2014/main" id="{13624A1C-87EE-8CE2-5C75-896B80612213}"/>
                  </a:ext>
                </a:extLst>
              </p:cNvPr>
              <p:cNvSpPr/>
              <p:nvPr/>
            </p:nvSpPr>
            <p:spPr>
              <a:xfrm>
                <a:off x="8101867" y="4453385"/>
                <a:ext cx="962583" cy="1203727"/>
              </a:xfrm>
              <a:custGeom>
                <a:avLst/>
                <a:gdLst>
                  <a:gd name="connsiteX0" fmla="*/ 314 w 962583"/>
                  <a:gd name="connsiteY0" fmla="*/ 735809 h 1203727"/>
                  <a:gd name="connsiteX1" fmla="*/ 11614 w 962583"/>
                  <a:gd name="connsiteY1" fmla="*/ 658242 h 1203727"/>
                  <a:gd name="connsiteX2" fmla="*/ 89455 w 962583"/>
                  <a:gd name="connsiteY2" fmla="*/ 447207 h 1203727"/>
                  <a:gd name="connsiteX3" fmla="*/ 82550 w 962583"/>
                  <a:gd name="connsiteY3" fmla="*/ 442182 h 1203727"/>
                  <a:gd name="connsiteX4" fmla="*/ 56812 w 962583"/>
                  <a:gd name="connsiteY4" fmla="*/ 394448 h 1203727"/>
                  <a:gd name="connsiteX5" fmla="*/ 56812 w 962583"/>
                  <a:gd name="connsiteY5" fmla="*/ 301493 h 1203727"/>
                  <a:gd name="connsiteX6" fmla="*/ 108602 w 962583"/>
                  <a:gd name="connsiteY6" fmla="*/ 244652 h 1203727"/>
                  <a:gd name="connsiteX7" fmla="*/ 114566 w 962583"/>
                  <a:gd name="connsiteY7" fmla="*/ 244024 h 1203727"/>
                  <a:gd name="connsiteX8" fmla="*/ 134026 w 962583"/>
                  <a:gd name="connsiteY8" fmla="*/ 191893 h 1203727"/>
                  <a:gd name="connsiteX9" fmla="*/ 316076 w 962583"/>
                  <a:gd name="connsiteY9" fmla="*/ 86376 h 1203727"/>
                  <a:gd name="connsiteX10" fmla="*/ 378224 w 962583"/>
                  <a:gd name="connsiteY10" fmla="*/ 57798 h 1203727"/>
                  <a:gd name="connsiteX11" fmla="*/ 445707 w 962583"/>
                  <a:gd name="connsiteY11" fmla="*/ 5354 h 1203727"/>
                  <a:gd name="connsiteX12" fmla="*/ 553996 w 962583"/>
                  <a:gd name="connsiteY12" fmla="*/ 12891 h 1203727"/>
                  <a:gd name="connsiteX13" fmla="*/ 590406 w 962583"/>
                  <a:gd name="connsiteY13" fmla="*/ 43352 h 1203727"/>
                  <a:gd name="connsiteX14" fmla="*/ 603902 w 962583"/>
                  <a:gd name="connsiteY14" fmla="*/ 62509 h 1203727"/>
                  <a:gd name="connsiteX15" fmla="*/ 658203 w 962583"/>
                  <a:gd name="connsiteY15" fmla="*/ 86690 h 1203727"/>
                  <a:gd name="connsiteX16" fmla="*/ 860341 w 962583"/>
                  <a:gd name="connsiteY16" fmla="*/ 234916 h 1203727"/>
                  <a:gd name="connsiteX17" fmla="*/ 862538 w 962583"/>
                  <a:gd name="connsiteY17" fmla="*/ 243709 h 1203727"/>
                  <a:gd name="connsiteX18" fmla="*/ 921861 w 962583"/>
                  <a:gd name="connsiteY18" fmla="*/ 312484 h 1203727"/>
                  <a:gd name="connsiteX19" fmla="*/ 921861 w 962583"/>
                  <a:gd name="connsiteY19" fmla="*/ 315939 h 1203727"/>
                  <a:gd name="connsiteX20" fmla="*/ 922175 w 962583"/>
                  <a:gd name="connsiteY20" fmla="*/ 380631 h 1203727"/>
                  <a:gd name="connsiteX21" fmla="*/ 890159 w 962583"/>
                  <a:gd name="connsiteY21" fmla="*/ 445951 h 1203727"/>
                  <a:gd name="connsiteX22" fmla="*/ 928453 w 962583"/>
                  <a:gd name="connsiteY22" fmla="*/ 526973 h 1203727"/>
                  <a:gd name="connsiteX23" fmla="*/ 961096 w 962583"/>
                  <a:gd name="connsiteY23" fmla="*/ 629664 h 1203727"/>
                  <a:gd name="connsiteX24" fmla="*/ 948227 w 962583"/>
                  <a:gd name="connsiteY24" fmla="*/ 657927 h 1203727"/>
                  <a:gd name="connsiteX25" fmla="*/ 924372 w 962583"/>
                  <a:gd name="connsiteY25" fmla="*/ 638143 h 1203727"/>
                  <a:gd name="connsiteX26" fmla="*/ 851552 w 962583"/>
                  <a:gd name="connsiteY26" fmla="*/ 459769 h 1203727"/>
                  <a:gd name="connsiteX27" fmla="*/ 836800 w 962583"/>
                  <a:gd name="connsiteY27" fmla="*/ 451290 h 1203727"/>
                  <a:gd name="connsiteX28" fmla="*/ 142501 w 962583"/>
                  <a:gd name="connsiteY28" fmla="*/ 451290 h 1203727"/>
                  <a:gd name="connsiteX29" fmla="*/ 126493 w 962583"/>
                  <a:gd name="connsiteY29" fmla="*/ 460083 h 1203727"/>
                  <a:gd name="connsiteX30" fmla="*/ 50848 w 962583"/>
                  <a:gd name="connsiteY30" fmla="*/ 656043 h 1203727"/>
                  <a:gd name="connsiteX31" fmla="*/ 54615 w 962583"/>
                  <a:gd name="connsiteY31" fmla="*/ 905076 h 1203727"/>
                  <a:gd name="connsiteX32" fmla="*/ 84747 w 962583"/>
                  <a:gd name="connsiteY32" fmla="*/ 983586 h 1203727"/>
                  <a:gd name="connsiteX33" fmla="*/ 87886 w 962583"/>
                  <a:gd name="connsiteY33" fmla="*/ 1008081 h 1203727"/>
                  <a:gd name="connsiteX34" fmla="*/ 58381 w 962583"/>
                  <a:gd name="connsiteY34" fmla="*/ 1138408 h 1203727"/>
                  <a:gd name="connsiteX35" fmla="*/ 84120 w 962583"/>
                  <a:gd name="connsiteY35" fmla="*/ 1164473 h 1203727"/>
                  <a:gd name="connsiteX36" fmla="*/ 235095 w 962583"/>
                  <a:gd name="connsiteY36" fmla="*/ 1129929 h 1203727"/>
                  <a:gd name="connsiteX37" fmla="*/ 252045 w 962583"/>
                  <a:gd name="connsiteY37" fmla="*/ 1130243 h 1203727"/>
                  <a:gd name="connsiteX38" fmla="*/ 473643 w 962583"/>
                  <a:gd name="connsiteY38" fmla="*/ 1165415 h 1203727"/>
                  <a:gd name="connsiteX39" fmla="*/ 687708 w 962583"/>
                  <a:gd name="connsiteY39" fmla="*/ 1142804 h 1203727"/>
                  <a:gd name="connsiteX40" fmla="*/ 714074 w 962583"/>
                  <a:gd name="connsiteY40" fmla="*/ 1155680 h 1203727"/>
                  <a:gd name="connsiteX41" fmla="*/ 696810 w 962583"/>
                  <a:gd name="connsiteY41" fmla="*/ 1179233 h 1203727"/>
                  <a:gd name="connsiteX42" fmla="*/ 558076 w 962583"/>
                  <a:gd name="connsiteY42" fmla="*/ 1201530 h 1203727"/>
                  <a:gd name="connsiteX43" fmla="*/ 545521 w 962583"/>
                  <a:gd name="connsiteY43" fmla="*/ 1203728 h 1203727"/>
                  <a:gd name="connsiteX44" fmla="*/ 428130 w 962583"/>
                  <a:gd name="connsiteY44" fmla="*/ 1203728 h 1203727"/>
                  <a:gd name="connsiteX45" fmla="*/ 418086 w 962583"/>
                  <a:gd name="connsiteY45" fmla="*/ 1201530 h 1203727"/>
                  <a:gd name="connsiteX46" fmla="*/ 296929 w 962583"/>
                  <a:gd name="connsiteY46" fmla="*/ 1181117 h 1203727"/>
                  <a:gd name="connsiteX47" fmla="*/ 179539 w 962583"/>
                  <a:gd name="connsiteY47" fmla="*/ 1181117 h 1203727"/>
                  <a:gd name="connsiteX48" fmla="*/ 173889 w 962583"/>
                  <a:gd name="connsiteY48" fmla="*/ 1182373 h 1203727"/>
                  <a:gd name="connsiteX49" fmla="*/ 87572 w 962583"/>
                  <a:gd name="connsiteY49" fmla="*/ 1203414 h 1203727"/>
                  <a:gd name="connsiteX50" fmla="*/ 64031 w 962583"/>
                  <a:gd name="connsiteY50" fmla="*/ 1203414 h 1203727"/>
                  <a:gd name="connsiteX51" fmla="*/ 61206 w 962583"/>
                  <a:gd name="connsiteY51" fmla="*/ 1201530 h 1203727"/>
                  <a:gd name="connsiteX52" fmla="*/ 21658 w 962583"/>
                  <a:gd name="connsiteY52" fmla="*/ 1130871 h 1203727"/>
                  <a:gd name="connsiteX53" fmla="*/ 48965 w 962583"/>
                  <a:gd name="connsiteY53" fmla="*/ 1012164 h 1203727"/>
                  <a:gd name="connsiteX54" fmla="*/ 46454 w 962583"/>
                  <a:gd name="connsiteY54" fmla="*/ 989867 h 1203727"/>
                  <a:gd name="connsiteX55" fmla="*/ 12241 w 962583"/>
                  <a:gd name="connsiteY55" fmla="*/ 891573 h 1203727"/>
                  <a:gd name="connsiteX56" fmla="*/ 0 w 962583"/>
                  <a:gd name="connsiteY56" fmla="*/ 820286 h 1203727"/>
                  <a:gd name="connsiteX57" fmla="*/ 314 w 962583"/>
                  <a:gd name="connsiteY57" fmla="*/ 735809 h 1203727"/>
                  <a:gd name="connsiteX58" fmla="*/ 489023 w 962583"/>
                  <a:gd name="connsiteY58" fmla="*/ 282022 h 1203727"/>
                  <a:gd name="connsiteX59" fmla="*/ 118960 w 962583"/>
                  <a:gd name="connsiteY59" fmla="*/ 282022 h 1203727"/>
                  <a:gd name="connsiteX60" fmla="*/ 94164 w 962583"/>
                  <a:gd name="connsiteY60" fmla="*/ 306517 h 1203727"/>
                  <a:gd name="connsiteX61" fmla="*/ 94164 w 962583"/>
                  <a:gd name="connsiteY61" fmla="*/ 390052 h 1203727"/>
                  <a:gd name="connsiteX62" fmla="*/ 117704 w 962583"/>
                  <a:gd name="connsiteY62" fmla="*/ 413605 h 1203727"/>
                  <a:gd name="connsiteX63" fmla="*/ 860341 w 962583"/>
                  <a:gd name="connsiteY63" fmla="*/ 413605 h 1203727"/>
                  <a:gd name="connsiteX64" fmla="*/ 883882 w 962583"/>
                  <a:gd name="connsiteY64" fmla="*/ 390052 h 1203727"/>
                  <a:gd name="connsiteX65" fmla="*/ 883882 w 962583"/>
                  <a:gd name="connsiteY65" fmla="*/ 309030 h 1203727"/>
                  <a:gd name="connsiteX66" fmla="*/ 856888 w 962583"/>
                  <a:gd name="connsiteY66" fmla="*/ 282022 h 1203727"/>
                  <a:gd name="connsiteX67" fmla="*/ 489023 w 962583"/>
                  <a:gd name="connsiteY67" fmla="*/ 282022 h 1203727"/>
                  <a:gd name="connsiteX68" fmla="*/ 822362 w 962583"/>
                  <a:gd name="connsiteY68" fmla="*/ 243709 h 1203727"/>
                  <a:gd name="connsiteX69" fmla="*/ 822676 w 962583"/>
                  <a:gd name="connsiteY69" fmla="*/ 239941 h 1203727"/>
                  <a:gd name="connsiteX70" fmla="*/ 666364 w 962583"/>
                  <a:gd name="connsiteY70" fmla="*/ 123432 h 1203727"/>
                  <a:gd name="connsiteX71" fmla="*/ 561843 w 962583"/>
                  <a:gd name="connsiteY71" fmla="*/ 69732 h 1203727"/>
                  <a:gd name="connsiteX72" fmla="*/ 538616 w 962583"/>
                  <a:gd name="connsiteY72" fmla="*/ 47749 h 1203727"/>
                  <a:gd name="connsiteX73" fmla="*/ 457007 w 962583"/>
                  <a:gd name="connsiteY73" fmla="*/ 41154 h 1203727"/>
                  <a:gd name="connsiteX74" fmla="*/ 408670 w 962583"/>
                  <a:gd name="connsiteY74" fmla="*/ 78839 h 1203727"/>
                  <a:gd name="connsiteX75" fmla="*/ 311995 w 962583"/>
                  <a:gd name="connsiteY75" fmla="*/ 123746 h 1203727"/>
                  <a:gd name="connsiteX76" fmla="*/ 155684 w 962583"/>
                  <a:gd name="connsiteY76" fmla="*/ 244024 h 1203727"/>
                  <a:gd name="connsiteX77" fmla="*/ 822362 w 962583"/>
                  <a:gd name="connsiteY77" fmla="*/ 243709 h 1203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962583" h="1203727">
                    <a:moveTo>
                      <a:pt x="314" y="735809"/>
                    </a:moveTo>
                    <a:cubicBezTo>
                      <a:pt x="4080" y="710058"/>
                      <a:pt x="6905" y="683993"/>
                      <a:pt x="11614" y="658242"/>
                    </a:cubicBezTo>
                    <a:cubicBezTo>
                      <a:pt x="25110" y="583500"/>
                      <a:pt x="49907" y="513155"/>
                      <a:pt x="89455" y="447207"/>
                    </a:cubicBezTo>
                    <a:cubicBezTo>
                      <a:pt x="87258" y="445637"/>
                      <a:pt x="84747" y="443753"/>
                      <a:pt x="82550" y="442182"/>
                    </a:cubicBezTo>
                    <a:cubicBezTo>
                      <a:pt x="65914" y="430563"/>
                      <a:pt x="57126" y="414861"/>
                      <a:pt x="56812" y="394448"/>
                    </a:cubicBezTo>
                    <a:cubicBezTo>
                      <a:pt x="56498" y="363359"/>
                      <a:pt x="56498" y="332583"/>
                      <a:pt x="56812" y="301493"/>
                    </a:cubicBezTo>
                    <a:cubicBezTo>
                      <a:pt x="57126" y="271031"/>
                      <a:pt x="78156" y="248106"/>
                      <a:pt x="108602" y="244652"/>
                    </a:cubicBezTo>
                    <a:cubicBezTo>
                      <a:pt x="110799" y="244338"/>
                      <a:pt x="113310" y="244024"/>
                      <a:pt x="114566" y="244024"/>
                    </a:cubicBezTo>
                    <a:cubicBezTo>
                      <a:pt x="121157" y="226123"/>
                      <a:pt x="126179" y="208223"/>
                      <a:pt x="134026" y="191893"/>
                    </a:cubicBezTo>
                    <a:cubicBezTo>
                      <a:pt x="167925" y="118094"/>
                      <a:pt x="235095" y="79153"/>
                      <a:pt x="316076" y="86376"/>
                    </a:cubicBezTo>
                    <a:cubicBezTo>
                      <a:pt x="343069" y="88888"/>
                      <a:pt x="364413" y="80723"/>
                      <a:pt x="378224" y="57798"/>
                    </a:cubicBezTo>
                    <a:cubicBezTo>
                      <a:pt x="394231" y="31419"/>
                      <a:pt x="415261" y="12576"/>
                      <a:pt x="445707" y="5354"/>
                    </a:cubicBezTo>
                    <a:cubicBezTo>
                      <a:pt x="482431" y="-3126"/>
                      <a:pt x="518841" y="-2183"/>
                      <a:pt x="553996" y="12891"/>
                    </a:cubicBezTo>
                    <a:cubicBezTo>
                      <a:pt x="569062" y="19485"/>
                      <a:pt x="581303" y="29535"/>
                      <a:pt x="590406" y="43352"/>
                    </a:cubicBezTo>
                    <a:cubicBezTo>
                      <a:pt x="594800" y="49947"/>
                      <a:pt x="599194" y="56228"/>
                      <a:pt x="603902" y="62509"/>
                    </a:cubicBezTo>
                    <a:cubicBezTo>
                      <a:pt x="617399" y="80723"/>
                      <a:pt x="635604" y="88574"/>
                      <a:pt x="658203" y="86690"/>
                    </a:cubicBezTo>
                    <a:cubicBezTo>
                      <a:pt x="767747" y="77269"/>
                      <a:pt x="836172" y="141647"/>
                      <a:pt x="860341" y="234916"/>
                    </a:cubicBezTo>
                    <a:cubicBezTo>
                      <a:pt x="860969" y="238057"/>
                      <a:pt x="861910" y="240883"/>
                      <a:pt x="862538" y="243709"/>
                    </a:cubicBezTo>
                    <a:cubicBezTo>
                      <a:pt x="905853" y="250304"/>
                      <a:pt x="921861" y="269147"/>
                      <a:pt x="921861" y="312484"/>
                    </a:cubicBezTo>
                    <a:cubicBezTo>
                      <a:pt x="921861" y="313740"/>
                      <a:pt x="921861" y="314682"/>
                      <a:pt x="921861" y="315939"/>
                    </a:cubicBezTo>
                    <a:cubicBezTo>
                      <a:pt x="921861" y="337607"/>
                      <a:pt x="921234" y="358962"/>
                      <a:pt x="922175" y="380631"/>
                    </a:cubicBezTo>
                    <a:cubicBezTo>
                      <a:pt x="923431" y="408894"/>
                      <a:pt x="916211" y="432447"/>
                      <a:pt x="890159" y="445951"/>
                    </a:cubicBezTo>
                    <a:cubicBezTo>
                      <a:pt x="903342" y="473586"/>
                      <a:pt x="918095" y="499338"/>
                      <a:pt x="928453" y="526973"/>
                    </a:cubicBezTo>
                    <a:cubicBezTo>
                      <a:pt x="941322" y="560575"/>
                      <a:pt x="951052" y="595120"/>
                      <a:pt x="961096" y="629664"/>
                    </a:cubicBezTo>
                    <a:cubicBezTo>
                      <a:pt x="965490" y="644738"/>
                      <a:pt x="959841" y="655101"/>
                      <a:pt x="948227" y="657927"/>
                    </a:cubicBezTo>
                    <a:cubicBezTo>
                      <a:pt x="936613" y="660754"/>
                      <a:pt x="927825" y="653217"/>
                      <a:pt x="924372" y="638143"/>
                    </a:cubicBezTo>
                    <a:cubicBezTo>
                      <a:pt x="910562" y="574393"/>
                      <a:pt x="886393" y="515039"/>
                      <a:pt x="851552" y="459769"/>
                    </a:cubicBezTo>
                    <a:cubicBezTo>
                      <a:pt x="847786" y="453802"/>
                      <a:pt x="844019" y="451290"/>
                      <a:pt x="836800" y="451290"/>
                    </a:cubicBezTo>
                    <a:cubicBezTo>
                      <a:pt x="605472" y="451603"/>
                      <a:pt x="373829" y="451603"/>
                      <a:pt x="142501" y="451290"/>
                    </a:cubicBezTo>
                    <a:cubicBezTo>
                      <a:pt x="134654" y="451290"/>
                      <a:pt x="130573" y="453802"/>
                      <a:pt x="126493" y="460083"/>
                    </a:cubicBezTo>
                    <a:cubicBezTo>
                      <a:pt x="88200" y="520378"/>
                      <a:pt x="64973" y="586640"/>
                      <a:pt x="50848" y="656043"/>
                    </a:cubicBezTo>
                    <a:cubicBezTo>
                      <a:pt x="34213" y="739264"/>
                      <a:pt x="31388" y="822484"/>
                      <a:pt x="54615" y="905076"/>
                    </a:cubicBezTo>
                    <a:cubicBezTo>
                      <a:pt x="62148" y="932084"/>
                      <a:pt x="75331" y="957207"/>
                      <a:pt x="84747" y="983586"/>
                    </a:cubicBezTo>
                    <a:cubicBezTo>
                      <a:pt x="87572" y="991123"/>
                      <a:pt x="89455" y="1000544"/>
                      <a:pt x="87886" y="1008081"/>
                    </a:cubicBezTo>
                    <a:cubicBezTo>
                      <a:pt x="78784" y="1051733"/>
                      <a:pt x="68426" y="1095070"/>
                      <a:pt x="58381" y="1138408"/>
                    </a:cubicBezTo>
                    <a:cubicBezTo>
                      <a:pt x="53987" y="1158192"/>
                      <a:pt x="64659" y="1168870"/>
                      <a:pt x="84120" y="1164473"/>
                    </a:cubicBezTo>
                    <a:cubicBezTo>
                      <a:pt x="134340" y="1152854"/>
                      <a:pt x="184561" y="1141234"/>
                      <a:pt x="235095" y="1129929"/>
                    </a:cubicBezTo>
                    <a:cubicBezTo>
                      <a:pt x="240431" y="1128673"/>
                      <a:pt x="247022" y="1128673"/>
                      <a:pt x="252045" y="1130243"/>
                    </a:cubicBezTo>
                    <a:cubicBezTo>
                      <a:pt x="323609" y="1156308"/>
                      <a:pt x="398312" y="1164159"/>
                      <a:pt x="473643" y="1165415"/>
                    </a:cubicBezTo>
                    <a:cubicBezTo>
                      <a:pt x="545835" y="1166671"/>
                      <a:pt x="617713" y="1161647"/>
                      <a:pt x="687708" y="1142804"/>
                    </a:cubicBezTo>
                    <a:cubicBezTo>
                      <a:pt x="700891" y="1139350"/>
                      <a:pt x="710935" y="1144688"/>
                      <a:pt x="714074" y="1155680"/>
                    </a:cubicBezTo>
                    <a:cubicBezTo>
                      <a:pt x="716899" y="1166357"/>
                      <a:pt x="710307" y="1176721"/>
                      <a:pt x="696810" y="1179233"/>
                    </a:cubicBezTo>
                    <a:cubicBezTo>
                      <a:pt x="650670" y="1187084"/>
                      <a:pt x="604216" y="1194307"/>
                      <a:pt x="558076" y="1201530"/>
                    </a:cubicBezTo>
                    <a:cubicBezTo>
                      <a:pt x="553996" y="1202158"/>
                      <a:pt x="549601" y="1202786"/>
                      <a:pt x="545521" y="1203728"/>
                    </a:cubicBezTo>
                    <a:cubicBezTo>
                      <a:pt x="506286" y="1203728"/>
                      <a:pt x="467051" y="1203728"/>
                      <a:pt x="428130" y="1203728"/>
                    </a:cubicBezTo>
                    <a:cubicBezTo>
                      <a:pt x="424678" y="1203100"/>
                      <a:pt x="421539" y="1202158"/>
                      <a:pt x="418086" y="1201530"/>
                    </a:cubicBezTo>
                    <a:cubicBezTo>
                      <a:pt x="377596" y="1194935"/>
                      <a:pt x="335850" y="1192736"/>
                      <a:pt x="296929" y="1181117"/>
                    </a:cubicBezTo>
                    <a:cubicBezTo>
                      <a:pt x="256439" y="1168870"/>
                      <a:pt x="218773" y="1167927"/>
                      <a:pt x="179539" y="1181117"/>
                    </a:cubicBezTo>
                    <a:cubicBezTo>
                      <a:pt x="177655" y="1181745"/>
                      <a:pt x="175772" y="1182059"/>
                      <a:pt x="173889" y="1182373"/>
                    </a:cubicBezTo>
                    <a:cubicBezTo>
                      <a:pt x="145012" y="1189282"/>
                      <a:pt x="116449" y="1196505"/>
                      <a:pt x="87572" y="1203414"/>
                    </a:cubicBezTo>
                    <a:cubicBezTo>
                      <a:pt x="79725" y="1203414"/>
                      <a:pt x="71878" y="1203414"/>
                      <a:pt x="64031" y="1203414"/>
                    </a:cubicBezTo>
                    <a:cubicBezTo>
                      <a:pt x="63090" y="1202786"/>
                      <a:pt x="62462" y="1201844"/>
                      <a:pt x="61206" y="1201530"/>
                    </a:cubicBezTo>
                    <a:cubicBezTo>
                      <a:pt x="28249" y="1189596"/>
                      <a:pt x="14125" y="1165101"/>
                      <a:pt x="21658" y="1130871"/>
                    </a:cubicBezTo>
                    <a:cubicBezTo>
                      <a:pt x="30446" y="1091302"/>
                      <a:pt x="39863" y="1051733"/>
                      <a:pt x="48965" y="1012164"/>
                    </a:cubicBezTo>
                    <a:cubicBezTo>
                      <a:pt x="50848" y="1004313"/>
                      <a:pt x="49593" y="997718"/>
                      <a:pt x="46454" y="989867"/>
                    </a:cubicBezTo>
                    <a:cubicBezTo>
                      <a:pt x="34213" y="957521"/>
                      <a:pt x="21971" y="924861"/>
                      <a:pt x="12241" y="891573"/>
                    </a:cubicBezTo>
                    <a:cubicBezTo>
                      <a:pt x="5650" y="868648"/>
                      <a:pt x="4080" y="844153"/>
                      <a:pt x="0" y="820286"/>
                    </a:cubicBezTo>
                    <a:cubicBezTo>
                      <a:pt x="314" y="792022"/>
                      <a:pt x="314" y="764073"/>
                      <a:pt x="314" y="735809"/>
                    </a:cubicBezTo>
                    <a:close/>
                    <a:moveTo>
                      <a:pt x="489023" y="282022"/>
                    </a:moveTo>
                    <a:cubicBezTo>
                      <a:pt x="365668" y="282022"/>
                      <a:pt x="242314" y="282022"/>
                      <a:pt x="118960" y="282022"/>
                    </a:cubicBezTo>
                    <a:cubicBezTo>
                      <a:pt x="100441" y="282022"/>
                      <a:pt x="94164" y="288303"/>
                      <a:pt x="94164" y="306517"/>
                    </a:cubicBezTo>
                    <a:cubicBezTo>
                      <a:pt x="94164" y="334467"/>
                      <a:pt x="94164" y="362102"/>
                      <a:pt x="94164" y="390052"/>
                    </a:cubicBezTo>
                    <a:cubicBezTo>
                      <a:pt x="94164" y="407010"/>
                      <a:pt x="100755" y="413605"/>
                      <a:pt x="117704" y="413605"/>
                    </a:cubicBezTo>
                    <a:cubicBezTo>
                      <a:pt x="365355" y="413605"/>
                      <a:pt x="612691" y="413605"/>
                      <a:pt x="860341" y="413605"/>
                    </a:cubicBezTo>
                    <a:cubicBezTo>
                      <a:pt x="877291" y="413605"/>
                      <a:pt x="883882" y="407010"/>
                      <a:pt x="883882" y="390052"/>
                    </a:cubicBezTo>
                    <a:cubicBezTo>
                      <a:pt x="883882" y="363045"/>
                      <a:pt x="883882" y="336037"/>
                      <a:pt x="883882" y="309030"/>
                    </a:cubicBezTo>
                    <a:cubicBezTo>
                      <a:pt x="883882" y="287361"/>
                      <a:pt x="878546" y="282022"/>
                      <a:pt x="856888" y="282022"/>
                    </a:cubicBezTo>
                    <a:cubicBezTo>
                      <a:pt x="734476" y="282022"/>
                      <a:pt x="611749" y="282022"/>
                      <a:pt x="489023" y="282022"/>
                    </a:cubicBezTo>
                    <a:close/>
                    <a:moveTo>
                      <a:pt x="822362" y="243709"/>
                    </a:moveTo>
                    <a:cubicBezTo>
                      <a:pt x="822362" y="242139"/>
                      <a:pt x="822676" y="240883"/>
                      <a:pt x="822676" y="239941"/>
                    </a:cubicBezTo>
                    <a:cubicBezTo>
                      <a:pt x="802587" y="165514"/>
                      <a:pt x="750170" y="118408"/>
                      <a:pt x="666364" y="123432"/>
                    </a:cubicBezTo>
                    <a:cubicBezTo>
                      <a:pt x="620224" y="126259"/>
                      <a:pt x="586325" y="108987"/>
                      <a:pt x="561843" y="69732"/>
                    </a:cubicBezTo>
                    <a:cubicBezTo>
                      <a:pt x="556507" y="60939"/>
                      <a:pt x="547718" y="52145"/>
                      <a:pt x="538616" y="47749"/>
                    </a:cubicBezTo>
                    <a:cubicBezTo>
                      <a:pt x="512877" y="35187"/>
                      <a:pt x="484942" y="35501"/>
                      <a:pt x="457007" y="41154"/>
                    </a:cubicBezTo>
                    <a:cubicBezTo>
                      <a:pt x="434408" y="45551"/>
                      <a:pt x="420911" y="60625"/>
                      <a:pt x="408670" y="78839"/>
                    </a:cubicBezTo>
                    <a:cubicBezTo>
                      <a:pt x="385757" y="113069"/>
                      <a:pt x="353427" y="126887"/>
                      <a:pt x="311995" y="123746"/>
                    </a:cubicBezTo>
                    <a:cubicBezTo>
                      <a:pt x="239803" y="118408"/>
                      <a:pt x="176086" y="154208"/>
                      <a:pt x="155684" y="244024"/>
                    </a:cubicBezTo>
                    <a:cubicBezTo>
                      <a:pt x="378224" y="243709"/>
                      <a:pt x="600136" y="243709"/>
                      <a:pt x="822362" y="243709"/>
                    </a:cubicBezTo>
                    <a:close/>
                  </a:path>
                </a:pathLst>
              </a:custGeom>
              <a:grpFill/>
              <a:ln w="3134"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8C76A9BA-43EB-FA9C-E486-50C6F242C9DD}"/>
                  </a:ext>
                </a:extLst>
              </p:cNvPr>
              <p:cNvSpPr/>
              <p:nvPr/>
            </p:nvSpPr>
            <p:spPr>
              <a:xfrm>
                <a:off x="8853920" y="5055100"/>
                <a:ext cx="451357" cy="602327"/>
              </a:xfrm>
              <a:custGeom>
                <a:avLst/>
                <a:gdLst>
                  <a:gd name="connsiteX0" fmla="*/ 44885 w 451357"/>
                  <a:gd name="connsiteY0" fmla="*/ 602013 h 602327"/>
                  <a:gd name="connsiteX1" fmla="*/ 1569 w 451357"/>
                  <a:gd name="connsiteY1" fmla="*/ 557106 h 602327"/>
                  <a:gd name="connsiteX2" fmla="*/ 314 w 451357"/>
                  <a:gd name="connsiteY2" fmla="*/ 540776 h 602327"/>
                  <a:gd name="connsiteX3" fmla="*/ 0 w 451357"/>
                  <a:gd name="connsiteY3" fmla="*/ 213861 h 602327"/>
                  <a:gd name="connsiteX4" fmla="*/ 10044 w 451357"/>
                  <a:gd name="connsiteY4" fmla="*/ 188738 h 602327"/>
                  <a:gd name="connsiteX5" fmla="*/ 94791 w 451357"/>
                  <a:gd name="connsiteY5" fmla="*/ 103947 h 602327"/>
                  <a:gd name="connsiteX6" fmla="*/ 119902 w 451357"/>
                  <a:gd name="connsiteY6" fmla="*/ 93898 h 602327"/>
                  <a:gd name="connsiteX7" fmla="*/ 286885 w 451357"/>
                  <a:gd name="connsiteY7" fmla="*/ 93898 h 602327"/>
                  <a:gd name="connsiteX8" fmla="*/ 301010 w 451357"/>
                  <a:gd name="connsiteY8" fmla="*/ 93898 h 602327"/>
                  <a:gd name="connsiteX9" fmla="*/ 301010 w 451357"/>
                  <a:gd name="connsiteY9" fmla="*/ 58411 h 602327"/>
                  <a:gd name="connsiteX10" fmla="*/ 359705 w 451357"/>
                  <a:gd name="connsiteY10" fmla="*/ 0 h 602327"/>
                  <a:gd name="connsiteX11" fmla="*/ 429072 w 451357"/>
                  <a:gd name="connsiteY11" fmla="*/ 0 h 602327"/>
                  <a:gd name="connsiteX12" fmla="*/ 451357 w 451357"/>
                  <a:gd name="connsiteY12" fmla="*/ 22297 h 602327"/>
                  <a:gd name="connsiteX13" fmla="*/ 451357 w 451357"/>
                  <a:gd name="connsiteY13" fmla="*/ 545486 h 602327"/>
                  <a:gd name="connsiteX14" fmla="*/ 414006 w 451357"/>
                  <a:gd name="connsiteY14" fmla="*/ 598873 h 602327"/>
                  <a:gd name="connsiteX15" fmla="*/ 406786 w 451357"/>
                  <a:gd name="connsiteY15" fmla="*/ 602328 h 602327"/>
                  <a:gd name="connsiteX16" fmla="*/ 44885 w 451357"/>
                  <a:gd name="connsiteY16" fmla="*/ 602013 h 602327"/>
                  <a:gd name="connsiteX17" fmla="*/ 37979 w 451357"/>
                  <a:gd name="connsiteY17" fmla="*/ 225794 h 602327"/>
                  <a:gd name="connsiteX18" fmla="*/ 37979 w 451357"/>
                  <a:gd name="connsiteY18" fmla="*/ 238984 h 602327"/>
                  <a:gd name="connsiteX19" fmla="*/ 37979 w 451357"/>
                  <a:gd name="connsiteY19" fmla="*/ 537321 h 602327"/>
                  <a:gd name="connsiteX20" fmla="*/ 64973 w 451357"/>
                  <a:gd name="connsiteY20" fmla="*/ 564329 h 602327"/>
                  <a:gd name="connsiteX21" fmla="*/ 386698 w 451357"/>
                  <a:gd name="connsiteY21" fmla="*/ 564329 h 602327"/>
                  <a:gd name="connsiteX22" fmla="*/ 413692 w 451357"/>
                  <a:gd name="connsiteY22" fmla="*/ 537321 h 602327"/>
                  <a:gd name="connsiteX23" fmla="*/ 413692 w 451357"/>
                  <a:gd name="connsiteY23" fmla="*/ 144772 h 602327"/>
                  <a:gd name="connsiteX24" fmla="*/ 413692 w 451357"/>
                  <a:gd name="connsiteY24" fmla="*/ 131582 h 602327"/>
                  <a:gd name="connsiteX25" fmla="*/ 257380 w 451357"/>
                  <a:gd name="connsiteY25" fmla="*/ 131897 h 602327"/>
                  <a:gd name="connsiteX26" fmla="*/ 245767 w 451357"/>
                  <a:gd name="connsiteY26" fmla="*/ 138491 h 602327"/>
                  <a:gd name="connsiteX27" fmla="*/ 168553 w 451357"/>
                  <a:gd name="connsiteY27" fmla="*/ 215745 h 602327"/>
                  <a:gd name="connsiteX28" fmla="*/ 143443 w 451357"/>
                  <a:gd name="connsiteY28" fmla="*/ 226108 h 602327"/>
                  <a:gd name="connsiteX29" fmla="*/ 37979 w 451357"/>
                  <a:gd name="connsiteY29" fmla="*/ 225794 h 602327"/>
                  <a:gd name="connsiteX30" fmla="*/ 199627 w 451357"/>
                  <a:gd name="connsiteY30" fmla="*/ 131582 h 602327"/>
                  <a:gd name="connsiteX31" fmla="*/ 125865 w 451357"/>
                  <a:gd name="connsiteY31" fmla="*/ 131582 h 602327"/>
                  <a:gd name="connsiteX32" fmla="*/ 119588 w 451357"/>
                  <a:gd name="connsiteY32" fmla="*/ 133467 h 602327"/>
                  <a:gd name="connsiteX33" fmla="*/ 65287 w 451357"/>
                  <a:gd name="connsiteY33" fmla="*/ 187796 h 602327"/>
                  <a:gd name="connsiteX34" fmla="*/ 139048 w 451357"/>
                  <a:gd name="connsiteY34" fmla="*/ 187796 h 602327"/>
                  <a:gd name="connsiteX35" fmla="*/ 146267 w 451357"/>
                  <a:gd name="connsiteY35" fmla="*/ 184655 h 602327"/>
                  <a:gd name="connsiteX36" fmla="*/ 199627 w 451357"/>
                  <a:gd name="connsiteY36" fmla="*/ 131582 h 602327"/>
                  <a:gd name="connsiteX37" fmla="*/ 413378 w 451357"/>
                  <a:gd name="connsiteY37" fmla="*/ 37685 h 602327"/>
                  <a:gd name="connsiteX38" fmla="*/ 357508 w 451357"/>
                  <a:gd name="connsiteY38" fmla="*/ 37685 h 602327"/>
                  <a:gd name="connsiteX39" fmla="*/ 339617 w 451357"/>
                  <a:gd name="connsiteY39" fmla="*/ 53073 h 602327"/>
                  <a:gd name="connsiteX40" fmla="*/ 339303 w 451357"/>
                  <a:gd name="connsiteY40" fmla="*/ 93584 h 602327"/>
                  <a:gd name="connsiteX41" fmla="*/ 413692 w 451357"/>
                  <a:gd name="connsiteY41" fmla="*/ 93584 h 602327"/>
                  <a:gd name="connsiteX42" fmla="*/ 413378 w 451357"/>
                  <a:gd name="connsiteY42" fmla="*/ 37685 h 60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1357" h="602327">
                    <a:moveTo>
                      <a:pt x="44885" y="602013"/>
                    </a:moveTo>
                    <a:cubicBezTo>
                      <a:pt x="23227" y="593848"/>
                      <a:pt x="6591" y="580973"/>
                      <a:pt x="1569" y="557106"/>
                    </a:cubicBezTo>
                    <a:cubicBezTo>
                      <a:pt x="628" y="551767"/>
                      <a:pt x="314" y="546114"/>
                      <a:pt x="314" y="540776"/>
                    </a:cubicBezTo>
                    <a:cubicBezTo>
                      <a:pt x="314" y="431804"/>
                      <a:pt x="314" y="322832"/>
                      <a:pt x="0" y="213861"/>
                    </a:cubicBezTo>
                    <a:cubicBezTo>
                      <a:pt x="0" y="203811"/>
                      <a:pt x="2825" y="195960"/>
                      <a:pt x="10044" y="188738"/>
                    </a:cubicBezTo>
                    <a:cubicBezTo>
                      <a:pt x="38607" y="160788"/>
                      <a:pt x="66856" y="132524"/>
                      <a:pt x="94791" y="103947"/>
                    </a:cubicBezTo>
                    <a:cubicBezTo>
                      <a:pt x="102011" y="96724"/>
                      <a:pt x="109544" y="93584"/>
                      <a:pt x="119902" y="93898"/>
                    </a:cubicBezTo>
                    <a:cubicBezTo>
                      <a:pt x="175458" y="94212"/>
                      <a:pt x="231015" y="93898"/>
                      <a:pt x="286885" y="93898"/>
                    </a:cubicBezTo>
                    <a:cubicBezTo>
                      <a:pt x="291279" y="93898"/>
                      <a:pt x="295360" y="93898"/>
                      <a:pt x="301010" y="93898"/>
                    </a:cubicBezTo>
                    <a:cubicBezTo>
                      <a:pt x="301010" y="81650"/>
                      <a:pt x="301010" y="70031"/>
                      <a:pt x="301010" y="58411"/>
                    </a:cubicBezTo>
                    <a:cubicBezTo>
                      <a:pt x="301323" y="24181"/>
                      <a:pt x="325178" y="314"/>
                      <a:pt x="359705" y="0"/>
                    </a:cubicBezTo>
                    <a:cubicBezTo>
                      <a:pt x="382932" y="0"/>
                      <a:pt x="405845" y="0"/>
                      <a:pt x="429072" y="0"/>
                    </a:cubicBezTo>
                    <a:cubicBezTo>
                      <a:pt x="444452" y="0"/>
                      <a:pt x="451357" y="6909"/>
                      <a:pt x="451357" y="22297"/>
                    </a:cubicBezTo>
                    <a:cubicBezTo>
                      <a:pt x="451357" y="196589"/>
                      <a:pt x="451357" y="370880"/>
                      <a:pt x="451357" y="545486"/>
                    </a:cubicBezTo>
                    <a:cubicBezTo>
                      <a:pt x="451357" y="569982"/>
                      <a:pt x="436919" y="589766"/>
                      <a:pt x="414006" y="598873"/>
                    </a:cubicBezTo>
                    <a:cubicBezTo>
                      <a:pt x="411495" y="599815"/>
                      <a:pt x="409298" y="601071"/>
                      <a:pt x="406786" y="602328"/>
                    </a:cubicBezTo>
                    <a:cubicBezTo>
                      <a:pt x="286257" y="602013"/>
                      <a:pt x="165728" y="602013"/>
                      <a:pt x="44885" y="602013"/>
                    </a:cubicBezTo>
                    <a:close/>
                    <a:moveTo>
                      <a:pt x="37979" y="225794"/>
                    </a:moveTo>
                    <a:cubicBezTo>
                      <a:pt x="37979" y="231133"/>
                      <a:pt x="37979" y="234901"/>
                      <a:pt x="37979" y="238984"/>
                    </a:cubicBezTo>
                    <a:cubicBezTo>
                      <a:pt x="37979" y="338534"/>
                      <a:pt x="37979" y="438085"/>
                      <a:pt x="37979" y="537321"/>
                    </a:cubicBezTo>
                    <a:cubicBezTo>
                      <a:pt x="37979" y="558990"/>
                      <a:pt x="43315" y="564329"/>
                      <a:pt x="64973" y="564329"/>
                    </a:cubicBezTo>
                    <a:cubicBezTo>
                      <a:pt x="172319" y="564329"/>
                      <a:pt x="279666" y="564329"/>
                      <a:pt x="386698" y="564329"/>
                    </a:cubicBezTo>
                    <a:cubicBezTo>
                      <a:pt x="408356" y="564329"/>
                      <a:pt x="413692" y="558990"/>
                      <a:pt x="413692" y="537321"/>
                    </a:cubicBezTo>
                    <a:cubicBezTo>
                      <a:pt x="413692" y="406367"/>
                      <a:pt x="413692" y="275727"/>
                      <a:pt x="413692" y="144772"/>
                    </a:cubicBezTo>
                    <a:cubicBezTo>
                      <a:pt x="413692" y="140690"/>
                      <a:pt x="413692" y="136607"/>
                      <a:pt x="413692" y="131582"/>
                    </a:cubicBezTo>
                    <a:cubicBezTo>
                      <a:pt x="360646" y="131582"/>
                      <a:pt x="308857" y="131582"/>
                      <a:pt x="257380" y="131897"/>
                    </a:cubicBezTo>
                    <a:cubicBezTo>
                      <a:pt x="253614" y="131897"/>
                      <a:pt x="248906" y="135351"/>
                      <a:pt x="245767" y="138491"/>
                    </a:cubicBezTo>
                    <a:cubicBezTo>
                      <a:pt x="219715" y="163928"/>
                      <a:pt x="193977" y="189680"/>
                      <a:pt x="168553" y="215745"/>
                    </a:cubicBezTo>
                    <a:cubicBezTo>
                      <a:pt x="161334" y="222968"/>
                      <a:pt x="153800" y="226108"/>
                      <a:pt x="143443" y="226108"/>
                    </a:cubicBezTo>
                    <a:cubicBezTo>
                      <a:pt x="109230" y="225480"/>
                      <a:pt x="74389" y="225794"/>
                      <a:pt x="37979" y="225794"/>
                    </a:cubicBezTo>
                    <a:close/>
                    <a:moveTo>
                      <a:pt x="199627" y="131582"/>
                    </a:moveTo>
                    <a:cubicBezTo>
                      <a:pt x="172633" y="131582"/>
                      <a:pt x="149406" y="131582"/>
                      <a:pt x="125865" y="131582"/>
                    </a:cubicBezTo>
                    <a:cubicBezTo>
                      <a:pt x="123668" y="131582"/>
                      <a:pt x="120843" y="132211"/>
                      <a:pt x="119588" y="133467"/>
                    </a:cubicBezTo>
                    <a:cubicBezTo>
                      <a:pt x="102011" y="150739"/>
                      <a:pt x="84747" y="168639"/>
                      <a:pt x="65287" y="187796"/>
                    </a:cubicBezTo>
                    <a:cubicBezTo>
                      <a:pt x="91653" y="187796"/>
                      <a:pt x="115193" y="187796"/>
                      <a:pt x="139048" y="187796"/>
                    </a:cubicBezTo>
                    <a:cubicBezTo>
                      <a:pt x="141559" y="187796"/>
                      <a:pt x="144384" y="186539"/>
                      <a:pt x="146267" y="184655"/>
                    </a:cubicBezTo>
                    <a:cubicBezTo>
                      <a:pt x="163217" y="168011"/>
                      <a:pt x="180166" y="151053"/>
                      <a:pt x="199627" y="131582"/>
                    </a:cubicBezTo>
                    <a:close/>
                    <a:moveTo>
                      <a:pt x="413378" y="37685"/>
                    </a:moveTo>
                    <a:cubicBezTo>
                      <a:pt x="393918" y="37685"/>
                      <a:pt x="375713" y="37371"/>
                      <a:pt x="357508" y="37685"/>
                    </a:cubicBezTo>
                    <a:cubicBezTo>
                      <a:pt x="347777" y="37999"/>
                      <a:pt x="340244" y="43337"/>
                      <a:pt x="339617" y="53073"/>
                    </a:cubicBezTo>
                    <a:cubicBezTo>
                      <a:pt x="338361" y="66576"/>
                      <a:pt x="339303" y="80080"/>
                      <a:pt x="339303" y="93584"/>
                    </a:cubicBezTo>
                    <a:cubicBezTo>
                      <a:pt x="364727" y="93584"/>
                      <a:pt x="388896" y="93584"/>
                      <a:pt x="413692" y="93584"/>
                    </a:cubicBezTo>
                    <a:cubicBezTo>
                      <a:pt x="413378" y="75055"/>
                      <a:pt x="413378" y="57155"/>
                      <a:pt x="413378" y="37685"/>
                    </a:cubicBezTo>
                    <a:close/>
                  </a:path>
                </a:pathLst>
              </a:custGeom>
              <a:grpFill/>
              <a:ln w="3134"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22BDFD6-F07E-62FF-DC0B-D0CBB3E6BD35}"/>
                  </a:ext>
                </a:extLst>
              </p:cNvPr>
              <p:cNvSpPr/>
              <p:nvPr/>
            </p:nvSpPr>
            <p:spPr>
              <a:xfrm>
                <a:off x="8271519" y="4979277"/>
                <a:ext cx="600619" cy="433198"/>
              </a:xfrm>
              <a:custGeom>
                <a:avLst/>
                <a:gdLst>
                  <a:gd name="connsiteX0" fmla="*/ 320628 w 600619"/>
                  <a:gd name="connsiteY0" fmla="*/ 319830 h 433198"/>
                  <a:gd name="connsiteX1" fmla="*/ 412909 w 600619"/>
                  <a:gd name="connsiteY1" fmla="*/ 402423 h 433198"/>
                  <a:gd name="connsiteX2" fmla="*/ 386857 w 600619"/>
                  <a:gd name="connsiteY2" fmla="*/ 433199 h 433198"/>
                  <a:gd name="connsiteX3" fmla="*/ 214224 w 600619"/>
                  <a:gd name="connsiteY3" fmla="*/ 433199 h 433198"/>
                  <a:gd name="connsiteX4" fmla="*/ 188486 w 600619"/>
                  <a:gd name="connsiteY4" fmla="*/ 403993 h 433198"/>
                  <a:gd name="connsiteX5" fmla="*/ 273861 w 600619"/>
                  <a:gd name="connsiteY5" fmla="*/ 320459 h 433198"/>
                  <a:gd name="connsiteX6" fmla="*/ 280452 w 600619"/>
                  <a:gd name="connsiteY6" fmla="*/ 319830 h 433198"/>
                  <a:gd name="connsiteX7" fmla="*/ 281708 w 600619"/>
                  <a:gd name="connsiteY7" fmla="*/ 317318 h 433198"/>
                  <a:gd name="connsiteX8" fmla="*/ 258480 w 600619"/>
                  <a:gd name="connsiteY8" fmla="*/ 284344 h 433198"/>
                  <a:gd name="connsiteX9" fmla="*/ 215793 w 600619"/>
                  <a:gd name="connsiteY9" fmla="*/ 279948 h 433198"/>
                  <a:gd name="connsiteX10" fmla="*/ 106877 w 600619"/>
                  <a:gd name="connsiteY10" fmla="*/ 262361 h 433198"/>
                  <a:gd name="connsiteX11" fmla="*/ 47554 w 600619"/>
                  <a:gd name="connsiteY11" fmla="*/ 207404 h 433198"/>
                  <a:gd name="connsiteX12" fmla="*/ 4867 w 600619"/>
                  <a:gd name="connsiteY12" fmla="*/ 71739 h 433198"/>
                  <a:gd name="connsiteX13" fmla="*/ 158 w 600619"/>
                  <a:gd name="connsiteY13" fmla="*/ 23691 h 433198"/>
                  <a:gd name="connsiteX14" fmla="*/ 12714 w 600619"/>
                  <a:gd name="connsiteY14" fmla="*/ 1080 h 433198"/>
                  <a:gd name="connsiteX15" fmla="*/ 35941 w 600619"/>
                  <a:gd name="connsiteY15" fmla="*/ 9874 h 433198"/>
                  <a:gd name="connsiteX16" fmla="*/ 65759 w 600619"/>
                  <a:gd name="connsiteY16" fmla="*/ 32170 h 433198"/>
                  <a:gd name="connsiteX17" fmla="*/ 184091 w 600619"/>
                  <a:gd name="connsiteY17" fmla="*/ 76136 h 433198"/>
                  <a:gd name="connsiteX18" fmla="*/ 298029 w 600619"/>
                  <a:gd name="connsiteY18" fmla="*/ 161555 h 433198"/>
                  <a:gd name="connsiteX19" fmla="*/ 300854 w 600619"/>
                  <a:gd name="connsiteY19" fmla="*/ 165009 h 433198"/>
                  <a:gd name="connsiteX20" fmla="*/ 305876 w 600619"/>
                  <a:gd name="connsiteY20" fmla="*/ 157158 h 433198"/>
                  <a:gd name="connsiteX21" fmla="*/ 412909 w 600619"/>
                  <a:gd name="connsiteY21" fmla="*/ 76764 h 433198"/>
                  <a:gd name="connsiteX22" fmla="*/ 520255 w 600619"/>
                  <a:gd name="connsiteY22" fmla="*/ 39393 h 433198"/>
                  <a:gd name="connsiteX23" fmla="*/ 569848 w 600619"/>
                  <a:gd name="connsiteY23" fmla="*/ 5163 h 433198"/>
                  <a:gd name="connsiteX24" fmla="*/ 589308 w 600619"/>
                  <a:gd name="connsiteY24" fmla="*/ 1080 h 433198"/>
                  <a:gd name="connsiteX25" fmla="*/ 600608 w 600619"/>
                  <a:gd name="connsiteY25" fmla="*/ 18981 h 433198"/>
                  <a:gd name="connsiteX26" fmla="*/ 593703 w 600619"/>
                  <a:gd name="connsiteY26" fmla="*/ 86499 h 433198"/>
                  <a:gd name="connsiteX27" fmla="*/ 571104 w 600619"/>
                  <a:gd name="connsiteY27" fmla="*/ 170034 h 433198"/>
                  <a:gd name="connsiteX28" fmla="*/ 401295 w 600619"/>
                  <a:gd name="connsiteY28" fmla="*/ 279633 h 433198"/>
                  <a:gd name="connsiteX29" fmla="*/ 342286 w 600619"/>
                  <a:gd name="connsiteY29" fmla="*/ 283716 h 433198"/>
                  <a:gd name="connsiteX30" fmla="*/ 320628 w 600619"/>
                  <a:gd name="connsiteY30" fmla="*/ 319830 h 433198"/>
                  <a:gd name="connsiteX31" fmla="*/ 560118 w 600619"/>
                  <a:gd name="connsiteY31" fmla="*/ 64203 h 433198"/>
                  <a:gd name="connsiteX32" fmla="*/ 555096 w 600619"/>
                  <a:gd name="connsiteY32" fmla="*/ 65459 h 433198"/>
                  <a:gd name="connsiteX33" fmla="*/ 416989 w 600619"/>
                  <a:gd name="connsiteY33" fmla="*/ 116647 h 433198"/>
                  <a:gd name="connsiteX34" fmla="*/ 322512 w 600619"/>
                  <a:gd name="connsiteY34" fmla="*/ 218710 h 433198"/>
                  <a:gd name="connsiteX35" fmla="*/ 321884 w 600619"/>
                  <a:gd name="connsiteY35" fmla="*/ 231585 h 433198"/>
                  <a:gd name="connsiteX36" fmla="*/ 335067 w 600619"/>
                  <a:gd name="connsiteY36" fmla="*/ 217454 h 433198"/>
                  <a:gd name="connsiteX37" fmla="*/ 429230 w 600619"/>
                  <a:gd name="connsiteY37" fmla="*/ 162811 h 433198"/>
                  <a:gd name="connsiteX38" fmla="*/ 454654 w 600619"/>
                  <a:gd name="connsiteY38" fmla="*/ 175058 h 433198"/>
                  <a:gd name="connsiteX39" fmla="*/ 439902 w 600619"/>
                  <a:gd name="connsiteY39" fmla="*/ 198925 h 433198"/>
                  <a:gd name="connsiteX40" fmla="*/ 380265 w 600619"/>
                  <a:gd name="connsiteY40" fmla="*/ 228445 h 433198"/>
                  <a:gd name="connsiteX41" fmla="*/ 363630 w 600619"/>
                  <a:gd name="connsiteY41" fmla="*/ 242891 h 433198"/>
                  <a:gd name="connsiteX42" fmla="*/ 426719 w 600619"/>
                  <a:gd name="connsiteY42" fmla="*/ 242577 h 433198"/>
                  <a:gd name="connsiteX43" fmla="*/ 531241 w 600619"/>
                  <a:gd name="connsiteY43" fmla="*/ 171604 h 433198"/>
                  <a:gd name="connsiteX44" fmla="*/ 554782 w 600619"/>
                  <a:gd name="connsiteY44" fmla="*/ 96862 h 433198"/>
                  <a:gd name="connsiteX45" fmla="*/ 560118 w 600619"/>
                  <a:gd name="connsiteY45" fmla="*/ 64203 h 433198"/>
                  <a:gd name="connsiteX46" fmla="*/ 42846 w 600619"/>
                  <a:gd name="connsiteY46" fmla="*/ 64203 h 433198"/>
                  <a:gd name="connsiteX47" fmla="*/ 69212 w 600619"/>
                  <a:gd name="connsiteY47" fmla="*/ 170034 h 433198"/>
                  <a:gd name="connsiteX48" fmla="*/ 235567 w 600619"/>
                  <a:gd name="connsiteY48" fmla="*/ 240693 h 433198"/>
                  <a:gd name="connsiteX49" fmla="*/ 164945 w 600619"/>
                  <a:gd name="connsiteY49" fmla="*/ 199868 h 433198"/>
                  <a:gd name="connsiteX50" fmla="*/ 146740 w 600619"/>
                  <a:gd name="connsiteY50" fmla="*/ 176000 h 433198"/>
                  <a:gd name="connsiteX51" fmla="*/ 174989 w 600619"/>
                  <a:gd name="connsiteY51" fmla="*/ 163439 h 433198"/>
                  <a:gd name="connsiteX52" fmla="*/ 269152 w 600619"/>
                  <a:gd name="connsiteY52" fmla="*/ 220280 h 433198"/>
                  <a:gd name="connsiteX53" fmla="*/ 280138 w 600619"/>
                  <a:gd name="connsiteY53" fmla="*/ 231899 h 433198"/>
                  <a:gd name="connsiteX54" fmla="*/ 279196 w 600619"/>
                  <a:gd name="connsiteY54" fmla="*/ 219652 h 433198"/>
                  <a:gd name="connsiteX55" fmla="*/ 182208 w 600619"/>
                  <a:gd name="connsiteY55" fmla="*/ 115705 h 433198"/>
                  <a:gd name="connsiteX56" fmla="*/ 88672 w 600619"/>
                  <a:gd name="connsiteY56" fmla="*/ 85243 h 433198"/>
                  <a:gd name="connsiteX57" fmla="*/ 42846 w 600619"/>
                  <a:gd name="connsiteY57" fmla="*/ 64203 h 433198"/>
                  <a:gd name="connsiteX58" fmla="*/ 230545 w 600619"/>
                  <a:gd name="connsiteY58" fmla="*/ 394572 h 433198"/>
                  <a:gd name="connsiteX59" fmla="*/ 372418 w 600619"/>
                  <a:gd name="connsiteY59" fmla="*/ 394572 h 433198"/>
                  <a:gd name="connsiteX60" fmla="*/ 324395 w 600619"/>
                  <a:gd name="connsiteY60" fmla="*/ 358457 h 433198"/>
                  <a:gd name="connsiteX61" fmla="*/ 277627 w 600619"/>
                  <a:gd name="connsiteY61" fmla="*/ 358457 h 433198"/>
                  <a:gd name="connsiteX62" fmla="*/ 230545 w 600619"/>
                  <a:gd name="connsiteY62" fmla="*/ 394572 h 433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600619" h="433198">
                    <a:moveTo>
                      <a:pt x="320628" y="319830"/>
                    </a:moveTo>
                    <a:cubicBezTo>
                      <a:pt x="372104" y="324855"/>
                      <a:pt x="405690" y="355003"/>
                      <a:pt x="412909" y="402423"/>
                    </a:cubicBezTo>
                    <a:cubicBezTo>
                      <a:pt x="416361" y="424720"/>
                      <a:pt x="409142" y="433199"/>
                      <a:pt x="386857" y="433199"/>
                    </a:cubicBezTo>
                    <a:cubicBezTo>
                      <a:pt x="329417" y="433199"/>
                      <a:pt x="271663" y="433199"/>
                      <a:pt x="214224" y="433199"/>
                    </a:cubicBezTo>
                    <a:cubicBezTo>
                      <a:pt x="193194" y="433199"/>
                      <a:pt x="185975" y="425034"/>
                      <a:pt x="188486" y="403993"/>
                    </a:cubicBezTo>
                    <a:cubicBezTo>
                      <a:pt x="194135" y="359085"/>
                      <a:pt x="228348" y="325483"/>
                      <a:pt x="273861" y="320459"/>
                    </a:cubicBezTo>
                    <a:cubicBezTo>
                      <a:pt x="276058" y="320145"/>
                      <a:pt x="278569" y="320145"/>
                      <a:pt x="280452" y="319830"/>
                    </a:cubicBezTo>
                    <a:cubicBezTo>
                      <a:pt x="281080" y="318888"/>
                      <a:pt x="281708" y="318260"/>
                      <a:pt x="281708" y="317318"/>
                    </a:cubicBezTo>
                    <a:cubicBezTo>
                      <a:pt x="282963" y="292509"/>
                      <a:pt x="282649" y="290311"/>
                      <a:pt x="258480" y="284344"/>
                    </a:cubicBezTo>
                    <a:cubicBezTo>
                      <a:pt x="244670" y="280890"/>
                      <a:pt x="229918" y="279319"/>
                      <a:pt x="215793" y="279948"/>
                    </a:cubicBezTo>
                    <a:cubicBezTo>
                      <a:pt x="178128" y="282146"/>
                      <a:pt x="141718" y="278063"/>
                      <a:pt x="106877" y="262361"/>
                    </a:cubicBezTo>
                    <a:cubicBezTo>
                      <a:pt x="80825" y="250428"/>
                      <a:pt x="61679" y="231585"/>
                      <a:pt x="47554" y="207404"/>
                    </a:cubicBezTo>
                    <a:cubicBezTo>
                      <a:pt x="22444" y="165637"/>
                      <a:pt x="11458" y="119473"/>
                      <a:pt x="4867" y="71739"/>
                    </a:cubicBezTo>
                    <a:cubicBezTo>
                      <a:pt x="2669" y="55723"/>
                      <a:pt x="1728" y="39707"/>
                      <a:pt x="158" y="23691"/>
                    </a:cubicBezTo>
                    <a:cubicBezTo>
                      <a:pt x="-783" y="13328"/>
                      <a:pt x="2356" y="4849"/>
                      <a:pt x="12714" y="1080"/>
                    </a:cubicBezTo>
                    <a:cubicBezTo>
                      <a:pt x="22758" y="-2374"/>
                      <a:pt x="29035" y="2965"/>
                      <a:pt x="35941" y="9874"/>
                    </a:cubicBezTo>
                    <a:cubicBezTo>
                      <a:pt x="44729" y="18667"/>
                      <a:pt x="55087" y="26204"/>
                      <a:pt x="65759" y="32170"/>
                    </a:cubicBezTo>
                    <a:cubicBezTo>
                      <a:pt x="102797" y="52897"/>
                      <a:pt x="143287" y="65773"/>
                      <a:pt x="184091" y="76136"/>
                    </a:cubicBezTo>
                    <a:cubicBezTo>
                      <a:pt x="234312" y="88698"/>
                      <a:pt x="272291" y="116647"/>
                      <a:pt x="298029" y="161555"/>
                    </a:cubicBezTo>
                    <a:cubicBezTo>
                      <a:pt x="298657" y="162497"/>
                      <a:pt x="299285" y="163125"/>
                      <a:pt x="300854" y="165009"/>
                    </a:cubicBezTo>
                    <a:cubicBezTo>
                      <a:pt x="302737" y="162183"/>
                      <a:pt x="304621" y="159670"/>
                      <a:pt x="305876" y="157158"/>
                    </a:cubicBezTo>
                    <a:cubicBezTo>
                      <a:pt x="330672" y="115705"/>
                      <a:pt x="366769" y="90268"/>
                      <a:pt x="412909" y="76764"/>
                    </a:cubicBezTo>
                    <a:cubicBezTo>
                      <a:pt x="449319" y="66087"/>
                      <a:pt x="484787" y="53211"/>
                      <a:pt x="520255" y="39393"/>
                    </a:cubicBezTo>
                    <a:cubicBezTo>
                      <a:pt x="539088" y="32170"/>
                      <a:pt x="556351" y="21493"/>
                      <a:pt x="569848" y="5163"/>
                    </a:cubicBezTo>
                    <a:cubicBezTo>
                      <a:pt x="573301" y="1080"/>
                      <a:pt x="584600" y="-1118"/>
                      <a:pt x="589308" y="1080"/>
                    </a:cubicBezTo>
                    <a:cubicBezTo>
                      <a:pt x="594958" y="3907"/>
                      <a:pt x="600922" y="13014"/>
                      <a:pt x="600608" y="18981"/>
                    </a:cubicBezTo>
                    <a:cubicBezTo>
                      <a:pt x="599980" y="41592"/>
                      <a:pt x="598411" y="64516"/>
                      <a:pt x="593703" y="86499"/>
                    </a:cubicBezTo>
                    <a:cubicBezTo>
                      <a:pt x="588053" y="114763"/>
                      <a:pt x="581148" y="143026"/>
                      <a:pt x="571104" y="170034"/>
                    </a:cubicBezTo>
                    <a:cubicBezTo>
                      <a:pt x="543482" y="245403"/>
                      <a:pt x="490751" y="279948"/>
                      <a:pt x="401295" y="279633"/>
                    </a:cubicBezTo>
                    <a:cubicBezTo>
                      <a:pt x="381521" y="279633"/>
                      <a:pt x="360805" y="278691"/>
                      <a:pt x="342286" y="283716"/>
                    </a:cubicBezTo>
                    <a:cubicBezTo>
                      <a:pt x="315606" y="292823"/>
                      <a:pt x="318431" y="289683"/>
                      <a:pt x="320628" y="319830"/>
                    </a:cubicBezTo>
                    <a:close/>
                    <a:moveTo>
                      <a:pt x="560118" y="64203"/>
                    </a:moveTo>
                    <a:cubicBezTo>
                      <a:pt x="557293" y="64831"/>
                      <a:pt x="556037" y="64831"/>
                      <a:pt x="555096" y="65459"/>
                    </a:cubicBezTo>
                    <a:cubicBezTo>
                      <a:pt x="511153" y="88698"/>
                      <a:pt x="464699" y="103771"/>
                      <a:pt x="416989" y="116647"/>
                    </a:cubicBezTo>
                    <a:cubicBezTo>
                      <a:pt x="365513" y="130779"/>
                      <a:pt x="334439" y="166579"/>
                      <a:pt x="322512" y="218710"/>
                    </a:cubicBezTo>
                    <a:cubicBezTo>
                      <a:pt x="321884" y="222164"/>
                      <a:pt x="322198" y="225619"/>
                      <a:pt x="321884" y="231585"/>
                    </a:cubicBezTo>
                    <a:cubicBezTo>
                      <a:pt x="327534" y="225305"/>
                      <a:pt x="331300" y="221536"/>
                      <a:pt x="335067" y="217454"/>
                    </a:cubicBezTo>
                    <a:cubicBezTo>
                      <a:pt x="361433" y="190446"/>
                      <a:pt x="392820" y="172232"/>
                      <a:pt x="429230" y="162811"/>
                    </a:cubicBezTo>
                    <a:cubicBezTo>
                      <a:pt x="442099" y="159356"/>
                      <a:pt x="451202" y="164067"/>
                      <a:pt x="454654" y="175058"/>
                    </a:cubicBezTo>
                    <a:cubicBezTo>
                      <a:pt x="457793" y="185736"/>
                      <a:pt x="451830" y="193587"/>
                      <a:pt x="439902" y="198925"/>
                    </a:cubicBezTo>
                    <a:cubicBezTo>
                      <a:pt x="419814" y="208033"/>
                      <a:pt x="400040" y="218082"/>
                      <a:pt x="380265" y="228445"/>
                    </a:cubicBezTo>
                    <a:cubicBezTo>
                      <a:pt x="374929" y="231271"/>
                      <a:pt x="370535" y="236610"/>
                      <a:pt x="363630" y="242891"/>
                    </a:cubicBezTo>
                    <a:cubicBezTo>
                      <a:pt x="386857" y="242891"/>
                      <a:pt x="406945" y="244147"/>
                      <a:pt x="426719" y="242577"/>
                    </a:cubicBezTo>
                    <a:cubicBezTo>
                      <a:pt x="474429" y="238494"/>
                      <a:pt x="512722" y="218396"/>
                      <a:pt x="531241" y="171604"/>
                    </a:cubicBezTo>
                    <a:cubicBezTo>
                      <a:pt x="540657" y="147423"/>
                      <a:pt x="547563" y="121986"/>
                      <a:pt x="554782" y="96862"/>
                    </a:cubicBezTo>
                    <a:cubicBezTo>
                      <a:pt x="557293" y="86499"/>
                      <a:pt x="558234" y="75508"/>
                      <a:pt x="560118" y="64203"/>
                    </a:cubicBezTo>
                    <a:close/>
                    <a:moveTo>
                      <a:pt x="42846" y="64203"/>
                    </a:moveTo>
                    <a:cubicBezTo>
                      <a:pt x="41904" y="85871"/>
                      <a:pt x="56970" y="140514"/>
                      <a:pt x="69212" y="170034"/>
                    </a:cubicBezTo>
                    <a:cubicBezTo>
                      <a:pt x="99972" y="242891"/>
                      <a:pt x="171222" y="249172"/>
                      <a:pt x="235567" y="240693"/>
                    </a:cubicBezTo>
                    <a:cubicBezTo>
                      <a:pt x="215165" y="220908"/>
                      <a:pt x="191938" y="207404"/>
                      <a:pt x="164945" y="199868"/>
                    </a:cubicBezTo>
                    <a:cubicBezTo>
                      <a:pt x="150192" y="195785"/>
                      <a:pt x="143915" y="186992"/>
                      <a:pt x="146740" y="176000"/>
                    </a:cubicBezTo>
                    <a:cubicBezTo>
                      <a:pt x="149879" y="164067"/>
                      <a:pt x="159923" y="159356"/>
                      <a:pt x="174989" y="163439"/>
                    </a:cubicBezTo>
                    <a:cubicBezTo>
                      <a:pt x="211713" y="173802"/>
                      <a:pt x="243100" y="192644"/>
                      <a:pt x="269152" y="220280"/>
                    </a:cubicBezTo>
                    <a:cubicBezTo>
                      <a:pt x="272291" y="223421"/>
                      <a:pt x="275116" y="226561"/>
                      <a:pt x="280138" y="231899"/>
                    </a:cubicBezTo>
                    <a:cubicBezTo>
                      <a:pt x="279824" y="225619"/>
                      <a:pt x="279824" y="222478"/>
                      <a:pt x="279196" y="219652"/>
                    </a:cubicBezTo>
                    <a:cubicBezTo>
                      <a:pt x="266955" y="166265"/>
                      <a:pt x="234940" y="131407"/>
                      <a:pt x="182208" y="115705"/>
                    </a:cubicBezTo>
                    <a:cubicBezTo>
                      <a:pt x="150820" y="106284"/>
                      <a:pt x="119746" y="96235"/>
                      <a:pt x="88672" y="85243"/>
                    </a:cubicBezTo>
                    <a:cubicBezTo>
                      <a:pt x="72978" y="79276"/>
                      <a:pt x="58226" y="71111"/>
                      <a:pt x="42846" y="64203"/>
                    </a:cubicBezTo>
                    <a:close/>
                    <a:moveTo>
                      <a:pt x="230545" y="394572"/>
                    </a:moveTo>
                    <a:cubicBezTo>
                      <a:pt x="277313" y="394572"/>
                      <a:pt x="324081" y="394572"/>
                      <a:pt x="372418" y="394572"/>
                    </a:cubicBezTo>
                    <a:cubicBezTo>
                      <a:pt x="362374" y="372589"/>
                      <a:pt x="346680" y="360342"/>
                      <a:pt x="324395" y="358457"/>
                    </a:cubicBezTo>
                    <a:cubicBezTo>
                      <a:pt x="309015" y="357201"/>
                      <a:pt x="293007" y="357515"/>
                      <a:pt x="277627" y="358457"/>
                    </a:cubicBezTo>
                    <a:cubicBezTo>
                      <a:pt x="255342" y="359400"/>
                      <a:pt x="236195" y="374787"/>
                      <a:pt x="230545" y="394572"/>
                    </a:cubicBezTo>
                    <a:close/>
                  </a:path>
                </a:pathLst>
              </a:custGeom>
              <a:grpFill/>
              <a:ln w="3134"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1A3D0AD-93FA-0D4E-05B4-F79E614076DA}"/>
                  </a:ext>
                </a:extLst>
              </p:cNvPr>
              <p:cNvSpPr/>
              <p:nvPr/>
            </p:nvSpPr>
            <p:spPr>
              <a:xfrm>
                <a:off x="8181906" y="5278229"/>
                <a:ext cx="127163" cy="219298"/>
              </a:xfrm>
              <a:custGeom>
                <a:avLst/>
                <a:gdLst>
                  <a:gd name="connsiteX0" fmla="*/ 0 w 127163"/>
                  <a:gd name="connsiteY0" fmla="*/ 19623 h 219298"/>
                  <a:gd name="connsiteX1" fmla="*/ 16322 w 127163"/>
                  <a:gd name="connsiteY1" fmla="*/ 152 h 219298"/>
                  <a:gd name="connsiteX2" fmla="*/ 37665 w 127163"/>
                  <a:gd name="connsiteY2" fmla="*/ 17424 h 219298"/>
                  <a:gd name="connsiteX3" fmla="*/ 51476 w 127163"/>
                  <a:gd name="connsiteY3" fmla="*/ 75522 h 219298"/>
                  <a:gd name="connsiteX4" fmla="*/ 118332 w 127163"/>
                  <a:gd name="connsiteY4" fmla="*/ 184179 h 219298"/>
                  <a:gd name="connsiteX5" fmla="*/ 121471 w 127163"/>
                  <a:gd name="connsiteY5" fmla="*/ 214013 h 219298"/>
                  <a:gd name="connsiteX6" fmla="*/ 92594 w 127163"/>
                  <a:gd name="connsiteY6" fmla="*/ 211501 h 219298"/>
                  <a:gd name="connsiteX7" fmla="*/ 628 w 127163"/>
                  <a:gd name="connsiteY7" fmla="*/ 24647 h 219298"/>
                  <a:gd name="connsiteX8" fmla="*/ 0 w 127163"/>
                  <a:gd name="connsiteY8" fmla="*/ 19623 h 21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163" h="219298">
                    <a:moveTo>
                      <a:pt x="0" y="19623"/>
                    </a:moveTo>
                    <a:cubicBezTo>
                      <a:pt x="0" y="8945"/>
                      <a:pt x="6591" y="1094"/>
                      <a:pt x="16322" y="152"/>
                    </a:cubicBezTo>
                    <a:cubicBezTo>
                      <a:pt x="27307" y="-1104"/>
                      <a:pt x="34841" y="5491"/>
                      <a:pt x="37665" y="17424"/>
                    </a:cubicBezTo>
                    <a:cubicBezTo>
                      <a:pt x="42060" y="36895"/>
                      <a:pt x="45826" y="56365"/>
                      <a:pt x="51476" y="75522"/>
                    </a:cubicBezTo>
                    <a:cubicBezTo>
                      <a:pt x="64345" y="117289"/>
                      <a:pt x="86317" y="154031"/>
                      <a:pt x="118332" y="184179"/>
                    </a:cubicBezTo>
                    <a:cubicBezTo>
                      <a:pt x="129004" y="194228"/>
                      <a:pt x="129946" y="205534"/>
                      <a:pt x="121471" y="214013"/>
                    </a:cubicBezTo>
                    <a:cubicBezTo>
                      <a:pt x="113624" y="221864"/>
                      <a:pt x="102324" y="220922"/>
                      <a:pt x="92594" y="211501"/>
                    </a:cubicBezTo>
                    <a:cubicBezTo>
                      <a:pt x="38921" y="160626"/>
                      <a:pt x="12241" y="96248"/>
                      <a:pt x="628" y="24647"/>
                    </a:cubicBezTo>
                    <a:cubicBezTo>
                      <a:pt x="0" y="22763"/>
                      <a:pt x="0" y="21193"/>
                      <a:pt x="0" y="19623"/>
                    </a:cubicBezTo>
                    <a:close/>
                  </a:path>
                </a:pathLst>
              </a:custGeom>
              <a:grpFill/>
              <a:ln w="3134"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2032AEB-3D0E-29E0-F99B-78465249C7BD}"/>
                  </a:ext>
                </a:extLst>
              </p:cNvPr>
              <p:cNvSpPr/>
              <p:nvPr/>
            </p:nvSpPr>
            <p:spPr>
              <a:xfrm>
                <a:off x="8497354" y="5525216"/>
                <a:ext cx="150347" cy="37684"/>
              </a:xfrm>
              <a:custGeom>
                <a:avLst/>
                <a:gdLst>
                  <a:gd name="connsiteX0" fmla="*/ 75017 w 150347"/>
                  <a:gd name="connsiteY0" fmla="*/ 37685 h 37684"/>
                  <a:gd name="connsiteX1" fmla="*/ 22285 w 150347"/>
                  <a:gd name="connsiteY1" fmla="*/ 37685 h 37684"/>
                  <a:gd name="connsiteX2" fmla="*/ 0 w 150347"/>
                  <a:gd name="connsiteY2" fmla="*/ 18842 h 37684"/>
                  <a:gd name="connsiteX3" fmla="*/ 22285 w 150347"/>
                  <a:gd name="connsiteY3" fmla="*/ 0 h 37684"/>
                  <a:gd name="connsiteX4" fmla="*/ 128062 w 150347"/>
                  <a:gd name="connsiteY4" fmla="*/ 0 h 37684"/>
                  <a:gd name="connsiteX5" fmla="*/ 150348 w 150347"/>
                  <a:gd name="connsiteY5" fmla="*/ 18842 h 37684"/>
                  <a:gd name="connsiteX6" fmla="*/ 128062 w 150347"/>
                  <a:gd name="connsiteY6" fmla="*/ 37685 h 37684"/>
                  <a:gd name="connsiteX7" fmla="*/ 75017 w 150347"/>
                  <a:gd name="connsiteY7" fmla="*/ 37685 h 3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347" h="37684">
                    <a:moveTo>
                      <a:pt x="75017" y="37685"/>
                    </a:moveTo>
                    <a:cubicBezTo>
                      <a:pt x="57440" y="37685"/>
                      <a:pt x="39863" y="37685"/>
                      <a:pt x="22285" y="37685"/>
                    </a:cubicBezTo>
                    <a:cubicBezTo>
                      <a:pt x="8475" y="37685"/>
                      <a:pt x="0" y="30462"/>
                      <a:pt x="0" y="18842"/>
                    </a:cubicBezTo>
                    <a:cubicBezTo>
                      <a:pt x="0" y="7537"/>
                      <a:pt x="8161" y="0"/>
                      <a:pt x="22285" y="0"/>
                    </a:cubicBezTo>
                    <a:cubicBezTo>
                      <a:pt x="57440" y="0"/>
                      <a:pt x="92908" y="0"/>
                      <a:pt x="128062" y="0"/>
                    </a:cubicBezTo>
                    <a:cubicBezTo>
                      <a:pt x="141873" y="0"/>
                      <a:pt x="150348" y="7223"/>
                      <a:pt x="150348" y="18842"/>
                    </a:cubicBezTo>
                    <a:cubicBezTo>
                      <a:pt x="150348" y="30148"/>
                      <a:pt x="141873" y="37685"/>
                      <a:pt x="128062" y="37685"/>
                    </a:cubicBezTo>
                    <a:cubicBezTo>
                      <a:pt x="110171" y="37685"/>
                      <a:pt x="92594" y="37685"/>
                      <a:pt x="75017" y="37685"/>
                    </a:cubicBezTo>
                    <a:close/>
                  </a:path>
                </a:pathLst>
              </a:custGeom>
              <a:grpFill/>
              <a:ln w="3134"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20646642-2D1A-9D79-E895-4CB530BE5522}"/>
                  </a:ext>
                </a:extLst>
              </p:cNvPr>
              <p:cNvSpPr/>
              <p:nvPr/>
            </p:nvSpPr>
            <p:spPr>
              <a:xfrm>
                <a:off x="8422013" y="5449690"/>
                <a:ext cx="74722" cy="37981"/>
              </a:xfrm>
              <a:custGeom>
                <a:avLst/>
                <a:gdLst>
                  <a:gd name="connsiteX0" fmla="*/ 37047 w 74722"/>
                  <a:gd name="connsiteY0" fmla="*/ 37842 h 37981"/>
                  <a:gd name="connsiteX1" fmla="*/ 18214 w 74722"/>
                  <a:gd name="connsiteY1" fmla="*/ 37842 h 37981"/>
                  <a:gd name="connsiteX2" fmla="*/ 9 w 74722"/>
                  <a:gd name="connsiteY2" fmla="*/ 18685 h 37981"/>
                  <a:gd name="connsiteX3" fmla="*/ 17901 w 74722"/>
                  <a:gd name="connsiteY3" fmla="*/ 471 h 37981"/>
                  <a:gd name="connsiteX4" fmla="*/ 56508 w 74722"/>
                  <a:gd name="connsiteY4" fmla="*/ 471 h 37981"/>
                  <a:gd name="connsiteX5" fmla="*/ 74713 w 74722"/>
                  <a:gd name="connsiteY5" fmla="*/ 19627 h 37981"/>
                  <a:gd name="connsiteX6" fmla="*/ 56821 w 74722"/>
                  <a:gd name="connsiteY6" fmla="*/ 37842 h 37981"/>
                  <a:gd name="connsiteX7" fmla="*/ 37047 w 74722"/>
                  <a:gd name="connsiteY7" fmla="*/ 37842 h 37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22" h="37981">
                    <a:moveTo>
                      <a:pt x="37047" y="37842"/>
                    </a:moveTo>
                    <a:cubicBezTo>
                      <a:pt x="30770" y="37842"/>
                      <a:pt x="24492" y="38156"/>
                      <a:pt x="18214" y="37842"/>
                    </a:cubicBezTo>
                    <a:cubicBezTo>
                      <a:pt x="7229" y="36900"/>
                      <a:pt x="-304" y="29049"/>
                      <a:pt x="9" y="18685"/>
                    </a:cubicBezTo>
                    <a:cubicBezTo>
                      <a:pt x="323" y="8950"/>
                      <a:pt x="7543" y="1099"/>
                      <a:pt x="17901" y="471"/>
                    </a:cubicBezTo>
                    <a:cubicBezTo>
                      <a:pt x="30770" y="-157"/>
                      <a:pt x="43639" y="-157"/>
                      <a:pt x="56508" y="471"/>
                    </a:cubicBezTo>
                    <a:cubicBezTo>
                      <a:pt x="67493" y="785"/>
                      <a:pt x="75026" y="9264"/>
                      <a:pt x="74713" y="19627"/>
                    </a:cubicBezTo>
                    <a:cubicBezTo>
                      <a:pt x="74399" y="29363"/>
                      <a:pt x="67179" y="36900"/>
                      <a:pt x="56821" y="37842"/>
                    </a:cubicBezTo>
                    <a:cubicBezTo>
                      <a:pt x="50230" y="38156"/>
                      <a:pt x="43639" y="37842"/>
                      <a:pt x="37047" y="37842"/>
                    </a:cubicBezTo>
                    <a:close/>
                  </a:path>
                </a:pathLst>
              </a:custGeom>
              <a:grpFill/>
              <a:ln w="3134"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6AE5A4D4-03A6-C1DF-1680-454AACE62CBE}"/>
                  </a:ext>
                </a:extLst>
              </p:cNvPr>
              <p:cNvSpPr/>
              <p:nvPr/>
            </p:nvSpPr>
            <p:spPr>
              <a:xfrm>
                <a:off x="8534705" y="5450021"/>
                <a:ext cx="75017" cy="37667"/>
              </a:xfrm>
              <a:custGeom>
                <a:avLst/>
                <a:gdLst>
                  <a:gd name="connsiteX0" fmla="*/ 38607 w 75017"/>
                  <a:gd name="connsiteY0" fmla="*/ 140 h 37667"/>
                  <a:gd name="connsiteX1" fmla="*/ 57440 w 75017"/>
                  <a:gd name="connsiteY1" fmla="*/ 140 h 37667"/>
                  <a:gd name="connsiteX2" fmla="*/ 75017 w 75017"/>
                  <a:gd name="connsiteY2" fmla="*/ 18668 h 37667"/>
                  <a:gd name="connsiteX3" fmla="*/ 57440 w 75017"/>
                  <a:gd name="connsiteY3" fmla="*/ 37196 h 37667"/>
                  <a:gd name="connsiteX4" fmla="*/ 17577 w 75017"/>
                  <a:gd name="connsiteY4" fmla="*/ 37196 h 37667"/>
                  <a:gd name="connsiteX5" fmla="*/ 0 w 75017"/>
                  <a:gd name="connsiteY5" fmla="*/ 18668 h 37667"/>
                  <a:gd name="connsiteX6" fmla="*/ 17577 w 75017"/>
                  <a:gd name="connsiteY6" fmla="*/ 140 h 37667"/>
                  <a:gd name="connsiteX7" fmla="*/ 38607 w 75017"/>
                  <a:gd name="connsiteY7" fmla="*/ 140 h 37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017" h="37667">
                    <a:moveTo>
                      <a:pt x="38607" y="140"/>
                    </a:moveTo>
                    <a:cubicBezTo>
                      <a:pt x="44885" y="140"/>
                      <a:pt x="51162" y="-175"/>
                      <a:pt x="57440" y="140"/>
                    </a:cubicBezTo>
                    <a:cubicBezTo>
                      <a:pt x="67798" y="1082"/>
                      <a:pt x="75017" y="8933"/>
                      <a:pt x="75017" y="18668"/>
                    </a:cubicBezTo>
                    <a:cubicBezTo>
                      <a:pt x="75017" y="28403"/>
                      <a:pt x="67798" y="36882"/>
                      <a:pt x="57440" y="37196"/>
                    </a:cubicBezTo>
                    <a:cubicBezTo>
                      <a:pt x="44257" y="37824"/>
                      <a:pt x="30760" y="37824"/>
                      <a:pt x="17577" y="37196"/>
                    </a:cubicBezTo>
                    <a:cubicBezTo>
                      <a:pt x="7219" y="36568"/>
                      <a:pt x="0" y="28403"/>
                      <a:pt x="0" y="18668"/>
                    </a:cubicBezTo>
                    <a:cubicBezTo>
                      <a:pt x="0" y="8933"/>
                      <a:pt x="7219" y="768"/>
                      <a:pt x="17577" y="140"/>
                    </a:cubicBezTo>
                    <a:cubicBezTo>
                      <a:pt x="24483" y="-175"/>
                      <a:pt x="31702" y="140"/>
                      <a:pt x="38607" y="140"/>
                    </a:cubicBezTo>
                    <a:close/>
                  </a:path>
                </a:pathLst>
              </a:custGeom>
              <a:grpFill/>
              <a:ln w="3134"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DBEBF66-E3D6-2EAB-645F-0F94F9CC3777}"/>
                  </a:ext>
                </a:extLst>
              </p:cNvPr>
              <p:cNvSpPr/>
              <p:nvPr/>
            </p:nvSpPr>
            <p:spPr>
              <a:xfrm>
                <a:off x="8647692" y="5449690"/>
                <a:ext cx="74721" cy="37981"/>
              </a:xfrm>
              <a:custGeom>
                <a:avLst/>
                <a:gdLst>
                  <a:gd name="connsiteX0" fmla="*/ 37047 w 74721"/>
                  <a:gd name="connsiteY0" fmla="*/ 37842 h 37981"/>
                  <a:gd name="connsiteX1" fmla="*/ 18214 w 74721"/>
                  <a:gd name="connsiteY1" fmla="*/ 37842 h 37981"/>
                  <a:gd name="connsiteX2" fmla="*/ 9 w 74721"/>
                  <a:gd name="connsiteY2" fmla="*/ 18685 h 37981"/>
                  <a:gd name="connsiteX3" fmla="*/ 17901 w 74721"/>
                  <a:gd name="connsiteY3" fmla="*/ 471 h 37981"/>
                  <a:gd name="connsiteX4" fmla="*/ 56508 w 74721"/>
                  <a:gd name="connsiteY4" fmla="*/ 471 h 37981"/>
                  <a:gd name="connsiteX5" fmla="*/ 74712 w 74721"/>
                  <a:gd name="connsiteY5" fmla="*/ 19627 h 37981"/>
                  <a:gd name="connsiteX6" fmla="*/ 56822 w 74721"/>
                  <a:gd name="connsiteY6" fmla="*/ 37842 h 37981"/>
                  <a:gd name="connsiteX7" fmla="*/ 37047 w 74721"/>
                  <a:gd name="connsiteY7" fmla="*/ 37842 h 37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21" h="37981">
                    <a:moveTo>
                      <a:pt x="37047" y="37842"/>
                    </a:moveTo>
                    <a:cubicBezTo>
                      <a:pt x="30770" y="37842"/>
                      <a:pt x="24492" y="38156"/>
                      <a:pt x="18214" y="37842"/>
                    </a:cubicBezTo>
                    <a:cubicBezTo>
                      <a:pt x="7229" y="37214"/>
                      <a:pt x="-304" y="29049"/>
                      <a:pt x="9" y="18685"/>
                    </a:cubicBezTo>
                    <a:cubicBezTo>
                      <a:pt x="323" y="8950"/>
                      <a:pt x="7543" y="1099"/>
                      <a:pt x="17901" y="471"/>
                    </a:cubicBezTo>
                    <a:cubicBezTo>
                      <a:pt x="30770" y="-157"/>
                      <a:pt x="43639" y="-157"/>
                      <a:pt x="56508" y="471"/>
                    </a:cubicBezTo>
                    <a:cubicBezTo>
                      <a:pt x="67493" y="785"/>
                      <a:pt x="75026" y="9264"/>
                      <a:pt x="74712" y="19627"/>
                    </a:cubicBezTo>
                    <a:cubicBezTo>
                      <a:pt x="74399" y="29363"/>
                      <a:pt x="67180" y="37214"/>
                      <a:pt x="56822" y="37842"/>
                    </a:cubicBezTo>
                    <a:cubicBezTo>
                      <a:pt x="50230" y="38156"/>
                      <a:pt x="43639" y="37842"/>
                      <a:pt x="37047" y="37842"/>
                    </a:cubicBezTo>
                    <a:close/>
                  </a:path>
                </a:pathLst>
              </a:custGeom>
              <a:grpFill/>
              <a:ln w="3134"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C5CC94F-F506-5CE0-AB73-B1920AAB950E}"/>
                  </a:ext>
                </a:extLst>
              </p:cNvPr>
              <p:cNvSpPr/>
              <p:nvPr/>
            </p:nvSpPr>
            <p:spPr>
              <a:xfrm>
                <a:off x="8572048" y="4547298"/>
                <a:ext cx="56201" cy="37920"/>
              </a:xfrm>
              <a:custGeom>
                <a:avLst/>
                <a:gdLst>
                  <a:gd name="connsiteX0" fmla="*/ 28886 w 56201"/>
                  <a:gd name="connsiteY0" fmla="*/ 0 h 37920"/>
                  <a:gd name="connsiteX1" fmla="*/ 35791 w 56201"/>
                  <a:gd name="connsiteY1" fmla="*/ 0 h 37920"/>
                  <a:gd name="connsiteX2" fmla="*/ 56193 w 56201"/>
                  <a:gd name="connsiteY2" fmla="*/ 18214 h 37920"/>
                  <a:gd name="connsiteX3" fmla="*/ 35791 w 56201"/>
                  <a:gd name="connsiteY3" fmla="*/ 37685 h 37920"/>
                  <a:gd name="connsiteX4" fmla="*/ 20411 w 56201"/>
                  <a:gd name="connsiteY4" fmla="*/ 37685 h 37920"/>
                  <a:gd name="connsiteX5" fmla="*/ 9 w 56201"/>
                  <a:gd name="connsiteY5" fmla="*/ 18214 h 37920"/>
                  <a:gd name="connsiteX6" fmla="*/ 20411 w 56201"/>
                  <a:gd name="connsiteY6" fmla="*/ 0 h 37920"/>
                  <a:gd name="connsiteX7" fmla="*/ 28886 w 56201"/>
                  <a:gd name="connsiteY7" fmla="*/ 0 h 3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201" h="37920">
                    <a:moveTo>
                      <a:pt x="28886" y="0"/>
                    </a:moveTo>
                    <a:cubicBezTo>
                      <a:pt x="31083" y="0"/>
                      <a:pt x="33594" y="0"/>
                      <a:pt x="35791" y="0"/>
                    </a:cubicBezTo>
                    <a:cubicBezTo>
                      <a:pt x="48032" y="628"/>
                      <a:pt x="55879" y="7537"/>
                      <a:pt x="56193" y="18214"/>
                    </a:cubicBezTo>
                    <a:cubicBezTo>
                      <a:pt x="56507" y="29206"/>
                      <a:pt x="48346" y="37057"/>
                      <a:pt x="35791" y="37685"/>
                    </a:cubicBezTo>
                    <a:cubicBezTo>
                      <a:pt x="30769" y="37999"/>
                      <a:pt x="25747" y="37999"/>
                      <a:pt x="20411" y="37685"/>
                    </a:cubicBezTo>
                    <a:cubicBezTo>
                      <a:pt x="7856" y="37057"/>
                      <a:pt x="-305" y="29206"/>
                      <a:pt x="9" y="18214"/>
                    </a:cubicBezTo>
                    <a:cubicBezTo>
                      <a:pt x="323" y="7537"/>
                      <a:pt x="8170" y="628"/>
                      <a:pt x="20411" y="0"/>
                    </a:cubicBezTo>
                    <a:cubicBezTo>
                      <a:pt x="23550" y="0"/>
                      <a:pt x="26061" y="0"/>
                      <a:pt x="28886" y="0"/>
                    </a:cubicBezTo>
                    <a:close/>
                  </a:path>
                </a:pathLst>
              </a:custGeom>
              <a:grpFill/>
              <a:ln w="3134"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6A430B7F-8D88-AA40-908E-81BD4E301CBE}"/>
                  </a:ext>
                </a:extLst>
              </p:cNvPr>
              <p:cNvSpPr/>
              <p:nvPr/>
            </p:nvSpPr>
            <p:spPr>
              <a:xfrm>
                <a:off x="8384043" y="4622196"/>
                <a:ext cx="56184" cy="37981"/>
              </a:xfrm>
              <a:custGeom>
                <a:avLst/>
                <a:gdLst>
                  <a:gd name="connsiteX0" fmla="*/ 27307 w 56184"/>
                  <a:gd name="connsiteY0" fmla="*/ 37842 h 37981"/>
                  <a:gd name="connsiteX1" fmla="*/ 17891 w 56184"/>
                  <a:gd name="connsiteY1" fmla="*/ 37842 h 37981"/>
                  <a:gd name="connsiteX2" fmla="*/ 0 w 56184"/>
                  <a:gd name="connsiteY2" fmla="*/ 19313 h 37981"/>
                  <a:gd name="connsiteX3" fmla="*/ 17263 w 56184"/>
                  <a:gd name="connsiteY3" fmla="*/ 471 h 37981"/>
                  <a:gd name="connsiteX4" fmla="*/ 38293 w 56184"/>
                  <a:gd name="connsiteY4" fmla="*/ 471 h 37981"/>
                  <a:gd name="connsiteX5" fmla="*/ 56184 w 56184"/>
                  <a:gd name="connsiteY5" fmla="*/ 18685 h 37981"/>
                  <a:gd name="connsiteX6" fmla="*/ 38921 w 56184"/>
                  <a:gd name="connsiteY6" fmla="*/ 37528 h 37981"/>
                  <a:gd name="connsiteX7" fmla="*/ 27307 w 56184"/>
                  <a:gd name="connsiteY7" fmla="*/ 37842 h 37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184" h="37981">
                    <a:moveTo>
                      <a:pt x="27307" y="37842"/>
                    </a:moveTo>
                    <a:cubicBezTo>
                      <a:pt x="24169" y="37842"/>
                      <a:pt x="21030" y="38156"/>
                      <a:pt x="17891" y="37842"/>
                    </a:cubicBezTo>
                    <a:cubicBezTo>
                      <a:pt x="7533" y="36900"/>
                      <a:pt x="314" y="29363"/>
                      <a:pt x="0" y="19313"/>
                    </a:cubicBezTo>
                    <a:cubicBezTo>
                      <a:pt x="0" y="9578"/>
                      <a:pt x="6905" y="1413"/>
                      <a:pt x="17263" y="471"/>
                    </a:cubicBezTo>
                    <a:cubicBezTo>
                      <a:pt x="24169" y="-157"/>
                      <a:pt x="31388" y="-157"/>
                      <a:pt x="38293" y="471"/>
                    </a:cubicBezTo>
                    <a:cubicBezTo>
                      <a:pt x="48651" y="1099"/>
                      <a:pt x="55870" y="8950"/>
                      <a:pt x="56184" y="18685"/>
                    </a:cubicBezTo>
                    <a:cubicBezTo>
                      <a:pt x="56184" y="28421"/>
                      <a:pt x="49279" y="36272"/>
                      <a:pt x="38921" y="37528"/>
                    </a:cubicBezTo>
                    <a:cubicBezTo>
                      <a:pt x="35154" y="38156"/>
                      <a:pt x="31388" y="37842"/>
                      <a:pt x="27307" y="37842"/>
                    </a:cubicBezTo>
                    <a:close/>
                  </a:path>
                </a:pathLst>
              </a:custGeom>
              <a:grpFill/>
              <a:ln w="3134"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92F211EB-93CE-7AE2-AA09-821BB677A37B}"/>
                  </a:ext>
                </a:extLst>
              </p:cNvPr>
              <p:cNvSpPr/>
              <p:nvPr/>
            </p:nvSpPr>
            <p:spPr>
              <a:xfrm>
                <a:off x="8497031" y="4622432"/>
                <a:ext cx="56514" cy="37745"/>
              </a:xfrm>
              <a:custGeom>
                <a:avLst/>
                <a:gdLst>
                  <a:gd name="connsiteX0" fmla="*/ 27630 w 56514"/>
                  <a:gd name="connsiteY0" fmla="*/ 37606 h 37745"/>
                  <a:gd name="connsiteX1" fmla="*/ 20724 w 56514"/>
                  <a:gd name="connsiteY1" fmla="*/ 37606 h 37745"/>
                  <a:gd name="connsiteX2" fmla="*/ 8 w 56514"/>
                  <a:gd name="connsiteY2" fmla="*/ 18450 h 37745"/>
                  <a:gd name="connsiteX3" fmla="*/ 20411 w 56514"/>
                  <a:gd name="connsiteY3" fmla="*/ 236 h 37745"/>
                  <a:gd name="connsiteX4" fmla="*/ 35791 w 56514"/>
                  <a:gd name="connsiteY4" fmla="*/ 236 h 37745"/>
                  <a:gd name="connsiteX5" fmla="*/ 56507 w 56514"/>
                  <a:gd name="connsiteY5" fmla="*/ 19392 h 37745"/>
                  <a:gd name="connsiteX6" fmla="*/ 36104 w 56514"/>
                  <a:gd name="connsiteY6" fmla="*/ 37606 h 37745"/>
                  <a:gd name="connsiteX7" fmla="*/ 27630 w 56514"/>
                  <a:gd name="connsiteY7" fmla="*/ 37606 h 3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514" h="37745">
                    <a:moveTo>
                      <a:pt x="27630" y="37606"/>
                    </a:moveTo>
                    <a:cubicBezTo>
                      <a:pt x="25433" y="37606"/>
                      <a:pt x="22922" y="37606"/>
                      <a:pt x="20724" y="37606"/>
                    </a:cubicBezTo>
                    <a:cubicBezTo>
                      <a:pt x="8169" y="36978"/>
                      <a:pt x="-305" y="29441"/>
                      <a:pt x="8" y="18450"/>
                    </a:cubicBezTo>
                    <a:cubicBezTo>
                      <a:pt x="322" y="7772"/>
                      <a:pt x="8169" y="550"/>
                      <a:pt x="20411" y="236"/>
                    </a:cubicBezTo>
                    <a:cubicBezTo>
                      <a:pt x="25433" y="-79"/>
                      <a:pt x="30455" y="-79"/>
                      <a:pt x="35791" y="236"/>
                    </a:cubicBezTo>
                    <a:cubicBezTo>
                      <a:pt x="48346" y="550"/>
                      <a:pt x="56820" y="8400"/>
                      <a:pt x="56507" y="19392"/>
                    </a:cubicBezTo>
                    <a:cubicBezTo>
                      <a:pt x="56193" y="30069"/>
                      <a:pt x="48346" y="37292"/>
                      <a:pt x="36104" y="37606"/>
                    </a:cubicBezTo>
                    <a:cubicBezTo>
                      <a:pt x="33280" y="37920"/>
                      <a:pt x="30455" y="37606"/>
                      <a:pt x="27630" y="37606"/>
                    </a:cubicBezTo>
                    <a:close/>
                  </a:path>
                </a:pathLst>
              </a:custGeom>
              <a:grpFill/>
              <a:ln w="3134"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1D8300E-6E3B-7C7D-9CD0-E1AD589211C0}"/>
                  </a:ext>
                </a:extLst>
              </p:cNvPr>
              <p:cNvSpPr/>
              <p:nvPr/>
            </p:nvSpPr>
            <p:spPr>
              <a:xfrm>
                <a:off x="8609999" y="4622275"/>
                <a:ext cx="56229" cy="38042"/>
              </a:xfrm>
              <a:custGeom>
                <a:avLst/>
                <a:gdLst>
                  <a:gd name="connsiteX0" fmla="*/ 27344 w 56229"/>
                  <a:gd name="connsiteY0" fmla="*/ 37763 h 38042"/>
                  <a:gd name="connsiteX1" fmla="*/ 16672 w 56229"/>
                  <a:gd name="connsiteY1" fmla="*/ 37763 h 38042"/>
                  <a:gd name="connsiteX2" fmla="*/ 37 w 56229"/>
                  <a:gd name="connsiteY2" fmla="*/ 19549 h 38042"/>
                  <a:gd name="connsiteX3" fmla="*/ 16986 w 56229"/>
                  <a:gd name="connsiteY3" fmla="*/ 393 h 38042"/>
                  <a:gd name="connsiteX4" fmla="*/ 35819 w 56229"/>
                  <a:gd name="connsiteY4" fmla="*/ 79 h 38042"/>
                  <a:gd name="connsiteX5" fmla="*/ 56221 w 56229"/>
                  <a:gd name="connsiteY5" fmla="*/ 18293 h 38042"/>
                  <a:gd name="connsiteX6" fmla="*/ 35505 w 56229"/>
                  <a:gd name="connsiteY6" fmla="*/ 37449 h 38042"/>
                  <a:gd name="connsiteX7" fmla="*/ 27344 w 56229"/>
                  <a:gd name="connsiteY7" fmla="*/ 37763 h 38042"/>
                  <a:gd name="connsiteX8" fmla="*/ 27344 w 56229"/>
                  <a:gd name="connsiteY8" fmla="*/ 37763 h 3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29" h="38042">
                    <a:moveTo>
                      <a:pt x="27344" y="37763"/>
                    </a:moveTo>
                    <a:cubicBezTo>
                      <a:pt x="23891" y="37763"/>
                      <a:pt x="20125" y="38391"/>
                      <a:pt x="16672" y="37763"/>
                    </a:cubicBezTo>
                    <a:cubicBezTo>
                      <a:pt x="6628" y="36193"/>
                      <a:pt x="664" y="29912"/>
                      <a:pt x="37" y="19549"/>
                    </a:cubicBezTo>
                    <a:cubicBezTo>
                      <a:pt x="-591" y="9814"/>
                      <a:pt x="6942" y="1649"/>
                      <a:pt x="16986" y="393"/>
                    </a:cubicBezTo>
                    <a:cubicBezTo>
                      <a:pt x="23264" y="-236"/>
                      <a:pt x="29541" y="79"/>
                      <a:pt x="35819" y="79"/>
                    </a:cubicBezTo>
                    <a:cubicBezTo>
                      <a:pt x="48060" y="393"/>
                      <a:pt x="55907" y="7615"/>
                      <a:pt x="56221" y="18293"/>
                    </a:cubicBezTo>
                    <a:cubicBezTo>
                      <a:pt x="56535" y="29284"/>
                      <a:pt x="48374" y="37135"/>
                      <a:pt x="35505" y="37449"/>
                    </a:cubicBezTo>
                    <a:cubicBezTo>
                      <a:pt x="32680" y="38077"/>
                      <a:pt x="30169" y="37763"/>
                      <a:pt x="27344" y="37763"/>
                    </a:cubicBezTo>
                    <a:cubicBezTo>
                      <a:pt x="27344" y="37763"/>
                      <a:pt x="27344" y="37763"/>
                      <a:pt x="27344" y="37763"/>
                    </a:cubicBezTo>
                    <a:close/>
                  </a:path>
                </a:pathLst>
              </a:custGeom>
              <a:grpFill/>
              <a:ln w="3134"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47E0A130-BDEF-5C95-84F6-D67A4C29EF35}"/>
                  </a:ext>
                </a:extLst>
              </p:cNvPr>
              <p:cNvSpPr/>
              <p:nvPr/>
            </p:nvSpPr>
            <p:spPr>
              <a:xfrm>
                <a:off x="8722718" y="4622528"/>
                <a:ext cx="56184" cy="37649"/>
              </a:xfrm>
              <a:custGeom>
                <a:avLst/>
                <a:gdLst>
                  <a:gd name="connsiteX0" fmla="*/ 28249 w 56184"/>
                  <a:gd name="connsiteY0" fmla="*/ 140 h 37649"/>
                  <a:gd name="connsiteX1" fmla="*/ 32957 w 56184"/>
                  <a:gd name="connsiteY1" fmla="*/ 140 h 37649"/>
                  <a:gd name="connsiteX2" fmla="*/ 56184 w 56184"/>
                  <a:gd name="connsiteY2" fmla="*/ 18982 h 37649"/>
                  <a:gd name="connsiteX3" fmla="*/ 32643 w 56184"/>
                  <a:gd name="connsiteY3" fmla="*/ 37510 h 37649"/>
                  <a:gd name="connsiteX4" fmla="*/ 19774 w 56184"/>
                  <a:gd name="connsiteY4" fmla="*/ 37510 h 37649"/>
                  <a:gd name="connsiteX5" fmla="*/ 0 w 56184"/>
                  <a:gd name="connsiteY5" fmla="*/ 18668 h 37649"/>
                  <a:gd name="connsiteX6" fmla="*/ 20088 w 56184"/>
                  <a:gd name="connsiteY6" fmla="*/ 140 h 37649"/>
                  <a:gd name="connsiteX7" fmla="*/ 28249 w 56184"/>
                  <a:gd name="connsiteY7" fmla="*/ 140 h 37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184" h="37649">
                    <a:moveTo>
                      <a:pt x="28249" y="140"/>
                    </a:moveTo>
                    <a:cubicBezTo>
                      <a:pt x="29818" y="140"/>
                      <a:pt x="31388" y="140"/>
                      <a:pt x="32957" y="140"/>
                    </a:cubicBezTo>
                    <a:cubicBezTo>
                      <a:pt x="47710" y="454"/>
                      <a:pt x="56184" y="7362"/>
                      <a:pt x="56184" y="18982"/>
                    </a:cubicBezTo>
                    <a:cubicBezTo>
                      <a:pt x="56184" y="30601"/>
                      <a:pt x="47396" y="37510"/>
                      <a:pt x="32643" y="37510"/>
                    </a:cubicBezTo>
                    <a:cubicBezTo>
                      <a:pt x="28249" y="37510"/>
                      <a:pt x="24169" y="37824"/>
                      <a:pt x="19774" y="37510"/>
                    </a:cubicBezTo>
                    <a:cubicBezTo>
                      <a:pt x="7847" y="36882"/>
                      <a:pt x="0" y="29345"/>
                      <a:pt x="0" y="18668"/>
                    </a:cubicBezTo>
                    <a:cubicBezTo>
                      <a:pt x="0" y="7991"/>
                      <a:pt x="7847" y="768"/>
                      <a:pt x="20088" y="140"/>
                    </a:cubicBezTo>
                    <a:cubicBezTo>
                      <a:pt x="22599" y="-174"/>
                      <a:pt x="25424" y="140"/>
                      <a:pt x="28249" y="140"/>
                    </a:cubicBezTo>
                    <a:close/>
                  </a:path>
                </a:pathLst>
              </a:custGeom>
              <a:grpFill/>
              <a:ln w="3134"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F89CE1FD-9BE8-71AE-50DF-B6A34F8D89F2}"/>
                  </a:ext>
                </a:extLst>
              </p:cNvPr>
              <p:cNvSpPr/>
              <p:nvPr/>
            </p:nvSpPr>
            <p:spPr>
              <a:xfrm>
                <a:off x="8929564" y="5318578"/>
                <a:ext cx="300931" cy="263164"/>
              </a:xfrm>
              <a:custGeom>
                <a:avLst/>
                <a:gdLst>
                  <a:gd name="connsiteX0" fmla="*/ 150348 w 300931"/>
                  <a:gd name="connsiteY0" fmla="*/ 263165 h 263164"/>
                  <a:gd name="connsiteX1" fmla="*/ 59951 w 300931"/>
                  <a:gd name="connsiteY1" fmla="*/ 263165 h 263164"/>
                  <a:gd name="connsiteX2" fmla="*/ 0 w 300931"/>
                  <a:gd name="connsiteY2" fmla="*/ 203812 h 263164"/>
                  <a:gd name="connsiteX3" fmla="*/ 0 w 300931"/>
                  <a:gd name="connsiteY3" fmla="*/ 59354 h 263164"/>
                  <a:gd name="connsiteX4" fmla="*/ 58695 w 300931"/>
                  <a:gd name="connsiteY4" fmla="*/ 0 h 263164"/>
                  <a:gd name="connsiteX5" fmla="*/ 242000 w 300931"/>
                  <a:gd name="connsiteY5" fmla="*/ 0 h 263164"/>
                  <a:gd name="connsiteX6" fmla="*/ 300696 w 300931"/>
                  <a:gd name="connsiteY6" fmla="*/ 58097 h 263164"/>
                  <a:gd name="connsiteX7" fmla="*/ 300696 w 300931"/>
                  <a:gd name="connsiteY7" fmla="*/ 205068 h 263164"/>
                  <a:gd name="connsiteX8" fmla="*/ 242000 w 300931"/>
                  <a:gd name="connsiteY8" fmla="*/ 263165 h 263164"/>
                  <a:gd name="connsiteX9" fmla="*/ 150348 w 300931"/>
                  <a:gd name="connsiteY9" fmla="*/ 263165 h 263164"/>
                  <a:gd name="connsiteX10" fmla="*/ 150348 w 300931"/>
                  <a:gd name="connsiteY10" fmla="*/ 37371 h 263164"/>
                  <a:gd name="connsiteX11" fmla="*/ 61206 w 300931"/>
                  <a:gd name="connsiteY11" fmla="*/ 37371 h 263164"/>
                  <a:gd name="connsiteX12" fmla="*/ 37665 w 300931"/>
                  <a:gd name="connsiteY12" fmla="*/ 60924 h 263164"/>
                  <a:gd name="connsiteX13" fmla="*/ 37665 w 300931"/>
                  <a:gd name="connsiteY13" fmla="*/ 201927 h 263164"/>
                  <a:gd name="connsiteX14" fmla="*/ 61206 w 300931"/>
                  <a:gd name="connsiteY14" fmla="*/ 225480 h 263164"/>
                  <a:gd name="connsiteX15" fmla="*/ 239803 w 300931"/>
                  <a:gd name="connsiteY15" fmla="*/ 225480 h 263164"/>
                  <a:gd name="connsiteX16" fmla="*/ 263344 w 300931"/>
                  <a:gd name="connsiteY16" fmla="*/ 201927 h 263164"/>
                  <a:gd name="connsiteX17" fmla="*/ 263344 w 300931"/>
                  <a:gd name="connsiteY17" fmla="*/ 60924 h 263164"/>
                  <a:gd name="connsiteX18" fmla="*/ 239803 w 300931"/>
                  <a:gd name="connsiteY18" fmla="*/ 37371 h 263164"/>
                  <a:gd name="connsiteX19" fmla="*/ 150348 w 300931"/>
                  <a:gd name="connsiteY19" fmla="*/ 37371 h 26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0931" h="263164">
                    <a:moveTo>
                      <a:pt x="150348" y="263165"/>
                    </a:moveTo>
                    <a:cubicBezTo>
                      <a:pt x="120216" y="263165"/>
                      <a:pt x="90083" y="263165"/>
                      <a:pt x="59951" y="263165"/>
                    </a:cubicBezTo>
                    <a:cubicBezTo>
                      <a:pt x="23855" y="263165"/>
                      <a:pt x="314" y="239298"/>
                      <a:pt x="0" y="203812"/>
                    </a:cubicBezTo>
                    <a:cubicBezTo>
                      <a:pt x="0" y="155764"/>
                      <a:pt x="0" y="107402"/>
                      <a:pt x="0" y="59354"/>
                    </a:cubicBezTo>
                    <a:cubicBezTo>
                      <a:pt x="0" y="24181"/>
                      <a:pt x="23855" y="314"/>
                      <a:pt x="58695" y="0"/>
                    </a:cubicBezTo>
                    <a:cubicBezTo>
                      <a:pt x="119902" y="0"/>
                      <a:pt x="180794" y="0"/>
                      <a:pt x="242000" y="0"/>
                    </a:cubicBezTo>
                    <a:cubicBezTo>
                      <a:pt x="276527" y="0"/>
                      <a:pt x="300382" y="23867"/>
                      <a:pt x="300696" y="58097"/>
                    </a:cubicBezTo>
                    <a:cubicBezTo>
                      <a:pt x="301010" y="107088"/>
                      <a:pt x="301010" y="156078"/>
                      <a:pt x="300696" y="205068"/>
                    </a:cubicBezTo>
                    <a:cubicBezTo>
                      <a:pt x="300382" y="239298"/>
                      <a:pt x="276527" y="262851"/>
                      <a:pt x="242000" y="263165"/>
                    </a:cubicBezTo>
                    <a:cubicBezTo>
                      <a:pt x="211240" y="263165"/>
                      <a:pt x="180794" y="263165"/>
                      <a:pt x="150348" y="263165"/>
                    </a:cubicBezTo>
                    <a:close/>
                    <a:moveTo>
                      <a:pt x="150348" y="37371"/>
                    </a:moveTo>
                    <a:cubicBezTo>
                      <a:pt x="120529" y="37371"/>
                      <a:pt x="90711" y="37371"/>
                      <a:pt x="61206" y="37371"/>
                    </a:cubicBezTo>
                    <a:cubicBezTo>
                      <a:pt x="44257" y="37371"/>
                      <a:pt x="37665" y="43966"/>
                      <a:pt x="37665" y="60924"/>
                    </a:cubicBezTo>
                    <a:cubicBezTo>
                      <a:pt x="37665" y="108030"/>
                      <a:pt x="37665" y="154821"/>
                      <a:pt x="37665" y="201927"/>
                    </a:cubicBezTo>
                    <a:cubicBezTo>
                      <a:pt x="37665" y="218885"/>
                      <a:pt x="44257" y="225480"/>
                      <a:pt x="61206" y="225480"/>
                    </a:cubicBezTo>
                    <a:cubicBezTo>
                      <a:pt x="120843" y="225480"/>
                      <a:pt x="180166" y="225480"/>
                      <a:pt x="239803" y="225480"/>
                    </a:cubicBezTo>
                    <a:cubicBezTo>
                      <a:pt x="256753" y="225480"/>
                      <a:pt x="263344" y="218885"/>
                      <a:pt x="263344" y="201927"/>
                    </a:cubicBezTo>
                    <a:cubicBezTo>
                      <a:pt x="263344" y="154821"/>
                      <a:pt x="263344" y="108030"/>
                      <a:pt x="263344" y="60924"/>
                    </a:cubicBezTo>
                    <a:cubicBezTo>
                      <a:pt x="263344" y="43966"/>
                      <a:pt x="256753" y="37371"/>
                      <a:pt x="239803" y="37371"/>
                    </a:cubicBezTo>
                    <a:cubicBezTo>
                      <a:pt x="209671" y="37371"/>
                      <a:pt x="180166" y="37371"/>
                      <a:pt x="150348" y="37371"/>
                    </a:cubicBezTo>
                    <a:close/>
                  </a:path>
                </a:pathLst>
              </a:custGeom>
              <a:grpFill/>
              <a:ln w="3134" cap="flat">
                <a:noFill/>
                <a:prstDash val="solid"/>
                <a:miter/>
              </a:ln>
            </p:spPr>
            <p:txBody>
              <a:bodyPr rtlCol="0" anchor="ctr"/>
              <a:lstStyle/>
              <a:p>
                <a:endParaRPr lang="en-US"/>
              </a:p>
            </p:txBody>
          </p:sp>
        </p:grpSp>
      </p:grpSp>
      <p:pic>
        <p:nvPicPr>
          <p:cNvPr id="9" name="Picture 8">
            <a:extLst>
              <a:ext uri="{FF2B5EF4-FFF2-40B4-BE49-F238E27FC236}">
                <a16:creationId xmlns:a16="http://schemas.microsoft.com/office/drawing/2014/main" id="{51EA95BA-FD8D-F1ED-EF30-69267A9AE2CE}"/>
              </a:ext>
            </a:extLst>
          </p:cNvPr>
          <p:cNvPicPr>
            <a:picLocks noChangeAspect="1"/>
          </p:cNvPicPr>
          <p:nvPr/>
        </p:nvPicPr>
        <p:blipFill>
          <a:blip r:embed="rId2"/>
          <a:stretch>
            <a:fillRect/>
          </a:stretch>
        </p:blipFill>
        <p:spPr>
          <a:xfrm>
            <a:off x="4340069" y="468822"/>
            <a:ext cx="6750475" cy="5314464"/>
          </a:xfrm>
          <a:prstGeom prst="rect">
            <a:avLst/>
          </a:prstGeom>
        </p:spPr>
      </p:pic>
    </p:spTree>
    <p:extLst>
      <p:ext uri="{BB962C8B-B14F-4D97-AF65-F5344CB8AC3E}">
        <p14:creationId xmlns:p14="http://schemas.microsoft.com/office/powerpoint/2010/main" val="125277370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83833" y="1796646"/>
            <a:ext cx="10758114" cy="3955365"/>
          </a:xfrm>
        </p:spPr>
        <p:txBody>
          <a:bodyPr numCol="1" spcCol="180000"/>
          <a:lstStyle/>
          <a:p>
            <a:pPr marL="12700" indent="-12700" algn="just"/>
            <a:r>
              <a:rPr lang="en-IE" sz="2200" dirty="0">
                <a:solidFill>
                  <a:srgbClr val="424242"/>
                </a:solidFill>
              </a:rPr>
              <a:t>Food and landscaping waste can be an environmental and economic problem if not managed properly. The FAO estimates that </a:t>
            </a:r>
            <a:r>
              <a:rPr lang="en-IE" sz="2200" b="1" dirty="0">
                <a:solidFill>
                  <a:srgbClr val="424242"/>
                </a:solidFill>
              </a:rPr>
              <a:t>14% the world's food continues to be lost after it is harvested and before it reaches the shops</a:t>
            </a:r>
            <a:r>
              <a:rPr lang="en-IE" sz="2200" dirty="0">
                <a:solidFill>
                  <a:srgbClr val="424242"/>
                </a:solidFill>
              </a:rPr>
              <a:t>. </a:t>
            </a:r>
          </a:p>
          <a:p>
            <a:pPr marL="12700" indent="-12700" algn="just"/>
            <a:r>
              <a:rPr lang="en-IE" sz="2200" dirty="0">
                <a:solidFill>
                  <a:srgbClr val="424242"/>
                </a:solidFill>
              </a:rPr>
              <a:t>A </a:t>
            </a:r>
            <a:r>
              <a:rPr lang="en-IE" sz="2200" b="1" dirty="0">
                <a:solidFill>
                  <a:srgbClr val="424242"/>
                </a:solidFill>
              </a:rPr>
              <a:t>further 17% of our food ends up being </a:t>
            </a:r>
            <a:r>
              <a:rPr lang="en-IE" sz="2200" dirty="0">
                <a:solidFill>
                  <a:srgbClr val="424242"/>
                </a:solidFill>
              </a:rPr>
              <a:t>wasted in retail and by consumers, particularly in households. That’s nearly a third for food resources lost! </a:t>
            </a:r>
          </a:p>
          <a:p>
            <a:pPr marL="12700" indent="-12700" algn="just"/>
            <a:r>
              <a:rPr lang="en-IE" sz="2200" dirty="0">
                <a:solidFill>
                  <a:srgbClr val="424242"/>
                </a:solidFill>
              </a:rPr>
              <a:t>Food loss and waste also account for </a:t>
            </a:r>
            <a:r>
              <a:rPr lang="en-IE" sz="2200" b="1" dirty="0">
                <a:solidFill>
                  <a:srgbClr val="424242"/>
                </a:solidFill>
              </a:rPr>
              <a:t>8-10% of global greenhouse gas emissions </a:t>
            </a:r>
            <a:r>
              <a:rPr lang="en-IE" sz="2200" dirty="0">
                <a:solidFill>
                  <a:srgbClr val="424242"/>
                </a:solidFill>
              </a:rPr>
              <a:t>(GHGs). Environmental impacts of food and organic waste can be mitigated by </a:t>
            </a:r>
            <a:r>
              <a:rPr lang="en-IE" sz="2200" dirty="0" err="1">
                <a:solidFill>
                  <a:srgbClr val="424242"/>
                </a:solidFill>
              </a:rPr>
              <a:t>decomp.osing</a:t>
            </a:r>
            <a:endParaRPr lang="en-IE" sz="2200" dirty="0">
              <a:solidFill>
                <a:srgbClr val="424242"/>
              </a:solidFill>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83833" y="644528"/>
            <a:ext cx="7904098" cy="803654"/>
          </a:xfrm>
        </p:spPr>
        <p:txBody>
          <a:bodyPr/>
          <a:lstStyle/>
          <a:p>
            <a:r>
              <a:rPr lang="en-US" b="1" dirty="0">
                <a:solidFill>
                  <a:srgbClr val="E8A116"/>
                </a:solidFill>
              </a:rPr>
              <a:t>4.4 Composting and anaerobic-digestion </a:t>
            </a:r>
          </a:p>
          <a:p>
            <a:endParaRPr lang="en-US" b="1" dirty="0">
              <a:solidFill>
                <a:srgbClr val="E8A116"/>
              </a:solidFill>
            </a:endParaRP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flipH="1">
            <a:off x="440958" y="1393940"/>
            <a:ext cx="8780071" cy="0"/>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1BC5EE41-8B6E-11F3-977B-D04656778B0A}"/>
              </a:ext>
            </a:extLst>
          </p:cNvPr>
          <p:cNvGrpSpPr/>
          <p:nvPr/>
        </p:nvGrpSpPr>
        <p:grpSpPr>
          <a:xfrm>
            <a:off x="9444026" y="456131"/>
            <a:ext cx="1029215" cy="1029755"/>
            <a:chOff x="8101867" y="4453385"/>
            <a:chExt cx="1203410" cy="1204042"/>
          </a:xfrm>
          <a:solidFill>
            <a:srgbClr val="296B5F"/>
          </a:solidFill>
        </p:grpSpPr>
        <p:grpSp>
          <p:nvGrpSpPr>
            <p:cNvPr id="7" name="Group 6">
              <a:extLst>
                <a:ext uri="{FF2B5EF4-FFF2-40B4-BE49-F238E27FC236}">
                  <a16:creationId xmlns:a16="http://schemas.microsoft.com/office/drawing/2014/main" id="{8DB89DFC-8A0D-4A90-D981-B9B1DADE40FF}"/>
                </a:ext>
              </a:extLst>
            </p:cNvPr>
            <p:cNvGrpSpPr/>
            <p:nvPr/>
          </p:nvGrpSpPr>
          <p:grpSpPr>
            <a:xfrm>
              <a:off x="8314320" y="5043480"/>
              <a:ext cx="517314" cy="330369"/>
              <a:chOff x="8314320" y="5043480"/>
              <a:chExt cx="517314" cy="330369"/>
            </a:xfrm>
            <a:grpFill/>
          </p:grpSpPr>
          <p:sp>
            <p:nvSpPr>
              <p:cNvPr id="26" name="Freeform 25">
                <a:extLst>
                  <a:ext uri="{FF2B5EF4-FFF2-40B4-BE49-F238E27FC236}">
                    <a16:creationId xmlns:a16="http://schemas.microsoft.com/office/drawing/2014/main" id="{11EEE6C3-6BC9-CCB7-18DE-42F7B638D29E}"/>
                  </a:ext>
                </a:extLst>
              </p:cNvPr>
              <p:cNvSpPr/>
              <p:nvPr/>
            </p:nvSpPr>
            <p:spPr>
              <a:xfrm>
                <a:off x="8593087" y="5043480"/>
                <a:ext cx="238547" cy="179164"/>
              </a:xfrm>
              <a:custGeom>
                <a:avLst/>
                <a:gdLst>
                  <a:gd name="connsiteX0" fmla="*/ 238548 w 238547"/>
                  <a:gd name="connsiteY0" fmla="*/ 0 h 179164"/>
                  <a:gd name="connsiteX1" fmla="*/ 232898 w 238547"/>
                  <a:gd name="connsiteY1" fmla="*/ 32660 h 179164"/>
                  <a:gd name="connsiteX2" fmla="*/ 209357 w 238547"/>
                  <a:gd name="connsiteY2" fmla="*/ 107402 h 179164"/>
                  <a:gd name="connsiteX3" fmla="*/ 104835 w 238547"/>
                  <a:gd name="connsiteY3" fmla="*/ 178374 h 179164"/>
                  <a:gd name="connsiteX4" fmla="*/ 41746 w 238547"/>
                  <a:gd name="connsiteY4" fmla="*/ 178688 h 179164"/>
                  <a:gd name="connsiteX5" fmla="*/ 58381 w 238547"/>
                  <a:gd name="connsiteY5" fmla="*/ 164243 h 179164"/>
                  <a:gd name="connsiteX6" fmla="*/ 118018 w 238547"/>
                  <a:gd name="connsiteY6" fmla="*/ 134723 h 179164"/>
                  <a:gd name="connsiteX7" fmla="*/ 132771 w 238547"/>
                  <a:gd name="connsiteY7" fmla="*/ 110856 h 179164"/>
                  <a:gd name="connsiteX8" fmla="*/ 107346 w 238547"/>
                  <a:gd name="connsiteY8" fmla="*/ 98608 h 179164"/>
                  <a:gd name="connsiteX9" fmla="*/ 13183 w 238547"/>
                  <a:gd name="connsiteY9" fmla="*/ 153251 h 179164"/>
                  <a:gd name="connsiteX10" fmla="*/ 0 w 238547"/>
                  <a:gd name="connsiteY10" fmla="*/ 167383 h 179164"/>
                  <a:gd name="connsiteX11" fmla="*/ 628 w 238547"/>
                  <a:gd name="connsiteY11" fmla="*/ 154507 h 179164"/>
                  <a:gd name="connsiteX12" fmla="*/ 95105 w 238547"/>
                  <a:gd name="connsiteY12" fmla="*/ 52445 h 179164"/>
                  <a:gd name="connsiteX13" fmla="*/ 233212 w 238547"/>
                  <a:gd name="connsiteY13" fmla="*/ 1256 h 179164"/>
                  <a:gd name="connsiteX14" fmla="*/ 238548 w 238547"/>
                  <a:gd name="connsiteY14" fmla="*/ 0 h 179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547" h="179164">
                    <a:moveTo>
                      <a:pt x="238548" y="0"/>
                    </a:moveTo>
                    <a:cubicBezTo>
                      <a:pt x="236664" y="11305"/>
                      <a:pt x="235723" y="22297"/>
                      <a:pt x="232898" y="32660"/>
                    </a:cubicBezTo>
                    <a:cubicBezTo>
                      <a:pt x="225679" y="57783"/>
                      <a:pt x="218773" y="83220"/>
                      <a:pt x="209357" y="107402"/>
                    </a:cubicBezTo>
                    <a:cubicBezTo>
                      <a:pt x="190838" y="154193"/>
                      <a:pt x="152859" y="174292"/>
                      <a:pt x="104835" y="178374"/>
                    </a:cubicBezTo>
                    <a:cubicBezTo>
                      <a:pt x="85061" y="179945"/>
                      <a:pt x="64973" y="178688"/>
                      <a:pt x="41746" y="178688"/>
                    </a:cubicBezTo>
                    <a:cubicBezTo>
                      <a:pt x="48965" y="172408"/>
                      <a:pt x="53045" y="167069"/>
                      <a:pt x="58381" y="164243"/>
                    </a:cubicBezTo>
                    <a:cubicBezTo>
                      <a:pt x="77842" y="153879"/>
                      <a:pt x="97616" y="143830"/>
                      <a:pt x="118018" y="134723"/>
                    </a:cubicBezTo>
                    <a:cubicBezTo>
                      <a:pt x="129946" y="129384"/>
                      <a:pt x="136223" y="121533"/>
                      <a:pt x="132771" y="110856"/>
                    </a:cubicBezTo>
                    <a:cubicBezTo>
                      <a:pt x="129318" y="99864"/>
                      <a:pt x="120216" y="95468"/>
                      <a:pt x="107346" y="98608"/>
                    </a:cubicBezTo>
                    <a:cubicBezTo>
                      <a:pt x="70937" y="108029"/>
                      <a:pt x="39549" y="126558"/>
                      <a:pt x="13183" y="153251"/>
                    </a:cubicBezTo>
                    <a:cubicBezTo>
                      <a:pt x="9416" y="157020"/>
                      <a:pt x="5650" y="161102"/>
                      <a:pt x="0" y="167383"/>
                    </a:cubicBezTo>
                    <a:cubicBezTo>
                      <a:pt x="314" y="161416"/>
                      <a:pt x="0" y="157962"/>
                      <a:pt x="628" y="154507"/>
                    </a:cubicBezTo>
                    <a:cubicBezTo>
                      <a:pt x="12555" y="102377"/>
                      <a:pt x="43629" y="66576"/>
                      <a:pt x="95105" y="52445"/>
                    </a:cubicBezTo>
                    <a:cubicBezTo>
                      <a:pt x="142815" y="39255"/>
                      <a:pt x="189583" y="24181"/>
                      <a:pt x="233212" y="1256"/>
                    </a:cubicBezTo>
                    <a:cubicBezTo>
                      <a:pt x="234467" y="628"/>
                      <a:pt x="235409" y="628"/>
                      <a:pt x="238548" y="0"/>
                    </a:cubicBezTo>
                    <a:close/>
                  </a:path>
                </a:pathLst>
              </a:custGeom>
              <a:solidFill>
                <a:srgbClr val="E8A116"/>
              </a:solidFill>
              <a:ln w="3134"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D2BDDCB0-99E0-A079-9462-91383B973853}"/>
                  </a:ext>
                </a:extLst>
              </p:cNvPr>
              <p:cNvSpPr/>
              <p:nvPr/>
            </p:nvSpPr>
            <p:spPr>
              <a:xfrm>
                <a:off x="8314320" y="5043480"/>
                <a:ext cx="237335" cy="179523"/>
              </a:xfrm>
              <a:custGeom>
                <a:avLst/>
                <a:gdLst>
                  <a:gd name="connsiteX0" fmla="*/ 43 w 237335"/>
                  <a:gd name="connsiteY0" fmla="*/ 0 h 179523"/>
                  <a:gd name="connsiteX1" fmla="*/ 45869 w 237335"/>
                  <a:gd name="connsiteY1" fmla="*/ 21041 h 179523"/>
                  <a:gd name="connsiteX2" fmla="*/ 139405 w 237335"/>
                  <a:gd name="connsiteY2" fmla="*/ 51502 h 179523"/>
                  <a:gd name="connsiteX3" fmla="*/ 236393 w 237335"/>
                  <a:gd name="connsiteY3" fmla="*/ 155450 h 179523"/>
                  <a:gd name="connsiteX4" fmla="*/ 237335 w 237335"/>
                  <a:gd name="connsiteY4" fmla="*/ 167697 h 179523"/>
                  <a:gd name="connsiteX5" fmla="*/ 226349 w 237335"/>
                  <a:gd name="connsiteY5" fmla="*/ 156078 h 179523"/>
                  <a:gd name="connsiteX6" fmla="*/ 132186 w 237335"/>
                  <a:gd name="connsiteY6" fmla="*/ 99236 h 179523"/>
                  <a:gd name="connsiteX7" fmla="*/ 103937 w 237335"/>
                  <a:gd name="connsiteY7" fmla="*/ 111798 h 179523"/>
                  <a:gd name="connsiteX8" fmla="*/ 122142 w 237335"/>
                  <a:gd name="connsiteY8" fmla="*/ 135665 h 179523"/>
                  <a:gd name="connsiteX9" fmla="*/ 192764 w 237335"/>
                  <a:gd name="connsiteY9" fmla="*/ 176490 h 179523"/>
                  <a:gd name="connsiteX10" fmla="*/ 26409 w 237335"/>
                  <a:gd name="connsiteY10" fmla="*/ 105831 h 179523"/>
                  <a:gd name="connsiteX11" fmla="*/ 43 w 237335"/>
                  <a:gd name="connsiteY11" fmla="*/ 0 h 17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7335" h="179523">
                    <a:moveTo>
                      <a:pt x="43" y="0"/>
                    </a:moveTo>
                    <a:cubicBezTo>
                      <a:pt x="15423" y="7223"/>
                      <a:pt x="30175" y="15388"/>
                      <a:pt x="45869" y="21041"/>
                    </a:cubicBezTo>
                    <a:cubicBezTo>
                      <a:pt x="76629" y="32032"/>
                      <a:pt x="108017" y="42081"/>
                      <a:pt x="139405" y="51502"/>
                    </a:cubicBezTo>
                    <a:cubicBezTo>
                      <a:pt x="192136" y="67204"/>
                      <a:pt x="224466" y="102063"/>
                      <a:pt x="236393" y="155450"/>
                    </a:cubicBezTo>
                    <a:cubicBezTo>
                      <a:pt x="237021" y="158276"/>
                      <a:pt x="237021" y="161730"/>
                      <a:pt x="237335" y="167697"/>
                    </a:cubicBezTo>
                    <a:cubicBezTo>
                      <a:pt x="232627" y="162672"/>
                      <a:pt x="229488" y="159218"/>
                      <a:pt x="226349" y="156078"/>
                    </a:cubicBezTo>
                    <a:cubicBezTo>
                      <a:pt x="200297" y="128442"/>
                      <a:pt x="168909" y="109600"/>
                      <a:pt x="132186" y="99236"/>
                    </a:cubicBezTo>
                    <a:cubicBezTo>
                      <a:pt x="117433" y="95154"/>
                      <a:pt x="107075" y="99551"/>
                      <a:pt x="103937" y="111798"/>
                    </a:cubicBezTo>
                    <a:cubicBezTo>
                      <a:pt x="101112" y="122789"/>
                      <a:pt x="107389" y="131582"/>
                      <a:pt x="122142" y="135665"/>
                    </a:cubicBezTo>
                    <a:cubicBezTo>
                      <a:pt x="149135" y="143202"/>
                      <a:pt x="172362" y="156706"/>
                      <a:pt x="192764" y="176490"/>
                    </a:cubicBezTo>
                    <a:cubicBezTo>
                      <a:pt x="128419" y="185283"/>
                      <a:pt x="56855" y="178688"/>
                      <a:pt x="26409" y="105831"/>
                    </a:cubicBezTo>
                    <a:cubicBezTo>
                      <a:pt x="13854" y="75998"/>
                      <a:pt x="-899" y="21355"/>
                      <a:pt x="43" y="0"/>
                    </a:cubicBezTo>
                    <a:close/>
                  </a:path>
                </a:pathLst>
              </a:custGeom>
              <a:solidFill>
                <a:srgbClr val="E8A116"/>
              </a:solidFill>
              <a:ln w="313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8BEDA3BB-B98A-1E24-20B0-2A0BCE4C3C42}"/>
                  </a:ext>
                </a:extLst>
              </p:cNvPr>
              <p:cNvSpPr/>
              <p:nvPr/>
            </p:nvSpPr>
            <p:spPr>
              <a:xfrm>
                <a:off x="8502062" y="5336906"/>
                <a:ext cx="141873" cy="36943"/>
              </a:xfrm>
              <a:custGeom>
                <a:avLst/>
                <a:gdLst>
                  <a:gd name="connsiteX0" fmla="*/ 0 w 141873"/>
                  <a:gd name="connsiteY0" fmla="*/ 36943 h 36943"/>
                  <a:gd name="connsiteX1" fmla="*/ 47082 w 141873"/>
                  <a:gd name="connsiteY1" fmla="*/ 829 h 36943"/>
                  <a:gd name="connsiteX2" fmla="*/ 93850 w 141873"/>
                  <a:gd name="connsiteY2" fmla="*/ 829 h 36943"/>
                  <a:gd name="connsiteX3" fmla="*/ 141873 w 141873"/>
                  <a:gd name="connsiteY3" fmla="*/ 36943 h 36943"/>
                  <a:gd name="connsiteX4" fmla="*/ 0 w 141873"/>
                  <a:gd name="connsiteY4" fmla="*/ 36943 h 36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73" h="36943">
                    <a:moveTo>
                      <a:pt x="0" y="36943"/>
                    </a:moveTo>
                    <a:cubicBezTo>
                      <a:pt x="5336" y="17158"/>
                      <a:pt x="24796" y="1771"/>
                      <a:pt x="47082" y="829"/>
                    </a:cubicBezTo>
                    <a:cubicBezTo>
                      <a:pt x="62776" y="-114"/>
                      <a:pt x="78470" y="-428"/>
                      <a:pt x="93850" y="829"/>
                    </a:cubicBezTo>
                    <a:cubicBezTo>
                      <a:pt x="116135" y="2713"/>
                      <a:pt x="131829" y="14960"/>
                      <a:pt x="141873" y="36943"/>
                    </a:cubicBezTo>
                    <a:cubicBezTo>
                      <a:pt x="93536" y="36943"/>
                      <a:pt x="46768" y="36943"/>
                      <a:pt x="0" y="36943"/>
                    </a:cubicBezTo>
                    <a:close/>
                  </a:path>
                </a:pathLst>
              </a:custGeom>
              <a:solidFill>
                <a:srgbClr val="E8A116"/>
              </a:solidFill>
              <a:ln w="3134" cap="flat">
                <a:noFill/>
                <a:prstDash val="solid"/>
                <a:miter/>
              </a:ln>
            </p:spPr>
            <p:txBody>
              <a:bodyPr rtlCol="0" anchor="ctr"/>
              <a:lstStyle/>
              <a:p>
                <a:endParaRPr lang="en-US"/>
              </a:p>
            </p:txBody>
          </p:sp>
        </p:grpSp>
        <p:grpSp>
          <p:nvGrpSpPr>
            <p:cNvPr id="11" name="Graphic 145">
              <a:extLst>
                <a:ext uri="{FF2B5EF4-FFF2-40B4-BE49-F238E27FC236}">
                  <a16:creationId xmlns:a16="http://schemas.microsoft.com/office/drawing/2014/main" id="{32F86F51-AD7C-F0A9-D056-40B2FFCC6C9A}"/>
                </a:ext>
              </a:extLst>
            </p:cNvPr>
            <p:cNvGrpSpPr/>
            <p:nvPr/>
          </p:nvGrpSpPr>
          <p:grpSpPr>
            <a:xfrm>
              <a:off x="8101867" y="4453385"/>
              <a:ext cx="1203410" cy="1204042"/>
              <a:chOff x="8101867" y="4453385"/>
              <a:chExt cx="1203410" cy="1204042"/>
            </a:xfrm>
            <a:grpFill/>
          </p:grpSpPr>
          <p:sp>
            <p:nvSpPr>
              <p:cNvPr id="12" name="Freeform 11">
                <a:extLst>
                  <a:ext uri="{FF2B5EF4-FFF2-40B4-BE49-F238E27FC236}">
                    <a16:creationId xmlns:a16="http://schemas.microsoft.com/office/drawing/2014/main" id="{13624A1C-87EE-8CE2-5C75-896B80612213}"/>
                  </a:ext>
                </a:extLst>
              </p:cNvPr>
              <p:cNvSpPr/>
              <p:nvPr/>
            </p:nvSpPr>
            <p:spPr>
              <a:xfrm>
                <a:off x="8101867" y="4453385"/>
                <a:ext cx="962583" cy="1203727"/>
              </a:xfrm>
              <a:custGeom>
                <a:avLst/>
                <a:gdLst>
                  <a:gd name="connsiteX0" fmla="*/ 314 w 962583"/>
                  <a:gd name="connsiteY0" fmla="*/ 735809 h 1203727"/>
                  <a:gd name="connsiteX1" fmla="*/ 11614 w 962583"/>
                  <a:gd name="connsiteY1" fmla="*/ 658242 h 1203727"/>
                  <a:gd name="connsiteX2" fmla="*/ 89455 w 962583"/>
                  <a:gd name="connsiteY2" fmla="*/ 447207 h 1203727"/>
                  <a:gd name="connsiteX3" fmla="*/ 82550 w 962583"/>
                  <a:gd name="connsiteY3" fmla="*/ 442182 h 1203727"/>
                  <a:gd name="connsiteX4" fmla="*/ 56812 w 962583"/>
                  <a:gd name="connsiteY4" fmla="*/ 394448 h 1203727"/>
                  <a:gd name="connsiteX5" fmla="*/ 56812 w 962583"/>
                  <a:gd name="connsiteY5" fmla="*/ 301493 h 1203727"/>
                  <a:gd name="connsiteX6" fmla="*/ 108602 w 962583"/>
                  <a:gd name="connsiteY6" fmla="*/ 244652 h 1203727"/>
                  <a:gd name="connsiteX7" fmla="*/ 114566 w 962583"/>
                  <a:gd name="connsiteY7" fmla="*/ 244024 h 1203727"/>
                  <a:gd name="connsiteX8" fmla="*/ 134026 w 962583"/>
                  <a:gd name="connsiteY8" fmla="*/ 191893 h 1203727"/>
                  <a:gd name="connsiteX9" fmla="*/ 316076 w 962583"/>
                  <a:gd name="connsiteY9" fmla="*/ 86376 h 1203727"/>
                  <a:gd name="connsiteX10" fmla="*/ 378224 w 962583"/>
                  <a:gd name="connsiteY10" fmla="*/ 57798 h 1203727"/>
                  <a:gd name="connsiteX11" fmla="*/ 445707 w 962583"/>
                  <a:gd name="connsiteY11" fmla="*/ 5354 h 1203727"/>
                  <a:gd name="connsiteX12" fmla="*/ 553996 w 962583"/>
                  <a:gd name="connsiteY12" fmla="*/ 12891 h 1203727"/>
                  <a:gd name="connsiteX13" fmla="*/ 590406 w 962583"/>
                  <a:gd name="connsiteY13" fmla="*/ 43352 h 1203727"/>
                  <a:gd name="connsiteX14" fmla="*/ 603902 w 962583"/>
                  <a:gd name="connsiteY14" fmla="*/ 62509 h 1203727"/>
                  <a:gd name="connsiteX15" fmla="*/ 658203 w 962583"/>
                  <a:gd name="connsiteY15" fmla="*/ 86690 h 1203727"/>
                  <a:gd name="connsiteX16" fmla="*/ 860341 w 962583"/>
                  <a:gd name="connsiteY16" fmla="*/ 234916 h 1203727"/>
                  <a:gd name="connsiteX17" fmla="*/ 862538 w 962583"/>
                  <a:gd name="connsiteY17" fmla="*/ 243709 h 1203727"/>
                  <a:gd name="connsiteX18" fmla="*/ 921861 w 962583"/>
                  <a:gd name="connsiteY18" fmla="*/ 312484 h 1203727"/>
                  <a:gd name="connsiteX19" fmla="*/ 921861 w 962583"/>
                  <a:gd name="connsiteY19" fmla="*/ 315939 h 1203727"/>
                  <a:gd name="connsiteX20" fmla="*/ 922175 w 962583"/>
                  <a:gd name="connsiteY20" fmla="*/ 380631 h 1203727"/>
                  <a:gd name="connsiteX21" fmla="*/ 890159 w 962583"/>
                  <a:gd name="connsiteY21" fmla="*/ 445951 h 1203727"/>
                  <a:gd name="connsiteX22" fmla="*/ 928453 w 962583"/>
                  <a:gd name="connsiteY22" fmla="*/ 526973 h 1203727"/>
                  <a:gd name="connsiteX23" fmla="*/ 961096 w 962583"/>
                  <a:gd name="connsiteY23" fmla="*/ 629664 h 1203727"/>
                  <a:gd name="connsiteX24" fmla="*/ 948227 w 962583"/>
                  <a:gd name="connsiteY24" fmla="*/ 657927 h 1203727"/>
                  <a:gd name="connsiteX25" fmla="*/ 924372 w 962583"/>
                  <a:gd name="connsiteY25" fmla="*/ 638143 h 1203727"/>
                  <a:gd name="connsiteX26" fmla="*/ 851552 w 962583"/>
                  <a:gd name="connsiteY26" fmla="*/ 459769 h 1203727"/>
                  <a:gd name="connsiteX27" fmla="*/ 836800 w 962583"/>
                  <a:gd name="connsiteY27" fmla="*/ 451290 h 1203727"/>
                  <a:gd name="connsiteX28" fmla="*/ 142501 w 962583"/>
                  <a:gd name="connsiteY28" fmla="*/ 451290 h 1203727"/>
                  <a:gd name="connsiteX29" fmla="*/ 126493 w 962583"/>
                  <a:gd name="connsiteY29" fmla="*/ 460083 h 1203727"/>
                  <a:gd name="connsiteX30" fmla="*/ 50848 w 962583"/>
                  <a:gd name="connsiteY30" fmla="*/ 656043 h 1203727"/>
                  <a:gd name="connsiteX31" fmla="*/ 54615 w 962583"/>
                  <a:gd name="connsiteY31" fmla="*/ 905076 h 1203727"/>
                  <a:gd name="connsiteX32" fmla="*/ 84747 w 962583"/>
                  <a:gd name="connsiteY32" fmla="*/ 983586 h 1203727"/>
                  <a:gd name="connsiteX33" fmla="*/ 87886 w 962583"/>
                  <a:gd name="connsiteY33" fmla="*/ 1008081 h 1203727"/>
                  <a:gd name="connsiteX34" fmla="*/ 58381 w 962583"/>
                  <a:gd name="connsiteY34" fmla="*/ 1138408 h 1203727"/>
                  <a:gd name="connsiteX35" fmla="*/ 84120 w 962583"/>
                  <a:gd name="connsiteY35" fmla="*/ 1164473 h 1203727"/>
                  <a:gd name="connsiteX36" fmla="*/ 235095 w 962583"/>
                  <a:gd name="connsiteY36" fmla="*/ 1129929 h 1203727"/>
                  <a:gd name="connsiteX37" fmla="*/ 252045 w 962583"/>
                  <a:gd name="connsiteY37" fmla="*/ 1130243 h 1203727"/>
                  <a:gd name="connsiteX38" fmla="*/ 473643 w 962583"/>
                  <a:gd name="connsiteY38" fmla="*/ 1165415 h 1203727"/>
                  <a:gd name="connsiteX39" fmla="*/ 687708 w 962583"/>
                  <a:gd name="connsiteY39" fmla="*/ 1142804 h 1203727"/>
                  <a:gd name="connsiteX40" fmla="*/ 714074 w 962583"/>
                  <a:gd name="connsiteY40" fmla="*/ 1155680 h 1203727"/>
                  <a:gd name="connsiteX41" fmla="*/ 696810 w 962583"/>
                  <a:gd name="connsiteY41" fmla="*/ 1179233 h 1203727"/>
                  <a:gd name="connsiteX42" fmla="*/ 558076 w 962583"/>
                  <a:gd name="connsiteY42" fmla="*/ 1201530 h 1203727"/>
                  <a:gd name="connsiteX43" fmla="*/ 545521 w 962583"/>
                  <a:gd name="connsiteY43" fmla="*/ 1203728 h 1203727"/>
                  <a:gd name="connsiteX44" fmla="*/ 428130 w 962583"/>
                  <a:gd name="connsiteY44" fmla="*/ 1203728 h 1203727"/>
                  <a:gd name="connsiteX45" fmla="*/ 418086 w 962583"/>
                  <a:gd name="connsiteY45" fmla="*/ 1201530 h 1203727"/>
                  <a:gd name="connsiteX46" fmla="*/ 296929 w 962583"/>
                  <a:gd name="connsiteY46" fmla="*/ 1181117 h 1203727"/>
                  <a:gd name="connsiteX47" fmla="*/ 179539 w 962583"/>
                  <a:gd name="connsiteY47" fmla="*/ 1181117 h 1203727"/>
                  <a:gd name="connsiteX48" fmla="*/ 173889 w 962583"/>
                  <a:gd name="connsiteY48" fmla="*/ 1182373 h 1203727"/>
                  <a:gd name="connsiteX49" fmla="*/ 87572 w 962583"/>
                  <a:gd name="connsiteY49" fmla="*/ 1203414 h 1203727"/>
                  <a:gd name="connsiteX50" fmla="*/ 64031 w 962583"/>
                  <a:gd name="connsiteY50" fmla="*/ 1203414 h 1203727"/>
                  <a:gd name="connsiteX51" fmla="*/ 61206 w 962583"/>
                  <a:gd name="connsiteY51" fmla="*/ 1201530 h 1203727"/>
                  <a:gd name="connsiteX52" fmla="*/ 21658 w 962583"/>
                  <a:gd name="connsiteY52" fmla="*/ 1130871 h 1203727"/>
                  <a:gd name="connsiteX53" fmla="*/ 48965 w 962583"/>
                  <a:gd name="connsiteY53" fmla="*/ 1012164 h 1203727"/>
                  <a:gd name="connsiteX54" fmla="*/ 46454 w 962583"/>
                  <a:gd name="connsiteY54" fmla="*/ 989867 h 1203727"/>
                  <a:gd name="connsiteX55" fmla="*/ 12241 w 962583"/>
                  <a:gd name="connsiteY55" fmla="*/ 891573 h 1203727"/>
                  <a:gd name="connsiteX56" fmla="*/ 0 w 962583"/>
                  <a:gd name="connsiteY56" fmla="*/ 820286 h 1203727"/>
                  <a:gd name="connsiteX57" fmla="*/ 314 w 962583"/>
                  <a:gd name="connsiteY57" fmla="*/ 735809 h 1203727"/>
                  <a:gd name="connsiteX58" fmla="*/ 489023 w 962583"/>
                  <a:gd name="connsiteY58" fmla="*/ 282022 h 1203727"/>
                  <a:gd name="connsiteX59" fmla="*/ 118960 w 962583"/>
                  <a:gd name="connsiteY59" fmla="*/ 282022 h 1203727"/>
                  <a:gd name="connsiteX60" fmla="*/ 94164 w 962583"/>
                  <a:gd name="connsiteY60" fmla="*/ 306517 h 1203727"/>
                  <a:gd name="connsiteX61" fmla="*/ 94164 w 962583"/>
                  <a:gd name="connsiteY61" fmla="*/ 390052 h 1203727"/>
                  <a:gd name="connsiteX62" fmla="*/ 117704 w 962583"/>
                  <a:gd name="connsiteY62" fmla="*/ 413605 h 1203727"/>
                  <a:gd name="connsiteX63" fmla="*/ 860341 w 962583"/>
                  <a:gd name="connsiteY63" fmla="*/ 413605 h 1203727"/>
                  <a:gd name="connsiteX64" fmla="*/ 883882 w 962583"/>
                  <a:gd name="connsiteY64" fmla="*/ 390052 h 1203727"/>
                  <a:gd name="connsiteX65" fmla="*/ 883882 w 962583"/>
                  <a:gd name="connsiteY65" fmla="*/ 309030 h 1203727"/>
                  <a:gd name="connsiteX66" fmla="*/ 856888 w 962583"/>
                  <a:gd name="connsiteY66" fmla="*/ 282022 h 1203727"/>
                  <a:gd name="connsiteX67" fmla="*/ 489023 w 962583"/>
                  <a:gd name="connsiteY67" fmla="*/ 282022 h 1203727"/>
                  <a:gd name="connsiteX68" fmla="*/ 822362 w 962583"/>
                  <a:gd name="connsiteY68" fmla="*/ 243709 h 1203727"/>
                  <a:gd name="connsiteX69" fmla="*/ 822676 w 962583"/>
                  <a:gd name="connsiteY69" fmla="*/ 239941 h 1203727"/>
                  <a:gd name="connsiteX70" fmla="*/ 666364 w 962583"/>
                  <a:gd name="connsiteY70" fmla="*/ 123432 h 1203727"/>
                  <a:gd name="connsiteX71" fmla="*/ 561843 w 962583"/>
                  <a:gd name="connsiteY71" fmla="*/ 69732 h 1203727"/>
                  <a:gd name="connsiteX72" fmla="*/ 538616 w 962583"/>
                  <a:gd name="connsiteY72" fmla="*/ 47749 h 1203727"/>
                  <a:gd name="connsiteX73" fmla="*/ 457007 w 962583"/>
                  <a:gd name="connsiteY73" fmla="*/ 41154 h 1203727"/>
                  <a:gd name="connsiteX74" fmla="*/ 408670 w 962583"/>
                  <a:gd name="connsiteY74" fmla="*/ 78839 h 1203727"/>
                  <a:gd name="connsiteX75" fmla="*/ 311995 w 962583"/>
                  <a:gd name="connsiteY75" fmla="*/ 123746 h 1203727"/>
                  <a:gd name="connsiteX76" fmla="*/ 155684 w 962583"/>
                  <a:gd name="connsiteY76" fmla="*/ 244024 h 1203727"/>
                  <a:gd name="connsiteX77" fmla="*/ 822362 w 962583"/>
                  <a:gd name="connsiteY77" fmla="*/ 243709 h 1203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962583" h="1203727">
                    <a:moveTo>
                      <a:pt x="314" y="735809"/>
                    </a:moveTo>
                    <a:cubicBezTo>
                      <a:pt x="4080" y="710058"/>
                      <a:pt x="6905" y="683993"/>
                      <a:pt x="11614" y="658242"/>
                    </a:cubicBezTo>
                    <a:cubicBezTo>
                      <a:pt x="25110" y="583500"/>
                      <a:pt x="49907" y="513155"/>
                      <a:pt x="89455" y="447207"/>
                    </a:cubicBezTo>
                    <a:cubicBezTo>
                      <a:pt x="87258" y="445637"/>
                      <a:pt x="84747" y="443753"/>
                      <a:pt x="82550" y="442182"/>
                    </a:cubicBezTo>
                    <a:cubicBezTo>
                      <a:pt x="65914" y="430563"/>
                      <a:pt x="57126" y="414861"/>
                      <a:pt x="56812" y="394448"/>
                    </a:cubicBezTo>
                    <a:cubicBezTo>
                      <a:pt x="56498" y="363359"/>
                      <a:pt x="56498" y="332583"/>
                      <a:pt x="56812" y="301493"/>
                    </a:cubicBezTo>
                    <a:cubicBezTo>
                      <a:pt x="57126" y="271031"/>
                      <a:pt x="78156" y="248106"/>
                      <a:pt x="108602" y="244652"/>
                    </a:cubicBezTo>
                    <a:cubicBezTo>
                      <a:pt x="110799" y="244338"/>
                      <a:pt x="113310" y="244024"/>
                      <a:pt x="114566" y="244024"/>
                    </a:cubicBezTo>
                    <a:cubicBezTo>
                      <a:pt x="121157" y="226123"/>
                      <a:pt x="126179" y="208223"/>
                      <a:pt x="134026" y="191893"/>
                    </a:cubicBezTo>
                    <a:cubicBezTo>
                      <a:pt x="167925" y="118094"/>
                      <a:pt x="235095" y="79153"/>
                      <a:pt x="316076" y="86376"/>
                    </a:cubicBezTo>
                    <a:cubicBezTo>
                      <a:pt x="343069" y="88888"/>
                      <a:pt x="364413" y="80723"/>
                      <a:pt x="378224" y="57798"/>
                    </a:cubicBezTo>
                    <a:cubicBezTo>
                      <a:pt x="394231" y="31419"/>
                      <a:pt x="415261" y="12576"/>
                      <a:pt x="445707" y="5354"/>
                    </a:cubicBezTo>
                    <a:cubicBezTo>
                      <a:pt x="482431" y="-3126"/>
                      <a:pt x="518841" y="-2183"/>
                      <a:pt x="553996" y="12891"/>
                    </a:cubicBezTo>
                    <a:cubicBezTo>
                      <a:pt x="569062" y="19485"/>
                      <a:pt x="581303" y="29535"/>
                      <a:pt x="590406" y="43352"/>
                    </a:cubicBezTo>
                    <a:cubicBezTo>
                      <a:pt x="594800" y="49947"/>
                      <a:pt x="599194" y="56228"/>
                      <a:pt x="603902" y="62509"/>
                    </a:cubicBezTo>
                    <a:cubicBezTo>
                      <a:pt x="617399" y="80723"/>
                      <a:pt x="635604" y="88574"/>
                      <a:pt x="658203" y="86690"/>
                    </a:cubicBezTo>
                    <a:cubicBezTo>
                      <a:pt x="767747" y="77269"/>
                      <a:pt x="836172" y="141647"/>
                      <a:pt x="860341" y="234916"/>
                    </a:cubicBezTo>
                    <a:cubicBezTo>
                      <a:pt x="860969" y="238057"/>
                      <a:pt x="861910" y="240883"/>
                      <a:pt x="862538" y="243709"/>
                    </a:cubicBezTo>
                    <a:cubicBezTo>
                      <a:pt x="905853" y="250304"/>
                      <a:pt x="921861" y="269147"/>
                      <a:pt x="921861" y="312484"/>
                    </a:cubicBezTo>
                    <a:cubicBezTo>
                      <a:pt x="921861" y="313740"/>
                      <a:pt x="921861" y="314682"/>
                      <a:pt x="921861" y="315939"/>
                    </a:cubicBezTo>
                    <a:cubicBezTo>
                      <a:pt x="921861" y="337607"/>
                      <a:pt x="921234" y="358962"/>
                      <a:pt x="922175" y="380631"/>
                    </a:cubicBezTo>
                    <a:cubicBezTo>
                      <a:pt x="923431" y="408894"/>
                      <a:pt x="916211" y="432447"/>
                      <a:pt x="890159" y="445951"/>
                    </a:cubicBezTo>
                    <a:cubicBezTo>
                      <a:pt x="903342" y="473586"/>
                      <a:pt x="918095" y="499338"/>
                      <a:pt x="928453" y="526973"/>
                    </a:cubicBezTo>
                    <a:cubicBezTo>
                      <a:pt x="941322" y="560575"/>
                      <a:pt x="951052" y="595120"/>
                      <a:pt x="961096" y="629664"/>
                    </a:cubicBezTo>
                    <a:cubicBezTo>
                      <a:pt x="965490" y="644738"/>
                      <a:pt x="959841" y="655101"/>
                      <a:pt x="948227" y="657927"/>
                    </a:cubicBezTo>
                    <a:cubicBezTo>
                      <a:pt x="936613" y="660754"/>
                      <a:pt x="927825" y="653217"/>
                      <a:pt x="924372" y="638143"/>
                    </a:cubicBezTo>
                    <a:cubicBezTo>
                      <a:pt x="910562" y="574393"/>
                      <a:pt x="886393" y="515039"/>
                      <a:pt x="851552" y="459769"/>
                    </a:cubicBezTo>
                    <a:cubicBezTo>
                      <a:pt x="847786" y="453802"/>
                      <a:pt x="844019" y="451290"/>
                      <a:pt x="836800" y="451290"/>
                    </a:cubicBezTo>
                    <a:cubicBezTo>
                      <a:pt x="605472" y="451603"/>
                      <a:pt x="373829" y="451603"/>
                      <a:pt x="142501" y="451290"/>
                    </a:cubicBezTo>
                    <a:cubicBezTo>
                      <a:pt x="134654" y="451290"/>
                      <a:pt x="130573" y="453802"/>
                      <a:pt x="126493" y="460083"/>
                    </a:cubicBezTo>
                    <a:cubicBezTo>
                      <a:pt x="88200" y="520378"/>
                      <a:pt x="64973" y="586640"/>
                      <a:pt x="50848" y="656043"/>
                    </a:cubicBezTo>
                    <a:cubicBezTo>
                      <a:pt x="34213" y="739264"/>
                      <a:pt x="31388" y="822484"/>
                      <a:pt x="54615" y="905076"/>
                    </a:cubicBezTo>
                    <a:cubicBezTo>
                      <a:pt x="62148" y="932084"/>
                      <a:pt x="75331" y="957207"/>
                      <a:pt x="84747" y="983586"/>
                    </a:cubicBezTo>
                    <a:cubicBezTo>
                      <a:pt x="87572" y="991123"/>
                      <a:pt x="89455" y="1000544"/>
                      <a:pt x="87886" y="1008081"/>
                    </a:cubicBezTo>
                    <a:cubicBezTo>
                      <a:pt x="78784" y="1051733"/>
                      <a:pt x="68426" y="1095070"/>
                      <a:pt x="58381" y="1138408"/>
                    </a:cubicBezTo>
                    <a:cubicBezTo>
                      <a:pt x="53987" y="1158192"/>
                      <a:pt x="64659" y="1168870"/>
                      <a:pt x="84120" y="1164473"/>
                    </a:cubicBezTo>
                    <a:cubicBezTo>
                      <a:pt x="134340" y="1152854"/>
                      <a:pt x="184561" y="1141234"/>
                      <a:pt x="235095" y="1129929"/>
                    </a:cubicBezTo>
                    <a:cubicBezTo>
                      <a:pt x="240431" y="1128673"/>
                      <a:pt x="247022" y="1128673"/>
                      <a:pt x="252045" y="1130243"/>
                    </a:cubicBezTo>
                    <a:cubicBezTo>
                      <a:pt x="323609" y="1156308"/>
                      <a:pt x="398312" y="1164159"/>
                      <a:pt x="473643" y="1165415"/>
                    </a:cubicBezTo>
                    <a:cubicBezTo>
                      <a:pt x="545835" y="1166671"/>
                      <a:pt x="617713" y="1161647"/>
                      <a:pt x="687708" y="1142804"/>
                    </a:cubicBezTo>
                    <a:cubicBezTo>
                      <a:pt x="700891" y="1139350"/>
                      <a:pt x="710935" y="1144688"/>
                      <a:pt x="714074" y="1155680"/>
                    </a:cubicBezTo>
                    <a:cubicBezTo>
                      <a:pt x="716899" y="1166357"/>
                      <a:pt x="710307" y="1176721"/>
                      <a:pt x="696810" y="1179233"/>
                    </a:cubicBezTo>
                    <a:cubicBezTo>
                      <a:pt x="650670" y="1187084"/>
                      <a:pt x="604216" y="1194307"/>
                      <a:pt x="558076" y="1201530"/>
                    </a:cubicBezTo>
                    <a:cubicBezTo>
                      <a:pt x="553996" y="1202158"/>
                      <a:pt x="549601" y="1202786"/>
                      <a:pt x="545521" y="1203728"/>
                    </a:cubicBezTo>
                    <a:cubicBezTo>
                      <a:pt x="506286" y="1203728"/>
                      <a:pt x="467051" y="1203728"/>
                      <a:pt x="428130" y="1203728"/>
                    </a:cubicBezTo>
                    <a:cubicBezTo>
                      <a:pt x="424678" y="1203100"/>
                      <a:pt x="421539" y="1202158"/>
                      <a:pt x="418086" y="1201530"/>
                    </a:cubicBezTo>
                    <a:cubicBezTo>
                      <a:pt x="377596" y="1194935"/>
                      <a:pt x="335850" y="1192736"/>
                      <a:pt x="296929" y="1181117"/>
                    </a:cubicBezTo>
                    <a:cubicBezTo>
                      <a:pt x="256439" y="1168870"/>
                      <a:pt x="218773" y="1167927"/>
                      <a:pt x="179539" y="1181117"/>
                    </a:cubicBezTo>
                    <a:cubicBezTo>
                      <a:pt x="177655" y="1181745"/>
                      <a:pt x="175772" y="1182059"/>
                      <a:pt x="173889" y="1182373"/>
                    </a:cubicBezTo>
                    <a:cubicBezTo>
                      <a:pt x="145012" y="1189282"/>
                      <a:pt x="116449" y="1196505"/>
                      <a:pt x="87572" y="1203414"/>
                    </a:cubicBezTo>
                    <a:cubicBezTo>
                      <a:pt x="79725" y="1203414"/>
                      <a:pt x="71878" y="1203414"/>
                      <a:pt x="64031" y="1203414"/>
                    </a:cubicBezTo>
                    <a:cubicBezTo>
                      <a:pt x="63090" y="1202786"/>
                      <a:pt x="62462" y="1201844"/>
                      <a:pt x="61206" y="1201530"/>
                    </a:cubicBezTo>
                    <a:cubicBezTo>
                      <a:pt x="28249" y="1189596"/>
                      <a:pt x="14125" y="1165101"/>
                      <a:pt x="21658" y="1130871"/>
                    </a:cubicBezTo>
                    <a:cubicBezTo>
                      <a:pt x="30446" y="1091302"/>
                      <a:pt x="39863" y="1051733"/>
                      <a:pt x="48965" y="1012164"/>
                    </a:cubicBezTo>
                    <a:cubicBezTo>
                      <a:pt x="50848" y="1004313"/>
                      <a:pt x="49593" y="997718"/>
                      <a:pt x="46454" y="989867"/>
                    </a:cubicBezTo>
                    <a:cubicBezTo>
                      <a:pt x="34213" y="957521"/>
                      <a:pt x="21971" y="924861"/>
                      <a:pt x="12241" y="891573"/>
                    </a:cubicBezTo>
                    <a:cubicBezTo>
                      <a:pt x="5650" y="868648"/>
                      <a:pt x="4080" y="844153"/>
                      <a:pt x="0" y="820286"/>
                    </a:cubicBezTo>
                    <a:cubicBezTo>
                      <a:pt x="314" y="792022"/>
                      <a:pt x="314" y="764073"/>
                      <a:pt x="314" y="735809"/>
                    </a:cubicBezTo>
                    <a:close/>
                    <a:moveTo>
                      <a:pt x="489023" y="282022"/>
                    </a:moveTo>
                    <a:cubicBezTo>
                      <a:pt x="365668" y="282022"/>
                      <a:pt x="242314" y="282022"/>
                      <a:pt x="118960" y="282022"/>
                    </a:cubicBezTo>
                    <a:cubicBezTo>
                      <a:pt x="100441" y="282022"/>
                      <a:pt x="94164" y="288303"/>
                      <a:pt x="94164" y="306517"/>
                    </a:cubicBezTo>
                    <a:cubicBezTo>
                      <a:pt x="94164" y="334467"/>
                      <a:pt x="94164" y="362102"/>
                      <a:pt x="94164" y="390052"/>
                    </a:cubicBezTo>
                    <a:cubicBezTo>
                      <a:pt x="94164" y="407010"/>
                      <a:pt x="100755" y="413605"/>
                      <a:pt x="117704" y="413605"/>
                    </a:cubicBezTo>
                    <a:cubicBezTo>
                      <a:pt x="365355" y="413605"/>
                      <a:pt x="612691" y="413605"/>
                      <a:pt x="860341" y="413605"/>
                    </a:cubicBezTo>
                    <a:cubicBezTo>
                      <a:pt x="877291" y="413605"/>
                      <a:pt x="883882" y="407010"/>
                      <a:pt x="883882" y="390052"/>
                    </a:cubicBezTo>
                    <a:cubicBezTo>
                      <a:pt x="883882" y="363045"/>
                      <a:pt x="883882" y="336037"/>
                      <a:pt x="883882" y="309030"/>
                    </a:cubicBezTo>
                    <a:cubicBezTo>
                      <a:pt x="883882" y="287361"/>
                      <a:pt x="878546" y="282022"/>
                      <a:pt x="856888" y="282022"/>
                    </a:cubicBezTo>
                    <a:cubicBezTo>
                      <a:pt x="734476" y="282022"/>
                      <a:pt x="611749" y="282022"/>
                      <a:pt x="489023" y="282022"/>
                    </a:cubicBezTo>
                    <a:close/>
                    <a:moveTo>
                      <a:pt x="822362" y="243709"/>
                    </a:moveTo>
                    <a:cubicBezTo>
                      <a:pt x="822362" y="242139"/>
                      <a:pt x="822676" y="240883"/>
                      <a:pt x="822676" y="239941"/>
                    </a:cubicBezTo>
                    <a:cubicBezTo>
                      <a:pt x="802587" y="165514"/>
                      <a:pt x="750170" y="118408"/>
                      <a:pt x="666364" y="123432"/>
                    </a:cubicBezTo>
                    <a:cubicBezTo>
                      <a:pt x="620224" y="126259"/>
                      <a:pt x="586325" y="108987"/>
                      <a:pt x="561843" y="69732"/>
                    </a:cubicBezTo>
                    <a:cubicBezTo>
                      <a:pt x="556507" y="60939"/>
                      <a:pt x="547718" y="52145"/>
                      <a:pt x="538616" y="47749"/>
                    </a:cubicBezTo>
                    <a:cubicBezTo>
                      <a:pt x="512877" y="35187"/>
                      <a:pt x="484942" y="35501"/>
                      <a:pt x="457007" y="41154"/>
                    </a:cubicBezTo>
                    <a:cubicBezTo>
                      <a:pt x="434408" y="45551"/>
                      <a:pt x="420911" y="60625"/>
                      <a:pt x="408670" y="78839"/>
                    </a:cubicBezTo>
                    <a:cubicBezTo>
                      <a:pt x="385757" y="113069"/>
                      <a:pt x="353427" y="126887"/>
                      <a:pt x="311995" y="123746"/>
                    </a:cubicBezTo>
                    <a:cubicBezTo>
                      <a:pt x="239803" y="118408"/>
                      <a:pt x="176086" y="154208"/>
                      <a:pt x="155684" y="244024"/>
                    </a:cubicBezTo>
                    <a:cubicBezTo>
                      <a:pt x="378224" y="243709"/>
                      <a:pt x="600136" y="243709"/>
                      <a:pt x="822362" y="243709"/>
                    </a:cubicBezTo>
                    <a:close/>
                  </a:path>
                </a:pathLst>
              </a:custGeom>
              <a:grpFill/>
              <a:ln w="3134"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8C76A9BA-43EB-FA9C-E486-50C6F242C9DD}"/>
                  </a:ext>
                </a:extLst>
              </p:cNvPr>
              <p:cNvSpPr/>
              <p:nvPr/>
            </p:nvSpPr>
            <p:spPr>
              <a:xfrm>
                <a:off x="8853920" y="5055100"/>
                <a:ext cx="451357" cy="602327"/>
              </a:xfrm>
              <a:custGeom>
                <a:avLst/>
                <a:gdLst>
                  <a:gd name="connsiteX0" fmla="*/ 44885 w 451357"/>
                  <a:gd name="connsiteY0" fmla="*/ 602013 h 602327"/>
                  <a:gd name="connsiteX1" fmla="*/ 1569 w 451357"/>
                  <a:gd name="connsiteY1" fmla="*/ 557106 h 602327"/>
                  <a:gd name="connsiteX2" fmla="*/ 314 w 451357"/>
                  <a:gd name="connsiteY2" fmla="*/ 540776 h 602327"/>
                  <a:gd name="connsiteX3" fmla="*/ 0 w 451357"/>
                  <a:gd name="connsiteY3" fmla="*/ 213861 h 602327"/>
                  <a:gd name="connsiteX4" fmla="*/ 10044 w 451357"/>
                  <a:gd name="connsiteY4" fmla="*/ 188738 h 602327"/>
                  <a:gd name="connsiteX5" fmla="*/ 94791 w 451357"/>
                  <a:gd name="connsiteY5" fmla="*/ 103947 h 602327"/>
                  <a:gd name="connsiteX6" fmla="*/ 119902 w 451357"/>
                  <a:gd name="connsiteY6" fmla="*/ 93898 h 602327"/>
                  <a:gd name="connsiteX7" fmla="*/ 286885 w 451357"/>
                  <a:gd name="connsiteY7" fmla="*/ 93898 h 602327"/>
                  <a:gd name="connsiteX8" fmla="*/ 301010 w 451357"/>
                  <a:gd name="connsiteY8" fmla="*/ 93898 h 602327"/>
                  <a:gd name="connsiteX9" fmla="*/ 301010 w 451357"/>
                  <a:gd name="connsiteY9" fmla="*/ 58411 h 602327"/>
                  <a:gd name="connsiteX10" fmla="*/ 359705 w 451357"/>
                  <a:gd name="connsiteY10" fmla="*/ 0 h 602327"/>
                  <a:gd name="connsiteX11" fmla="*/ 429072 w 451357"/>
                  <a:gd name="connsiteY11" fmla="*/ 0 h 602327"/>
                  <a:gd name="connsiteX12" fmla="*/ 451357 w 451357"/>
                  <a:gd name="connsiteY12" fmla="*/ 22297 h 602327"/>
                  <a:gd name="connsiteX13" fmla="*/ 451357 w 451357"/>
                  <a:gd name="connsiteY13" fmla="*/ 545486 h 602327"/>
                  <a:gd name="connsiteX14" fmla="*/ 414006 w 451357"/>
                  <a:gd name="connsiteY14" fmla="*/ 598873 h 602327"/>
                  <a:gd name="connsiteX15" fmla="*/ 406786 w 451357"/>
                  <a:gd name="connsiteY15" fmla="*/ 602328 h 602327"/>
                  <a:gd name="connsiteX16" fmla="*/ 44885 w 451357"/>
                  <a:gd name="connsiteY16" fmla="*/ 602013 h 602327"/>
                  <a:gd name="connsiteX17" fmla="*/ 37979 w 451357"/>
                  <a:gd name="connsiteY17" fmla="*/ 225794 h 602327"/>
                  <a:gd name="connsiteX18" fmla="*/ 37979 w 451357"/>
                  <a:gd name="connsiteY18" fmla="*/ 238984 h 602327"/>
                  <a:gd name="connsiteX19" fmla="*/ 37979 w 451357"/>
                  <a:gd name="connsiteY19" fmla="*/ 537321 h 602327"/>
                  <a:gd name="connsiteX20" fmla="*/ 64973 w 451357"/>
                  <a:gd name="connsiteY20" fmla="*/ 564329 h 602327"/>
                  <a:gd name="connsiteX21" fmla="*/ 386698 w 451357"/>
                  <a:gd name="connsiteY21" fmla="*/ 564329 h 602327"/>
                  <a:gd name="connsiteX22" fmla="*/ 413692 w 451357"/>
                  <a:gd name="connsiteY22" fmla="*/ 537321 h 602327"/>
                  <a:gd name="connsiteX23" fmla="*/ 413692 w 451357"/>
                  <a:gd name="connsiteY23" fmla="*/ 144772 h 602327"/>
                  <a:gd name="connsiteX24" fmla="*/ 413692 w 451357"/>
                  <a:gd name="connsiteY24" fmla="*/ 131582 h 602327"/>
                  <a:gd name="connsiteX25" fmla="*/ 257380 w 451357"/>
                  <a:gd name="connsiteY25" fmla="*/ 131897 h 602327"/>
                  <a:gd name="connsiteX26" fmla="*/ 245767 w 451357"/>
                  <a:gd name="connsiteY26" fmla="*/ 138491 h 602327"/>
                  <a:gd name="connsiteX27" fmla="*/ 168553 w 451357"/>
                  <a:gd name="connsiteY27" fmla="*/ 215745 h 602327"/>
                  <a:gd name="connsiteX28" fmla="*/ 143443 w 451357"/>
                  <a:gd name="connsiteY28" fmla="*/ 226108 h 602327"/>
                  <a:gd name="connsiteX29" fmla="*/ 37979 w 451357"/>
                  <a:gd name="connsiteY29" fmla="*/ 225794 h 602327"/>
                  <a:gd name="connsiteX30" fmla="*/ 199627 w 451357"/>
                  <a:gd name="connsiteY30" fmla="*/ 131582 h 602327"/>
                  <a:gd name="connsiteX31" fmla="*/ 125865 w 451357"/>
                  <a:gd name="connsiteY31" fmla="*/ 131582 h 602327"/>
                  <a:gd name="connsiteX32" fmla="*/ 119588 w 451357"/>
                  <a:gd name="connsiteY32" fmla="*/ 133467 h 602327"/>
                  <a:gd name="connsiteX33" fmla="*/ 65287 w 451357"/>
                  <a:gd name="connsiteY33" fmla="*/ 187796 h 602327"/>
                  <a:gd name="connsiteX34" fmla="*/ 139048 w 451357"/>
                  <a:gd name="connsiteY34" fmla="*/ 187796 h 602327"/>
                  <a:gd name="connsiteX35" fmla="*/ 146267 w 451357"/>
                  <a:gd name="connsiteY35" fmla="*/ 184655 h 602327"/>
                  <a:gd name="connsiteX36" fmla="*/ 199627 w 451357"/>
                  <a:gd name="connsiteY36" fmla="*/ 131582 h 602327"/>
                  <a:gd name="connsiteX37" fmla="*/ 413378 w 451357"/>
                  <a:gd name="connsiteY37" fmla="*/ 37685 h 602327"/>
                  <a:gd name="connsiteX38" fmla="*/ 357508 w 451357"/>
                  <a:gd name="connsiteY38" fmla="*/ 37685 h 602327"/>
                  <a:gd name="connsiteX39" fmla="*/ 339617 w 451357"/>
                  <a:gd name="connsiteY39" fmla="*/ 53073 h 602327"/>
                  <a:gd name="connsiteX40" fmla="*/ 339303 w 451357"/>
                  <a:gd name="connsiteY40" fmla="*/ 93584 h 602327"/>
                  <a:gd name="connsiteX41" fmla="*/ 413692 w 451357"/>
                  <a:gd name="connsiteY41" fmla="*/ 93584 h 602327"/>
                  <a:gd name="connsiteX42" fmla="*/ 413378 w 451357"/>
                  <a:gd name="connsiteY42" fmla="*/ 37685 h 60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1357" h="602327">
                    <a:moveTo>
                      <a:pt x="44885" y="602013"/>
                    </a:moveTo>
                    <a:cubicBezTo>
                      <a:pt x="23227" y="593848"/>
                      <a:pt x="6591" y="580973"/>
                      <a:pt x="1569" y="557106"/>
                    </a:cubicBezTo>
                    <a:cubicBezTo>
                      <a:pt x="628" y="551767"/>
                      <a:pt x="314" y="546114"/>
                      <a:pt x="314" y="540776"/>
                    </a:cubicBezTo>
                    <a:cubicBezTo>
                      <a:pt x="314" y="431804"/>
                      <a:pt x="314" y="322832"/>
                      <a:pt x="0" y="213861"/>
                    </a:cubicBezTo>
                    <a:cubicBezTo>
                      <a:pt x="0" y="203811"/>
                      <a:pt x="2825" y="195960"/>
                      <a:pt x="10044" y="188738"/>
                    </a:cubicBezTo>
                    <a:cubicBezTo>
                      <a:pt x="38607" y="160788"/>
                      <a:pt x="66856" y="132524"/>
                      <a:pt x="94791" y="103947"/>
                    </a:cubicBezTo>
                    <a:cubicBezTo>
                      <a:pt x="102011" y="96724"/>
                      <a:pt x="109544" y="93584"/>
                      <a:pt x="119902" y="93898"/>
                    </a:cubicBezTo>
                    <a:cubicBezTo>
                      <a:pt x="175458" y="94212"/>
                      <a:pt x="231015" y="93898"/>
                      <a:pt x="286885" y="93898"/>
                    </a:cubicBezTo>
                    <a:cubicBezTo>
                      <a:pt x="291279" y="93898"/>
                      <a:pt x="295360" y="93898"/>
                      <a:pt x="301010" y="93898"/>
                    </a:cubicBezTo>
                    <a:cubicBezTo>
                      <a:pt x="301010" y="81650"/>
                      <a:pt x="301010" y="70031"/>
                      <a:pt x="301010" y="58411"/>
                    </a:cubicBezTo>
                    <a:cubicBezTo>
                      <a:pt x="301323" y="24181"/>
                      <a:pt x="325178" y="314"/>
                      <a:pt x="359705" y="0"/>
                    </a:cubicBezTo>
                    <a:cubicBezTo>
                      <a:pt x="382932" y="0"/>
                      <a:pt x="405845" y="0"/>
                      <a:pt x="429072" y="0"/>
                    </a:cubicBezTo>
                    <a:cubicBezTo>
                      <a:pt x="444452" y="0"/>
                      <a:pt x="451357" y="6909"/>
                      <a:pt x="451357" y="22297"/>
                    </a:cubicBezTo>
                    <a:cubicBezTo>
                      <a:pt x="451357" y="196589"/>
                      <a:pt x="451357" y="370880"/>
                      <a:pt x="451357" y="545486"/>
                    </a:cubicBezTo>
                    <a:cubicBezTo>
                      <a:pt x="451357" y="569982"/>
                      <a:pt x="436919" y="589766"/>
                      <a:pt x="414006" y="598873"/>
                    </a:cubicBezTo>
                    <a:cubicBezTo>
                      <a:pt x="411495" y="599815"/>
                      <a:pt x="409298" y="601071"/>
                      <a:pt x="406786" y="602328"/>
                    </a:cubicBezTo>
                    <a:cubicBezTo>
                      <a:pt x="286257" y="602013"/>
                      <a:pt x="165728" y="602013"/>
                      <a:pt x="44885" y="602013"/>
                    </a:cubicBezTo>
                    <a:close/>
                    <a:moveTo>
                      <a:pt x="37979" y="225794"/>
                    </a:moveTo>
                    <a:cubicBezTo>
                      <a:pt x="37979" y="231133"/>
                      <a:pt x="37979" y="234901"/>
                      <a:pt x="37979" y="238984"/>
                    </a:cubicBezTo>
                    <a:cubicBezTo>
                      <a:pt x="37979" y="338534"/>
                      <a:pt x="37979" y="438085"/>
                      <a:pt x="37979" y="537321"/>
                    </a:cubicBezTo>
                    <a:cubicBezTo>
                      <a:pt x="37979" y="558990"/>
                      <a:pt x="43315" y="564329"/>
                      <a:pt x="64973" y="564329"/>
                    </a:cubicBezTo>
                    <a:cubicBezTo>
                      <a:pt x="172319" y="564329"/>
                      <a:pt x="279666" y="564329"/>
                      <a:pt x="386698" y="564329"/>
                    </a:cubicBezTo>
                    <a:cubicBezTo>
                      <a:pt x="408356" y="564329"/>
                      <a:pt x="413692" y="558990"/>
                      <a:pt x="413692" y="537321"/>
                    </a:cubicBezTo>
                    <a:cubicBezTo>
                      <a:pt x="413692" y="406367"/>
                      <a:pt x="413692" y="275727"/>
                      <a:pt x="413692" y="144772"/>
                    </a:cubicBezTo>
                    <a:cubicBezTo>
                      <a:pt x="413692" y="140690"/>
                      <a:pt x="413692" y="136607"/>
                      <a:pt x="413692" y="131582"/>
                    </a:cubicBezTo>
                    <a:cubicBezTo>
                      <a:pt x="360646" y="131582"/>
                      <a:pt x="308857" y="131582"/>
                      <a:pt x="257380" y="131897"/>
                    </a:cubicBezTo>
                    <a:cubicBezTo>
                      <a:pt x="253614" y="131897"/>
                      <a:pt x="248906" y="135351"/>
                      <a:pt x="245767" y="138491"/>
                    </a:cubicBezTo>
                    <a:cubicBezTo>
                      <a:pt x="219715" y="163928"/>
                      <a:pt x="193977" y="189680"/>
                      <a:pt x="168553" y="215745"/>
                    </a:cubicBezTo>
                    <a:cubicBezTo>
                      <a:pt x="161334" y="222968"/>
                      <a:pt x="153800" y="226108"/>
                      <a:pt x="143443" y="226108"/>
                    </a:cubicBezTo>
                    <a:cubicBezTo>
                      <a:pt x="109230" y="225480"/>
                      <a:pt x="74389" y="225794"/>
                      <a:pt x="37979" y="225794"/>
                    </a:cubicBezTo>
                    <a:close/>
                    <a:moveTo>
                      <a:pt x="199627" y="131582"/>
                    </a:moveTo>
                    <a:cubicBezTo>
                      <a:pt x="172633" y="131582"/>
                      <a:pt x="149406" y="131582"/>
                      <a:pt x="125865" y="131582"/>
                    </a:cubicBezTo>
                    <a:cubicBezTo>
                      <a:pt x="123668" y="131582"/>
                      <a:pt x="120843" y="132211"/>
                      <a:pt x="119588" y="133467"/>
                    </a:cubicBezTo>
                    <a:cubicBezTo>
                      <a:pt x="102011" y="150739"/>
                      <a:pt x="84747" y="168639"/>
                      <a:pt x="65287" y="187796"/>
                    </a:cubicBezTo>
                    <a:cubicBezTo>
                      <a:pt x="91653" y="187796"/>
                      <a:pt x="115193" y="187796"/>
                      <a:pt x="139048" y="187796"/>
                    </a:cubicBezTo>
                    <a:cubicBezTo>
                      <a:pt x="141559" y="187796"/>
                      <a:pt x="144384" y="186539"/>
                      <a:pt x="146267" y="184655"/>
                    </a:cubicBezTo>
                    <a:cubicBezTo>
                      <a:pt x="163217" y="168011"/>
                      <a:pt x="180166" y="151053"/>
                      <a:pt x="199627" y="131582"/>
                    </a:cubicBezTo>
                    <a:close/>
                    <a:moveTo>
                      <a:pt x="413378" y="37685"/>
                    </a:moveTo>
                    <a:cubicBezTo>
                      <a:pt x="393918" y="37685"/>
                      <a:pt x="375713" y="37371"/>
                      <a:pt x="357508" y="37685"/>
                    </a:cubicBezTo>
                    <a:cubicBezTo>
                      <a:pt x="347777" y="37999"/>
                      <a:pt x="340244" y="43337"/>
                      <a:pt x="339617" y="53073"/>
                    </a:cubicBezTo>
                    <a:cubicBezTo>
                      <a:pt x="338361" y="66576"/>
                      <a:pt x="339303" y="80080"/>
                      <a:pt x="339303" y="93584"/>
                    </a:cubicBezTo>
                    <a:cubicBezTo>
                      <a:pt x="364727" y="93584"/>
                      <a:pt x="388896" y="93584"/>
                      <a:pt x="413692" y="93584"/>
                    </a:cubicBezTo>
                    <a:cubicBezTo>
                      <a:pt x="413378" y="75055"/>
                      <a:pt x="413378" y="57155"/>
                      <a:pt x="413378" y="37685"/>
                    </a:cubicBezTo>
                    <a:close/>
                  </a:path>
                </a:pathLst>
              </a:custGeom>
              <a:grpFill/>
              <a:ln w="3134"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22BDFD6-F07E-62FF-DC0B-D0CBB3E6BD35}"/>
                  </a:ext>
                </a:extLst>
              </p:cNvPr>
              <p:cNvSpPr/>
              <p:nvPr/>
            </p:nvSpPr>
            <p:spPr>
              <a:xfrm>
                <a:off x="8271519" y="4979277"/>
                <a:ext cx="600619" cy="433198"/>
              </a:xfrm>
              <a:custGeom>
                <a:avLst/>
                <a:gdLst>
                  <a:gd name="connsiteX0" fmla="*/ 320628 w 600619"/>
                  <a:gd name="connsiteY0" fmla="*/ 319830 h 433198"/>
                  <a:gd name="connsiteX1" fmla="*/ 412909 w 600619"/>
                  <a:gd name="connsiteY1" fmla="*/ 402423 h 433198"/>
                  <a:gd name="connsiteX2" fmla="*/ 386857 w 600619"/>
                  <a:gd name="connsiteY2" fmla="*/ 433199 h 433198"/>
                  <a:gd name="connsiteX3" fmla="*/ 214224 w 600619"/>
                  <a:gd name="connsiteY3" fmla="*/ 433199 h 433198"/>
                  <a:gd name="connsiteX4" fmla="*/ 188486 w 600619"/>
                  <a:gd name="connsiteY4" fmla="*/ 403993 h 433198"/>
                  <a:gd name="connsiteX5" fmla="*/ 273861 w 600619"/>
                  <a:gd name="connsiteY5" fmla="*/ 320459 h 433198"/>
                  <a:gd name="connsiteX6" fmla="*/ 280452 w 600619"/>
                  <a:gd name="connsiteY6" fmla="*/ 319830 h 433198"/>
                  <a:gd name="connsiteX7" fmla="*/ 281708 w 600619"/>
                  <a:gd name="connsiteY7" fmla="*/ 317318 h 433198"/>
                  <a:gd name="connsiteX8" fmla="*/ 258480 w 600619"/>
                  <a:gd name="connsiteY8" fmla="*/ 284344 h 433198"/>
                  <a:gd name="connsiteX9" fmla="*/ 215793 w 600619"/>
                  <a:gd name="connsiteY9" fmla="*/ 279948 h 433198"/>
                  <a:gd name="connsiteX10" fmla="*/ 106877 w 600619"/>
                  <a:gd name="connsiteY10" fmla="*/ 262361 h 433198"/>
                  <a:gd name="connsiteX11" fmla="*/ 47554 w 600619"/>
                  <a:gd name="connsiteY11" fmla="*/ 207404 h 433198"/>
                  <a:gd name="connsiteX12" fmla="*/ 4867 w 600619"/>
                  <a:gd name="connsiteY12" fmla="*/ 71739 h 433198"/>
                  <a:gd name="connsiteX13" fmla="*/ 158 w 600619"/>
                  <a:gd name="connsiteY13" fmla="*/ 23691 h 433198"/>
                  <a:gd name="connsiteX14" fmla="*/ 12714 w 600619"/>
                  <a:gd name="connsiteY14" fmla="*/ 1080 h 433198"/>
                  <a:gd name="connsiteX15" fmla="*/ 35941 w 600619"/>
                  <a:gd name="connsiteY15" fmla="*/ 9874 h 433198"/>
                  <a:gd name="connsiteX16" fmla="*/ 65759 w 600619"/>
                  <a:gd name="connsiteY16" fmla="*/ 32170 h 433198"/>
                  <a:gd name="connsiteX17" fmla="*/ 184091 w 600619"/>
                  <a:gd name="connsiteY17" fmla="*/ 76136 h 433198"/>
                  <a:gd name="connsiteX18" fmla="*/ 298029 w 600619"/>
                  <a:gd name="connsiteY18" fmla="*/ 161555 h 433198"/>
                  <a:gd name="connsiteX19" fmla="*/ 300854 w 600619"/>
                  <a:gd name="connsiteY19" fmla="*/ 165009 h 433198"/>
                  <a:gd name="connsiteX20" fmla="*/ 305876 w 600619"/>
                  <a:gd name="connsiteY20" fmla="*/ 157158 h 433198"/>
                  <a:gd name="connsiteX21" fmla="*/ 412909 w 600619"/>
                  <a:gd name="connsiteY21" fmla="*/ 76764 h 433198"/>
                  <a:gd name="connsiteX22" fmla="*/ 520255 w 600619"/>
                  <a:gd name="connsiteY22" fmla="*/ 39393 h 433198"/>
                  <a:gd name="connsiteX23" fmla="*/ 569848 w 600619"/>
                  <a:gd name="connsiteY23" fmla="*/ 5163 h 433198"/>
                  <a:gd name="connsiteX24" fmla="*/ 589308 w 600619"/>
                  <a:gd name="connsiteY24" fmla="*/ 1080 h 433198"/>
                  <a:gd name="connsiteX25" fmla="*/ 600608 w 600619"/>
                  <a:gd name="connsiteY25" fmla="*/ 18981 h 433198"/>
                  <a:gd name="connsiteX26" fmla="*/ 593703 w 600619"/>
                  <a:gd name="connsiteY26" fmla="*/ 86499 h 433198"/>
                  <a:gd name="connsiteX27" fmla="*/ 571104 w 600619"/>
                  <a:gd name="connsiteY27" fmla="*/ 170034 h 433198"/>
                  <a:gd name="connsiteX28" fmla="*/ 401295 w 600619"/>
                  <a:gd name="connsiteY28" fmla="*/ 279633 h 433198"/>
                  <a:gd name="connsiteX29" fmla="*/ 342286 w 600619"/>
                  <a:gd name="connsiteY29" fmla="*/ 283716 h 433198"/>
                  <a:gd name="connsiteX30" fmla="*/ 320628 w 600619"/>
                  <a:gd name="connsiteY30" fmla="*/ 319830 h 433198"/>
                  <a:gd name="connsiteX31" fmla="*/ 560118 w 600619"/>
                  <a:gd name="connsiteY31" fmla="*/ 64203 h 433198"/>
                  <a:gd name="connsiteX32" fmla="*/ 555096 w 600619"/>
                  <a:gd name="connsiteY32" fmla="*/ 65459 h 433198"/>
                  <a:gd name="connsiteX33" fmla="*/ 416989 w 600619"/>
                  <a:gd name="connsiteY33" fmla="*/ 116647 h 433198"/>
                  <a:gd name="connsiteX34" fmla="*/ 322512 w 600619"/>
                  <a:gd name="connsiteY34" fmla="*/ 218710 h 433198"/>
                  <a:gd name="connsiteX35" fmla="*/ 321884 w 600619"/>
                  <a:gd name="connsiteY35" fmla="*/ 231585 h 433198"/>
                  <a:gd name="connsiteX36" fmla="*/ 335067 w 600619"/>
                  <a:gd name="connsiteY36" fmla="*/ 217454 h 433198"/>
                  <a:gd name="connsiteX37" fmla="*/ 429230 w 600619"/>
                  <a:gd name="connsiteY37" fmla="*/ 162811 h 433198"/>
                  <a:gd name="connsiteX38" fmla="*/ 454654 w 600619"/>
                  <a:gd name="connsiteY38" fmla="*/ 175058 h 433198"/>
                  <a:gd name="connsiteX39" fmla="*/ 439902 w 600619"/>
                  <a:gd name="connsiteY39" fmla="*/ 198925 h 433198"/>
                  <a:gd name="connsiteX40" fmla="*/ 380265 w 600619"/>
                  <a:gd name="connsiteY40" fmla="*/ 228445 h 433198"/>
                  <a:gd name="connsiteX41" fmla="*/ 363630 w 600619"/>
                  <a:gd name="connsiteY41" fmla="*/ 242891 h 433198"/>
                  <a:gd name="connsiteX42" fmla="*/ 426719 w 600619"/>
                  <a:gd name="connsiteY42" fmla="*/ 242577 h 433198"/>
                  <a:gd name="connsiteX43" fmla="*/ 531241 w 600619"/>
                  <a:gd name="connsiteY43" fmla="*/ 171604 h 433198"/>
                  <a:gd name="connsiteX44" fmla="*/ 554782 w 600619"/>
                  <a:gd name="connsiteY44" fmla="*/ 96862 h 433198"/>
                  <a:gd name="connsiteX45" fmla="*/ 560118 w 600619"/>
                  <a:gd name="connsiteY45" fmla="*/ 64203 h 433198"/>
                  <a:gd name="connsiteX46" fmla="*/ 42846 w 600619"/>
                  <a:gd name="connsiteY46" fmla="*/ 64203 h 433198"/>
                  <a:gd name="connsiteX47" fmla="*/ 69212 w 600619"/>
                  <a:gd name="connsiteY47" fmla="*/ 170034 h 433198"/>
                  <a:gd name="connsiteX48" fmla="*/ 235567 w 600619"/>
                  <a:gd name="connsiteY48" fmla="*/ 240693 h 433198"/>
                  <a:gd name="connsiteX49" fmla="*/ 164945 w 600619"/>
                  <a:gd name="connsiteY49" fmla="*/ 199868 h 433198"/>
                  <a:gd name="connsiteX50" fmla="*/ 146740 w 600619"/>
                  <a:gd name="connsiteY50" fmla="*/ 176000 h 433198"/>
                  <a:gd name="connsiteX51" fmla="*/ 174989 w 600619"/>
                  <a:gd name="connsiteY51" fmla="*/ 163439 h 433198"/>
                  <a:gd name="connsiteX52" fmla="*/ 269152 w 600619"/>
                  <a:gd name="connsiteY52" fmla="*/ 220280 h 433198"/>
                  <a:gd name="connsiteX53" fmla="*/ 280138 w 600619"/>
                  <a:gd name="connsiteY53" fmla="*/ 231899 h 433198"/>
                  <a:gd name="connsiteX54" fmla="*/ 279196 w 600619"/>
                  <a:gd name="connsiteY54" fmla="*/ 219652 h 433198"/>
                  <a:gd name="connsiteX55" fmla="*/ 182208 w 600619"/>
                  <a:gd name="connsiteY55" fmla="*/ 115705 h 433198"/>
                  <a:gd name="connsiteX56" fmla="*/ 88672 w 600619"/>
                  <a:gd name="connsiteY56" fmla="*/ 85243 h 433198"/>
                  <a:gd name="connsiteX57" fmla="*/ 42846 w 600619"/>
                  <a:gd name="connsiteY57" fmla="*/ 64203 h 433198"/>
                  <a:gd name="connsiteX58" fmla="*/ 230545 w 600619"/>
                  <a:gd name="connsiteY58" fmla="*/ 394572 h 433198"/>
                  <a:gd name="connsiteX59" fmla="*/ 372418 w 600619"/>
                  <a:gd name="connsiteY59" fmla="*/ 394572 h 433198"/>
                  <a:gd name="connsiteX60" fmla="*/ 324395 w 600619"/>
                  <a:gd name="connsiteY60" fmla="*/ 358457 h 433198"/>
                  <a:gd name="connsiteX61" fmla="*/ 277627 w 600619"/>
                  <a:gd name="connsiteY61" fmla="*/ 358457 h 433198"/>
                  <a:gd name="connsiteX62" fmla="*/ 230545 w 600619"/>
                  <a:gd name="connsiteY62" fmla="*/ 394572 h 433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600619" h="433198">
                    <a:moveTo>
                      <a:pt x="320628" y="319830"/>
                    </a:moveTo>
                    <a:cubicBezTo>
                      <a:pt x="372104" y="324855"/>
                      <a:pt x="405690" y="355003"/>
                      <a:pt x="412909" y="402423"/>
                    </a:cubicBezTo>
                    <a:cubicBezTo>
                      <a:pt x="416361" y="424720"/>
                      <a:pt x="409142" y="433199"/>
                      <a:pt x="386857" y="433199"/>
                    </a:cubicBezTo>
                    <a:cubicBezTo>
                      <a:pt x="329417" y="433199"/>
                      <a:pt x="271663" y="433199"/>
                      <a:pt x="214224" y="433199"/>
                    </a:cubicBezTo>
                    <a:cubicBezTo>
                      <a:pt x="193194" y="433199"/>
                      <a:pt x="185975" y="425034"/>
                      <a:pt x="188486" y="403993"/>
                    </a:cubicBezTo>
                    <a:cubicBezTo>
                      <a:pt x="194135" y="359085"/>
                      <a:pt x="228348" y="325483"/>
                      <a:pt x="273861" y="320459"/>
                    </a:cubicBezTo>
                    <a:cubicBezTo>
                      <a:pt x="276058" y="320145"/>
                      <a:pt x="278569" y="320145"/>
                      <a:pt x="280452" y="319830"/>
                    </a:cubicBezTo>
                    <a:cubicBezTo>
                      <a:pt x="281080" y="318888"/>
                      <a:pt x="281708" y="318260"/>
                      <a:pt x="281708" y="317318"/>
                    </a:cubicBezTo>
                    <a:cubicBezTo>
                      <a:pt x="282963" y="292509"/>
                      <a:pt x="282649" y="290311"/>
                      <a:pt x="258480" y="284344"/>
                    </a:cubicBezTo>
                    <a:cubicBezTo>
                      <a:pt x="244670" y="280890"/>
                      <a:pt x="229918" y="279319"/>
                      <a:pt x="215793" y="279948"/>
                    </a:cubicBezTo>
                    <a:cubicBezTo>
                      <a:pt x="178128" y="282146"/>
                      <a:pt x="141718" y="278063"/>
                      <a:pt x="106877" y="262361"/>
                    </a:cubicBezTo>
                    <a:cubicBezTo>
                      <a:pt x="80825" y="250428"/>
                      <a:pt x="61679" y="231585"/>
                      <a:pt x="47554" y="207404"/>
                    </a:cubicBezTo>
                    <a:cubicBezTo>
                      <a:pt x="22444" y="165637"/>
                      <a:pt x="11458" y="119473"/>
                      <a:pt x="4867" y="71739"/>
                    </a:cubicBezTo>
                    <a:cubicBezTo>
                      <a:pt x="2669" y="55723"/>
                      <a:pt x="1728" y="39707"/>
                      <a:pt x="158" y="23691"/>
                    </a:cubicBezTo>
                    <a:cubicBezTo>
                      <a:pt x="-783" y="13328"/>
                      <a:pt x="2356" y="4849"/>
                      <a:pt x="12714" y="1080"/>
                    </a:cubicBezTo>
                    <a:cubicBezTo>
                      <a:pt x="22758" y="-2374"/>
                      <a:pt x="29035" y="2965"/>
                      <a:pt x="35941" y="9874"/>
                    </a:cubicBezTo>
                    <a:cubicBezTo>
                      <a:pt x="44729" y="18667"/>
                      <a:pt x="55087" y="26204"/>
                      <a:pt x="65759" y="32170"/>
                    </a:cubicBezTo>
                    <a:cubicBezTo>
                      <a:pt x="102797" y="52897"/>
                      <a:pt x="143287" y="65773"/>
                      <a:pt x="184091" y="76136"/>
                    </a:cubicBezTo>
                    <a:cubicBezTo>
                      <a:pt x="234312" y="88698"/>
                      <a:pt x="272291" y="116647"/>
                      <a:pt x="298029" y="161555"/>
                    </a:cubicBezTo>
                    <a:cubicBezTo>
                      <a:pt x="298657" y="162497"/>
                      <a:pt x="299285" y="163125"/>
                      <a:pt x="300854" y="165009"/>
                    </a:cubicBezTo>
                    <a:cubicBezTo>
                      <a:pt x="302737" y="162183"/>
                      <a:pt x="304621" y="159670"/>
                      <a:pt x="305876" y="157158"/>
                    </a:cubicBezTo>
                    <a:cubicBezTo>
                      <a:pt x="330672" y="115705"/>
                      <a:pt x="366769" y="90268"/>
                      <a:pt x="412909" y="76764"/>
                    </a:cubicBezTo>
                    <a:cubicBezTo>
                      <a:pt x="449319" y="66087"/>
                      <a:pt x="484787" y="53211"/>
                      <a:pt x="520255" y="39393"/>
                    </a:cubicBezTo>
                    <a:cubicBezTo>
                      <a:pt x="539088" y="32170"/>
                      <a:pt x="556351" y="21493"/>
                      <a:pt x="569848" y="5163"/>
                    </a:cubicBezTo>
                    <a:cubicBezTo>
                      <a:pt x="573301" y="1080"/>
                      <a:pt x="584600" y="-1118"/>
                      <a:pt x="589308" y="1080"/>
                    </a:cubicBezTo>
                    <a:cubicBezTo>
                      <a:pt x="594958" y="3907"/>
                      <a:pt x="600922" y="13014"/>
                      <a:pt x="600608" y="18981"/>
                    </a:cubicBezTo>
                    <a:cubicBezTo>
                      <a:pt x="599980" y="41592"/>
                      <a:pt x="598411" y="64516"/>
                      <a:pt x="593703" y="86499"/>
                    </a:cubicBezTo>
                    <a:cubicBezTo>
                      <a:pt x="588053" y="114763"/>
                      <a:pt x="581148" y="143026"/>
                      <a:pt x="571104" y="170034"/>
                    </a:cubicBezTo>
                    <a:cubicBezTo>
                      <a:pt x="543482" y="245403"/>
                      <a:pt x="490751" y="279948"/>
                      <a:pt x="401295" y="279633"/>
                    </a:cubicBezTo>
                    <a:cubicBezTo>
                      <a:pt x="381521" y="279633"/>
                      <a:pt x="360805" y="278691"/>
                      <a:pt x="342286" y="283716"/>
                    </a:cubicBezTo>
                    <a:cubicBezTo>
                      <a:pt x="315606" y="292823"/>
                      <a:pt x="318431" y="289683"/>
                      <a:pt x="320628" y="319830"/>
                    </a:cubicBezTo>
                    <a:close/>
                    <a:moveTo>
                      <a:pt x="560118" y="64203"/>
                    </a:moveTo>
                    <a:cubicBezTo>
                      <a:pt x="557293" y="64831"/>
                      <a:pt x="556037" y="64831"/>
                      <a:pt x="555096" y="65459"/>
                    </a:cubicBezTo>
                    <a:cubicBezTo>
                      <a:pt x="511153" y="88698"/>
                      <a:pt x="464699" y="103771"/>
                      <a:pt x="416989" y="116647"/>
                    </a:cubicBezTo>
                    <a:cubicBezTo>
                      <a:pt x="365513" y="130779"/>
                      <a:pt x="334439" y="166579"/>
                      <a:pt x="322512" y="218710"/>
                    </a:cubicBezTo>
                    <a:cubicBezTo>
                      <a:pt x="321884" y="222164"/>
                      <a:pt x="322198" y="225619"/>
                      <a:pt x="321884" y="231585"/>
                    </a:cubicBezTo>
                    <a:cubicBezTo>
                      <a:pt x="327534" y="225305"/>
                      <a:pt x="331300" y="221536"/>
                      <a:pt x="335067" y="217454"/>
                    </a:cubicBezTo>
                    <a:cubicBezTo>
                      <a:pt x="361433" y="190446"/>
                      <a:pt x="392820" y="172232"/>
                      <a:pt x="429230" y="162811"/>
                    </a:cubicBezTo>
                    <a:cubicBezTo>
                      <a:pt x="442099" y="159356"/>
                      <a:pt x="451202" y="164067"/>
                      <a:pt x="454654" y="175058"/>
                    </a:cubicBezTo>
                    <a:cubicBezTo>
                      <a:pt x="457793" y="185736"/>
                      <a:pt x="451830" y="193587"/>
                      <a:pt x="439902" y="198925"/>
                    </a:cubicBezTo>
                    <a:cubicBezTo>
                      <a:pt x="419814" y="208033"/>
                      <a:pt x="400040" y="218082"/>
                      <a:pt x="380265" y="228445"/>
                    </a:cubicBezTo>
                    <a:cubicBezTo>
                      <a:pt x="374929" y="231271"/>
                      <a:pt x="370535" y="236610"/>
                      <a:pt x="363630" y="242891"/>
                    </a:cubicBezTo>
                    <a:cubicBezTo>
                      <a:pt x="386857" y="242891"/>
                      <a:pt x="406945" y="244147"/>
                      <a:pt x="426719" y="242577"/>
                    </a:cubicBezTo>
                    <a:cubicBezTo>
                      <a:pt x="474429" y="238494"/>
                      <a:pt x="512722" y="218396"/>
                      <a:pt x="531241" y="171604"/>
                    </a:cubicBezTo>
                    <a:cubicBezTo>
                      <a:pt x="540657" y="147423"/>
                      <a:pt x="547563" y="121986"/>
                      <a:pt x="554782" y="96862"/>
                    </a:cubicBezTo>
                    <a:cubicBezTo>
                      <a:pt x="557293" y="86499"/>
                      <a:pt x="558234" y="75508"/>
                      <a:pt x="560118" y="64203"/>
                    </a:cubicBezTo>
                    <a:close/>
                    <a:moveTo>
                      <a:pt x="42846" y="64203"/>
                    </a:moveTo>
                    <a:cubicBezTo>
                      <a:pt x="41904" y="85871"/>
                      <a:pt x="56970" y="140514"/>
                      <a:pt x="69212" y="170034"/>
                    </a:cubicBezTo>
                    <a:cubicBezTo>
                      <a:pt x="99972" y="242891"/>
                      <a:pt x="171222" y="249172"/>
                      <a:pt x="235567" y="240693"/>
                    </a:cubicBezTo>
                    <a:cubicBezTo>
                      <a:pt x="215165" y="220908"/>
                      <a:pt x="191938" y="207404"/>
                      <a:pt x="164945" y="199868"/>
                    </a:cubicBezTo>
                    <a:cubicBezTo>
                      <a:pt x="150192" y="195785"/>
                      <a:pt x="143915" y="186992"/>
                      <a:pt x="146740" y="176000"/>
                    </a:cubicBezTo>
                    <a:cubicBezTo>
                      <a:pt x="149879" y="164067"/>
                      <a:pt x="159923" y="159356"/>
                      <a:pt x="174989" y="163439"/>
                    </a:cubicBezTo>
                    <a:cubicBezTo>
                      <a:pt x="211713" y="173802"/>
                      <a:pt x="243100" y="192644"/>
                      <a:pt x="269152" y="220280"/>
                    </a:cubicBezTo>
                    <a:cubicBezTo>
                      <a:pt x="272291" y="223421"/>
                      <a:pt x="275116" y="226561"/>
                      <a:pt x="280138" y="231899"/>
                    </a:cubicBezTo>
                    <a:cubicBezTo>
                      <a:pt x="279824" y="225619"/>
                      <a:pt x="279824" y="222478"/>
                      <a:pt x="279196" y="219652"/>
                    </a:cubicBezTo>
                    <a:cubicBezTo>
                      <a:pt x="266955" y="166265"/>
                      <a:pt x="234940" y="131407"/>
                      <a:pt x="182208" y="115705"/>
                    </a:cubicBezTo>
                    <a:cubicBezTo>
                      <a:pt x="150820" y="106284"/>
                      <a:pt x="119746" y="96235"/>
                      <a:pt x="88672" y="85243"/>
                    </a:cubicBezTo>
                    <a:cubicBezTo>
                      <a:pt x="72978" y="79276"/>
                      <a:pt x="58226" y="71111"/>
                      <a:pt x="42846" y="64203"/>
                    </a:cubicBezTo>
                    <a:close/>
                    <a:moveTo>
                      <a:pt x="230545" y="394572"/>
                    </a:moveTo>
                    <a:cubicBezTo>
                      <a:pt x="277313" y="394572"/>
                      <a:pt x="324081" y="394572"/>
                      <a:pt x="372418" y="394572"/>
                    </a:cubicBezTo>
                    <a:cubicBezTo>
                      <a:pt x="362374" y="372589"/>
                      <a:pt x="346680" y="360342"/>
                      <a:pt x="324395" y="358457"/>
                    </a:cubicBezTo>
                    <a:cubicBezTo>
                      <a:pt x="309015" y="357201"/>
                      <a:pt x="293007" y="357515"/>
                      <a:pt x="277627" y="358457"/>
                    </a:cubicBezTo>
                    <a:cubicBezTo>
                      <a:pt x="255342" y="359400"/>
                      <a:pt x="236195" y="374787"/>
                      <a:pt x="230545" y="394572"/>
                    </a:cubicBezTo>
                    <a:close/>
                  </a:path>
                </a:pathLst>
              </a:custGeom>
              <a:grpFill/>
              <a:ln w="3134"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1A3D0AD-93FA-0D4E-05B4-F79E614076DA}"/>
                  </a:ext>
                </a:extLst>
              </p:cNvPr>
              <p:cNvSpPr/>
              <p:nvPr/>
            </p:nvSpPr>
            <p:spPr>
              <a:xfrm>
                <a:off x="8181906" y="5278229"/>
                <a:ext cx="127163" cy="219298"/>
              </a:xfrm>
              <a:custGeom>
                <a:avLst/>
                <a:gdLst>
                  <a:gd name="connsiteX0" fmla="*/ 0 w 127163"/>
                  <a:gd name="connsiteY0" fmla="*/ 19623 h 219298"/>
                  <a:gd name="connsiteX1" fmla="*/ 16322 w 127163"/>
                  <a:gd name="connsiteY1" fmla="*/ 152 h 219298"/>
                  <a:gd name="connsiteX2" fmla="*/ 37665 w 127163"/>
                  <a:gd name="connsiteY2" fmla="*/ 17424 h 219298"/>
                  <a:gd name="connsiteX3" fmla="*/ 51476 w 127163"/>
                  <a:gd name="connsiteY3" fmla="*/ 75522 h 219298"/>
                  <a:gd name="connsiteX4" fmla="*/ 118332 w 127163"/>
                  <a:gd name="connsiteY4" fmla="*/ 184179 h 219298"/>
                  <a:gd name="connsiteX5" fmla="*/ 121471 w 127163"/>
                  <a:gd name="connsiteY5" fmla="*/ 214013 h 219298"/>
                  <a:gd name="connsiteX6" fmla="*/ 92594 w 127163"/>
                  <a:gd name="connsiteY6" fmla="*/ 211501 h 219298"/>
                  <a:gd name="connsiteX7" fmla="*/ 628 w 127163"/>
                  <a:gd name="connsiteY7" fmla="*/ 24647 h 219298"/>
                  <a:gd name="connsiteX8" fmla="*/ 0 w 127163"/>
                  <a:gd name="connsiteY8" fmla="*/ 19623 h 21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163" h="219298">
                    <a:moveTo>
                      <a:pt x="0" y="19623"/>
                    </a:moveTo>
                    <a:cubicBezTo>
                      <a:pt x="0" y="8945"/>
                      <a:pt x="6591" y="1094"/>
                      <a:pt x="16322" y="152"/>
                    </a:cubicBezTo>
                    <a:cubicBezTo>
                      <a:pt x="27307" y="-1104"/>
                      <a:pt x="34841" y="5491"/>
                      <a:pt x="37665" y="17424"/>
                    </a:cubicBezTo>
                    <a:cubicBezTo>
                      <a:pt x="42060" y="36895"/>
                      <a:pt x="45826" y="56365"/>
                      <a:pt x="51476" y="75522"/>
                    </a:cubicBezTo>
                    <a:cubicBezTo>
                      <a:pt x="64345" y="117289"/>
                      <a:pt x="86317" y="154031"/>
                      <a:pt x="118332" y="184179"/>
                    </a:cubicBezTo>
                    <a:cubicBezTo>
                      <a:pt x="129004" y="194228"/>
                      <a:pt x="129946" y="205534"/>
                      <a:pt x="121471" y="214013"/>
                    </a:cubicBezTo>
                    <a:cubicBezTo>
                      <a:pt x="113624" y="221864"/>
                      <a:pt x="102324" y="220922"/>
                      <a:pt x="92594" y="211501"/>
                    </a:cubicBezTo>
                    <a:cubicBezTo>
                      <a:pt x="38921" y="160626"/>
                      <a:pt x="12241" y="96248"/>
                      <a:pt x="628" y="24647"/>
                    </a:cubicBezTo>
                    <a:cubicBezTo>
                      <a:pt x="0" y="22763"/>
                      <a:pt x="0" y="21193"/>
                      <a:pt x="0" y="19623"/>
                    </a:cubicBezTo>
                    <a:close/>
                  </a:path>
                </a:pathLst>
              </a:custGeom>
              <a:grpFill/>
              <a:ln w="3134"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2032AEB-3D0E-29E0-F99B-78465249C7BD}"/>
                  </a:ext>
                </a:extLst>
              </p:cNvPr>
              <p:cNvSpPr/>
              <p:nvPr/>
            </p:nvSpPr>
            <p:spPr>
              <a:xfrm>
                <a:off x="8497354" y="5525216"/>
                <a:ext cx="150347" cy="37684"/>
              </a:xfrm>
              <a:custGeom>
                <a:avLst/>
                <a:gdLst>
                  <a:gd name="connsiteX0" fmla="*/ 75017 w 150347"/>
                  <a:gd name="connsiteY0" fmla="*/ 37685 h 37684"/>
                  <a:gd name="connsiteX1" fmla="*/ 22285 w 150347"/>
                  <a:gd name="connsiteY1" fmla="*/ 37685 h 37684"/>
                  <a:gd name="connsiteX2" fmla="*/ 0 w 150347"/>
                  <a:gd name="connsiteY2" fmla="*/ 18842 h 37684"/>
                  <a:gd name="connsiteX3" fmla="*/ 22285 w 150347"/>
                  <a:gd name="connsiteY3" fmla="*/ 0 h 37684"/>
                  <a:gd name="connsiteX4" fmla="*/ 128062 w 150347"/>
                  <a:gd name="connsiteY4" fmla="*/ 0 h 37684"/>
                  <a:gd name="connsiteX5" fmla="*/ 150348 w 150347"/>
                  <a:gd name="connsiteY5" fmla="*/ 18842 h 37684"/>
                  <a:gd name="connsiteX6" fmla="*/ 128062 w 150347"/>
                  <a:gd name="connsiteY6" fmla="*/ 37685 h 37684"/>
                  <a:gd name="connsiteX7" fmla="*/ 75017 w 150347"/>
                  <a:gd name="connsiteY7" fmla="*/ 37685 h 3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347" h="37684">
                    <a:moveTo>
                      <a:pt x="75017" y="37685"/>
                    </a:moveTo>
                    <a:cubicBezTo>
                      <a:pt x="57440" y="37685"/>
                      <a:pt x="39863" y="37685"/>
                      <a:pt x="22285" y="37685"/>
                    </a:cubicBezTo>
                    <a:cubicBezTo>
                      <a:pt x="8475" y="37685"/>
                      <a:pt x="0" y="30462"/>
                      <a:pt x="0" y="18842"/>
                    </a:cubicBezTo>
                    <a:cubicBezTo>
                      <a:pt x="0" y="7537"/>
                      <a:pt x="8161" y="0"/>
                      <a:pt x="22285" y="0"/>
                    </a:cubicBezTo>
                    <a:cubicBezTo>
                      <a:pt x="57440" y="0"/>
                      <a:pt x="92908" y="0"/>
                      <a:pt x="128062" y="0"/>
                    </a:cubicBezTo>
                    <a:cubicBezTo>
                      <a:pt x="141873" y="0"/>
                      <a:pt x="150348" y="7223"/>
                      <a:pt x="150348" y="18842"/>
                    </a:cubicBezTo>
                    <a:cubicBezTo>
                      <a:pt x="150348" y="30148"/>
                      <a:pt x="141873" y="37685"/>
                      <a:pt x="128062" y="37685"/>
                    </a:cubicBezTo>
                    <a:cubicBezTo>
                      <a:pt x="110171" y="37685"/>
                      <a:pt x="92594" y="37685"/>
                      <a:pt x="75017" y="37685"/>
                    </a:cubicBezTo>
                    <a:close/>
                  </a:path>
                </a:pathLst>
              </a:custGeom>
              <a:grpFill/>
              <a:ln w="3134"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20646642-2D1A-9D79-E895-4CB530BE5522}"/>
                  </a:ext>
                </a:extLst>
              </p:cNvPr>
              <p:cNvSpPr/>
              <p:nvPr/>
            </p:nvSpPr>
            <p:spPr>
              <a:xfrm>
                <a:off x="8422013" y="5449690"/>
                <a:ext cx="74722" cy="37981"/>
              </a:xfrm>
              <a:custGeom>
                <a:avLst/>
                <a:gdLst>
                  <a:gd name="connsiteX0" fmla="*/ 37047 w 74722"/>
                  <a:gd name="connsiteY0" fmla="*/ 37842 h 37981"/>
                  <a:gd name="connsiteX1" fmla="*/ 18214 w 74722"/>
                  <a:gd name="connsiteY1" fmla="*/ 37842 h 37981"/>
                  <a:gd name="connsiteX2" fmla="*/ 9 w 74722"/>
                  <a:gd name="connsiteY2" fmla="*/ 18685 h 37981"/>
                  <a:gd name="connsiteX3" fmla="*/ 17901 w 74722"/>
                  <a:gd name="connsiteY3" fmla="*/ 471 h 37981"/>
                  <a:gd name="connsiteX4" fmla="*/ 56508 w 74722"/>
                  <a:gd name="connsiteY4" fmla="*/ 471 h 37981"/>
                  <a:gd name="connsiteX5" fmla="*/ 74713 w 74722"/>
                  <a:gd name="connsiteY5" fmla="*/ 19627 h 37981"/>
                  <a:gd name="connsiteX6" fmla="*/ 56821 w 74722"/>
                  <a:gd name="connsiteY6" fmla="*/ 37842 h 37981"/>
                  <a:gd name="connsiteX7" fmla="*/ 37047 w 74722"/>
                  <a:gd name="connsiteY7" fmla="*/ 37842 h 37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22" h="37981">
                    <a:moveTo>
                      <a:pt x="37047" y="37842"/>
                    </a:moveTo>
                    <a:cubicBezTo>
                      <a:pt x="30770" y="37842"/>
                      <a:pt x="24492" y="38156"/>
                      <a:pt x="18214" y="37842"/>
                    </a:cubicBezTo>
                    <a:cubicBezTo>
                      <a:pt x="7229" y="36900"/>
                      <a:pt x="-304" y="29049"/>
                      <a:pt x="9" y="18685"/>
                    </a:cubicBezTo>
                    <a:cubicBezTo>
                      <a:pt x="323" y="8950"/>
                      <a:pt x="7543" y="1099"/>
                      <a:pt x="17901" y="471"/>
                    </a:cubicBezTo>
                    <a:cubicBezTo>
                      <a:pt x="30770" y="-157"/>
                      <a:pt x="43639" y="-157"/>
                      <a:pt x="56508" y="471"/>
                    </a:cubicBezTo>
                    <a:cubicBezTo>
                      <a:pt x="67493" y="785"/>
                      <a:pt x="75026" y="9264"/>
                      <a:pt x="74713" y="19627"/>
                    </a:cubicBezTo>
                    <a:cubicBezTo>
                      <a:pt x="74399" y="29363"/>
                      <a:pt x="67179" y="36900"/>
                      <a:pt x="56821" y="37842"/>
                    </a:cubicBezTo>
                    <a:cubicBezTo>
                      <a:pt x="50230" y="38156"/>
                      <a:pt x="43639" y="37842"/>
                      <a:pt x="37047" y="37842"/>
                    </a:cubicBezTo>
                    <a:close/>
                  </a:path>
                </a:pathLst>
              </a:custGeom>
              <a:grpFill/>
              <a:ln w="3134"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6AE5A4D4-03A6-C1DF-1680-454AACE62CBE}"/>
                  </a:ext>
                </a:extLst>
              </p:cNvPr>
              <p:cNvSpPr/>
              <p:nvPr/>
            </p:nvSpPr>
            <p:spPr>
              <a:xfrm>
                <a:off x="8534705" y="5450021"/>
                <a:ext cx="75017" cy="37667"/>
              </a:xfrm>
              <a:custGeom>
                <a:avLst/>
                <a:gdLst>
                  <a:gd name="connsiteX0" fmla="*/ 38607 w 75017"/>
                  <a:gd name="connsiteY0" fmla="*/ 140 h 37667"/>
                  <a:gd name="connsiteX1" fmla="*/ 57440 w 75017"/>
                  <a:gd name="connsiteY1" fmla="*/ 140 h 37667"/>
                  <a:gd name="connsiteX2" fmla="*/ 75017 w 75017"/>
                  <a:gd name="connsiteY2" fmla="*/ 18668 h 37667"/>
                  <a:gd name="connsiteX3" fmla="*/ 57440 w 75017"/>
                  <a:gd name="connsiteY3" fmla="*/ 37196 h 37667"/>
                  <a:gd name="connsiteX4" fmla="*/ 17577 w 75017"/>
                  <a:gd name="connsiteY4" fmla="*/ 37196 h 37667"/>
                  <a:gd name="connsiteX5" fmla="*/ 0 w 75017"/>
                  <a:gd name="connsiteY5" fmla="*/ 18668 h 37667"/>
                  <a:gd name="connsiteX6" fmla="*/ 17577 w 75017"/>
                  <a:gd name="connsiteY6" fmla="*/ 140 h 37667"/>
                  <a:gd name="connsiteX7" fmla="*/ 38607 w 75017"/>
                  <a:gd name="connsiteY7" fmla="*/ 140 h 37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017" h="37667">
                    <a:moveTo>
                      <a:pt x="38607" y="140"/>
                    </a:moveTo>
                    <a:cubicBezTo>
                      <a:pt x="44885" y="140"/>
                      <a:pt x="51162" y="-175"/>
                      <a:pt x="57440" y="140"/>
                    </a:cubicBezTo>
                    <a:cubicBezTo>
                      <a:pt x="67798" y="1082"/>
                      <a:pt x="75017" y="8933"/>
                      <a:pt x="75017" y="18668"/>
                    </a:cubicBezTo>
                    <a:cubicBezTo>
                      <a:pt x="75017" y="28403"/>
                      <a:pt x="67798" y="36882"/>
                      <a:pt x="57440" y="37196"/>
                    </a:cubicBezTo>
                    <a:cubicBezTo>
                      <a:pt x="44257" y="37824"/>
                      <a:pt x="30760" y="37824"/>
                      <a:pt x="17577" y="37196"/>
                    </a:cubicBezTo>
                    <a:cubicBezTo>
                      <a:pt x="7219" y="36568"/>
                      <a:pt x="0" y="28403"/>
                      <a:pt x="0" y="18668"/>
                    </a:cubicBezTo>
                    <a:cubicBezTo>
                      <a:pt x="0" y="8933"/>
                      <a:pt x="7219" y="768"/>
                      <a:pt x="17577" y="140"/>
                    </a:cubicBezTo>
                    <a:cubicBezTo>
                      <a:pt x="24483" y="-175"/>
                      <a:pt x="31702" y="140"/>
                      <a:pt x="38607" y="140"/>
                    </a:cubicBezTo>
                    <a:close/>
                  </a:path>
                </a:pathLst>
              </a:custGeom>
              <a:grpFill/>
              <a:ln w="3134"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DBEBF66-E3D6-2EAB-645F-0F94F9CC3777}"/>
                  </a:ext>
                </a:extLst>
              </p:cNvPr>
              <p:cNvSpPr/>
              <p:nvPr/>
            </p:nvSpPr>
            <p:spPr>
              <a:xfrm>
                <a:off x="8647692" y="5449690"/>
                <a:ext cx="74721" cy="37981"/>
              </a:xfrm>
              <a:custGeom>
                <a:avLst/>
                <a:gdLst>
                  <a:gd name="connsiteX0" fmla="*/ 37047 w 74721"/>
                  <a:gd name="connsiteY0" fmla="*/ 37842 h 37981"/>
                  <a:gd name="connsiteX1" fmla="*/ 18214 w 74721"/>
                  <a:gd name="connsiteY1" fmla="*/ 37842 h 37981"/>
                  <a:gd name="connsiteX2" fmla="*/ 9 w 74721"/>
                  <a:gd name="connsiteY2" fmla="*/ 18685 h 37981"/>
                  <a:gd name="connsiteX3" fmla="*/ 17901 w 74721"/>
                  <a:gd name="connsiteY3" fmla="*/ 471 h 37981"/>
                  <a:gd name="connsiteX4" fmla="*/ 56508 w 74721"/>
                  <a:gd name="connsiteY4" fmla="*/ 471 h 37981"/>
                  <a:gd name="connsiteX5" fmla="*/ 74712 w 74721"/>
                  <a:gd name="connsiteY5" fmla="*/ 19627 h 37981"/>
                  <a:gd name="connsiteX6" fmla="*/ 56822 w 74721"/>
                  <a:gd name="connsiteY6" fmla="*/ 37842 h 37981"/>
                  <a:gd name="connsiteX7" fmla="*/ 37047 w 74721"/>
                  <a:gd name="connsiteY7" fmla="*/ 37842 h 37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21" h="37981">
                    <a:moveTo>
                      <a:pt x="37047" y="37842"/>
                    </a:moveTo>
                    <a:cubicBezTo>
                      <a:pt x="30770" y="37842"/>
                      <a:pt x="24492" y="38156"/>
                      <a:pt x="18214" y="37842"/>
                    </a:cubicBezTo>
                    <a:cubicBezTo>
                      <a:pt x="7229" y="37214"/>
                      <a:pt x="-304" y="29049"/>
                      <a:pt x="9" y="18685"/>
                    </a:cubicBezTo>
                    <a:cubicBezTo>
                      <a:pt x="323" y="8950"/>
                      <a:pt x="7543" y="1099"/>
                      <a:pt x="17901" y="471"/>
                    </a:cubicBezTo>
                    <a:cubicBezTo>
                      <a:pt x="30770" y="-157"/>
                      <a:pt x="43639" y="-157"/>
                      <a:pt x="56508" y="471"/>
                    </a:cubicBezTo>
                    <a:cubicBezTo>
                      <a:pt x="67493" y="785"/>
                      <a:pt x="75026" y="9264"/>
                      <a:pt x="74712" y="19627"/>
                    </a:cubicBezTo>
                    <a:cubicBezTo>
                      <a:pt x="74399" y="29363"/>
                      <a:pt x="67180" y="37214"/>
                      <a:pt x="56822" y="37842"/>
                    </a:cubicBezTo>
                    <a:cubicBezTo>
                      <a:pt x="50230" y="38156"/>
                      <a:pt x="43639" y="37842"/>
                      <a:pt x="37047" y="37842"/>
                    </a:cubicBezTo>
                    <a:close/>
                  </a:path>
                </a:pathLst>
              </a:custGeom>
              <a:grpFill/>
              <a:ln w="3134"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C5CC94F-F506-5CE0-AB73-B1920AAB950E}"/>
                  </a:ext>
                </a:extLst>
              </p:cNvPr>
              <p:cNvSpPr/>
              <p:nvPr/>
            </p:nvSpPr>
            <p:spPr>
              <a:xfrm>
                <a:off x="8572048" y="4547298"/>
                <a:ext cx="56201" cy="37920"/>
              </a:xfrm>
              <a:custGeom>
                <a:avLst/>
                <a:gdLst>
                  <a:gd name="connsiteX0" fmla="*/ 28886 w 56201"/>
                  <a:gd name="connsiteY0" fmla="*/ 0 h 37920"/>
                  <a:gd name="connsiteX1" fmla="*/ 35791 w 56201"/>
                  <a:gd name="connsiteY1" fmla="*/ 0 h 37920"/>
                  <a:gd name="connsiteX2" fmla="*/ 56193 w 56201"/>
                  <a:gd name="connsiteY2" fmla="*/ 18214 h 37920"/>
                  <a:gd name="connsiteX3" fmla="*/ 35791 w 56201"/>
                  <a:gd name="connsiteY3" fmla="*/ 37685 h 37920"/>
                  <a:gd name="connsiteX4" fmla="*/ 20411 w 56201"/>
                  <a:gd name="connsiteY4" fmla="*/ 37685 h 37920"/>
                  <a:gd name="connsiteX5" fmla="*/ 9 w 56201"/>
                  <a:gd name="connsiteY5" fmla="*/ 18214 h 37920"/>
                  <a:gd name="connsiteX6" fmla="*/ 20411 w 56201"/>
                  <a:gd name="connsiteY6" fmla="*/ 0 h 37920"/>
                  <a:gd name="connsiteX7" fmla="*/ 28886 w 56201"/>
                  <a:gd name="connsiteY7" fmla="*/ 0 h 3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201" h="37920">
                    <a:moveTo>
                      <a:pt x="28886" y="0"/>
                    </a:moveTo>
                    <a:cubicBezTo>
                      <a:pt x="31083" y="0"/>
                      <a:pt x="33594" y="0"/>
                      <a:pt x="35791" y="0"/>
                    </a:cubicBezTo>
                    <a:cubicBezTo>
                      <a:pt x="48032" y="628"/>
                      <a:pt x="55879" y="7537"/>
                      <a:pt x="56193" y="18214"/>
                    </a:cubicBezTo>
                    <a:cubicBezTo>
                      <a:pt x="56507" y="29206"/>
                      <a:pt x="48346" y="37057"/>
                      <a:pt x="35791" y="37685"/>
                    </a:cubicBezTo>
                    <a:cubicBezTo>
                      <a:pt x="30769" y="37999"/>
                      <a:pt x="25747" y="37999"/>
                      <a:pt x="20411" y="37685"/>
                    </a:cubicBezTo>
                    <a:cubicBezTo>
                      <a:pt x="7856" y="37057"/>
                      <a:pt x="-305" y="29206"/>
                      <a:pt x="9" y="18214"/>
                    </a:cubicBezTo>
                    <a:cubicBezTo>
                      <a:pt x="323" y="7537"/>
                      <a:pt x="8170" y="628"/>
                      <a:pt x="20411" y="0"/>
                    </a:cubicBezTo>
                    <a:cubicBezTo>
                      <a:pt x="23550" y="0"/>
                      <a:pt x="26061" y="0"/>
                      <a:pt x="28886" y="0"/>
                    </a:cubicBezTo>
                    <a:close/>
                  </a:path>
                </a:pathLst>
              </a:custGeom>
              <a:grpFill/>
              <a:ln w="3134"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6A430B7F-8D88-AA40-908E-81BD4E301CBE}"/>
                  </a:ext>
                </a:extLst>
              </p:cNvPr>
              <p:cNvSpPr/>
              <p:nvPr/>
            </p:nvSpPr>
            <p:spPr>
              <a:xfrm>
                <a:off x="8384043" y="4622196"/>
                <a:ext cx="56184" cy="37981"/>
              </a:xfrm>
              <a:custGeom>
                <a:avLst/>
                <a:gdLst>
                  <a:gd name="connsiteX0" fmla="*/ 27307 w 56184"/>
                  <a:gd name="connsiteY0" fmla="*/ 37842 h 37981"/>
                  <a:gd name="connsiteX1" fmla="*/ 17891 w 56184"/>
                  <a:gd name="connsiteY1" fmla="*/ 37842 h 37981"/>
                  <a:gd name="connsiteX2" fmla="*/ 0 w 56184"/>
                  <a:gd name="connsiteY2" fmla="*/ 19313 h 37981"/>
                  <a:gd name="connsiteX3" fmla="*/ 17263 w 56184"/>
                  <a:gd name="connsiteY3" fmla="*/ 471 h 37981"/>
                  <a:gd name="connsiteX4" fmla="*/ 38293 w 56184"/>
                  <a:gd name="connsiteY4" fmla="*/ 471 h 37981"/>
                  <a:gd name="connsiteX5" fmla="*/ 56184 w 56184"/>
                  <a:gd name="connsiteY5" fmla="*/ 18685 h 37981"/>
                  <a:gd name="connsiteX6" fmla="*/ 38921 w 56184"/>
                  <a:gd name="connsiteY6" fmla="*/ 37528 h 37981"/>
                  <a:gd name="connsiteX7" fmla="*/ 27307 w 56184"/>
                  <a:gd name="connsiteY7" fmla="*/ 37842 h 37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184" h="37981">
                    <a:moveTo>
                      <a:pt x="27307" y="37842"/>
                    </a:moveTo>
                    <a:cubicBezTo>
                      <a:pt x="24169" y="37842"/>
                      <a:pt x="21030" y="38156"/>
                      <a:pt x="17891" y="37842"/>
                    </a:cubicBezTo>
                    <a:cubicBezTo>
                      <a:pt x="7533" y="36900"/>
                      <a:pt x="314" y="29363"/>
                      <a:pt x="0" y="19313"/>
                    </a:cubicBezTo>
                    <a:cubicBezTo>
                      <a:pt x="0" y="9578"/>
                      <a:pt x="6905" y="1413"/>
                      <a:pt x="17263" y="471"/>
                    </a:cubicBezTo>
                    <a:cubicBezTo>
                      <a:pt x="24169" y="-157"/>
                      <a:pt x="31388" y="-157"/>
                      <a:pt x="38293" y="471"/>
                    </a:cubicBezTo>
                    <a:cubicBezTo>
                      <a:pt x="48651" y="1099"/>
                      <a:pt x="55870" y="8950"/>
                      <a:pt x="56184" y="18685"/>
                    </a:cubicBezTo>
                    <a:cubicBezTo>
                      <a:pt x="56184" y="28421"/>
                      <a:pt x="49279" y="36272"/>
                      <a:pt x="38921" y="37528"/>
                    </a:cubicBezTo>
                    <a:cubicBezTo>
                      <a:pt x="35154" y="38156"/>
                      <a:pt x="31388" y="37842"/>
                      <a:pt x="27307" y="37842"/>
                    </a:cubicBezTo>
                    <a:close/>
                  </a:path>
                </a:pathLst>
              </a:custGeom>
              <a:grpFill/>
              <a:ln w="3134"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92F211EB-93CE-7AE2-AA09-821BB677A37B}"/>
                  </a:ext>
                </a:extLst>
              </p:cNvPr>
              <p:cNvSpPr/>
              <p:nvPr/>
            </p:nvSpPr>
            <p:spPr>
              <a:xfrm>
                <a:off x="8497031" y="4622432"/>
                <a:ext cx="56514" cy="37745"/>
              </a:xfrm>
              <a:custGeom>
                <a:avLst/>
                <a:gdLst>
                  <a:gd name="connsiteX0" fmla="*/ 27630 w 56514"/>
                  <a:gd name="connsiteY0" fmla="*/ 37606 h 37745"/>
                  <a:gd name="connsiteX1" fmla="*/ 20724 w 56514"/>
                  <a:gd name="connsiteY1" fmla="*/ 37606 h 37745"/>
                  <a:gd name="connsiteX2" fmla="*/ 8 w 56514"/>
                  <a:gd name="connsiteY2" fmla="*/ 18450 h 37745"/>
                  <a:gd name="connsiteX3" fmla="*/ 20411 w 56514"/>
                  <a:gd name="connsiteY3" fmla="*/ 236 h 37745"/>
                  <a:gd name="connsiteX4" fmla="*/ 35791 w 56514"/>
                  <a:gd name="connsiteY4" fmla="*/ 236 h 37745"/>
                  <a:gd name="connsiteX5" fmla="*/ 56507 w 56514"/>
                  <a:gd name="connsiteY5" fmla="*/ 19392 h 37745"/>
                  <a:gd name="connsiteX6" fmla="*/ 36104 w 56514"/>
                  <a:gd name="connsiteY6" fmla="*/ 37606 h 37745"/>
                  <a:gd name="connsiteX7" fmla="*/ 27630 w 56514"/>
                  <a:gd name="connsiteY7" fmla="*/ 37606 h 3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514" h="37745">
                    <a:moveTo>
                      <a:pt x="27630" y="37606"/>
                    </a:moveTo>
                    <a:cubicBezTo>
                      <a:pt x="25433" y="37606"/>
                      <a:pt x="22922" y="37606"/>
                      <a:pt x="20724" y="37606"/>
                    </a:cubicBezTo>
                    <a:cubicBezTo>
                      <a:pt x="8169" y="36978"/>
                      <a:pt x="-305" y="29441"/>
                      <a:pt x="8" y="18450"/>
                    </a:cubicBezTo>
                    <a:cubicBezTo>
                      <a:pt x="322" y="7772"/>
                      <a:pt x="8169" y="550"/>
                      <a:pt x="20411" y="236"/>
                    </a:cubicBezTo>
                    <a:cubicBezTo>
                      <a:pt x="25433" y="-79"/>
                      <a:pt x="30455" y="-79"/>
                      <a:pt x="35791" y="236"/>
                    </a:cubicBezTo>
                    <a:cubicBezTo>
                      <a:pt x="48346" y="550"/>
                      <a:pt x="56820" y="8400"/>
                      <a:pt x="56507" y="19392"/>
                    </a:cubicBezTo>
                    <a:cubicBezTo>
                      <a:pt x="56193" y="30069"/>
                      <a:pt x="48346" y="37292"/>
                      <a:pt x="36104" y="37606"/>
                    </a:cubicBezTo>
                    <a:cubicBezTo>
                      <a:pt x="33280" y="37920"/>
                      <a:pt x="30455" y="37606"/>
                      <a:pt x="27630" y="37606"/>
                    </a:cubicBezTo>
                    <a:close/>
                  </a:path>
                </a:pathLst>
              </a:custGeom>
              <a:grpFill/>
              <a:ln w="3134"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1D8300E-6E3B-7C7D-9CD0-E1AD589211C0}"/>
                  </a:ext>
                </a:extLst>
              </p:cNvPr>
              <p:cNvSpPr/>
              <p:nvPr/>
            </p:nvSpPr>
            <p:spPr>
              <a:xfrm>
                <a:off x="8609999" y="4622275"/>
                <a:ext cx="56229" cy="38042"/>
              </a:xfrm>
              <a:custGeom>
                <a:avLst/>
                <a:gdLst>
                  <a:gd name="connsiteX0" fmla="*/ 27344 w 56229"/>
                  <a:gd name="connsiteY0" fmla="*/ 37763 h 38042"/>
                  <a:gd name="connsiteX1" fmla="*/ 16672 w 56229"/>
                  <a:gd name="connsiteY1" fmla="*/ 37763 h 38042"/>
                  <a:gd name="connsiteX2" fmla="*/ 37 w 56229"/>
                  <a:gd name="connsiteY2" fmla="*/ 19549 h 38042"/>
                  <a:gd name="connsiteX3" fmla="*/ 16986 w 56229"/>
                  <a:gd name="connsiteY3" fmla="*/ 393 h 38042"/>
                  <a:gd name="connsiteX4" fmla="*/ 35819 w 56229"/>
                  <a:gd name="connsiteY4" fmla="*/ 79 h 38042"/>
                  <a:gd name="connsiteX5" fmla="*/ 56221 w 56229"/>
                  <a:gd name="connsiteY5" fmla="*/ 18293 h 38042"/>
                  <a:gd name="connsiteX6" fmla="*/ 35505 w 56229"/>
                  <a:gd name="connsiteY6" fmla="*/ 37449 h 38042"/>
                  <a:gd name="connsiteX7" fmla="*/ 27344 w 56229"/>
                  <a:gd name="connsiteY7" fmla="*/ 37763 h 38042"/>
                  <a:gd name="connsiteX8" fmla="*/ 27344 w 56229"/>
                  <a:gd name="connsiteY8" fmla="*/ 37763 h 3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29" h="38042">
                    <a:moveTo>
                      <a:pt x="27344" y="37763"/>
                    </a:moveTo>
                    <a:cubicBezTo>
                      <a:pt x="23891" y="37763"/>
                      <a:pt x="20125" y="38391"/>
                      <a:pt x="16672" y="37763"/>
                    </a:cubicBezTo>
                    <a:cubicBezTo>
                      <a:pt x="6628" y="36193"/>
                      <a:pt x="664" y="29912"/>
                      <a:pt x="37" y="19549"/>
                    </a:cubicBezTo>
                    <a:cubicBezTo>
                      <a:pt x="-591" y="9814"/>
                      <a:pt x="6942" y="1649"/>
                      <a:pt x="16986" y="393"/>
                    </a:cubicBezTo>
                    <a:cubicBezTo>
                      <a:pt x="23264" y="-236"/>
                      <a:pt x="29541" y="79"/>
                      <a:pt x="35819" y="79"/>
                    </a:cubicBezTo>
                    <a:cubicBezTo>
                      <a:pt x="48060" y="393"/>
                      <a:pt x="55907" y="7615"/>
                      <a:pt x="56221" y="18293"/>
                    </a:cubicBezTo>
                    <a:cubicBezTo>
                      <a:pt x="56535" y="29284"/>
                      <a:pt x="48374" y="37135"/>
                      <a:pt x="35505" y="37449"/>
                    </a:cubicBezTo>
                    <a:cubicBezTo>
                      <a:pt x="32680" y="38077"/>
                      <a:pt x="30169" y="37763"/>
                      <a:pt x="27344" y="37763"/>
                    </a:cubicBezTo>
                    <a:cubicBezTo>
                      <a:pt x="27344" y="37763"/>
                      <a:pt x="27344" y="37763"/>
                      <a:pt x="27344" y="37763"/>
                    </a:cubicBezTo>
                    <a:close/>
                  </a:path>
                </a:pathLst>
              </a:custGeom>
              <a:grpFill/>
              <a:ln w="3134"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47E0A130-BDEF-5C95-84F6-D67A4C29EF35}"/>
                  </a:ext>
                </a:extLst>
              </p:cNvPr>
              <p:cNvSpPr/>
              <p:nvPr/>
            </p:nvSpPr>
            <p:spPr>
              <a:xfrm>
                <a:off x="8722718" y="4622528"/>
                <a:ext cx="56184" cy="37649"/>
              </a:xfrm>
              <a:custGeom>
                <a:avLst/>
                <a:gdLst>
                  <a:gd name="connsiteX0" fmla="*/ 28249 w 56184"/>
                  <a:gd name="connsiteY0" fmla="*/ 140 h 37649"/>
                  <a:gd name="connsiteX1" fmla="*/ 32957 w 56184"/>
                  <a:gd name="connsiteY1" fmla="*/ 140 h 37649"/>
                  <a:gd name="connsiteX2" fmla="*/ 56184 w 56184"/>
                  <a:gd name="connsiteY2" fmla="*/ 18982 h 37649"/>
                  <a:gd name="connsiteX3" fmla="*/ 32643 w 56184"/>
                  <a:gd name="connsiteY3" fmla="*/ 37510 h 37649"/>
                  <a:gd name="connsiteX4" fmla="*/ 19774 w 56184"/>
                  <a:gd name="connsiteY4" fmla="*/ 37510 h 37649"/>
                  <a:gd name="connsiteX5" fmla="*/ 0 w 56184"/>
                  <a:gd name="connsiteY5" fmla="*/ 18668 h 37649"/>
                  <a:gd name="connsiteX6" fmla="*/ 20088 w 56184"/>
                  <a:gd name="connsiteY6" fmla="*/ 140 h 37649"/>
                  <a:gd name="connsiteX7" fmla="*/ 28249 w 56184"/>
                  <a:gd name="connsiteY7" fmla="*/ 140 h 37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184" h="37649">
                    <a:moveTo>
                      <a:pt x="28249" y="140"/>
                    </a:moveTo>
                    <a:cubicBezTo>
                      <a:pt x="29818" y="140"/>
                      <a:pt x="31388" y="140"/>
                      <a:pt x="32957" y="140"/>
                    </a:cubicBezTo>
                    <a:cubicBezTo>
                      <a:pt x="47710" y="454"/>
                      <a:pt x="56184" y="7362"/>
                      <a:pt x="56184" y="18982"/>
                    </a:cubicBezTo>
                    <a:cubicBezTo>
                      <a:pt x="56184" y="30601"/>
                      <a:pt x="47396" y="37510"/>
                      <a:pt x="32643" y="37510"/>
                    </a:cubicBezTo>
                    <a:cubicBezTo>
                      <a:pt x="28249" y="37510"/>
                      <a:pt x="24169" y="37824"/>
                      <a:pt x="19774" y="37510"/>
                    </a:cubicBezTo>
                    <a:cubicBezTo>
                      <a:pt x="7847" y="36882"/>
                      <a:pt x="0" y="29345"/>
                      <a:pt x="0" y="18668"/>
                    </a:cubicBezTo>
                    <a:cubicBezTo>
                      <a:pt x="0" y="7991"/>
                      <a:pt x="7847" y="768"/>
                      <a:pt x="20088" y="140"/>
                    </a:cubicBezTo>
                    <a:cubicBezTo>
                      <a:pt x="22599" y="-174"/>
                      <a:pt x="25424" y="140"/>
                      <a:pt x="28249" y="140"/>
                    </a:cubicBezTo>
                    <a:close/>
                  </a:path>
                </a:pathLst>
              </a:custGeom>
              <a:grpFill/>
              <a:ln w="3134"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F89CE1FD-9BE8-71AE-50DF-B6A34F8D89F2}"/>
                  </a:ext>
                </a:extLst>
              </p:cNvPr>
              <p:cNvSpPr/>
              <p:nvPr/>
            </p:nvSpPr>
            <p:spPr>
              <a:xfrm>
                <a:off x="8929564" y="5318578"/>
                <a:ext cx="300931" cy="263164"/>
              </a:xfrm>
              <a:custGeom>
                <a:avLst/>
                <a:gdLst>
                  <a:gd name="connsiteX0" fmla="*/ 150348 w 300931"/>
                  <a:gd name="connsiteY0" fmla="*/ 263165 h 263164"/>
                  <a:gd name="connsiteX1" fmla="*/ 59951 w 300931"/>
                  <a:gd name="connsiteY1" fmla="*/ 263165 h 263164"/>
                  <a:gd name="connsiteX2" fmla="*/ 0 w 300931"/>
                  <a:gd name="connsiteY2" fmla="*/ 203812 h 263164"/>
                  <a:gd name="connsiteX3" fmla="*/ 0 w 300931"/>
                  <a:gd name="connsiteY3" fmla="*/ 59354 h 263164"/>
                  <a:gd name="connsiteX4" fmla="*/ 58695 w 300931"/>
                  <a:gd name="connsiteY4" fmla="*/ 0 h 263164"/>
                  <a:gd name="connsiteX5" fmla="*/ 242000 w 300931"/>
                  <a:gd name="connsiteY5" fmla="*/ 0 h 263164"/>
                  <a:gd name="connsiteX6" fmla="*/ 300696 w 300931"/>
                  <a:gd name="connsiteY6" fmla="*/ 58097 h 263164"/>
                  <a:gd name="connsiteX7" fmla="*/ 300696 w 300931"/>
                  <a:gd name="connsiteY7" fmla="*/ 205068 h 263164"/>
                  <a:gd name="connsiteX8" fmla="*/ 242000 w 300931"/>
                  <a:gd name="connsiteY8" fmla="*/ 263165 h 263164"/>
                  <a:gd name="connsiteX9" fmla="*/ 150348 w 300931"/>
                  <a:gd name="connsiteY9" fmla="*/ 263165 h 263164"/>
                  <a:gd name="connsiteX10" fmla="*/ 150348 w 300931"/>
                  <a:gd name="connsiteY10" fmla="*/ 37371 h 263164"/>
                  <a:gd name="connsiteX11" fmla="*/ 61206 w 300931"/>
                  <a:gd name="connsiteY11" fmla="*/ 37371 h 263164"/>
                  <a:gd name="connsiteX12" fmla="*/ 37665 w 300931"/>
                  <a:gd name="connsiteY12" fmla="*/ 60924 h 263164"/>
                  <a:gd name="connsiteX13" fmla="*/ 37665 w 300931"/>
                  <a:gd name="connsiteY13" fmla="*/ 201927 h 263164"/>
                  <a:gd name="connsiteX14" fmla="*/ 61206 w 300931"/>
                  <a:gd name="connsiteY14" fmla="*/ 225480 h 263164"/>
                  <a:gd name="connsiteX15" fmla="*/ 239803 w 300931"/>
                  <a:gd name="connsiteY15" fmla="*/ 225480 h 263164"/>
                  <a:gd name="connsiteX16" fmla="*/ 263344 w 300931"/>
                  <a:gd name="connsiteY16" fmla="*/ 201927 h 263164"/>
                  <a:gd name="connsiteX17" fmla="*/ 263344 w 300931"/>
                  <a:gd name="connsiteY17" fmla="*/ 60924 h 263164"/>
                  <a:gd name="connsiteX18" fmla="*/ 239803 w 300931"/>
                  <a:gd name="connsiteY18" fmla="*/ 37371 h 263164"/>
                  <a:gd name="connsiteX19" fmla="*/ 150348 w 300931"/>
                  <a:gd name="connsiteY19" fmla="*/ 37371 h 26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0931" h="263164">
                    <a:moveTo>
                      <a:pt x="150348" y="263165"/>
                    </a:moveTo>
                    <a:cubicBezTo>
                      <a:pt x="120216" y="263165"/>
                      <a:pt x="90083" y="263165"/>
                      <a:pt x="59951" y="263165"/>
                    </a:cubicBezTo>
                    <a:cubicBezTo>
                      <a:pt x="23855" y="263165"/>
                      <a:pt x="314" y="239298"/>
                      <a:pt x="0" y="203812"/>
                    </a:cubicBezTo>
                    <a:cubicBezTo>
                      <a:pt x="0" y="155764"/>
                      <a:pt x="0" y="107402"/>
                      <a:pt x="0" y="59354"/>
                    </a:cubicBezTo>
                    <a:cubicBezTo>
                      <a:pt x="0" y="24181"/>
                      <a:pt x="23855" y="314"/>
                      <a:pt x="58695" y="0"/>
                    </a:cubicBezTo>
                    <a:cubicBezTo>
                      <a:pt x="119902" y="0"/>
                      <a:pt x="180794" y="0"/>
                      <a:pt x="242000" y="0"/>
                    </a:cubicBezTo>
                    <a:cubicBezTo>
                      <a:pt x="276527" y="0"/>
                      <a:pt x="300382" y="23867"/>
                      <a:pt x="300696" y="58097"/>
                    </a:cubicBezTo>
                    <a:cubicBezTo>
                      <a:pt x="301010" y="107088"/>
                      <a:pt x="301010" y="156078"/>
                      <a:pt x="300696" y="205068"/>
                    </a:cubicBezTo>
                    <a:cubicBezTo>
                      <a:pt x="300382" y="239298"/>
                      <a:pt x="276527" y="262851"/>
                      <a:pt x="242000" y="263165"/>
                    </a:cubicBezTo>
                    <a:cubicBezTo>
                      <a:pt x="211240" y="263165"/>
                      <a:pt x="180794" y="263165"/>
                      <a:pt x="150348" y="263165"/>
                    </a:cubicBezTo>
                    <a:close/>
                    <a:moveTo>
                      <a:pt x="150348" y="37371"/>
                    </a:moveTo>
                    <a:cubicBezTo>
                      <a:pt x="120529" y="37371"/>
                      <a:pt x="90711" y="37371"/>
                      <a:pt x="61206" y="37371"/>
                    </a:cubicBezTo>
                    <a:cubicBezTo>
                      <a:pt x="44257" y="37371"/>
                      <a:pt x="37665" y="43966"/>
                      <a:pt x="37665" y="60924"/>
                    </a:cubicBezTo>
                    <a:cubicBezTo>
                      <a:pt x="37665" y="108030"/>
                      <a:pt x="37665" y="154821"/>
                      <a:pt x="37665" y="201927"/>
                    </a:cubicBezTo>
                    <a:cubicBezTo>
                      <a:pt x="37665" y="218885"/>
                      <a:pt x="44257" y="225480"/>
                      <a:pt x="61206" y="225480"/>
                    </a:cubicBezTo>
                    <a:cubicBezTo>
                      <a:pt x="120843" y="225480"/>
                      <a:pt x="180166" y="225480"/>
                      <a:pt x="239803" y="225480"/>
                    </a:cubicBezTo>
                    <a:cubicBezTo>
                      <a:pt x="256753" y="225480"/>
                      <a:pt x="263344" y="218885"/>
                      <a:pt x="263344" y="201927"/>
                    </a:cubicBezTo>
                    <a:cubicBezTo>
                      <a:pt x="263344" y="154821"/>
                      <a:pt x="263344" y="108030"/>
                      <a:pt x="263344" y="60924"/>
                    </a:cubicBezTo>
                    <a:cubicBezTo>
                      <a:pt x="263344" y="43966"/>
                      <a:pt x="256753" y="37371"/>
                      <a:pt x="239803" y="37371"/>
                    </a:cubicBezTo>
                    <a:cubicBezTo>
                      <a:pt x="209671" y="37371"/>
                      <a:pt x="180166" y="37371"/>
                      <a:pt x="150348" y="37371"/>
                    </a:cubicBezTo>
                    <a:close/>
                  </a:path>
                </a:pathLst>
              </a:custGeom>
              <a:grpFill/>
              <a:ln w="3134"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66424526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83833" y="1796646"/>
            <a:ext cx="10758114" cy="3955365"/>
          </a:xfrm>
        </p:spPr>
        <p:txBody>
          <a:bodyPr numCol="1" spcCol="180000"/>
          <a:lstStyle/>
          <a:p>
            <a:pPr marL="12700" indent="-12700" algn="just"/>
            <a:r>
              <a:rPr lang="en-IE" sz="2200" b="1" dirty="0">
                <a:solidFill>
                  <a:srgbClr val="424242"/>
                </a:solidFill>
              </a:rPr>
              <a:t>Composting</a:t>
            </a:r>
            <a:r>
              <a:rPr lang="en-IE" sz="2200" dirty="0">
                <a:solidFill>
                  <a:srgbClr val="424242"/>
                </a:solidFill>
              </a:rPr>
              <a:t> is the process of layering nitrogen-rich green waste (lawn clippings, leaves, grass clippings, straw,  kitchen scraps, manure) with carbon-rich brown waste (paper, dry leaves, sticks, small branches, then allowing time and biological action for it to break down. Composting takes many forms, from simple cold compost piles used by home gardeners; through turned hot composted windrows, to carefully controlled, fully enclosed, hot composting vessels. Composting is an aerobic process, so oxygen is essential for its success. </a:t>
            </a:r>
          </a:p>
          <a:p>
            <a:pPr marL="12700" indent="-12700" algn="just"/>
            <a:r>
              <a:rPr lang="en-IE" sz="2200" dirty="0">
                <a:solidFill>
                  <a:srgbClr val="424242"/>
                </a:solidFill>
              </a:rPr>
              <a:t>Composting is most efficient with a moisture content of around 50 percent, which enables formation of a biofilm around each particle in the compost pile. Air moves through the structurally porous compost pile and transfers across the water layer boundary to provide air to the microbes living on the surface of the particle.</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83833" y="644528"/>
            <a:ext cx="7904098" cy="803654"/>
          </a:xfrm>
        </p:spPr>
        <p:txBody>
          <a:bodyPr/>
          <a:lstStyle/>
          <a:p>
            <a:r>
              <a:rPr lang="en-US" b="1" dirty="0">
                <a:solidFill>
                  <a:srgbClr val="E8A116"/>
                </a:solidFill>
              </a:rPr>
              <a:t>4.4 Composting and anaerobic-digestion </a:t>
            </a:r>
          </a:p>
          <a:p>
            <a:endParaRPr lang="en-US" b="1" dirty="0">
              <a:solidFill>
                <a:srgbClr val="E8A116"/>
              </a:solidFill>
            </a:endParaRP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flipH="1">
            <a:off x="440958" y="1393940"/>
            <a:ext cx="8780071" cy="0"/>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1BC5EE41-8B6E-11F3-977B-D04656778B0A}"/>
              </a:ext>
            </a:extLst>
          </p:cNvPr>
          <p:cNvGrpSpPr/>
          <p:nvPr/>
        </p:nvGrpSpPr>
        <p:grpSpPr>
          <a:xfrm>
            <a:off x="9444026" y="456131"/>
            <a:ext cx="1029215" cy="1029755"/>
            <a:chOff x="8101867" y="4453385"/>
            <a:chExt cx="1203410" cy="1204042"/>
          </a:xfrm>
          <a:solidFill>
            <a:srgbClr val="296B5F"/>
          </a:solidFill>
        </p:grpSpPr>
        <p:grpSp>
          <p:nvGrpSpPr>
            <p:cNvPr id="7" name="Group 6">
              <a:extLst>
                <a:ext uri="{FF2B5EF4-FFF2-40B4-BE49-F238E27FC236}">
                  <a16:creationId xmlns:a16="http://schemas.microsoft.com/office/drawing/2014/main" id="{8DB89DFC-8A0D-4A90-D981-B9B1DADE40FF}"/>
                </a:ext>
              </a:extLst>
            </p:cNvPr>
            <p:cNvGrpSpPr/>
            <p:nvPr/>
          </p:nvGrpSpPr>
          <p:grpSpPr>
            <a:xfrm>
              <a:off x="8314320" y="5043480"/>
              <a:ext cx="517314" cy="330369"/>
              <a:chOff x="8314320" y="5043480"/>
              <a:chExt cx="517314" cy="330369"/>
            </a:xfrm>
            <a:grpFill/>
          </p:grpSpPr>
          <p:sp>
            <p:nvSpPr>
              <p:cNvPr id="26" name="Freeform 25">
                <a:extLst>
                  <a:ext uri="{FF2B5EF4-FFF2-40B4-BE49-F238E27FC236}">
                    <a16:creationId xmlns:a16="http://schemas.microsoft.com/office/drawing/2014/main" id="{11EEE6C3-6BC9-CCB7-18DE-42F7B638D29E}"/>
                  </a:ext>
                </a:extLst>
              </p:cNvPr>
              <p:cNvSpPr/>
              <p:nvPr/>
            </p:nvSpPr>
            <p:spPr>
              <a:xfrm>
                <a:off x="8593087" y="5043480"/>
                <a:ext cx="238547" cy="179164"/>
              </a:xfrm>
              <a:custGeom>
                <a:avLst/>
                <a:gdLst>
                  <a:gd name="connsiteX0" fmla="*/ 238548 w 238547"/>
                  <a:gd name="connsiteY0" fmla="*/ 0 h 179164"/>
                  <a:gd name="connsiteX1" fmla="*/ 232898 w 238547"/>
                  <a:gd name="connsiteY1" fmla="*/ 32660 h 179164"/>
                  <a:gd name="connsiteX2" fmla="*/ 209357 w 238547"/>
                  <a:gd name="connsiteY2" fmla="*/ 107402 h 179164"/>
                  <a:gd name="connsiteX3" fmla="*/ 104835 w 238547"/>
                  <a:gd name="connsiteY3" fmla="*/ 178374 h 179164"/>
                  <a:gd name="connsiteX4" fmla="*/ 41746 w 238547"/>
                  <a:gd name="connsiteY4" fmla="*/ 178688 h 179164"/>
                  <a:gd name="connsiteX5" fmla="*/ 58381 w 238547"/>
                  <a:gd name="connsiteY5" fmla="*/ 164243 h 179164"/>
                  <a:gd name="connsiteX6" fmla="*/ 118018 w 238547"/>
                  <a:gd name="connsiteY6" fmla="*/ 134723 h 179164"/>
                  <a:gd name="connsiteX7" fmla="*/ 132771 w 238547"/>
                  <a:gd name="connsiteY7" fmla="*/ 110856 h 179164"/>
                  <a:gd name="connsiteX8" fmla="*/ 107346 w 238547"/>
                  <a:gd name="connsiteY8" fmla="*/ 98608 h 179164"/>
                  <a:gd name="connsiteX9" fmla="*/ 13183 w 238547"/>
                  <a:gd name="connsiteY9" fmla="*/ 153251 h 179164"/>
                  <a:gd name="connsiteX10" fmla="*/ 0 w 238547"/>
                  <a:gd name="connsiteY10" fmla="*/ 167383 h 179164"/>
                  <a:gd name="connsiteX11" fmla="*/ 628 w 238547"/>
                  <a:gd name="connsiteY11" fmla="*/ 154507 h 179164"/>
                  <a:gd name="connsiteX12" fmla="*/ 95105 w 238547"/>
                  <a:gd name="connsiteY12" fmla="*/ 52445 h 179164"/>
                  <a:gd name="connsiteX13" fmla="*/ 233212 w 238547"/>
                  <a:gd name="connsiteY13" fmla="*/ 1256 h 179164"/>
                  <a:gd name="connsiteX14" fmla="*/ 238548 w 238547"/>
                  <a:gd name="connsiteY14" fmla="*/ 0 h 179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547" h="179164">
                    <a:moveTo>
                      <a:pt x="238548" y="0"/>
                    </a:moveTo>
                    <a:cubicBezTo>
                      <a:pt x="236664" y="11305"/>
                      <a:pt x="235723" y="22297"/>
                      <a:pt x="232898" y="32660"/>
                    </a:cubicBezTo>
                    <a:cubicBezTo>
                      <a:pt x="225679" y="57783"/>
                      <a:pt x="218773" y="83220"/>
                      <a:pt x="209357" y="107402"/>
                    </a:cubicBezTo>
                    <a:cubicBezTo>
                      <a:pt x="190838" y="154193"/>
                      <a:pt x="152859" y="174292"/>
                      <a:pt x="104835" y="178374"/>
                    </a:cubicBezTo>
                    <a:cubicBezTo>
                      <a:pt x="85061" y="179945"/>
                      <a:pt x="64973" y="178688"/>
                      <a:pt x="41746" y="178688"/>
                    </a:cubicBezTo>
                    <a:cubicBezTo>
                      <a:pt x="48965" y="172408"/>
                      <a:pt x="53045" y="167069"/>
                      <a:pt x="58381" y="164243"/>
                    </a:cubicBezTo>
                    <a:cubicBezTo>
                      <a:pt x="77842" y="153879"/>
                      <a:pt x="97616" y="143830"/>
                      <a:pt x="118018" y="134723"/>
                    </a:cubicBezTo>
                    <a:cubicBezTo>
                      <a:pt x="129946" y="129384"/>
                      <a:pt x="136223" y="121533"/>
                      <a:pt x="132771" y="110856"/>
                    </a:cubicBezTo>
                    <a:cubicBezTo>
                      <a:pt x="129318" y="99864"/>
                      <a:pt x="120216" y="95468"/>
                      <a:pt x="107346" y="98608"/>
                    </a:cubicBezTo>
                    <a:cubicBezTo>
                      <a:pt x="70937" y="108029"/>
                      <a:pt x="39549" y="126558"/>
                      <a:pt x="13183" y="153251"/>
                    </a:cubicBezTo>
                    <a:cubicBezTo>
                      <a:pt x="9416" y="157020"/>
                      <a:pt x="5650" y="161102"/>
                      <a:pt x="0" y="167383"/>
                    </a:cubicBezTo>
                    <a:cubicBezTo>
                      <a:pt x="314" y="161416"/>
                      <a:pt x="0" y="157962"/>
                      <a:pt x="628" y="154507"/>
                    </a:cubicBezTo>
                    <a:cubicBezTo>
                      <a:pt x="12555" y="102377"/>
                      <a:pt x="43629" y="66576"/>
                      <a:pt x="95105" y="52445"/>
                    </a:cubicBezTo>
                    <a:cubicBezTo>
                      <a:pt x="142815" y="39255"/>
                      <a:pt x="189583" y="24181"/>
                      <a:pt x="233212" y="1256"/>
                    </a:cubicBezTo>
                    <a:cubicBezTo>
                      <a:pt x="234467" y="628"/>
                      <a:pt x="235409" y="628"/>
                      <a:pt x="238548" y="0"/>
                    </a:cubicBezTo>
                    <a:close/>
                  </a:path>
                </a:pathLst>
              </a:custGeom>
              <a:solidFill>
                <a:srgbClr val="E8A116"/>
              </a:solidFill>
              <a:ln w="3134"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D2BDDCB0-99E0-A079-9462-91383B973853}"/>
                  </a:ext>
                </a:extLst>
              </p:cNvPr>
              <p:cNvSpPr/>
              <p:nvPr/>
            </p:nvSpPr>
            <p:spPr>
              <a:xfrm>
                <a:off x="8314320" y="5043480"/>
                <a:ext cx="237335" cy="179523"/>
              </a:xfrm>
              <a:custGeom>
                <a:avLst/>
                <a:gdLst>
                  <a:gd name="connsiteX0" fmla="*/ 43 w 237335"/>
                  <a:gd name="connsiteY0" fmla="*/ 0 h 179523"/>
                  <a:gd name="connsiteX1" fmla="*/ 45869 w 237335"/>
                  <a:gd name="connsiteY1" fmla="*/ 21041 h 179523"/>
                  <a:gd name="connsiteX2" fmla="*/ 139405 w 237335"/>
                  <a:gd name="connsiteY2" fmla="*/ 51502 h 179523"/>
                  <a:gd name="connsiteX3" fmla="*/ 236393 w 237335"/>
                  <a:gd name="connsiteY3" fmla="*/ 155450 h 179523"/>
                  <a:gd name="connsiteX4" fmla="*/ 237335 w 237335"/>
                  <a:gd name="connsiteY4" fmla="*/ 167697 h 179523"/>
                  <a:gd name="connsiteX5" fmla="*/ 226349 w 237335"/>
                  <a:gd name="connsiteY5" fmla="*/ 156078 h 179523"/>
                  <a:gd name="connsiteX6" fmla="*/ 132186 w 237335"/>
                  <a:gd name="connsiteY6" fmla="*/ 99236 h 179523"/>
                  <a:gd name="connsiteX7" fmla="*/ 103937 w 237335"/>
                  <a:gd name="connsiteY7" fmla="*/ 111798 h 179523"/>
                  <a:gd name="connsiteX8" fmla="*/ 122142 w 237335"/>
                  <a:gd name="connsiteY8" fmla="*/ 135665 h 179523"/>
                  <a:gd name="connsiteX9" fmla="*/ 192764 w 237335"/>
                  <a:gd name="connsiteY9" fmla="*/ 176490 h 179523"/>
                  <a:gd name="connsiteX10" fmla="*/ 26409 w 237335"/>
                  <a:gd name="connsiteY10" fmla="*/ 105831 h 179523"/>
                  <a:gd name="connsiteX11" fmla="*/ 43 w 237335"/>
                  <a:gd name="connsiteY11" fmla="*/ 0 h 17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7335" h="179523">
                    <a:moveTo>
                      <a:pt x="43" y="0"/>
                    </a:moveTo>
                    <a:cubicBezTo>
                      <a:pt x="15423" y="7223"/>
                      <a:pt x="30175" y="15388"/>
                      <a:pt x="45869" y="21041"/>
                    </a:cubicBezTo>
                    <a:cubicBezTo>
                      <a:pt x="76629" y="32032"/>
                      <a:pt x="108017" y="42081"/>
                      <a:pt x="139405" y="51502"/>
                    </a:cubicBezTo>
                    <a:cubicBezTo>
                      <a:pt x="192136" y="67204"/>
                      <a:pt x="224466" y="102063"/>
                      <a:pt x="236393" y="155450"/>
                    </a:cubicBezTo>
                    <a:cubicBezTo>
                      <a:pt x="237021" y="158276"/>
                      <a:pt x="237021" y="161730"/>
                      <a:pt x="237335" y="167697"/>
                    </a:cubicBezTo>
                    <a:cubicBezTo>
                      <a:pt x="232627" y="162672"/>
                      <a:pt x="229488" y="159218"/>
                      <a:pt x="226349" y="156078"/>
                    </a:cubicBezTo>
                    <a:cubicBezTo>
                      <a:pt x="200297" y="128442"/>
                      <a:pt x="168909" y="109600"/>
                      <a:pt x="132186" y="99236"/>
                    </a:cubicBezTo>
                    <a:cubicBezTo>
                      <a:pt x="117433" y="95154"/>
                      <a:pt x="107075" y="99551"/>
                      <a:pt x="103937" y="111798"/>
                    </a:cubicBezTo>
                    <a:cubicBezTo>
                      <a:pt x="101112" y="122789"/>
                      <a:pt x="107389" y="131582"/>
                      <a:pt x="122142" y="135665"/>
                    </a:cubicBezTo>
                    <a:cubicBezTo>
                      <a:pt x="149135" y="143202"/>
                      <a:pt x="172362" y="156706"/>
                      <a:pt x="192764" y="176490"/>
                    </a:cubicBezTo>
                    <a:cubicBezTo>
                      <a:pt x="128419" y="185283"/>
                      <a:pt x="56855" y="178688"/>
                      <a:pt x="26409" y="105831"/>
                    </a:cubicBezTo>
                    <a:cubicBezTo>
                      <a:pt x="13854" y="75998"/>
                      <a:pt x="-899" y="21355"/>
                      <a:pt x="43" y="0"/>
                    </a:cubicBezTo>
                    <a:close/>
                  </a:path>
                </a:pathLst>
              </a:custGeom>
              <a:solidFill>
                <a:srgbClr val="E8A116"/>
              </a:solidFill>
              <a:ln w="313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8BEDA3BB-B98A-1E24-20B0-2A0BCE4C3C42}"/>
                  </a:ext>
                </a:extLst>
              </p:cNvPr>
              <p:cNvSpPr/>
              <p:nvPr/>
            </p:nvSpPr>
            <p:spPr>
              <a:xfrm>
                <a:off x="8502062" y="5336906"/>
                <a:ext cx="141873" cy="36943"/>
              </a:xfrm>
              <a:custGeom>
                <a:avLst/>
                <a:gdLst>
                  <a:gd name="connsiteX0" fmla="*/ 0 w 141873"/>
                  <a:gd name="connsiteY0" fmla="*/ 36943 h 36943"/>
                  <a:gd name="connsiteX1" fmla="*/ 47082 w 141873"/>
                  <a:gd name="connsiteY1" fmla="*/ 829 h 36943"/>
                  <a:gd name="connsiteX2" fmla="*/ 93850 w 141873"/>
                  <a:gd name="connsiteY2" fmla="*/ 829 h 36943"/>
                  <a:gd name="connsiteX3" fmla="*/ 141873 w 141873"/>
                  <a:gd name="connsiteY3" fmla="*/ 36943 h 36943"/>
                  <a:gd name="connsiteX4" fmla="*/ 0 w 141873"/>
                  <a:gd name="connsiteY4" fmla="*/ 36943 h 36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73" h="36943">
                    <a:moveTo>
                      <a:pt x="0" y="36943"/>
                    </a:moveTo>
                    <a:cubicBezTo>
                      <a:pt x="5336" y="17158"/>
                      <a:pt x="24796" y="1771"/>
                      <a:pt x="47082" y="829"/>
                    </a:cubicBezTo>
                    <a:cubicBezTo>
                      <a:pt x="62776" y="-114"/>
                      <a:pt x="78470" y="-428"/>
                      <a:pt x="93850" y="829"/>
                    </a:cubicBezTo>
                    <a:cubicBezTo>
                      <a:pt x="116135" y="2713"/>
                      <a:pt x="131829" y="14960"/>
                      <a:pt x="141873" y="36943"/>
                    </a:cubicBezTo>
                    <a:cubicBezTo>
                      <a:pt x="93536" y="36943"/>
                      <a:pt x="46768" y="36943"/>
                      <a:pt x="0" y="36943"/>
                    </a:cubicBezTo>
                    <a:close/>
                  </a:path>
                </a:pathLst>
              </a:custGeom>
              <a:solidFill>
                <a:srgbClr val="E8A116"/>
              </a:solidFill>
              <a:ln w="3134" cap="flat">
                <a:noFill/>
                <a:prstDash val="solid"/>
                <a:miter/>
              </a:ln>
            </p:spPr>
            <p:txBody>
              <a:bodyPr rtlCol="0" anchor="ctr"/>
              <a:lstStyle/>
              <a:p>
                <a:endParaRPr lang="en-US"/>
              </a:p>
            </p:txBody>
          </p:sp>
        </p:grpSp>
        <p:grpSp>
          <p:nvGrpSpPr>
            <p:cNvPr id="11" name="Graphic 145">
              <a:extLst>
                <a:ext uri="{FF2B5EF4-FFF2-40B4-BE49-F238E27FC236}">
                  <a16:creationId xmlns:a16="http://schemas.microsoft.com/office/drawing/2014/main" id="{32F86F51-AD7C-F0A9-D056-40B2FFCC6C9A}"/>
                </a:ext>
              </a:extLst>
            </p:cNvPr>
            <p:cNvGrpSpPr/>
            <p:nvPr/>
          </p:nvGrpSpPr>
          <p:grpSpPr>
            <a:xfrm>
              <a:off x="8101867" y="4453385"/>
              <a:ext cx="1203410" cy="1204042"/>
              <a:chOff x="8101867" y="4453385"/>
              <a:chExt cx="1203410" cy="1204042"/>
            </a:xfrm>
            <a:grpFill/>
          </p:grpSpPr>
          <p:sp>
            <p:nvSpPr>
              <p:cNvPr id="12" name="Freeform 11">
                <a:extLst>
                  <a:ext uri="{FF2B5EF4-FFF2-40B4-BE49-F238E27FC236}">
                    <a16:creationId xmlns:a16="http://schemas.microsoft.com/office/drawing/2014/main" id="{13624A1C-87EE-8CE2-5C75-896B80612213}"/>
                  </a:ext>
                </a:extLst>
              </p:cNvPr>
              <p:cNvSpPr/>
              <p:nvPr/>
            </p:nvSpPr>
            <p:spPr>
              <a:xfrm>
                <a:off x="8101867" y="4453385"/>
                <a:ext cx="962583" cy="1203727"/>
              </a:xfrm>
              <a:custGeom>
                <a:avLst/>
                <a:gdLst>
                  <a:gd name="connsiteX0" fmla="*/ 314 w 962583"/>
                  <a:gd name="connsiteY0" fmla="*/ 735809 h 1203727"/>
                  <a:gd name="connsiteX1" fmla="*/ 11614 w 962583"/>
                  <a:gd name="connsiteY1" fmla="*/ 658242 h 1203727"/>
                  <a:gd name="connsiteX2" fmla="*/ 89455 w 962583"/>
                  <a:gd name="connsiteY2" fmla="*/ 447207 h 1203727"/>
                  <a:gd name="connsiteX3" fmla="*/ 82550 w 962583"/>
                  <a:gd name="connsiteY3" fmla="*/ 442182 h 1203727"/>
                  <a:gd name="connsiteX4" fmla="*/ 56812 w 962583"/>
                  <a:gd name="connsiteY4" fmla="*/ 394448 h 1203727"/>
                  <a:gd name="connsiteX5" fmla="*/ 56812 w 962583"/>
                  <a:gd name="connsiteY5" fmla="*/ 301493 h 1203727"/>
                  <a:gd name="connsiteX6" fmla="*/ 108602 w 962583"/>
                  <a:gd name="connsiteY6" fmla="*/ 244652 h 1203727"/>
                  <a:gd name="connsiteX7" fmla="*/ 114566 w 962583"/>
                  <a:gd name="connsiteY7" fmla="*/ 244024 h 1203727"/>
                  <a:gd name="connsiteX8" fmla="*/ 134026 w 962583"/>
                  <a:gd name="connsiteY8" fmla="*/ 191893 h 1203727"/>
                  <a:gd name="connsiteX9" fmla="*/ 316076 w 962583"/>
                  <a:gd name="connsiteY9" fmla="*/ 86376 h 1203727"/>
                  <a:gd name="connsiteX10" fmla="*/ 378224 w 962583"/>
                  <a:gd name="connsiteY10" fmla="*/ 57798 h 1203727"/>
                  <a:gd name="connsiteX11" fmla="*/ 445707 w 962583"/>
                  <a:gd name="connsiteY11" fmla="*/ 5354 h 1203727"/>
                  <a:gd name="connsiteX12" fmla="*/ 553996 w 962583"/>
                  <a:gd name="connsiteY12" fmla="*/ 12891 h 1203727"/>
                  <a:gd name="connsiteX13" fmla="*/ 590406 w 962583"/>
                  <a:gd name="connsiteY13" fmla="*/ 43352 h 1203727"/>
                  <a:gd name="connsiteX14" fmla="*/ 603902 w 962583"/>
                  <a:gd name="connsiteY14" fmla="*/ 62509 h 1203727"/>
                  <a:gd name="connsiteX15" fmla="*/ 658203 w 962583"/>
                  <a:gd name="connsiteY15" fmla="*/ 86690 h 1203727"/>
                  <a:gd name="connsiteX16" fmla="*/ 860341 w 962583"/>
                  <a:gd name="connsiteY16" fmla="*/ 234916 h 1203727"/>
                  <a:gd name="connsiteX17" fmla="*/ 862538 w 962583"/>
                  <a:gd name="connsiteY17" fmla="*/ 243709 h 1203727"/>
                  <a:gd name="connsiteX18" fmla="*/ 921861 w 962583"/>
                  <a:gd name="connsiteY18" fmla="*/ 312484 h 1203727"/>
                  <a:gd name="connsiteX19" fmla="*/ 921861 w 962583"/>
                  <a:gd name="connsiteY19" fmla="*/ 315939 h 1203727"/>
                  <a:gd name="connsiteX20" fmla="*/ 922175 w 962583"/>
                  <a:gd name="connsiteY20" fmla="*/ 380631 h 1203727"/>
                  <a:gd name="connsiteX21" fmla="*/ 890159 w 962583"/>
                  <a:gd name="connsiteY21" fmla="*/ 445951 h 1203727"/>
                  <a:gd name="connsiteX22" fmla="*/ 928453 w 962583"/>
                  <a:gd name="connsiteY22" fmla="*/ 526973 h 1203727"/>
                  <a:gd name="connsiteX23" fmla="*/ 961096 w 962583"/>
                  <a:gd name="connsiteY23" fmla="*/ 629664 h 1203727"/>
                  <a:gd name="connsiteX24" fmla="*/ 948227 w 962583"/>
                  <a:gd name="connsiteY24" fmla="*/ 657927 h 1203727"/>
                  <a:gd name="connsiteX25" fmla="*/ 924372 w 962583"/>
                  <a:gd name="connsiteY25" fmla="*/ 638143 h 1203727"/>
                  <a:gd name="connsiteX26" fmla="*/ 851552 w 962583"/>
                  <a:gd name="connsiteY26" fmla="*/ 459769 h 1203727"/>
                  <a:gd name="connsiteX27" fmla="*/ 836800 w 962583"/>
                  <a:gd name="connsiteY27" fmla="*/ 451290 h 1203727"/>
                  <a:gd name="connsiteX28" fmla="*/ 142501 w 962583"/>
                  <a:gd name="connsiteY28" fmla="*/ 451290 h 1203727"/>
                  <a:gd name="connsiteX29" fmla="*/ 126493 w 962583"/>
                  <a:gd name="connsiteY29" fmla="*/ 460083 h 1203727"/>
                  <a:gd name="connsiteX30" fmla="*/ 50848 w 962583"/>
                  <a:gd name="connsiteY30" fmla="*/ 656043 h 1203727"/>
                  <a:gd name="connsiteX31" fmla="*/ 54615 w 962583"/>
                  <a:gd name="connsiteY31" fmla="*/ 905076 h 1203727"/>
                  <a:gd name="connsiteX32" fmla="*/ 84747 w 962583"/>
                  <a:gd name="connsiteY32" fmla="*/ 983586 h 1203727"/>
                  <a:gd name="connsiteX33" fmla="*/ 87886 w 962583"/>
                  <a:gd name="connsiteY33" fmla="*/ 1008081 h 1203727"/>
                  <a:gd name="connsiteX34" fmla="*/ 58381 w 962583"/>
                  <a:gd name="connsiteY34" fmla="*/ 1138408 h 1203727"/>
                  <a:gd name="connsiteX35" fmla="*/ 84120 w 962583"/>
                  <a:gd name="connsiteY35" fmla="*/ 1164473 h 1203727"/>
                  <a:gd name="connsiteX36" fmla="*/ 235095 w 962583"/>
                  <a:gd name="connsiteY36" fmla="*/ 1129929 h 1203727"/>
                  <a:gd name="connsiteX37" fmla="*/ 252045 w 962583"/>
                  <a:gd name="connsiteY37" fmla="*/ 1130243 h 1203727"/>
                  <a:gd name="connsiteX38" fmla="*/ 473643 w 962583"/>
                  <a:gd name="connsiteY38" fmla="*/ 1165415 h 1203727"/>
                  <a:gd name="connsiteX39" fmla="*/ 687708 w 962583"/>
                  <a:gd name="connsiteY39" fmla="*/ 1142804 h 1203727"/>
                  <a:gd name="connsiteX40" fmla="*/ 714074 w 962583"/>
                  <a:gd name="connsiteY40" fmla="*/ 1155680 h 1203727"/>
                  <a:gd name="connsiteX41" fmla="*/ 696810 w 962583"/>
                  <a:gd name="connsiteY41" fmla="*/ 1179233 h 1203727"/>
                  <a:gd name="connsiteX42" fmla="*/ 558076 w 962583"/>
                  <a:gd name="connsiteY42" fmla="*/ 1201530 h 1203727"/>
                  <a:gd name="connsiteX43" fmla="*/ 545521 w 962583"/>
                  <a:gd name="connsiteY43" fmla="*/ 1203728 h 1203727"/>
                  <a:gd name="connsiteX44" fmla="*/ 428130 w 962583"/>
                  <a:gd name="connsiteY44" fmla="*/ 1203728 h 1203727"/>
                  <a:gd name="connsiteX45" fmla="*/ 418086 w 962583"/>
                  <a:gd name="connsiteY45" fmla="*/ 1201530 h 1203727"/>
                  <a:gd name="connsiteX46" fmla="*/ 296929 w 962583"/>
                  <a:gd name="connsiteY46" fmla="*/ 1181117 h 1203727"/>
                  <a:gd name="connsiteX47" fmla="*/ 179539 w 962583"/>
                  <a:gd name="connsiteY47" fmla="*/ 1181117 h 1203727"/>
                  <a:gd name="connsiteX48" fmla="*/ 173889 w 962583"/>
                  <a:gd name="connsiteY48" fmla="*/ 1182373 h 1203727"/>
                  <a:gd name="connsiteX49" fmla="*/ 87572 w 962583"/>
                  <a:gd name="connsiteY49" fmla="*/ 1203414 h 1203727"/>
                  <a:gd name="connsiteX50" fmla="*/ 64031 w 962583"/>
                  <a:gd name="connsiteY50" fmla="*/ 1203414 h 1203727"/>
                  <a:gd name="connsiteX51" fmla="*/ 61206 w 962583"/>
                  <a:gd name="connsiteY51" fmla="*/ 1201530 h 1203727"/>
                  <a:gd name="connsiteX52" fmla="*/ 21658 w 962583"/>
                  <a:gd name="connsiteY52" fmla="*/ 1130871 h 1203727"/>
                  <a:gd name="connsiteX53" fmla="*/ 48965 w 962583"/>
                  <a:gd name="connsiteY53" fmla="*/ 1012164 h 1203727"/>
                  <a:gd name="connsiteX54" fmla="*/ 46454 w 962583"/>
                  <a:gd name="connsiteY54" fmla="*/ 989867 h 1203727"/>
                  <a:gd name="connsiteX55" fmla="*/ 12241 w 962583"/>
                  <a:gd name="connsiteY55" fmla="*/ 891573 h 1203727"/>
                  <a:gd name="connsiteX56" fmla="*/ 0 w 962583"/>
                  <a:gd name="connsiteY56" fmla="*/ 820286 h 1203727"/>
                  <a:gd name="connsiteX57" fmla="*/ 314 w 962583"/>
                  <a:gd name="connsiteY57" fmla="*/ 735809 h 1203727"/>
                  <a:gd name="connsiteX58" fmla="*/ 489023 w 962583"/>
                  <a:gd name="connsiteY58" fmla="*/ 282022 h 1203727"/>
                  <a:gd name="connsiteX59" fmla="*/ 118960 w 962583"/>
                  <a:gd name="connsiteY59" fmla="*/ 282022 h 1203727"/>
                  <a:gd name="connsiteX60" fmla="*/ 94164 w 962583"/>
                  <a:gd name="connsiteY60" fmla="*/ 306517 h 1203727"/>
                  <a:gd name="connsiteX61" fmla="*/ 94164 w 962583"/>
                  <a:gd name="connsiteY61" fmla="*/ 390052 h 1203727"/>
                  <a:gd name="connsiteX62" fmla="*/ 117704 w 962583"/>
                  <a:gd name="connsiteY62" fmla="*/ 413605 h 1203727"/>
                  <a:gd name="connsiteX63" fmla="*/ 860341 w 962583"/>
                  <a:gd name="connsiteY63" fmla="*/ 413605 h 1203727"/>
                  <a:gd name="connsiteX64" fmla="*/ 883882 w 962583"/>
                  <a:gd name="connsiteY64" fmla="*/ 390052 h 1203727"/>
                  <a:gd name="connsiteX65" fmla="*/ 883882 w 962583"/>
                  <a:gd name="connsiteY65" fmla="*/ 309030 h 1203727"/>
                  <a:gd name="connsiteX66" fmla="*/ 856888 w 962583"/>
                  <a:gd name="connsiteY66" fmla="*/ 282022 h 1203727"/>
                  <a:gd name="connsiteX67" fmla="*/ 489023 w 962583"/>
                  <a:gd name="connsiteY67" fmla="*/ 282022 h 1203727"/>
                  <a:gd name="connsiteX68" fmla="*/ 822362 w 962583"/>
                  <a:gd name="connsiteY68" fmla="*/ 243709 h 1203727"/>
                  <a:gd name="connsiteX69" fmla="*/ 822676 w 962583"/>
                  <a:gd name="connsiteY69" fmla="*/ 239941 h 1203727"/>
                  <a:gd name="connsiteX70" fmla="*/ 666364 w 962583"/>
                  <a:gd name="connsiteY70" fmla="*/ 123432 h 1203727"/>
                  <a:gd name="connsiteX71" fmla="*/ 561843 w 962583"/>
                  <a:gd name="connsiteY71" fmla="*/ 69732 h 1203727"/>
                  <a:gd name="connsiteX72" fmla="*/ 538616 w 962583"/>
                  <a:gd name="connsiteY72" fmla="*/ 47749 h 1203727"/>
                  <a:gd name="connsiteX73" fmla="*/ 457007 w 962583"/>
                  <a:gd name="connsiteY73" fmla="*/ 41154 h 1203727"/>
                  <a:gd name="connsiteX74" fmla="*/ 408670 w 962583"/>
                  <a:gd name="connsiteY74" fmla="*/ 78839 h 1203727"/>
                  <a:gd name="connsiteX75" fmla="*/ 311995 w 962583"/>
                  <a:gd name="connsiteY75" fmla="*/ 123746 h 1203727"/>
                  <a:gd name="connsiteX76" fmla="*/ 155684 w 962583"/>
                  <a:gd name="connsiteY76" fmla="*/ 244024 h 1203727"/>
                  <a:gd name="connsiteX77" fmla="*/ 822362 w 962583"/>
                  <a:gd name="connsiteY77" fmla="*/ 243709 h 1203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962583" h="1203727">
                    <a:moveTo>
                      <a:pt x="314" y="735809"/>
                    </a:moveTo>
                    <a:cubicBezTo>
                      <a:pt x="4080" y="710058"/>
                      <a:pt x="6905" y="683993"/>
                      <a:pt x="11614" y="658242"/>
                    </a:cubicBezTo>
                    <a:cubicBezTo>
                      <a:pt x="25110" y="583500"/>
                      <a:pt x="49907" y="513155"/>
                      <a:pt x="89455" y="447207"/>
                    </a:cubicBezTo>
                    <a:cubicBezTo>
                      <a:pt x="87258" y="445637"/>
                      <a:pt x="84747" y="443753"/>
                      <a:pt x="82550" y="442182"/>
                    </a:cubicBezTo>
                    <a:cubicBezTo>
                      <a:pt x="65914" y="430563"/>
                      <a:pt x="57126" y="414861"/>
                      <a:pt x="56812" y="394448"/>
                    </a:cubicBezTo>
                    <a:cubicBezTo>
                      <a:pt x="56498" y="363359"/>
                      <a:pt x="56498" y="332583"/>
                      <a:pt x="56812" y="301493"/>
                    </a:cubicBezTo>
                    <a:cubicBezTo>
                      <a:pt x="57126" y="271031"/>
                      <a:pt x="78156" y="248106"/>
                      <a:pt x="108602" y="244652"/>
                    </a:cubicBezTo>
                    <a:cubicBezTo>
                      <a:pt x="110799" y="244338"/>
                      <a:pt x="113310" y="244024"/>
                      <a:pt x="114566" y="244024"/>
                    </a:cubicBezTo>
                    <a:cubicBezTo>
                      <a:pt x="121157" y="226123"/>
                      <a:pt x="126179" y="208223"/>
                      <a:pt x="134026" y="191893"/>
                    </a:cubicBezTo>
                    <a:cubicBezTo>
                      <a:pt x="167925" y="118094"/>
                      <a:pt x="235095" y="79153"/>
                      <a:pt x="316076" y="86376"/>
                    </a:cubicBezTo>
                    <a:cubicBezTo>
                      <a:pt x="343069" y="88888"/>
                      <a:pt x="364413" y="80723"/>
                      <a:pt x="378224" y="57798"/>
                    </a:cubicBezTo>
                    <a:cubicBezTo>
                      <a:pt x="394231" y="31419"/>
                      <a:pt x="415261" y="12576"/>
                      <a:pt x="445707" y="5354"/>
                    </a:cubicBezTo>
                    <a:cubicBezTo>
                      <a:pt x="482431" y="-3126"/>
                      <a:pt x="518841" y="-2183"/>
                      <a:pt x="553996" y="12891"/>
                    </a:cubicBezTo>
                    <a:cubicBezTo>
                      <a:pt x="569062" y="19485"/>
                      <a:pt x="581303" y="29535"/>
                      <a:pt x="590406" y="43352"/>
                    </a:cubicBezTo>
                    <a:cubicBezTo>
                      <a:pt x="594800" y="49947"/>
                      <a:pt x="599194" y="56228"/>
                      <a:pt x="603902" y="62509"/>
                    </a:cubicBezTo>
                    <a:cubicBezTo>
                      <a:pt x="617399" y="80723"/>
                      <a:pt x="635604" y="88574"/>
                      <a:pt x="658203" y="86690"/>
                    </a:cubicBezTo>
                    <a:cubicBezTo>
                      <a:pt x="767747" y="77269"/>
                      <a:pt x="836172" y="141647"/>
                      <a:pt x="860341" y="234916"/>
                    </a:cubicBezTo>
                    <a:cubicBezTo>
                      <a:pt x="860969" y="238057"/>
                      <a:pt x="861910" y="240883"/>
                      <a:pt x="862538" y="243709"/>
                    </a:cubicBezTo>
                    <a:cubicBezTo>
                      <a:pt x="905853" y="250304"/>
                      <a:pt x="921861" y="269147"/>
                      <a:pt x="921861" y="312484"/>
                    </a:cubicBezTo>
                    <a:cubicBezTo>
                      <a:pt x="921861" y="313740"/>
                      <a:pt x="921861" y="314682"/>
                      <a:pt x="921861" y="315939"/>
                    </a:cubicBezTo>
                    <a:cubicBezTo>
                      <a:pt x="921861" y="337607"/>
                      <a:pt x="921234" y="358962"/>
                      <a:pt x="922175" y="380631"/>
                    </a:cubicBezTo>
                    <a:cubicBezTo>
                      <a:pt x="923431" y="408894"/>
                      <a:pt x="916211" y="432447"/>
                      <a:pt x="890159" y="445951"/>
                    </a:cubicBezTo>
                    <a:cubicBezTo>
                      <a:pt x="903342" y="473586"/>
                      <a:pt x="918095" y="499338"/>
                      <a:pt x="928453" y="526973"/>
                    </a:cubicBezTo>
                    <a:cubicBezTo>
                      <a:pt x="941322" y="560575"/>
                      <a:pt x="951052" y="595120"/>
                      <a:pt x="961096" y="629664"/>
                    </a:cubicBezTo>
                    <a:cubicBezTo>
                      <a:pt x="965490" y="644738"/>
                      <a:pt x="959841" y="655101"/>
                      <a:pt x="948227" y="657927"/>
                    </a:cubicBezTo>
                    <a:cubicBezTo>
                      <a:pt x="936613" y="660754"/>
                      <a:pt x="927825" y="653217"/>
                      <a:pt x="924372" y="638143"/>
                    </a:cubicBezTo>
                    <a:cubicBezTo>
                      <a:pt x="910562" y="574393"/>
                      <a:pt x="886393" y="515039"/>
                      <a:pt x="851552" y="459769"/>
                    </a:cubicBezTo>
                    <a:cubicBezTo>
                      <a:pt x="847786" y="453802"/>
                      <a:pt x="844019" y="451290"/>
                      <a:pt x="836800" y="451290"/>
                    </a:cubicBezTo>
                    <a:cubicBezTo>
                      <a:pt x="605472" y="451603"/>
                      <a:pt x="373829" y="451603"/>
                      <a:pt x="142501" y="451290"/>
                    </a:cubicBezTo>
                    <a:cubicBezTo>
                      <a:pt x="134654" y="451290"/>
                      <a:pt x="130573" y="453802"/>
                      <a:pt x="126493" y="460083"/>
                    </a:cubicBezTo>
                    <a:cubicBezTo>
                      <a:pt x="88200" y="520378"/>
                      <a:pt x="64973" y="586640"/>
                      <a:pt x="50848" y="656043"/>
                    </a:cubicBezTo>
                    <a:cubicBezTo>
                      <a:pt x="34213" y="739264"/>
                      <a:pt x="31388" y="822484"/>
                      <a:pt x="54615" y="905076"/>
                    </a:cubicBezTo>
                    <a:cubicBezTo>
                      <a:pt x="62148" y="932084"/>
                      <a:pt x="75331" y="957207"/>
                      <a:pt x="84747" y="983586"/>
                    </a:cubicBezTo>
                    <a:cubicBezTo>
                      <a:pt x="87572" y="991123"/>
                      <a:pt x="89455" y="1000544"/>
                      <a:pt x="87886" y="1008081"/>
                    </a:cubicBezTo>
                    <a:cubicBezTo>
                      <a:pt x="78784" y="1051733"/>
                      <a:pt x="68426" y="1095070"/>
                      <a:pt x="58381" y="1138408"/>
                    </a:cubicBezTo>
                    <a:cubicBezTo>
                      <a:pt x="53987" y="1158192"/>
                      <a:pt x="64659" y="1168870"/>
                      <a:pt x="84120" y="1164473"/>
                    </a:cubicBezTo>
                    <a:cubicBezTo>
                      <a:pt x="134340" y="1152854"/>
                      <a:pt x="184561" y="1141234"/>
                      <a:pt x="235095" y="1129929"/>
                    </a:cubicBezTo>
                    <a:cubicBezTo>
                      <a:pt x="240431" y="1128673"/>
                      <a:pt x="247022" y="1128673"/>
                      <a:pt x="252045" y="1130243"/>
                    </a:cubicBezTo>
                    <a:cubicBezTo>
                      <a:pt x="323609" y="1156308"/>
                      <a:pt x="398312" y="1164159"/>
                      <a:pt x="473643" y="1165415"/>
                    </a:cubicBezTo>
                    <a:cubicBezTo>
                      <a:pt x="545835" y="1166671"/>
                      <a:pt x="617713" y="1161647"/>
                      <a:pt x="687708" y="1142804"/>
                    </a:cubicBezTo>
                    <a:cubicBezTo>
                      <a:pt x="700891" y="1139350"/>
                      <a:pt x="710935" y="1144688"/>
                      <a:pt x="714074" y="1155680"/>
                    </a:cubicBezTo>
                    <a:cubicBezTo>
                      <a:pt x="716899" y="1166357"/>
                      <a:pt x="710307" y="1176721"/>
                      <a:pt x="696810" y="1179233"/>
                    </a:cubicBezTo>
                    <a:cubicBezTo>
                      <a:pt x="650670" y="1187084"/>
                      <a:pt x="604216" y="1194307"/>
                      <a:pt x="558076" y="1201530"/>
                    </a:cubicBezTo>
                    <a:cubicBezTo>
                      <a:pt x="553996" y="1202158"/>
                      <a:pt x="549601" y="1202786"/>
                      <a:pt x="545521" y="1203728"/>
                    </a:cubicBezTo>
                    <a:cubicBezTo>
                      <a:pt x="506286" y="1203728"/>
                      <a:pt x="467051" y="1203728"/>
                      <a:pt x="428130" y="1203728"/>
                    </a:cubicBezTo>
                    <a:cubicBezTo>
                      <a:pt x="424678" y="1203100"/>
                      <a:pt x="421539" y="1202158"/>
                      <a:pt x="418086" y="1201530"/>
                    </a:cubicBezTo>
                    <a:cubicBezTo>
                      <a:pt x="377596" y="1194935"/>
                      <a:pt x="335850" y="1192736"/>
                      <a:pt x="296929" y="1181117"/>
                    </a:cubicBezTo>
                    <a:cubicBezTo>
                      <a:pt x="256439" y="1168870"/>
                      <a:pt x="218773" y="1167927"/>
                      <a:pt x="179539" y="1181117"/>
                    </a:cubicBezTo>
                    <a:cubicBezTo>
                      <a:pt x="177655" y="1181745"/>
                      <a:pt x="175772" y="1182059"/>
                      <a:pt x="173889" y="1182373"/>
                    </a:cubicBezTo>
                    <a:cubicBezTo>
                      <a:pt x="145012" y="1189282"/>
                      <a:pt x="116449" y="1196505"/>
                      <a:pt x="87572" y="1203414"/>
                    </a:cubicBezTo>
                    <a:cubicBezTo>
                      <a:pt x="79725" y="1203414"/>
                      <a:pt x="71878" y="1203414"/>
                      <a:pt x="64031" y="1203414"/>
                    </a:cubicBezTo>
                    <a:cubicBezTo>
                      <a:pt x="63090" y="1202786"/>
                      <a:pt x="62462" y="1201844"/>
                      <a:pt x="61206" y="1201530"/>
                    </a:cubicBezTo>
                    <a:cubicBezTo>
                      <a:pt x="28249" y="1189596"/>
                      <a:pt x="14125" y="1165101"/>
                      <a:pt x="21658" y="1130871"/>
                    </a:cubicBezTo>
                    <a:cubicBezTo>
                      <a:pt x="30446" y="1091302"/>
                      <a:pt x="39863" y="1051733"/>
                      <a:pt x="48965" y="1012164"/>
                    </a:cubicBezTo>
                    <a:cubicBezTo>
                      <a:pt x="50848" y="1004313"/>
                      <a:pt x="49593" y="997718"/>
                      <a:pt x="46454" y="989867"/>
                    </a:cubicBezTo>
                    <a:cubicBezTo>
                      <a:pt x="34213" y="957521"/>
                      <a:pt x="21971" y="924861"/>
                      <a:pt x="12241" y="891573"/>
                    </a:cubicBezTo>
                    <a:cubicBezTo>
                      <a:pt x="5650" y="868648"/>
                      <a:pt x="4080" y="844153"/>
                      <a:pt x="0" y="820286"/>
                    </a:cubicBezTo>
                    <a:cubicBezTo>
                      <a:pt x="314" y="792022"/>
                      <a:pt x="314" y="764073"/>
                      <a:pt x="314" y="735809"/>
                    </a:cubicBezTo>
                    <a:close/>
                    <a:moveTo>
                      <a:pt x="489023" y="282022"/>
                    </a:moveTo>
                    <a:cubicBezTo>
                      <a:pt x="365668" y="282022"/>
                      <a:pt x="242314" y="282022"/>
                      <a:pt x="118960" y="282022"/>
                    </a:cubicBezTo>
                    <a:cubicBezTo>
                      <a:pt x="100441" y="282022"/>
                      <a:pt x="94164" y="288303"/>
                      <a:pt x="94164" y="306517"/>
                    </a:cubicBezTo>
                    <a:cubicBezTo>
                      <a:pt x="94164" y="334467"/>
                      <a:pt x="94164" y="362102"/>
                      <a:pt x="94164" y="390052"/>
                    </a:cubicBezTo>
                    <a:cubicBezTo>
                      <a:pt x="94164" y="407010"/>
                      <a:pt x="100755" y="413605"/>
                      <a:pt x="117704" y="413605"/>
                    </a:cubicBezTo>
                    <a:cubicBezTo>
                      <a:pt x="365355" y="413605"/>
                      <a:pt x="612691" y="413605"/>
                      <a:pt x="860341" y="413605"/>
                    </a:cubicBezTo>
                    <a:cubicBezTo>
                      <a:pt x="877291" y="413605"/>
                      <a:pt x="883882" y="407010"/>
                      <a:pt x="883882" y="390052"/>
                    </a:cubicBezTo>
                    <a:cubicBezTo>
                      <a:pt x="883882" y="363045"/>
                      <a:pt x="883882" y="336037"/>
                      <a:pt x="883882" y="309030"/>
                    </a:cubicBezTo>
                    <a:cubicBezTo>
                      <a:pt x="883882" y="287361"/>
                      <a:pt x="878546" y="282022"/>
                      <a:pt x="856888" y="282022"/>
                    </a:cubicBezTo>
                    <a:cubicBezTo>
                      <a:pt x="734476" y="282022"/>
                      <a:pt x="611749" y="282022"/>
                      <a:pt x="489023" y="282022"/>
                    </a:cubicBezTo>
                    <a:close/>
                    <a:moveTo>
                      <a:pt x="822362" y="243709"/>
                    </a:moveTo>
                    <a:cubicBezTo>
                      <a:pt x="822362" y="242139"/>
                      <a:pt x="822676" y="240883"/>
                      <a:pt x="822676" y="239941"/>
                    </a:cubicBezTo>
                    <a:cubicBezTo>
                      <a:pt x="802587" y="165514"/>
                      <a:pt x="750170" y="118408"/>
                      <a:pt x="666364" y="123432"/>
                    </a:cubicBezTo>
                    <a:cubicBezTo>
                      <a:pt x="620224" y="126259"/>
                      <a:pt x="586325" y="108987"/>
                      <a:pt x="561843" y="69732"/>
                    </a:cubicBezTo>
                    <a:cubicBezTo>
                      <a:pt x="556507" y="60939"/>
                      <a:pt x="547718" y="52145"/>
                      <a:pt x="538616" y="47749"/>
                    </a:cubicBezTo>
                    <a:cubicBezTo>
                      <a:pt x="512877" y="35187"/>
                      <a:pt x="484942" y="35501"/>
                      <a:pt x="457007" y="41154"/>
                    </a:cubicBezTo>
                    <a:cubicBezTo>
                      <a:pt x="434408" y="45551"/>
                      <a:pt x="420911" y="60625"/>
                      <a:pt x="408670" y="78839"/>
                    </a:cubicBezTo>
                    <a:cubicBezTo>
                      <a:pt x="385757" y="113069"/>
                      <a:pt x="353427" y="126887"/>
                      <a:pt x="311995" y="123746"/>
                    </a:cubicBezTo>
                    <a:cubicBezTo>
                      <a:pt x="239803" y="118408"/>
                      <a:pt x="176086" y="154208"/>
                      <a:pt x="155684" y="244024"/>
                    </a:cubicBezTo>
                    <a:cubicBezTo>
                      <a:pt x="378224" y="243709"/>
                      <a:pt x="600136" y="243709"/>
                      <a:pt x="822362" y="243709"/>
                    </a:cubicBezTo>
                    <a:close/>
                  </a:path>
                </a:pathLst>
              </a:custGeom>
              <a:grpFill/>
              <a:ln w="3134"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8C76A9BA-43EB-FA9C-E486-50C6F242C9DD}"/>
                  </a:ext>
                </a:extLst>
              </p:cNvPr>
              <p:cNvSpPr/>
              <p:nvPr/>
            </p:nvSpPr>
            <p:spPr>
              <a:xfrm>
                <a:off x="8853920" y="5055100"/>
                <a:ext cx="451357" cy="602327"/>
              </a:xfrm>
              <a:custGeom>
                <a:avLst/>
                <a:gdLst>
                  <a:gd name="connsiteX0" fmla="*/ 44885 w 451357"/>
                  <a:gd name="connsiteY0" fmla="*/ 602013 h 602327"/>
                  <a:gd name="connsiteX1" fmla="*/ 1569 w 451357"/>
                  <a:gd name="connsiteY1" fmla="*/ 557106 h 602327"/>
                  <a:gd name="connsiteX2" fmla="*/ 314 w 451357"/>
                  <a:gd name="connsiteY2" fmla="*/ 540776 h 602327"/>
                  <a:gd name="connsiteX3" fmla="*/ 0 w 451357"/>
                  <a:gd name="connsiteY3" fmla="*/ 213861 h 602327"/>
                  <a:gd name="connsiteX4" fmla="*/ 10044 w 451357"/>
                  <a:gd name="connsiteY4" fmla="*/ 188738 h 602327"/>
                  <a:gd name="connsiteX5" fmla="*/ 94791 w 451357"/>
                  <a:gd name="connsiteY5" fmla="*/ 103947 h 602327"/>
                  <a:gd name="connsiteX6" fmla="*/ 119902 w 451357"/>
                  <a:gd name="connsiteY6" fmla="*/ 93898 h 602327"/>
                  <a:gd name="connsiteX7" fmla="*/ 286885 w 451357"/>
                  <a:gd name="connsiteY7" fmla="*/ 93898 h 602327"/>
                  <a:gd name="connsiteX8" fmla="*/ 301010 w 451357"/>
                  <a:gd name="connsiteY8" fmla="*/ 93898 h 602327"/>
                  <a:gd name="connsiteX9" fmla="*/ 301010 w 451357"/>
                  <a:gd name="connsiteY9" fmla="*/ 58411 h 602327"/>
                  <a:gd name="connsiteX10" fmla="*/ 359705 w 451357"/>
                  <a:gd name="connsiteY10" fmla="*/ 0 h 602327"/>
                  <a:gd name="connsiteX11" fmla="*/ 429072 w 451357"/>
                  <a:gd name="connsiteY11" fmla="*/ 0 h 602327"/>
                  <a:gd name="connsiteX12" fmla="*/ 451357 w 451357"/>
                  <a:gd name="connsiteY12" fmla="*/ 22297 h 602327"/>
                  <a:gd name="connsiteX13" fmla="*/ 451357 w 451357"/>
                  <a:gd name="connsiteY13" fmla="*/ 545486 h 602327"/>
                  <a:gd name="connsiteX14" fmla="*/ 414006 w 451357"/>
                  <a:gd name="connsiteY14" fmla="*/ 598873 h 602327"/>
                  <a:gd name="connsiteX15" fmla="*/ 406786 w 451357"/>
                  <a:gd name="connsiteY15" fmla="*/ 602328 h 602327"/>
                  <a:gd name="connsiteX16" fmla="*/ 44885 w 451357"/>
                  <a:gd name="connsiteY16" fmla="*/ 602013 h 602327"/>
                  <a:gd name="connsiteX17" fmla="*/ 37979 w 451357"/>
                  <a:gd name="connsiteY17" fmla="*/ 225794 h 602327"/>
                  <a:gd name="connsiteX18" fmla="*/ 37979 w 451357"/>
                  <a:gd name="connsiteY18" fmla="*/ 238984 h 602327"/>
                  <a:gd name="connsiteX19" fmla="*/ 37979 w 451357"/>
                  <a:gd name="connsiteY19" fmla="*/ 537321 h 602327"/>
                  <a:gd name="connsiteX20" fmla="*/ 64973 w 451357"/>
                  <a:gd name="connsiteY20" fmla="*/ 564329 h 602327"/>
                  <a:gd name="connsiteX21" fmla="*/ 386698 w 451357"/>
                  <a:gd name="connsiteY21" fmla="*/ 564329 h 602327"/>
                  <a:gd name="connsiteX22" fmla="*/ 413692 w 451357"/>
                  <a:gd name="connsiteY22" fmla="*/ 537321 h 602327"/>
                  <a:gd name="connsiteX23" fmla="*/ 413692 w 451357"/>
                  <a:gd name="connsiteY23" fmla="*/ 144772 h 602327"/>
                  <a:gd name="connsiteX24" fmla="*/ 413692 w 451357"/>
                  <a:gd name="connsiteY24" fmla="*/ 131582 h 602327"/>
                  <a:gd name="connsiteX25" fmla="*/ 257380 w 451357"/>
                  <a:gd name="connsiteY25" fmla="*/ 131897 h 602327"/>
                  <a:gd name="connsiteX26" fmla="*/ 245767 w 451357"/>
                  <a:gd name="connsiteY26" fmla="*/ 138491 h 602327"/>
                  <a:gd name="connsiteX27" fmla="*/ 168553 w 451357"/>
                  <a:gd name="connsiteY27" fmla="*/ 215745 h 602327"/>
                  <a:gd name="connsiteX28" fmla="*/ 143443 w 451357"/>
                  <a:gd name="connsiteY28" fmla="*/ 226108 h 602327"/>
                  <a:gd name="connsiteX29" fmla="*/ 37979 w 451357"/>
                  <a:gd name="connsiteY29" fmla="*/ 225794 h 602327"/>
                  <a:gd name="connsiteX30" fmla="*/ 199627 w 451357"/>
                  <a:gd name="connsiteY30" fmla="*/ 131582 h 602327"/>
                  <a:gd name="connsiteX31" fmla="*/ 125865 w 451357"/>
                  <a:gd name="connsiteY31" fmla="*/ 131582 h 602327"/>
                  <a:gd name="connsiteX32" fmla="*/ 119588 w 451357"/>
                  <a:gd name="connsiteY32" fmla="*/ 133467 h 602327"/>
                  <a:gd name="connsiteX33" fmla="*/ 65287 w 451357"/>
                  <a:gd name="connsiteY33" fmla="*/ 187796 h 602327"/>
                  <a:gd name="connsiteX34" fmla="*/ 139048 w 451357"/>
                  <a:gd name="connsiteY34" fmla="*/ 187796 h 602327"/>
                  <a:gd name="connsiteX35" fmla="*/ 146267 w 451357"/>
                  <a:gd name="connsiteY35" fmla="*/ 184655 h 602327"/>
                  <a:gd name="connsiteX36" fmla="*/ 199627 w 451357"/>
                  <a:gd name="connsiteY36" fmla="*/ 131582 h 602327"/>
                  <a:gd name="connsiteX37" fmla="*/ 413378 w 451357"/>
                  <a:gd name="connsiteY37" fmla="*/ 37685 h 602327"/>
                  <a:gd name="connsiteX38" fmla="*/ 357508 w 451357"/>
                  <a:gd name="connsiteY38" fmla="*/ 37685 h 602327"/>
                  <a:gd name="connsiteX39" fmla="*/ 339617 w 451357"/>
                  <a:gd name="connsiteY39" fmla="*/ 53073 h 602327"/>
                  <a:gd name="connsiteX40" fmla="*/ 339303 w 451357"/>
                  <a:gd name="connsiteY40" fmla="*/ 93584 h 602327"/>
                  <a:gd name="connsiteX41" fmla="*/ 413692 w 451357"/>
                  <a:gd name="connsiteY41" fmla="*/ 93584 h 602327"/>
                  <a:gd name="connsiteX42" fmla="*/ 413378 w 451357"/>
                  <a:gd name="connsiteY42" fmla="*/ 37685 h 60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1357" h="602327">
                    <a:moveTo>
                      <a:pt x="44885" y="602013"/>
                    </a:moveTo>
                    <a:cubicBezTo>
                      <a:pt x="23227" y="593848"/>
                      <a:pt x="6591" y="580973"/>
                      <a:pt x="1569" y="557106"/>
                    </a:cubicBezTo>
                    <a:cubicBezTo>
                      <a:pt x="628" y="551767"/>
                      <a:pt x="314" y="546114"/>
                      <a:pt x="314" y="540776"/>
                    </a:cubicBezTo>
                    <a:cubicBezTo>
                      <a:pt x="314" y="431804"/>
                      <a:pt x="314" y="322832"/>
                      <a:pt x="0" y="213861"/>
                    </a:cubicBezTo>
                    <a:cubicBezTo>
                      <a:pt x="0" y="203811"/>
                      <a:pt x="2825" y="195960"/>
                      <a:pt x="10044" y="188738"/>
                    </a:cubicBezTo>
                    <a:cubicBezTo>
                      <a:pt x="38607" y="160788"/>
                      <a:pt x="66856" y="132524"/>
                      <a:pt x="94791" y="103947"/>
                    </a:cubicBezTo>
                    <a:cubicBezTo>
                      <a:pt x="102011" y="96724"/>
                      <a:pt x="109544" y="93584"/>
                      <a:pt x="119902" y="93898"/>
                    </a:cubicBezTo>
                    <a:cubicBezTo>
                      <a:pt x="175458" y="94212"/>
                      <a:pt x="231015" y="93898"/>
                      <a:pt x="286885" y="93898"/>
                    </a:cubicBezTo>
                    <a:cubicBezTo>
                      <a:pt x="291279" y="93898"/>
                      <a:pt x="295360" y="93898"/>
                      <a:pt x="301010" y="93898"/>
                    </a:cubicBezTo>
                    <a:cubicBezTo>
                      <a:pt x="301010" y="81650"/>
                      <a:pt x="301010" y="70031"/>
                      <a:pt x="301010" y="58411"/>
                    </a:cubicBezTo>
                    <a:cubicBezTo>
                      <a:pt x="301323" y="24181"/>
                      <a:pt x="325178" y="314"/>
                      <a:pt x="359705" y="0"/>
                    </a:cubicBezTo>
                    <a:cubicBezTo>
                      <a:pt x="382932" y="0"/>
                      <a:pt x="405845" y="0"/>
                      <a:pt x="429072" y="0"/>
                    </a:cubicBezTo>
                    <a:cubicBezTo>
                      <a:pt x="444452" y="0"/>
                      <a:pt x="451357" y="6909"/>
                      <a:pt x="451357" y="22297"/>
                    </a:cubicBezTo>
                    <a:cubicBezTo>
                      <a:pt x="451357" y="196589"/>
                      <a:pt x="451357" y="370880"/>
                      <a:pt x="451357" y="545486"/>
                    </a:cubicBezTo>
                    <a:cubicBezTo>
                      <a:pt x="451357" y="569982"/>
                      <a:pt x="436919" y="589766"/>
                      <a:pt x="414006" y="598873"/>
                    </a:cubicBezTo>
                    <a:cubicBezTo>
                      <a:pt x="411495" y="599815"/>
                      <a:pt x="409298" y="601071"/>
                      <a:pt x="406786" y="602328"/>
                    </a:cubicBezTo>
                    <a:cubicBezTo>
                      <a:pt x="286257" y="602013"/>
                      <a:pt x="165728" y="602013"/>
                      <a:pt x="44885" y="602013"/>
                    </a:cubicBezTo>
                    <a:close/>
                    <a:moveTo>
                      <a:pt x="37979" y="225794"/>
                    </a:moveTo>
                    <a:cubicBezTo>
                      <a:pt x="37979" y="231133"/>
                      <a:pt x="37979" y="234901"/>
                      <a:pt x="37979" y="238984"/>
                    </a:cubicBezTo>
                    <a:cubicBezTo>
                      <a:pt x="37979" y="338534"/>
                      <a:pt x="37979" y="438085"/>
                      <a:pt x="37979" y="537321"/>
                    </a:cubicBezTo>
                    <a:cubicBezTo>
                      <a:pt x="37979" y="558990"/>
                      <a:pt x="43315" y="564329"/>
                      <a:pt x="64973" y="564329"/>
                    </a:cubicBezTo>
                    <a:cubicBezTo>
                      <a:pt x="172319" y="564329"/>
                      <a:pt x="279666" y="564329"/>
                      <a:pt x="386698" y="564329"/>
                    </a:cubicBezTo>
                    <a:cubicBezTo>
                      <a:pt x="408356" y="564329"/>
                      <a:pt x="413692" y="558990"/>
                      <a:pt x="413692" y="537321"/>
                    </a:cubicBezTo>
                    <a:cubicBezTo>
                      <a:pt x="413692" y="406367"/>
                      <a:pt x="413692" y="275727"/>
                      <a:pt x="413692" y="144772"/>
                    </a:cubicBezTo>
                    <a:cubicBezTo>
                      <a:pt x="413692" y="140690"/>
                      <a:pt x="413692" y="136607"/>
                      <a:pt x="413692" y="131582"/>
                    </a:cubicBezTo>
                    <a:cubicBezTo>
                      <a:pt x="360646" y="131582"/>
                      <a:pt x="308857" y="131582"/>
                      <a:pt x="257380" y="131897"/>
                    </a:cubicBezTo>
                    <a:cubicBezTo>
                      <a:pt x="253614" y="131897"/>
                      <a:pt x="248906" y="135351"/>
                      <a:pt x="245767" y="138491"/>
                    </a:cubicBezTo>
                    <a:cubicBezTo>
                      <a:pt x="219715" y="163928"/>
                      <a:pt x="193977" y="189680"/>
                      <a:pt x="168553" y="215745"/>
                    </a:cubicBezTo>
                    <a:cubicBezTo>
                      <a:pt x="161334" y="222968"/>
                      <a:pt x="153800" y="226108"/>
                      <a:pt x="143443" y="226108"/>
                    </a:cubicBezTo>
                    <a:cubicBezTo>
                      <a:pt x="109230" y="225480"/>
                      <a:pt x="74389" y="225794"/>
                      <a:pt x="37979" y="225794"/>
                    </a:cubicBezTo>
                    <a:close/>
                    <a:moveTo>
                      <a:pt x="199627" y="131582"/>
                    </a:moveTo>
                    <a:cubicBezTo>
                      <a:pt x="172633" y="131582"/>
                      <a:pt x="149406" y="131582"/>
                      <a:pt x="125865" y="131582"/>
                    </a:cubicBezTo>
                    <a:cubicBezTo>
                      <a:pt x="123668" y="131582"/>
                      <a:pt x="120843" y="132211"/>
                      <a:pt x="119588" y="133467"/>
                    </a:cubicBezTo>
                    <a:cubicBezTo>
                      <a:pt x="102011" y="150739"/>
                      <a:pt x="84747" y="168639"/>
                      <a:pt x="65287" y="187796"/>
                    </a:cubicBezTo>
                    <a:cubicBezTo>
                      <a:pt x="91653" y="187796"/>
                      <a:pt x="115193" y="187796"/>
                      <a:pt x="139048" y="187796"/>
                    </a:cubicBezTo>
                    <a:cubicBezTo>
                      <a:pt x="141559" y="187796"/>
                      <a:pt x="144384" y="186539"/>
                      <a:pt x="146267" y="184655"/>
                    </a:cubicBezTo>
                    <a:cubicBezTo>
                      <a:pt x="163217" y="168011"/>
                      <a:pt x="180166" y="151053"/>
                      <a:pt x="199627" y="131582"/>
                    </a:cubicBezTo>
                    <a:close/>
                    <a:moveTo>
                      <a:pt x="413378" y="37685"/>
                    </a:moveTo>
                    <a:cubicBezTo>
                      <a:pt x="393918" y="37685"/>
                      <a:pt x="375713" y="37371"/>
                      <a:pt x="357508" y="37685"/>
                    </a:cubicBezTo>
                    <a:cubicBezTo>
                      <a:pt x="347777" y="37999"/>
                      <a:pt x="340244" y="43337"/>
                      <a:pt x="339617" y="53073"/>
                    </a:cubicBezTo>
                    <a:cubicBezTo>
                      <a:pt x="338361" y="66576"/>
                      <a:pt x="339303" y="80080"/>
                      <a:pt x="339303" y="93584"/>
                    </a:cubicBezTo>
                    <a:cubicBezTo>
                      <a:pt x="364727" y="93584"/>
                      <a:pt x="388896" y="93584"/>
                      <a:pt x="413692" y="93584"/>
                    </a:cubicBezTo>
                    <a:cubicBezTo>
                      <a:pt x="413378" y="75055"/>
                      <a:pt x="413378" y="57155"/>
                      <a:pt x="413378" y="37685"/>
                    </a:cubicBezTo>
                    <a:close/>
                  </a:path>
                </a:pathLst>
              </a:custGeom>
              <a:grpFill/>
              <a:ln w="3134"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22BDFD6-F07E-62FF-DC0B-D0CBB3E6BD35}"/>
                  </a:ext>
                </a:extLst>
              </p:cNvPr>
              <p:cNvSpPr/>
              <p:nvPr/>
            </p:nvSpPr>
            <p:spPr>
              <a:xfrm>
                <a:off x="8271519" y="4979277"/>
                <a:ext cx="600619" cy="433198"/>
              </a:xfrm>
              <a:custGeom>
                <a:avLst/>
                <a:gdLst>
                  <a:gd name="connsiteX0" fmla="*/ 320628 w 600619"/>
                  <a:gd name="connsiteY0" fmla="*/ 319830 h 433198"/>
                  <a:gd name="connsiteX1" fmla="*/ 412909 w 600619"/>
                  <a:gd name="connsiteY1" fmla="*/ 402423 h 433198"/>
                  <a:gd name="connsiteX2" fmla="*/ 386857 w 600619"/>
                  <a:gd name="connsiteY2" fmla="*/ 433199 h 433198"/>
                  <a:gd name="connsiteX3" fmla="*/ 214224 w 600619"/>
                  <a:gd name="connsiteY3" fmla="*/ 433199 h 433198"/>
                  <a:gd name="connsiteX4" fmla="*/ 188486 w 600619"/>
                  <a:gd name="connsiteY4" fmla="*/ 403993 h 433198"/>
                  <a:gd name="connsiteX5" fmla="*/ 273861 w 600619"/>
                  <a:gd name="connsiteY5" fmla="*/ 320459 h 433198"/>
                  <a:gd name="connsiteX6" fmla="*/ 280452 w 600619"/>
                  <a:gd name="connsiteY6" fmla="*/ 319830 h 433198"/>
                  <a:gd name="connsiteX7" fmla="*/ 281708 w 600619"/>
                  <a:gd name="connsiteY7" fmla="*/ 317318 h 433198"/>
                  <a:gd name="connsiteX8" fmla="*/ 258480 w 600619"/>
                  <a:gd name="connsiteY8" fmla="*/ 284344 h 433198"/>
                  <a:gd name="connsiteX9" fmla="*/ 215793 w 600619"/>
                  <a:gd name="connsiteY9" fmla="*/ 279948 h 433198"/>
                  <a:gd name="connsiteX10" fmla="*/ 106877 w 600619"/>
                  <a:gd name="connsiteY10" fmla="*/ 262361 h 433198"/>
                  <a:gd name="connsiteX11" fmla="*/ 47554 w 600619"/>
                  <a:gd name="connsiteY11" fmla="*/ 207404 h 433198"/>
                  <a:gd name="connsiteX12" fmla="*/ 4867 w 600619"/>
                  <a:gd name="connsiteY12" fmla="*/ 71739 h 433198"/>
                  <a:gd name="connsiteX13" fmla="*/ 158 w 600619"/>
                  <a:gd name="connsiteY13" fmla="*/ 23691 h 433198"/>
                  <a:gd name="connsiteX14" fmla="*/ 12714 w 600619"/>
                  <a:gd name="connsiteY14" fmla="*/ 1080 h 433198"/>
                  <a:gd name="connsiteX15" fmla="*/ 35941 w 600619"/>
                  <a:gd name="connsiteY15" fmla="*/ 9874 h 433198"/>
                  <a:gd name="connsiteX16" fmla="*/ 65759 w 600619"/>
                  <a:gd name="connsiteY16" fmla="*/ 32170 h 433198"/>
                  <a:gd name="connsiteX17" fmla="*/ 184091 w 600619"/>
                  <a:gd name="connsiteY17" fmla="*/ 76136 h 433198"/>
                  <a:gd name="connsiteX18" fmla="*/ 298029 w 600619"/>
                  <a:gd name="connsiteY18" fmla="*/ 161555 h 433198"/>
                  <a:gd name="connsiteX19" fmla="*/ 300854 w 600619"/>
                  <a:gd name="connsiteY19" fmla="*/ 165009 h 433198"/>
                  <a:gd name="connsiteX20" fmla="*/ 305876 w 600619"/>
                  <a:gd name="connsiteY20" fmla="*/ 157158 h 433198"/>
                  <a:gd name="connsiteX21" fmla="*/ 412909 w 600619"/>
                  <a:gd name="connsiteY21" fmla="*/ 76764 h 433198"/>
                  <a:gd name="connsiteX22" fmla="*/ 520255 w 600619"/>
                  <a:gd name="connsiteY22" fmla="*/ 39393 h 433198"/>
                  <a:gd name="connsiteX23" fmla="*/ 569848 w 600619"/>
                  <a:gd name="connsiteY23" fmla="*/ 5163 h 433198"/>
                  <a:gd name="connsiteX24" fmla="*/ 589308 w 600619"/>
                  <a:gd name="connsiteY24" fmla="*/ 1080 h 433198"/>
                  <a:gd name="connsiteX25" fmla="*/ 600608 w 600619"/>
                  <a:gd name="connsiteY25" fmla="*/ 18981 h 433198"/>
                  <a:gd name="connsiteX26" fmla="*/ 593703 w 600619"/>
                  <a:gd name="connsiteY26" fmla="*/ 86499 h 433198"/>
                  <a:gd name="connsiteX27" fmla="*/ 571104 w 600619"/>
                  <a:gd name="connsiteY27" fmla="*/ 170034 h 433198"/>
                  <a:gd name="connsiteX28" fmla="*/ 401295 w 600619"/>
                  <a:gd name="connsiteY28" fmla="*/ 279633 h 433198"/>
                  <a:gd name="connsiteX29" fmla="*/ 342286 w 600619"/>
                  <a:gd name="connsiteY29" fmla="*/ 283716 h 433198"/>
                  <a:gd name="connsiteX30" fmla="*/ 320628 w 600619"/>
                  <a:gd name="connsiteY30" fmla="*/ 319830 h 433198"/>
                  <a:gd name="connsiteX31" fmla="*/ 560118 w 600619"/>
                  <a:gd name="connsiteY31" fmla="*/ 64203 h 433198"/>
                  <a:gd name="connsiteX32" fmla="*/ 555096 w 600619"/>
                  <a:gd name="connsiteY32" fmla="*/ 65459 h 433198"/>
                  <a:gd name="connsiteX33" fmla="*/ 416989 w 600619"/>
                  <a:gd name="connsiteY33" fmla="*/ 116647 h 433198"/>
                  <a:gd name="connsiteX34" fmla="*/ 322512 w 600619"/>
                  <a:gd name="connsiteY34" fmla="*/ 218710 h 433198"/>
                  <a:gd name="connsiteX35" fmla="*/ 321884 w 600619"/>
                  <a:gd name="connsiteY35" fmla="*/ 231585 h 433198"/>
                  <a:gd name="connsiteX36" fmla="*/ 335067 w 600619"/>
                  <a:gd name="connsiteY36" fmla="*/ 217454 h 433198"/>
                  <a:gd name="connsiteX37" fmla="*/ 429230 w 600619"/>
                  <a:gd name="connsiteY37" fmla="*/ 162811 h 433198"/>
                  <a:gd name="connsiteX38" fmla="*/ 454654 w 600619"/>
                  <a:gd name="connsiteY38" fmla="*/ 175058 h 433198"/>
                  <a:gd name="connsiteX39" fmla="*/ 439902 w 600619"/>
                  <a:gd name="connsiteY39" fmla="*/ 198925 h 433198"/>
                  <a:gd name="connsiteX40" fmla="*/ 380265 w 600619"/>
                  <a:gd name="connsiteY40" fmla="*/ 228445 h 433198"/>
                  <a:gd name="connsiteX41" fmla="*/ 363630 w 600619"/>
                  <a:gd name="connsiteY41" fmla="*/ 242891 h 433198"/>
                  <a:gd name="connsiteX42" fmla="*/ 426719 w 600619"/>
                  <a:gd name="connsiteY42" fmla="*/ 242577 h 433198"/>
                  <a:gd name="connsiteX43" fmla="*/ 531241 w 600619"/>
                  <a:gd name="connsiteY43" fmla="*/ 171604 h 433198"/>
                  <a:gd name="connsiteX44" fmla="*/ 554782 w 600619"/>
                  <a:gd name="connsiteY44" fmla="*/ 96862 h 433198"/>
                  <a:gd name="connsiteX45" fmla="*/ 560118 w 600619"/>
                  <a:gd name="connsiteY45" fmla="*/ 64203 h 433198"/>
                  <a:gd name="connsiteX46" fmla="*/ 42846 w 600619"/>
                  <a:gd name="connsiteY46" fmla="*/ 64203 h 433198"/>
                  <a:gd name="connsiteX47" fmla="*/ 69212 w 600619"/>
                  <a:gd name="connsiteY47" fmla="*/ 170034 h 433198"/>
                  <a:gd name="connsiteX48" fmla="*/ 235567 w 600619"/>
                  <a:gd name="connsiteY48" fmla="*/ 240693 h 433198"/>
                  <a:gd name="connsiteX49" fmla="*/ 164945 w 600619"/>
                  <a:gd name="connsiteY49" fmla="*/ 199868 h 433198"/>
                  <a:gd name="connsiteX50" fmla="*/ 146740 w 600619"/>
                  <a:gd name="connsiteY50" fmla="*/ 176000 h 433198"/>
                  <a:gd name="connsiteX51" fmla="*/ 174989 w 600619"/>
                  <a:gd name="connsiteY51" fmla="*/ 163439 h 433198"/>
                  <a:gd name="connsiteX52" fmla="*/ 269152 w 600619"/>
                  <a:gd name="connsiteY52" fmla="*/ 220280 h 433198"/>
                  <a:gd name="connsiteX53" fmla="*/ 280138 w 600619"/>
                  <a:gd name="connsiteY53" fmla="*/ 231899 h 433198"/>
                  <a:gd name="connsiteX54" fmla="*/ 279196 w 600619"/>
                  <a:gd name="connsiteY54" fmla="*/ 219652 h 433198"/>
                  <a:gd name="connsiteX55" fmla="*/ 182208 w 600619"/>
                  <a:gd name="connsiteY55" fmla="*/ 115705 h 433198"/>
                  <a:gd name="connsiteX56" fmla="*/ 88672 w 600619"/>
                  <a:gd name="connsiteY56" fmla="*/ 85243 h 433198"/>
                  <a:gd name="connsiteX57" fmla="*/ 42846 w 600619"/>
                  <a:gd name="connsiteY57" fmla="*/ 64203 h 433198"/>
                  <a:gd name="connsiteX58" fmla="*/ 230545 w 600619"/>
                  <a:gd name="connsiteY58" fmla="*/ 394572 h 433198"/>
                  <a:gd name="connsiteX59" fmla="*/ 372418 w 600619"/>
                  <a:gd name="connsiteY59" fmla="*/ 394572 h 433198"/>
                  <a:gd name="connsiteX60" fmla="*/ 324395 w 600619"/>
                  <a:gd name="connsiteY60" fmla="*/ 358457 h 433198"/>
                  <a:gd name="connsiteX61" fmla="*/ 277627 w 600619"/>
                  <a:gd name="connsiteY61" fmla="*/ 358457 h 433198"/>
                  <a:gd name="connsiteX62" fmla="*/ 230545 w 600619"/>
                  <a:gd name="connsiteY62" fmla="*/ 394572 h 433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600619" h="433198">
                    <a:moveTo>
                      <a:pt x="320628" y="319830"/>
                    </a:moveTo>
                    <a:cubicBezTo>
                      <a:pt x="372104" y="324855"/>
                      <a:pt x="405690" y="355003"/>
                      <a:pt x="412909" y="402423"/>
                    </a:cubicBezTo>
                    <a:cubicBezTo>
                      <a:pt x="416361" y="424720"/>
                      <a:pt x="409142" y="433199"/>
                      <a:pt x="386857" y="433199"/>
                    </a:cubicBezTo>
                    <a:cubicBezTo>
                      <a:pt x="329417" y="433199"/>
                      <a:pt x="271663" y="433199"/>
                      <a:pt x="214224" y="433199"/>
                    </a:cubicBezTo>
                    <a:cubicBezTo>
                      <a:pt x="193194" y="433199"/>
                      <a:pt x="185975" y="425034"/>
                      <a:pt x="188486" y="403993"/>
                    </a:cubicBezTo>
                    <a:cubicBezTo>
                      <a:pt x="194135" y="359085"/>
                      <a:pt x="228348" y="325483"/>
                      <a:pt x="273861" y="320459"/>
                    </a:cubicBezTo>
                    <a:cubicBezTo>
                      <a:pt x="276058" y="320145"/>
                      <a:pt x="278569" y="320145"/>
                      <a:pt x="280452" y="319830"/>
                    </a:cubicBezTo>
                    <a:cubicBezTo>
                      <a:pt x="281080" y="318888"/>
                      <a:pt x="281708" y="318260"/>
                      <a:pt x="281708" y="317318"/>
                    </a:cubicBezTo>
                    <a:cubicBezTo>
                      <a:pt x="282963" y="292509"/>
                      <a:pt x="282649" y="290311"/>
                      <a:pt x="258480" y="284344"/>
                    </a:cubicBezTo>
                    <a:cubicBezTo>
                      <a:pt x="244670" y="280890"/>
                      <a:pt x="229918" y="279319"/>
                      <a:pt x="215793" y="279948"/>
                    </a:cubicBezTo>
                    <a:cubicBezTo>
                      <a:pt x="178128" y="282146"/>
                      <a:pt x="141718" y="278063"/>
                      <a:pt x="106877" y="262361"/>
                    </a:cubicBezTo>
                    <a:cubicBezTo>
                      <a:pt x="80825" y="250428"/>
                      <a:pt x="61679" y="231585"/>
                      <a:pt x="47554" y="207404"/>
                    </a:cubicBezTo>
                    <a:cubicBezTo>
                      <a:pt x="22444" y="165637"/>
                      <a:pt x="11458" y="119473"/>
                      <a:pt x="4867" y="71739"/>
                    </a:cubicBezTo>
                    <a:cubicBezTo>
                      <a:pt x="2669" y="55723"/>
                      <a:pt x="1728" y="39707"/>
                      <a:pt x="158" y="23691"/>
                    </a:cubicBezTo>
                    <a:cubicBezTo>
                      <a:pt x="-783" y="13328"/>
                      <a:pt x="2356" y="4849"/>
                      <a:pt x="12714" y="1080"/>
                    </a:cubicBezTo>
                    <a:cubicBezTo>
                      <a:pt x="22758" y="-2374"/>
                      <a:pt x="29035" y="2965"/>
                      <a:pt x="35941" y="9874"/>
                    </a:cubicBezTo>
                    <a:cubicBezTo>
                      <a:pt x="44729" y="18667"/>
                      <a:pt x="55087" y="26204"/>
                      <a:pt x="65759" y="32170"/>
                    </a:cubicBezTo>
                    <a:cubicBezTo>
                      <a:pt x="102797" y="52897"/>
                      <a:pt x="143287" y="65773"/>
                      <a:pt x="184091" y="76136"/>
                    </a:cubicBezTo>
                    <a:cubicBezTo>
                      <a:pt x="234312" y="88698"/>
                      <a:pt x="272291" y="116647"/>
                      <a:pt x="298029" y="161555"/>
                    </a:cubicBezTo>
                    <a:cubicBezTo>
                      <a:pt x="298657" y="162497"/>
                      <a:pt x="299285" y="163125"/>
                      <a:pt x="300854" y="165009"/>
                    </a:cubicBezTo>
                    <a:cubicBezTo>
                      <a:pt x="302737" y="162183"/>
                      <a:pt x="304621" y="159670"/>
                      <a:pt x="305876" y="157158"/>
                    </a:cubicBezTo>
                    <a:cubicBezTo>
                      <a:pt x="330672" y="115705"/>
                      <a:pt x="366769" y="90268"/>
                      <a:pt x="412909" y="76764"/>
                    </a:cubicBezTo>
                    <a:cubicBezTo>
                      <a:pt x="449319" y="66087"/>
                      <a:pt x="484787" y="53211"/>
                      <a:pt x="520255" y="39393"/>
                    </a:cubicBezTo>
                    <a:cubicBezTo>
                      <a:pt x="539088" y="32170"/>
                      <a:pt x="556351" y="21493"/>
                      <a:pt x="569848" y="5163"/>
                    </a:cubicBezTo>
                    <a:cubicBezTo>
                      <a:pt x="573301" y="1080"/>
                      <a:pt x="584600" y="-1118"/>
                      <a:pt x="589308" y="1080"/>
                    </a:cubicBezTo>
                    <a:cubicBezTo>
                      <a:pt x="594958" y="3907"/>
                      <a:pt x="600922" y="13014"/>
                      <a:pt x="600608" y="18981"/>
                    </a:cubicBezTo>
                    <a:cubicBezTo>
                      <a:pt x="599980" y="41592"/>
                      <a:pt x="598411" y="64516"/>
                      <a:pt x="593703" y="86499"/>
                    </a:cubicBezTo>
                    <a:cubicBezTo>
                      <a:pt x="588053" y="114763"/>
                      <a:pt x="581148" y="143026"/>
                      <a:pt x="571104" y="170034"/>
                    </a:cubicBezTo>
                    <a:cubicBezTo>
                      <a:pt x="543482" y="245403"/>
                      <a:pt x="490751" y="279948"/>
                      <a:pt x="401295" y="279633"/>
                    </a:cubicBezTo>
                    <a:cubicBezTo>
                      <a:pt x="381521" y="279633"/>
                      <a:pt x="360805" y="278691"/>
                      <a:pt x="342286" y="283716"/>
                    </a:cubicBezTo>
                    <a:cubicBezTo>
                      <a:pt x="315606" y="292823"/>
                      <a:pt x="318431" y="289683"/>
                      <a:pt x="320628" y="319830"/>
                    </a:cubicBezTo>
                    <a:close/>
                    <a:moveTo>
                      <a:pt x="560118" y="64203"/>
                    </a:moveTo>
                    <a:cubicBezTo>
                      <a:pt x="557293" y="64831"/>
                      <a:pt x="556037" y="64831"/>
                      <a:pt x="555096" y="65459"/>
                    </a:cubicBezTo>
                    <a:cubicBezTo>
                      <a:pt x="511153" y="88698"/>
                      <a:pt x="464699" y="103771"/>
                      <a:pt x="416989" y="116647"/>
                    </a:cubicBezTo>
                    <a:cubicBezTo>
                      <a:pt x="365513" y="130779"/>
                      <a:pt x="334439" y="166579"/>
                      <a:pt x="322512" y="218710"/>
                    </a:cubicBezTo>
                    <a:cubicBezTo>
                      <a:pt x="321884" y="222164"/>
                      <a:pt x="322198" y="225619"/>
                      <a:pt x="321884" y="231585"/>
                    </a:cubicBezTo>
                    <a:cubicBezTo>
                      <a:pt x="327534" y="225305"/>
                      <a:pt x="331300" y="221536"/>
                      <a:pt x="335067" y="217454"/>
                    </a:cubicBezTo>
                    <a:cubicBezTo>
                      <a:pt x="361433" y="190446"/>
                      <a:pt x="392820" y="172232"/>
                      <a:pt x="429230" y="162811"/>
                    </a:cubicBezTo>
                    <a:cubicBezTo>
                      <a:pt x="442099" y="159356"/>
                      <a:pt x="451202" y="164067"/>
                      <a:pt x="454654" y="175058"/>
                    </a:cubicBezTo>
                    <a:cubicBezTo>
                      <a:pt x="457793" y="185736"/>
                      <a:pt x="451830" y="193587"/>
                      <a:pt x="439902" y="198925"/>
                    </a:cubicBezTo>
                    <a:cubicBezTo>
                      <a:pt x="419814" y="208033"/>
                      <a:pt x="400040" y="218082"/>
                      <a:pt x="380265" y="228445"/>
                    </a:cubicBezTo>
                    <a:cubicBezTo>
                      <a:pt x="374929" y="231271"/>
                      <a:pt x="370535" y="236610"/>
                      <a:pt x="363630" y="242891"/>
                    </a:cubicBezTo>
                    <a:cubicBezTo>
                      <a:pt x="386857" y="242891"/>
                      <a:pt x="406945" y="244147"/>
                      <a:pt x="426719" y="242577"/>
                    </a:cubicBezTo>
                    <a:cubicBezTo>
                      <a:pt x="474429" y="238494"/>
                      <a:pt x="512722" y="218396"/>
                      <a:pt x="531241" y="171604"/>
                    </a:cubicBezTo>
                    <a:cubicBezTo>
                      <a:pt x="540657" y="147423"/>
                      <a:pt x="547563" y="121986"/>
                      <a:pt x="554782" y="96862"/>
                    </a:cubicBezTo>
                    <a:cubicBezTo>
                      <a:pt x="557293" y="86499"/>
                      <a:pt x="558234" y="75508"/>
                      <a:pt x="560118" y="64203"/>
                    </a:cubicBezTo>
                    <a:close/>
                    <a:moveTo>
                      <a:pt x="42846" y="64203"/>
                    </a:moveTo>
                    <a:cubicBezTo>
                      <a:pt x="41904" y="85871"/>
                      <a:pt x="56970" y="140514"/>
                      <a:pt x="69212" y="170034"/>
                    </a:cubicBezTo>
                    <a:cubicBezTo>
                      <a:pt x="99972" y="242891"/>
                      <a:pt x="171222" y="249172"/>
                      <a:pt x="235567" y="240693"/>
                    </a:cubicBezTo>
                    <a:cubicBezTo>
                      <a:pt x="215165" y="220908"/>
                      <a:pt x="191938" y="207404"/>
                      <a:pt x="164945" y="199868"/>
                    </a:cubicBezTo>
                    <a:cubicBezTo>
                      <a:pt x="150192" y="195785"/>
                      <a:pt x="143915" y="186992"/>
                      <a:pt x="146740" y="176000"/>
                    </a:cubicBezTo>
                    <a:cubicBezTo>
                      <a:pt x="149879" y="164067"/>
                      <a:pt x="159923" y="159356"/>
                      <a:pt x="174989" y="163439"/>
                    </a:cubicBezTo>
                    <a:cubicBezTo>
                      <a:pt x="211713" y="173802"/>
                      <a:pt x="243100" y="192644"/>
                      <a:pt x="269152" y="220280"/>
                    </a:cubicBezTo>
                    <a:cubicBezTo>
                      <a:pt x="272291" y="223421"/>
                      <a:pt x="275116" y="226561"/>
                      <a:pt x="280138" y="231899"/>
                    </a:cubicBezTo>
                    <a:cubicBezTo>
                      <a:pt x="279824" y="225619"/>
                      <a:pt x="279824" y="222478"/>
                      <a:pt x="279196" y="219652"/>
                    </a:cubicBezTo>
                    <a:cubicBezTo>
                      <a:pt x="266955" y="166265"/>
                      <a:pt x="234940" y="131407"/>
                      <a:pt x="182208" y="115705"/>
                    </a:cubicBezTo>
                    <a:cubicBezTo>
                      <a:pt x="150820" y="106284"/>
                      <a:pt x="119746" y="96235"/>
                      <a:pt x="88672" y="85243"/>
                    </a:cubicBezTo>
                    <a:cubicBezTo>
                      <a:pt x="72978" y="79276"/>
                      <a:pt x="58226" y="71111"/>
                      <a:pt x="42846" y="64203"/>
                    </a:cubicBezTo>
                    <a:close/>
                    <a:moveTo>
                      <a:pt x="230545" y="394572"/>
                    </a:moveTo>
                    <a:cubicBezTo>
                      <a:pt x="277313" y="394572"/>
                      <a:pt x="324081" y="394572"/>
                      <a:pt x="372418" y="394572"/>
                    </a:cubicBezTo>
                    <a:cubicBezTo>
                      <a:pt x="362374" y="372589"/>
                      <a:pt x="346680" y="360342"/>
                      <a:pt x="324395" y="358457"/>
                    </a:cubicBezTo>
                    <a:cubicBezTo>
                      <a:pt x="309015" y="357201"/>
                      <a:pt x="293007" y="357515"/>
                      <a:pt x="277627" y="358457"/>
                    </a:cubicBezTo>
                    <a:cubicBezTo>
                      <a:pt x="255342" y="359400"/>
                      <a:pt x="236195" y="374787"/>
                      <a:pt x="230545" y="394572"/>
                    </a:cubicBezTo>
                    <a:close/>
                  </a:path>
                </a:pathLst>
              </a:custGeom>
              <a:grpFill/>
              <a:ln w="3134"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1A3D0AD-93FA-0D4E-05B4-F79E614076DA}"/>
                  </a:ext>
                </a:extLst>
              </p:cNvPr>
              <p:cNvSpPr/>
              <p:nvPr/>
            </p:nvSpPr>
            <p:spPr>
              <a:xfrm>
                <a:off x="8181906" y="5278229"/>
                <a:ext cx="127163" cy="219298"/>
              </a:xfrm>
              <a:custGeom>
                <a:avLst/>
                <a:gdLst>
                  <a:gd name="connsiteX0" fmla="*/ 0 w 127163"/>
                  <a:gd name="connsiteY0" fmla="*/ 19623 h 219298"/>
                  <a:gd name="connsiteX1" fmla="*/ 16322 w 127163"/>
                  <a:gd name="connsiteY1" fmla="*/ 152 h 219298"/>
                  <a:gd name="connsiteX2" fmla="*/ 37665 w 127163"/>
                  <a:gd name="connsiteY2" fmla="*/ 17424 h 219298"/>
                  <a:gd name="connsiteX3" fmla="*/ 51476 w 127163"/>
                  <a:gd name="connsiteY3" fmla="*/ 75522 h 219298"/>
                  <a:gd name="connsiteX4" fmla="*/ 118332 w 127163"/>
                  <a:gd name="connsiteY4" fmla="*/ 184179 h 219298"/>
                  <a:gd name="connsiteX5" fmla="*/ 121471 w 127163"/>
                  <a:gd name="connsiteY5" fmla="*/ 214013 h 219298"/>
                  <a:gd name="connsiteX6" fmla="*/ 92594 w 127163"/>
                  <a:gd name="connsiteY6" fmla="*/ 211501 h 219298"/>
                  <a:gd name="connsiteX7" fmla="*/ 628 w 127163"/>
                  <a:gd name="connsiteY7" fmla="*/ 24647 h 219298"/>
                  <a:gd name="connsiteX8" fmla="*/ 0 w 127163"/>
                  <a:gd name="connsiteY8" fmla="*/ 19623 h 21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163" h="219298">
                    <a:moveTo>
                      <a:pt x="0" y="19623"/>
                    </a:moveTo>
                    <a:cubicBezTo>
                      <a:pt x="0" y="8945"/>
                      <a:pt x="6591" y="1094"/>
                      <a:pt x="16322" y="152"/>
                    </a:cubicBezTo>
                    <a:cubicBezTo>
                      <a:pt x="27307" y="-1104"/>
                      <a:pt x="34841" y="5491"/>
                      <a:pt x="37665" y="17424"/>
                    </a:cubicBezTo>
                    <a:cubicBezTo>
                      <a:pt x="42060" y="36895"/>
                      <a:pt x="45826" y="56365"/>
                      <a:pt x="51476" y="75522"/>
                    </a:cubicBezTo>
                    <a:cubicBezTo>
                      <a:pt x="64345" y="117289"/>
                      <a:pt x="86317" y="154031"/>
                      <a:pt x="118332" y="184179"/>
                    </a:cubicBezTo>
                    <a:cubicBezTo>
                      <a:pt x="129004" y="194228"/>
                      <a:pt x="129946" y="205534"/>
                      <a:pt x="121471" y="214013"/>
                    </a:cubicBezTo>
                    <a:cubicBezTo>
                      <a:pt x="113624" y="221864"/>
                      <a:pt x="102324" y="220922"/>
                      <a:pt x="92594" y="211501"/>
                    </a:cubicBezTo>
                    <a:cubicBezTo>
                      <a:pt x="38921" y="160626"/>
                      <a:pt x="12241" y="96248"/>
                      <a:pt x="628" y="24647"/>
                    </a:cubicBezTo>
                    <a:cubicBezTo>
                      <a:pt x="0" y="22763"/>
                      <a:pt x="0" y="21193"/>
                      <a:pt x="0" y="19623"/>
                    </a:cubicBezTo>
                    <a:close/>
                  </a:path>
                </a:pathLst>
              </a:custGeom>
              <a:grpFill/>
              <a:ln w="3134"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2032AEB-3D0E-29E0-F99B-78465249C7BD}"/>
                  </a:ext>
                </a:extLst>
              </p:cNvPr>
              <p:cNvSpPr/>
              <p:nvPr/>
            </p:nvSpPr>
            <p:spPr>
              <a:xfrm>
                <a:off x="8497354" y="5525216"/>
                <a:ext cx="150347" cy="37684"/>
              </a:xfrm>
              <a:custGeom>
                <a:avLst/>
                <a:gdLst>
                  <a:gd name="connsiteX0" fmla="*/ 75017 w 150347"/>
                  <a:gd name="connsiteY0" fmla="*/ 37685 h 37684"/>
                  <a:gd name="connsiteX1" fmla="*/ 22285 w 150347"/>
                  <a:gd name="connsiteY1" fmla="*/ 37685 h 37684"/>
                  <a:gd name="connsiteX2" fmla="*/ 0 w 150347"/>
                  <a:gd name="connsiteY2" fmla="*/ 18842 h 37684"/>
                  <a:gd name="connsiteX3" fmla="*/ 22285 w 150347"/>
                  <a:gd name="connsiteY3" fmla="*/ 0 h 37684"/>
                  <a:gd name="connsiteX4" fmla="*/ 128062 w 150347"/>
                  <a:gd name="connsiteY4" fmla="*/ 0 h 37684"/>
                  <a:gd name="connsiteX5" fmla="*/ 150348 w 150347"/>
                  <a:gd name="connsiteY5" fmla="*/ 18842 h 37684"/>
                  <a:gd name="connsiteX6" fmla="*/ 128062 w 150347"/>
                  <a:gd name="connsiteY6" fmla="*/ 37685 h 37684"/>
                  <a:gd name="connsiteX7" fmla="*/ 75017 w 150347"/>
                  <a:gd name="connsiteY7" fmla="*/ 37685 h 3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347" h="37684">
                    <a:moveTo>
                      <a:pt x="75017" y="37685"/>
                    </a:moveTo>
                    <a:cubicBezTo>
                      <a:pt x="57440" y="37685"/>
                      <a:pt x="39863" y="37685"/>
                      <a:pt x="22285" y="37685"/>
                    </a:cubicBezTo>
                    <a:cubicBezTo>
                      <a:pt x="8475" y="37685"/>
                      <a:pt x="0" y="30462"/>
                      <a:pt x="0" y="18842"/>
                    </a:cubicBezTo>
                    <a:cubicBezTo>
                      <a:pt x="0" y="7537"/>
                      <a:pt x="8161" y="0"/>
                      <a:pt x="22285" y="0"/>
                    </a:cubicBezTo>
                    <a:cubicBezTo>
                      <a:pt x="57440" y="0"/>
                      <a:pt x="92908" y="0"/>
                      <a:pt x="128062" y="0"/>
                    </a:cubicBezTo>
                    <a:cubicBezTo>
                      <a:pt x="141873" y="0"/>
                      <a:pt x="150348" y="7223"/>
                      <a:pt x="150348" y="18842"/>
                    </a:cubicBezTo>
                    <a:cubicBezTo>
                      <a:pt x="150348" y="30148"/>
                      <a:pt x="141873" y="37685"/>
                      <a:pt x="128062" y="37685"/>
                    </a:cubicBezTo>
                    <a:cubicBezTo>
                      <a:pt x="110171" y="37685"/>
                      <a:pt x="92594" y="37685"/>
                      <a:pt x="75017" y="37685"/>
                    </a:cubicBezTo>
                    <a:close/>
                  </a:path>
                </a:pathLst>
              </a:custGeom>
              <a:grpFill/>
              <a:ln w="3134"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20646642-2D1A-9D79-E895-4CB530BE5522}"/>
                  </a:ext>
                </a:extLst>
              </p:cNvPr>
              <p:cNvSpPr/>
              <p:nvPr/>
            </p:nvSpPr>
            <p:spPr>
              <a:xfrm>
                <a:off x="8422013" y="5449690"/>
                <a:ext cx="74722" cy="37981"/>
              </a:xfrm>
              <a:custGeom>
                <a:avLst/>
                <a:gdLst>
                  <a:gd name="connsiteX0" fmla="*/ 37047 w 74722"/>
                  <a:gd name="connsiteY0" fmla="*/ 37842 h 37981"/>
                  <a:gd name="connsiteX1" fmla="*/ 18214 w 74722"/>
                  <a:gd name="connsiteY1" fmla="*/ 37842 h 37981"/>
                  <a:gd name="connsiteX2" fmla="*/ 9 w 74722"/>
                  <a:gd name="connsiteY2" fmla="*/ 18685 h 37981"/>
                  <a:gd name="connsiteX3" fmla="*/ 17901 w 74722"/>
                  <a:gd name="connsiteY3" fmla="*/ 471 h 37981"/>
                  <a:gd name="connsiteX4" fmla="*/ 56508 w 74722"/>
                  <a:gd name="connsiteY4" fmla="*/ 471 h 37981"/>
                  <a:gd name="connsiteX5" fmla="*/ 74713 w 74722"/>
                  <a:gd name="connsiteY5" fmla="*/ 19627 h 37981"/>
                  <a:gd name="connsiteX6" fmla="*/ 56821 w 74722"/>
                  <a:gd name="connsiteY6" fmla="*/ 37842 h 37981"/>
                  <a:gd name="connsiteX7" fmla="*/ 37047 w 74722"/>
                  <a:gd name="connsiteY7" fmla="*/ 37842 h 37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22" h="37981">
                    <a:moveTo>
                      <a:pt x="37047" y="37842"/>
                    </a:moveTo>
                    <a:cubicBezTo>
                      <a:pt x="30770" y="37842"/>
                      <a:pt x="24492" y="38156"/>
                      <a:pt x="18214" y="37842"/>
                    </a:cubicBezTo>
                    <a:cubicBezTo>
                      <a:pt x="7229" y="36900"/>
                      <a:pt x="-304" y="29049"/>
                      <a:pt x="9" y="18685"/>
                    </a:cubicBezTo>
                    <a:cubicBezTo>
                      <a:pt x="323" y="8950"/>
                      <a:pt x="7543" y="1099"/>
                      <a:pt x="17901" y="471"/>
                    </a:cubicBezTo>
                    <a:cubicBezTo>
                      <a:pt x="30770" y="-157"/>
                      <a:pt x="43639" y="-157"/>
                      <a:pt x="56508" y="471"/>
                    </a:cubicBezTo>
                    <a:cubicBezTo>
                      <a:pt x="67493" y="785"/>
                      <a:pt x="75026" y="9264"/>
                      <a:pt x="74713" y="19627"/>
                    </a:cubicBezTo>
                    <a:cubicBezTo>
                      <a:pt x="74399" y="29363"/>
                      <a:pt x="67179" y="36900"/>
                      <a:pt x="56821" y="37842"/>
                    </a:cubicBezTo>
                    <a:cubicBezTo>
                      <a:pt x="50230" y="38156"/>
                      <a:pt x="43639" y="37842"/>
                      <a:pt x="37047" y="37842"/>
                    </a:cubicBezTo>
                    <a:close/>
                  </a:path>
                </a:pathLst>
              </a:custGeom>
              <a:grpFill/>
              <a:ln w="3134"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6AE5A4D4-03A6-C1DF-1680-454AACE62CBE}"/>
                  </a:ext>
                </a:extLst>
              </p:cNvPr>
              <p:cNvSpPr/>
              <p:nvPr/>
            </p:nvSpPr>
            <p:spPr>
              <a:xfrm>
                <a:off x="8534705" y="5450021"/>
                <a:ext cx="75017" cy="37667"/>
              </a:xfrm>
              <a:custGeom>
                <a:avLst/>
                <a:gdLst>
                  <a:gd name="connsiteX0" fmla="*/ 38607 w 75017"/>
                  <a:gd name="connsiteY0" fmla="*/ 140 h 37667"/>
                  <a:gd name="connsiteX1" fmla="*/ 57440 w 75017"/>
                  <a:gd name="connsiteY1" fmla="*/ 140 h 37667"/>
                  <a:gd name="connsiteX2" fmla="*/ 75017 w 75017"/>
                  <a:gd name="connsiteY2" fmla="*/ 18668 h 37667"/>
                  <a:gd name="connsiteX3" fmla="*/ 57440 w 75017"/>
                  <a:gd name="connsiteY3" fmla="*/ 37196 h 37667"/>
                  <a:gd name="connsiteX4" fmla="*/ 17577 w 75017"/>
                  <a:gd name="connsiteY4" fmla="*/ 37196 h 37667"/>
                  <a:gd name="connsiteX5" fmla="*/ 0 w 75017"/>
                  <a:gd name="connsiteY5" fmla="*/ 18668 h 37667"/>
                  <a:gd name="connsiteX6" fmla="*/ 17577 w 75017"/>
                  <a:gd name="connsiteY6" fmla="*/ 140 h 37667"/>
                  <a:gd name="connsiteX7" fmla="*/ 38607 w 75017"/>
                  <a:gd name="connsiteY7" fmla="*/ 140 h 37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017" h="37667">
                    <a:moveTo>
                      <a:pt x="38607" y="140"/>
                    </a:moveTo>
                    <a:cubicBezTo>
                      <a:pt x="44885" y="140"/>
                      <a:pt x="51162" y="-175"/>
                      <a:pt x="57440" y="140"/>
                    </a:cubicBezTo>
                    <a:cubicBezTo>
                      <a:pt x="67798" y="1082"/>
                      <a:pt x="75017" y="8933"/>
                      <a:pt x="75017" y="18668"/>
                    </a:cubicBezTo>
                    <a:cubicBezTo>
                      <a:pt x="75017" y="28403"/>
                      <a:pt x="67798" y="36882"/>
                      <a:pt x="57440" y="37196"/>
                    </a:cubicBezTo>
                    <a:cubicBezTo>
                      <a:pt x="44257" y="37824"/>
                      <a:pt x="30760" y="37824"/>
                      <a:pt x="17577" y="37196"/>
                    </a:cubicBezTo>
                    <a:cubicBezTo>
                      <a:pt x="7219" y="36568"/>
                      <a:pt x="0" y="28403"/>
                      <a:pt x="0" y="18668"/>
                    </a:cubicBezTo>
                    <a:cubicBezTo>
                      <a:pt x="0" y="8933"/>
                      <a:pt x="7219" y="768"/>
                      <a:pt x="17577" y="140"/>
                    </a:cubicBezTo>
                    <a:cubicBezTo>
                      <a:pt x="24483" y="-175"/>
                      <a:pt x="31702" y="140"/>
                      <a:pt x="38607" y="140"/>
                    </a:cubicBezTo>
                    <a:close/>
                  </a:path>
                </a:pathLst>
              </a:custGeom>
              <a:grpFill/>
              <a:ln w="3134"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DBEBF66-E3D6-2EAB-645F-0F94F9CC3777}"/>
                  </a:ext>
                </a:extLst>
              </p:cNvPr>
              <p:cNvSpPr/>
              <p:nvPr/>
            </p:nvSpPr>
            <p:spPr>
              <a:xfrm>
                <a:off x="8647692" y="5449690"/>
                <a:ext cx="74721" cy="37981"/>
              </a:xfrm>
              <a:custGeom>
                <a:avLst/>
                <a:gdLst>
                  <a:gd name="connsiteX0" fmla="*/ 37047 w 74721"/>
                  <a:gd name="connsiteY0" fmla="*/ 37842 h 37981"/>
                  <a:gd name="connsiteX1" fmla="*/ 18214 w 74721"/>
                  <a:gd name="connsiteY1" fmla="*/ 37842 h 37981"/>
                  <a:gd name="connsiteX2" fmla="*/ 9 w 74721"/>
                  <a:gd name="connsiteY2" fmla="*/ 18685 h 37981"/>
                  <a:gd name="connsiteX3" fmla="*/ 17901 w 74721"/>
                  <a:gd name="connsiteY3" fmla="*/ 471 h 37981"/>
                  <a:gd name="connsiteX4" fmla="*/ 56508 w 74721"/>
                  <a:gd name="connsiteY4" fmla="*/ 471 h 37981"/>
                  <a:gd name="connsiteX5" fmla="*/ 74712 w 74721"/>
                  <a:gd name="connsiteY5" fmla="*/ 19627 h 37981"/>
                  <a:gd name="connsiteX6" fmla="*/ 56822 w 74721"/>
                  <a:gd name="connsiteY6" fmla="*/ 37842 h 37981"/>
                  <a:gd name="connsiteX7" fmla="*/ 37047 w 74721"/>
                  <a:gd name="connsiteY7" fmla="*/ 37842 h 37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21" h="37981">
                    <a:moveTo>
                      <a:pt x="37047" y="37842"/>
                    </a:moveTo>
                    <a:cubicBezTo>
                      <a:pt x="30770" y="37842"/>
                      <a:pt x="24492" y="38156"/>
                      <a:pt x="18214" y="37842"/>
                    </a:cubicBezTo>
                    <a:cubicBezTo>
                      <a:pt x="7229" y="37214"/>
                      <a:pt x="-304" y="29049"/>
                      <a:pt x="9" y="18685"/>
                    </a:cubicBezTo>
                    <a:cubicBezTo>
                      <a:pt x="323" y="8950"/>
                      <a:pt x="7543" y="1099"/>
                      <a:pt x="17901" y="471"/>
                    </a:cubicBezTo>
                    <a:cubicBezTo>
                      <a:pt x="30770" y="-157"/>
                      <a:pt x="43639" y="-157"/>
                      <a:pt x="56508" y="471"/>
                    </a:cubicBezTo>
                    <a:cubicBezTo>
                      <a:pt x="67493" y="785"/>
                      <a:pt x="75026" y="9264"/>
                      <a:pt x="74712" y="19627"/>
                    </a:cubicBezTo>
                    <a:cubicBezTo>
                      <a:pt x="74399" y="29363"/>
                      <a:pt x="67180" y="37214"/>
                      <a:pt x="56822" y="37842"/>
                    </a:cubicBezTo>
                    <a:cubicBezTo>
                      <a:pt x="50230" y="38156"/>
                      <a:pt x="43639" y="37842"/>
                      <a:pt x="37047" y="37842"/>
                    </a:cubicBezTo>
                    <a:close/>
                  </a:path>
                </a:pathLst>
              </a:custGeom>
              <a:grpFill/>
              <a:ln w="3134"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C5CC94F-F506-5CE0-AB73-B1920AAB950E}"/>
                  </a:ext>
                </a:extLst>
              </p:cNvPr>
              <p:cNvSpPr/>
              <p:nvPr/>
            </p:nvSpPr>
            <p:spPr>
              <a:xfrm>
                <a:off x="8572048" y="4547298"/>
                <a:ext cx="56201" cy="37920"/>
              </a:xfrm>
              <a:custGeom>
                <a:avLst/>
                <a:gdLst>
                  <a:gd name="connsiteX0" fmla="*/ 28886 w 56201"/>
                  <a:gd name="connsiteY0" fmla="*/ 0 h 37920"/>
                  <a:gd name="connsiteX1" fmla="*/ 35791 w 56201"/>
                  <a:gd name="connsiteY1" fmla="*/ 0 h 37920"/>
                  <a:gd name="connsiteX2" fmla="*/ 56193 w 56201"/>
                  <a:gd name="connsiteY2" fmla="*/ 18214 h 37920"/>
                  <a:gd name="connsiteX3" fmla="*/ 35791 w 56201"/>
                  <a:gd name="connsiteY3" fmla="*/ 37685 h 37920"/>
                  <a:gd name="connsiteX4" fmla="*/ 20411 w 56201"/>
                  <a:gd name="connsiteY4" fmla="*/ 37685 h 37920"/>
                  <a:gd name="connsiteX5" fmla="*/ 9 w 56201"/>
                  <a:gd name="connsiteY5" fmla="*/ 18214 h 37920"/>
                  <a:gd name="connsiteX6" fmla="*/ 20411 w 56201"/>
                  <a:gd name="connsiteY6" fmla="*/ 0 h 37920"/>
                  <a:gd name="connsiteX7" fmla="*/ 28886 w 56201"/>
                  <a:gd name="connsiteY7" fmla="*/ 0 h 3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201" h="37920">
                    <a:moveTo>
                      <a:pt x="28886" y="0"/>
                    </a:moveTo>
                    <a:cubicBezTo>
                      <a:pt x="31083" y="0"/>
                      <a:pt x="33594" y="0"/>
                      <a:pt x="35791" y="0"/>
                    </a:cubicBezTo>
                    <a:cubicBezTo>
                      <a:pt x="48032" y="628"/>
                      <a:pt x="55879" y="7537"/>
                      <a:pt x="56193" y="18214"/>
                    </a:cubicBezTo>
                    <a:cubicBezTo>
                      <a:pt x="56507" y="29206"/>
                      <a:pt x="48346" y="37057"/>
                      <a:pt x="35791" y="37685"/>
                    </a:cubicBezTo>
                    <a:cubicBezTo>
                      <a:pt x="30769" y="37999"/>
                      <a:pt x="25747" y="37999"/>
                      <a:pt x="20411" y="37685"/>
                    </a:cubicBezTo>
                    <a:cubicBezTo>
                      <a:pt x="7856" y="37057"/>
                      <a:pt x="-305" y="29206"/>
                      <a:pt x="9" y="18214"/>
                    </a:cubicBezTo>
                    <a:cubicBezTo>
                      <a:pt x="323" y="7537"/>
                      <a:pt x="8170" y="628"/>
                      <a:pt x="20411" y="0"/>
                    </a:cubicBezTo>
                    <a:cubicBezTo>
                      <a:pt x="23550" y="0"/>
                      <a:pt x="26061" y="0"/>
                      <a:pt x="28886" y="0"/>
                    </a:cubicBezTo>
                    <a:close/>
                  </a:path>
                </a:pathLst>
              </a:custGeom>
              <a:grpFill/>
              <a:ln w="3134"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6A430B7F-8D88-AA40-908E-81BD4E301CBE}"/>
                  </a:ext>
                </a:extLst>
              </p:cNvPr>
              <p:cNvSpPr/>
              <p:nvPr/>
            </p:nvSpPr>
            <p:spPr>
              <a:xfrm>
                <a:off x="8384043" y="4622196"/>
                <a:ext cx="56184" cy="37981"/>
              </a:xfrm>
              <a:custGeom>
                <a:avLst/>
                <a:gdLst>
                  <a:gd name="connsiteX0" fmla="*/ 27307 w 56184"/>
                  <a:gd name="connsiteY0" fmla="*/ 37842 h 37981"/>
                  <a:gd name="connsiteX1" fmla="*/ 17891 w 56184"/>
                  <a:gd name="connsiteY1" fmla="*/ 37842 h 37981"/>
                  <a:gd name="connsiteX2" fmla="*/ 0 w 56184"/>
                  <a:gd name="connsiteY2" fmla="*/ 19313 h 37981"/>
                  <a:gd name="connsiteX3" fmla="*/ 17263 w 56184"/>
                  <a:gd name="connsiteY3" fmla="*/ 471 h 37981"/>
                  <a:gd name="connsiteX4" fmla="*/ 38293 w 56184"/>
                  <a:gd name="connsiteY4" fmla="*/ 471 h 37981"/>
                  <a:gd name="connsiteX5" fmla="*/ 56184 w 56184"/>
                  <a:gd name="connsiteY5" fmla="*/ 18685 h 37981"/>
                  <a:gd name="connsiteX6" fmla="*/ 38921 w 56184"/>
                  <a:gd name="connsiteY6" fmla="*/ 37528 h 37981"/>
                  <a:gd name="connsiteX7" fmla="*/ 27307 w 56184"/>
                  <a:gd name="connsiteY7" fmla="*/ 37842 h 37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184" h="37981">
                    <a:moveTo>
                      <a:pt x="27307" y="37842"/>
                    </a:moveTo>
                    <a:cubicBezTo>
                      <a:pt x="24169" y="37842"/>
                      <a:pt x="21030" y="38156"/>
                      <a:pt x="17891" y="37842"/>
                    </a:cubicBezTo>
                    <a:cubicBezTo>
                      <a:pt x="7533" y="36900"/>
                      <a:pt x="314" y="29363"/>
                      <a:pt x="0" y="19313"/>
                    </a:cubicBezTo>
                    <a:cubicBezTo>
                      <a:pt x="0" y="9578"/>
                      <a:pt x="6905" y="1413"/>
                      <a:pt x="17263" y="471"/>
                    </a:cubicBezTo>
                    <a:cubicBezTo>
                      <a:pt x="24169" y="-157"/>
                      <a:pt x="31388" y="-157"/>
                      <a:pt x="38293" y="471"/>
                    </a:cubicBezTo>
                    <a:cubicBezTo>
                      <a:pt x="48651" y="1099"/>
                      <a:pt x="55870" y="8950"/>
                      <a:pt x="56184" y="18685"/>
                    </a:cubicBezTo>
                    <a:cubicBezTo>
                      <a:pt x="56184" y="28421"/>
                      <a:pt x="49279" y="36272"/>
                      <a:pt x="38921" y="37528"/>
                    </a:cubicBezTo>
                    <a:cubicBezTo>
                      <a:pt x="35154" y="38156"/>
                      <a:pt x="31388" y="37842"/>
                      <a:pt x="27307" y="37842"/>
                    </a:cubicBezTo>
                    <a:close/>
                  </a:path>
                </a:pathLst>
              </a:custGeom>
              <a:grpFill/>
              <a:ln w="3134"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92F211EB-93CE-7AE2-AA09-821BB677A37B}"/>
                  </a:ext>
                </a:extLst>
              </p:cNvPr>
              <p:cNvSpPr/>
              <p:nvPr/>
            </p:nvSpPr>
            <p:spPr>
              <a:xfrm>
                <a:off x="8497031" y="4622432"/>
                <a:ext cx="56514" cy="37745"/>
              </a:xfrm>
              <a:custGeom>
                <a:avLst/>
                <a:gdLst>
                  <a:gd name="connsiteX0" fmla="*/ 27630 w 56514"/>
                  <a:gd name="connsiteY0" fmla="*/ 37606 h 37745"/>
                  <a:gd name="connsiteX1" fmla="*/ 20724 w 56514"/>
                  <a:gd name="connsiteY1" fmla="*/ 37606 h 37745"/>
                  <a:gd name="connsiteX2" fmla="*/ 8 w 56514"/>
                  <a:gd name="connsiteY2" fmla="*/ 18450 h 37745"/>
                  <a:gd name="connsiteX3" fmla="*/ 20411 w 56514"/>
                  <a:gd name="connsiteY3" fmla="*/ 236 h 37745"/>
                  <a:gd name="connsiteX4" fmla="*/ 35791 w 56514"/>
                  <a:gd name="connsiteY4" fmla="*/ 236 h 37745"/>
                  <a:gd name="connsiteX5" fmla="*/ 56507 w 56514"/>
                  <a:gd name="connsiteY5" fmla="*/ 19392 h 37745"/>
                  <a:gd name="connsiteX6" fmla="*/ 36104 w 56514"/>
                  <a:gd name="connsiteY6" fmla="*/ 37606 h 37745"/>
                  <a:gd name="connsiteX7" fmla="*/ 27630 w 56514"/>
                  <a:gd name="connsiteY7" fmla="*/ 37606 h 3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514" h="37745">
                    <a:moveTo>
                      <a:pt x="27630" y="37606"/>
                    </a:moveTo>
                    <a:cubicBezTo>
                      <a:pt x="25433" y="37606"/>
                      <a:pt x="22922" y="37606"/>
                      <a:pt x="20724" y="37606"/>
                    </a:cubicBezTo>
                    <a:cubicBezTo>
                      <a:pt x="8169" y="36978"/>
                      <a:pt x="-305" y="29441"/>
                      <a:pt x="8" y="18450"/>
                    </a:cubicBezTo>
                    <a:cubicBezTo>
                      <a:pt x="322" y="7772"/>
                      <a:pt x="8169" y="550"/>
                      <a:pt x="20411" y="236"/>
                    </a:cubicBezTo>
                    <a:cubicBezTo>
                      <a:pt x="25433" y="-79"/>
                      <a:pt x="30455" y="-79"/>
                      <a:pt x="35791" y="236"/>
                    </a:cubicBezTo>
                    <a:cubicBezTo>
                      <a:pt x="48346" y="550"/>
                      <a:pt x="56820" y="8400"/>
                      <a:pt x="56507" y="19392"/>
                    </a:cubicBezTo>
                    <a:cubicBezTo>
                      <a:pt x="56193" y="30069"/>
                      <a:pt x="48346" y="37292"/>
                      <a:pt x="36104" y="37606"/>
                    </a:cubicBezTo>
                    <a:cubicBezTo>
                      <a:pt x="33280" y="37920"/>
                      <a:pt x="30455" y="37606"/>
                      <a:pt x="27630" y="37606"/>
                    </a:cubicBezTo>
                    <a:close/>
                  </a:path>
                </a:pathLst>
              </a:custGeom>
              <a:grpFill/>
              <a:ln w="3134"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1D8300E-6E3B-7C7D-9CD0-E1AD589211C0}"/>
                  </a:ext>
                </a:extLst>
              </p:cNvPr>
              <p:cNvSpPr/>
              <p:nvPr/>
            </p:nvSpPr>
            <p:spPr>
              <a:xfrm>
                <a:off x="8609999" y="4622275"/>
                <a:ext cx="56229" cy="38042"/>
              </a:xfrm>
              <a:custGeom>
                <a:avLst/>
                <a:gdLst>
                  <a:gd name="connsiteX0" fmla="*/ 27344 w 56229"/>
                  <a:gd name="connsiteY0" fmla="*/ 37763 h 38042"/>
                  <a:gd name="connsiteX1" fmla="*/ 16672 w 56229"/>
                  <a:gd name="connsiteY1" fmla="*/ 37763 h 38042"/>
                  <a:gd name="connsiteX2" fmla="*/ 37 w 56229"/>
                  <a:gd name="connsiteY2" fmla="*/ 19549 h 38042"/>
                  <a:gd name="connsiteX3" fmla="*/ 16986 w 56229"/>
                  <a:gd name="connsiteY3" fmla="*/ 393 h 38042"/>
                  <a:gd name="connsiteX4" fmla="*/ 35819 w 56229"/>
                  <a:gd name="connsiteY4" fmla="*/ 79 h 38042"/>
                  <a:gd name="connsiteX5" fmla="*/ 56221 w 56229"/>
                  <a:gd name="connsiteY5" fmla="*/ 18293 h 38042"/>
                  <a:gd name="connsiteX6" fmla="*/ 35505 w 56229"/>
                  <a:gd name="connsiteY6" fmla="*/ 37449 h 38042"/>
                  <a:gd name="connsiteX7" fmla="*/ 27344 w 56229"/>
                  <a:gd name="connsiteY7" fmla="*/ 37763 h 38042"/>
                  <a:gd name="connsiteX8" fmla="*/ 27344 w 56229"/>
                  <a:gd name="connsiteY8" fmla="*/ 37763 h 3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29" h="38042">
                    <a:moveTo>
                      <a:pt x="27344" y="37763"/>
                    </a:moveTo>
                    <a:cubicBezTo>
                      <a:pt x="23891" y="37763"/>
                      <a:pt x="20125" y="38391"/>
                      <a:pt x="16672" y="37763"/>
                    </a:cubicBezTo>
                    <a:cubicBezTo>
                      <a:pt x="6628" y="36193"/>
                      <a:pt x="664" y="29912"/>
                      <a:pt x="37" y="19549"/>
                    </a:cubicBezTo>
                    <a:cubicBezTo>
                      <a:pt x="-591" y="9814"/>
                      <a:pt x="6942" y="1649"/>
                      <a:pt x="16986" y="393"/>
                    </a:cubicBezTo>
                    <a:cubicBezTo>
                      <a:pt x="23264" y="-236"/>
                      <a:pt x="29541" y="79"/>
                      <a:pt x="35819" y="79"/>
                    </a:cubicBezTo>
                    <a:cubicBezTo>
                      <a:pt x="48060" y="393"/>
                      <a:pt x="55907" y="7615"/>
                      <a:pt x="56221" y="18293"/>
                    </a:cubicBezTo>
                    <a:cubicBezTo>
                      <a:pt x="56535" y="29284"/>
                      <a:pt x="48374" y="37135"/>
                      <a:pt x="35505" y="37449"/>
                    </a:cubicBezTo>
                    <a:cubicBezTo>
                      <a:pt x="32680" y="38077"/>
                      <a:pt x="30169" y="37763"/>
                      <a:pt x="27344" y="37763"/>
                    </a:cubicBezTo>
                    <a:cubicBezTo>
                      <a:pt x="27344" y="37763"/>
                      <a:pt x="27344" y="37763"/>
                      <a:pt x="27344" y="37763"/>
                    </a:cubicBezTo>
                    <a:close/>
                  </a:path>
                </a:pathLst>
              </a:custGeom>
              <a:grpFill/>
              <a:ln w="3134"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47E0A130-BDEF-5C95-84F6-D67A4C29EF35}"/>
                  </a:ext>
                </a:extLst>
              </p:cNvPr>
              <p:cNvSpPr/>
              <p:nvPr/>
            </p:nvSpPr>
            <p:spPr>
              <a:xfrm>
                <a:off x="8722718" y="4622528"/>
                <a:ext cx="56184" cy="37649"/>
              </a:xfrm>
              <a:custGeom>
                <a:avLst/>
                <a:gdLst>
                  <a:gd name="connsiteX0" fmla="*/ 28249 w 56184"/>
                  <a:gd name="connsiteY0" fmla="*/ 140 h 37649"/>
                  <a:gd name="connsiteX1" fmla="*/ 32957 w 56184"/>
                  <a:gd name="connsiteY1" fmla="*/ 140 h 37649"/>
                  <a:gd name="connsiteX2" fmla="*/ 56184 w 56184"/>
                  <a:gd name="connsiteY2" fmla="*/ 18982 h 37649"/>
                  <a:gd name="connsiteX3" fmla="*/ 32643 w 56184"/>
                  <a:gd name="connsiteY3" fmla="*/ 37510 h 37649"/>
                  <a:gd name="connsiteX4" fmla="*/ 19774 w 56184"/>
                  <a:gd name="connsiteY4" fmla="*/ 37510 h 37649"/>
                  <a:gd name="connsiteX5" fmla="*/ 0 w 56184"/>
                  <a:gd name="connsiteY5" fmla="*/ 18668 h 37649"/>
                  <a:gd name="connsiteX6" fmla="*/ 20088 w 56184"/>
                  <a:gd name="connsiteY6" fmla="*/ 140 h 37649"/>
                  <a:gd name="connsiteX7" fmla="*/ 28249 w 56184"/>
                  <a:gd name="connsiteY7" fmla="*/ 140 h 37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184" h="37649">
                    <a:moveTo>
                      <a:pt x="28249" y="140"/>
                    </a:moveTo>
                    <a:cubicBezTo>
                      <a:pt x="29818" y="140"/>
                      <a:pt x="31388" y="140"/>
                      <a:pt x="32957" y="140"/>
                    </a:cubicBezTo>
                    <a:cubicBezTo>
                      <a:pt x="47710" y="454"/>
                      <a:pt x="56184" y="7362"/>
                      <a:pt x="56184" y="18982"/>
                    </a:cubicBezTo>
                    <a:cubicBezTo>
                      <a:pt x="56184" y="30601"/>
                      <a:pt x="47396" y="37510"/>
                      <a:pt x="32643" y="37510"/>
                    </a:cubicBezTo>
                    <a:cubicBezTo>
                      <a:pt x="28249" y="37510"/>
                      <a:pt x="24169" y="37824"/>
                      <a:pt x="19774" y="37510"/>
                    </a:cubicBezTo>
                    <a:cubicBezTo>
                      <a:pt x="7847" y="36882"/>
                      <a:pt x="0" y="29345"/>
                      <a:pt x="0" y="18668"/>
                    </a:cubicBezTo>
                    <a:cubicBezTo>
                      <a:pt x="0" y="7991"/>
                      <a:pt x="7847" y="768"/>
                      <a:pt x="20088" y="140"/>
                    </a:cubicBezTo>
                    <a:cubicBezTo>
                      <a:pt x="22599" y="-174"/>
                      <a:pt x="25424" y="140"/>
                      <a:pt x="28249" y="140"/>
                    </a:cubicBezTo>
                    <a:close/>
                  </a:path>
                </a:pathLst>
              </a:custGeom>
              <a:grpFill/>
              <a:ln w="3134"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F89CE1FD-9BE8-71AE-50DF-B6A34F8D89F2}"/>
                  </a:ext>
                </a:extLst>
              </p:cNvPr>
              <p:cNvSpPr/>
              <p:nvPr/>
            </p:nvSpPr>
            <p:spPr>
              <a:xfrm>
                <a:off x="8929564" y="5318578"/>
                <a:ext cx="300931" cy="263164"/>
              </a:xfrm>
              <a:custGeom>
                <a:avLst/>
                <a:gdLst>
                  <a:gd name="connsiteX0" fmla="*/ 150348 w 300931"/>
                  <a:gd name="connsiteY0" fmla="*/ 263165 h 263164"/>
                  <a:gd name="connsiteX1" fmla="*/ 59951 w 300931"/>
                  <a:gd name="connsiteY1" fmla="*/ 263165 h 263164"/>
                  <a:gd name="connsiteX2" fmla="*/ 0 w 300931"/>
                  <a:gd name="connsiteY2" fmla="*/ 203812 h 263164"/>
                  <a:gd name="connsiteX3" fmla="*/ 0 w 300931"/>
                  <a:gd name="connsiteY3" fmla="*/ 59354 h 263164"/>
                  <a:gd name="connsiteX4" fmla="*/ 58695 w 300931"/>
                  <a:gd name="connsiteY4" fmla="*/ 0 h 263164"/>
                  <a:gd name="connsiteX5" fmla="*/ 242000 w 300931"/>
                  <a:gd name="connsiteY5" fmla="*/ 0 h 263164"/>
                  <a:gd name="connsiteX6" fmla="*/ 300696 w 300931"/>
                  <a:gd name="connsiteY6" fmla="*/ 58097 h 263164"/>
                  <a:gd name="connsiteX7" fmla="*/ 300696 w 300931"/>
                  <a:gd name="connsiteY7" fmla="*/ 205068 h 263164"/>
                  <a:gd name="connsiteX8" fmla="*/ 242000 w 300931"/>
                  <a:gd name="connsiteY8" fmla="*/ 263165 h 263164"/>
                  <a:gd name="connsiteX9" fmla="*/ 150348 w 300931"/>
                  <a:gd name="connsiteY9" fmla="*/ 263165 h 263164"/>
                  <a:gd name="connsiteX10" fmla="*/ 150348 w 300931"/>
                  <a:gd name="connsiteY10" fmla="*/ 37371 h 263164"/>
                  <a:gd name="connsiteX11" fmla="*/ 61206 w 300931"/>
                  <a:gd name="connsiteY11" fmla="*/ 37371 h 263164"/>
                  <a:gd name="connsiteX12" fmla="*/ 37665 w 300931"/>
                  <a:gd name="connsiteY12" fmla="*/ 60924 h 263164"/>
                  <a:gd name="connsiteX13" fmla="*/ 37665 w 300931"/>
                  <a:gd name="connsiteY13" fmla="*/ 201927 h 263164"/>
                  <a:gd name="connsiteX14" fmla="*/ 61206 w 300931"/>
                  <a:gd name="connsiteY14" fmla="*/ 225480 h 263164"/>
                  <a:gd name="connsiteX15" fmla="*/ 239803 w 300931"/>
                  <a:gd name="connsiteY15" fmla="*/ 225480 h 263164"/>
                  <a:gd name="connsiteX16" fmla="*/ 263344 w 300931"/>
                  <a:gd name="connsiteY16" fmla="*/ 201927 h 263164"/>
                  <a:gd name="connsiteX17" fmla="*/ 263344 w 300931"/>
                  <a:gd name="connsiteY17" fmla="*/ 60924 h 263164"/>
                  <a:gd name="connsiteX18" fmla="*/ 239803 w 300931"/>
                  <a:gd name="connsiteY18" fmla="*/ 37371 h 263164"/>
                  <a:gd name="connsiteX19" fmla="*/ 150348 w 300931"/>
                  <a:gd name="connsiteY19" fmla="*/ 37371 h 26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0931" h="263164">
                    <a:moveTo>
                      <a:pt x="150348" y="263165"/>
                    </a:moveTo>
                    <a:cubicBezTo>
                      <a:pt x="120216" y="263165"/>
                      <a:pt x="90083" y="263165"/>
                      <a:pt x="59951" y="263165"/>
                    </a:cubicBezTo>
                    <a:cubicBezTo>
                      <a:pt x="23855" y="263165"/>
                      <a:pt x="314" y="239298"/>
                      <a:pt x="0" y="203812"/>
                    </a:cubicBezTo>
                    <a:cubicBezTo>
                      <a:pt x="0" y="155764"/>
                      <a:pt x="0" y="107402"/>
                      <a:pt x="0" y="59354"/>
                    </a:cubicBezTo>
                    <a:cubicBezTo>
                      <a:pt x="0" y="24181"/>
                      <a:pt x="23855" y="314"/>
                      <a:pt x="58695" y="0"/>
                    </a:cubicBezTo>
                    <a:cubicBezTo>
                      <a:pt x="119902" y="0"/>
                      <a:pt x="180794" y="0"/>
                      <a:pt x="242000" y="0"/>
                    </a:cubicBezTo>
                    <a:cubicBezTo>
                      <a:pt x="276527" y="0"/>
                      <a:pt x="300382" y="23867"/>
                      <a:pt x="300696" y="58097"/>
                    </a:cubicBezTo>
                    <a:cubicBezTo>
                      <a:pt x="301010" y="107088"/>
                      <a:pt x="301010" y="156078"/>
                      <a:pt x="300696" y="205068"/>
                    </a:cubicBezTo>
                    <a:cubicBezTo>
                      <a:pt x="300382" y="239298"/>
                      <a:pt x="276527" y="262851"/>
                      <a:pt x="242000" y="263165"/>
                    </a:cubicBezTo>
                    <a:cubicBezTo>
                      <a:pt x="211240" y="263165"/>
                      <a:pt x="180794" y="263165"/>
                      <a:pt x="150348" y="263165"/>
                    </a:cubicBezTo>
                    <a:close/>
                    <a:moveTo>
                      <a:pt x="150348" y="37371"/>
                    </a:moveTo>
                    <a:cubicBezTo>
                      <a:pt x="120529" y="37371"/>
                      <a:pt x="90711" y="37371"/>
                      <a:pt x="61206" y="37371"/>
                    </a:cubicBezTo>
                    <a:cubicBezTo>
                      <a:pt x="44257" y="37371"/>
                      <a:pt x="37665" y="43966"/>
                      <a:pt x="37665" y="60924"/>
                    </a:cubicBezTo>
                    <a:cubicBezTo>
                      <a:pt x="37665" y="108030"/>
                      <a:pt x="37665" y="154821"/>
                      <a:pt x="37665" y="201927"/>
                    </a:cubicBezTo>
                    <a:cubicBezTo>
                      <a:pt x="37665" y="218885"/>
                      <a:pt x="44257" y="225480"/>
                      <a:pt x="61206" y="225480"/>
                    </a:cubicBezTo>
                    <a:cubicBezTo>
                      <a:pt x="120843" y="225480"/>
                      <a:pt x="180166" y="225480"/>
                      <a:pt x="239803" y="225480"/>
                    </a:cubicBezTo>
                    <a:cubicBezTo>
                      <a:pt x="256753" y="225480"/>
                      <a:pt x="263344" y="218885"/>
                      <a:pt x="263344" y="201927"/>
                    </a:cubicBezTo>
                    <a:cubicBezTo>
                      <a:pt x="263344" y="154821"/>
                      <a:pt x="263344" y="108030"/>
                      <a:pt x="263344" y="60924"/>
                    </a:cubicBezTo>
                    <a:cubicBezTo>
                      <a:pt x="263344" y="43966"/>
                      <a:pt x="256753" y="37371"/>
                      <a:pt x="239803" y="37371"/>
                    </a:cubicBezTo>
                    <a:cubicBezTo>
                      <a:pt x="209671" y="37371"/>
                      <a:pt x="180166" y="37371"/>
                      <a:pt x="150348" y="37371"/>
                    </a:cubicBezTo>
                    <a:close/>
                  </a:path>
                </a:pathLst>
              </a:custGeom>
              <a:grpFill/>
              <a:ln w="3134"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97185107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83833" y="1796646"/>
            <a:ext cx="10758114" cy="3955365"/>
          </a:xfrm>
        </p:spPr>
        <p:txBody>
          <a:bodyPr numCol="1" spcCol="180000"/>
          <a:lstStyle/>
          <a:p>
            <a:pPr marL="12700" indent="-12700" algn="just"/>
            <a:r>
              <a:rPr lang="en-IE" sz="2200" dirty="0">
                <a:solidFill>
                  <a:srgbClr val="424242"/>
                </a:solidFill>
              </a:rPr>
              <a:t>Composting is essentially a batch process, where feedstocks are mixed, degradation begins and produces heat, and after a period of time, the organic material is stabilized and no further biodegradation is occurring. Digestion is a somewhat more complex process than composting, where the organic material is broken down through the sequential steps of hydrolysis, acidogenesis (the production of acids), acetogenesis (the production of acetic acid) and methanogenesis (the production of methane). </a:t>
            </a:r>
          </a:p>
          <a:p>
            <a:pPr marL="12700" indent="-12700" algn="just"/>
            <a:r>
              <a:rPr lang="en-IE" sz="2200" dirty="0">
                <a:solidFill>
                  <a:srgbClr val="424242"/>
                </a:solidFill>
              </a:rPr>
              <a:t>Composted material can be ready in about 4-8 weeks using commercial composters or long for simple domestic cold composters. Compost is considered a soil conditioner rather than a fertilizer and the organic matter is a valuable soil amendment as it can improve soil structure, aid in necessary microbial activity in the soil, attract beneficial insects such as earthworms, and can suppress several soil born diseases</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83833" y="644528"/>
            <a:ext cx="7904098" cy="803654"/>
          </a:xfrm>
        </p:spPr>
        <p:txBody>
          <a:bodyPr/>
          <a:lstStyle/>
          <a:p>
            <a:r>
              <a:rPr lang="en-US" b="1" dirty="0">
                <a:solidFill>
                  <a:srgbClr val="E8A116"/>
                </a:solidFill>
              </a:rPr>
              <a:t>4.4 Composting and anaerobic-digestion </a:t>
            </a:r>
          </a:p>
          <a:p>
            <a:endParaRPr lang="en-US" b="1" dirty="0">
              <a:solidFill>
                <a:srgbClr val="E8A116"/>
              </a:solidFill>
            </a:endParaRP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flipH="1">
            <a:off x="440958" y="1393940"/>
            <a:ext cx="8780071" cy="0"/>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1BC5EE41-8B6E-11F3-977B-D04656778B0A}"/>
              </a:ext>
            </a:extLst>
          </p:cNvPr>
          <p:cNvGrpSpPr/>
          <p:nvPr/>
        </p:nvGrpSpPr>
        <p:grpSpPr>
          <a:xfrm>
            <a:off x="9444026" y="456131"/>
            <a:ext cx="1029215" cy="1029755"/>
            <a:chOff x="8101867" y="4453385"/>
            <a:chExt cx="1203410" cy="1204042"/>
          </a:xfrm>
          <a:solidFill>
            <a:srgbClr val="296B5F"/>
          </a:solidFill>
        </p:grpSpPr>
        <p:grpSp>
          <p:nvGrpSpPr>
            <p:cNvPr id="7" name="Group 6">
              <a:extLst>
                <a:ext uri="{FF2B5EF4-FFF2-40B4-BE49-F238E27FC236}">
                  <a16:creationId xmlns:a16="http://schemas.microsoft.com/office/drawing/2014/main" id="{8DB89DFC-8A0D-4A90-D981-B9B1DADE40FF}"/>
                </a:ext>
              </a:extLst>
            </p:cNvPr>
            <p:cNvGrpSpPr/>
            <p:nvPr/>
          </p:nvGrpSpPr>
          <p:grpSpPr>
            <a:xfrm>
              <a:off x="8314320" y="5043480"/>
              <a:ext cx="517314" cy="330369"/>
              <a:chOff x="8314320" y="5043480"/>
              <a:chExt cx="517314" cy="330369"/>
            </a:xfrm>
            <a:grpFill/>
          </p:grpSpPr>
          <p:sp>
            <p:nvSpPr>
              <p:cNvPr id="26" name="Freeform 25">
                <a:extLst>
                  <a:ext uri="{FF2B5EF4-FFF2-40B4-BE49-F238E27FC236}">
                    <a16:creationId xmlns:a16="http://schemas.microsoft.com/office/drawing/2014/main" id="{11EEE6C3-6BC9-CCB7-18DE-42F7B638D29E}"/>
                  </a:ext>
                </a:extLst>
              </p:cNvPr>
              <p:cNvSpPr/>
              <p:nvPr/>
            </p:nvSpPr>
            <p:spPr>
              <a:xfrm>
                <a:off x="8593087" y="5043480"/>
                <a:ext cx="238547" cy="179164"/>
              </a:xfrm>
              <a:custGeom>
                <a:avLst/>
                <a:gdLst>
                  <a:gd name="connsiteX0" fmla="*/ 238548 w 238547"/>
                  <a:gd name="connsiteY0" fmla="*/ 0 h 179164"/>
                  <a:gd name="connsiteX1" fmla="*/ 232898 w 238547"/>
                  <a:gd name="connsiteY1" fmla="*/ 32660 h 179164"/>
                  <a:gd name="connsiteX2" fmla="*/ 209357 w 238547"/>
                  <a:gd name="connsiteY2" fmla="*/ 107402 h 179164"/>
                  <a:gd name="connsiteX3" fmla="*/ 104835 w 238547"/>
                  <a:gd name="connsiteY3" fmla="*/ 178374 h 179164"/>
                  <a:gd name="connsiteX4" fmla="*/ 41746 w 238547"/>
                  <a:gd name="connsiteY4" fmla="*/ 178688 h 179164"/>
                  <a:gd name="connsiteX5" fmla="*/ 58381 w 238547"/>
                  <a:gd name="connsiteY5" fmla="*/ 164243 h 179164"/>
                  <a:gd name="connsiteX6" fmla="*/ 118018 w 238547"/>
                  <a:gd name="connsiteY6" fmla="*/ 134723 h 179164"/>
                  <a:gd name="connsiteX7" fmla="*/ 132771 w 238547"/>
                  <a:gd name="connsiteY7" fmla="*/ 110856 h 179164"/>
                  <a:gd name="connsiteX8" fmla="*/ 107346 w 238547"/>
                  <a:gd name="connsiteY8" fmla="*/ 98608 h 179164"/>
                  <a:gd name="connsiteX9" fmla="*/ 13183 w 238547"/>
                  <a:gd name="connsiteY9" fmla="*/ 153251 h 179164"/>
                  <a:gd name="connsiteX10" fmla="*/ 0 w 238547"/>
                  <a:gd name="connsiteY10" fmla="*/ 167383 h 179164"/>
                  <a:gd name="connsiteX11" fmla="*/ 628 w 238547"/>
                  <a:gd name="connsiteY11" fmla="*/ 154507 h 179164"/>
                  <a:gd name="connsiteX12" fmla="*/ 95105 w 238547"/>
                  <a:gd name="connsiteY12" fmla="*/ 52445 h 179164"/>
                  <a:gd name="connsiteX13" fmla="*/ 233212 w 238547"/>
                  <a:gd name="connsiteY13" fmla="*/ 1256 h 179164"/>
                  <a:gd name="connsiteX14" fmla="*/ 238548 w 238547"/>
                  <a:gd name="connsiteY14" fmla="*/ 0 h 179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547" h="179164">
                    <a:moveTo>
                      <a:pt x="238548" y="0"/>
                    </a:moveTo>
                    <a:cubicBezTo>
                      <a:pt x="236664" y="11305"/>
                      <a:pt x="235723" y="22297"/>
                      <a:pt x="232898" y="32660"/>
                    </a:cubicBezTo>
                    <a:cubicBezTo>
                      <a:pt x="225679" y="57783"/>
                      <a:pt x="218773" y="83220"/>
                      <a:pt x="209357" y="107402"/>
                    </a:cubicBezTo>
                    <a:cubicBezTo>
                      <a:pt x="190838" y="154193"/>
                      <a:pt x="152859" y="174292"/>
                      <a:pt x="104835" y="178374"/>
                    </a:cubicBezTo>
                    <a:cubicBezTo>
                      <a:pt x="85061" y="179945"/>
                      <a:pt x="64973" y="178688"/>
                      <a:pt x="41746" y="178688"/>
                    </a:cubicBezTo>
                    <a:cubicBezTo>
                      <a:pt x="48965" y="172408"/>
                      <a:pt x="53045" y="167069"/>
                      <a:pt x="58381" y="164243"/>
                    </a:cubicBezTo>
                    <a:cubicBezTo>
                      <a:pt x="77842" y="153879"/>
                      <a:pt x="97616" y="143830"/>
                      <a:pt x="118018" y="134723"/>
                    </a:cubicBezTo>
                    <a:cubicBezTo>
                      <a:pt x="129946" y="129384"/>
                      <a:pt x="136223" y="121533"/>
                      <a:pt x="132771" y="110856"/>
                    </a:cubicBezTo>
                    <a:cubicBezTo>
                      <a:pt x="129318" y="99864"/>
                      <a:pt x="120216" y="95468"/>
                      <a:pt x="107346" y="98608"/>
                    </a:cubicBezTo>
                    <a:cubicBezTo>
                      <a:pt x="70937" y="108029"/>
                      <a:pt x="39549" y="126558"/>
                      <a:pt x="13183" y="153251"/>
                    </a:cubicBezTo>
                    <a:cubicBezTo>
                      <a:pt x="9416" y="157020"/>
                      <a:pt x="5650" y="161102"/>
                      <a:pt x="0" y="167383"/>
                    </a:cubicBezTo>
                    <a:cubicBezTo>
                      <a:pt x="314" y="161416"/>
                      <a:pt x="0" y="157962"/>
                      <a:pt x="628" y="154507"/>
                    </a:cubicBezTo>
                    <a:cubicBezTo>
                      <a:pt x="12555" y="102377"/>
                      <a:pt x="43629" y="66576"/>
                      <a:pt x="95105" y="52445"/>
                    </a:cubicBezTo>
                    <a:cubicBezTo>
                      <a:pt x="142815" y="39255"/>
                      <a:pt x="189583" y="24181"/>
                      <a:pt x="233212" y="1256"/>
                    </a:cubicBezTo>
                    <a:cubicBezTo>
                      <a:pt x="234467" y="628"/>
                      <a:pt x="235409" y="628"/>
                      <a:pt x="238548" y="0"/>
                    </a:cubicBezTo>
                    <a:close/>
                  </a:path>
                </a:pathLst>
              </a:custGeom>
              <a:solidFill>
                <a:srgbClr val="E8A116"/>
              </a:solidFill>
              <a:ln w="3134"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D2BDDCB0-99E0-A079-9462-91383B973853}"/>
                  </a:ext>
                </a:extLst>
              </p:cNvPr>
              <p:cNvSpPr/>
              <p:nvPr/>
            </p:nvSpPr>
            <p:spPr>
              <a:xfrm>
                <a:off x="8314320" y="5043480"/>
                <a:ext cx="237335" cy="179523"/>
              </a:xfrm>
              <a:custGeom>
                <a:avLst/>
                <a:gdLst>
                  <a:gd name="connsiteX0" fmla="*/ 43 w 237335"/>
                  <a:gd name="connsiteY0" fmla="*/ 0 h 179523"/>
                  <a:gd name="connsiteX1" fmla="*/ 45869 w 237335"/>
                  <a:gd name="connsiteY1" fmla="*/ 21041 h 179523"/>
                  <a:gd name="connsiteX2" fmla="*/ 139405 w 237335"/>
                  <a:gd name="connsiteY2" fmla="*/ 51502 h 179523"/>
                  <a:gd name="connsiteX3" fmla="*/ 236393 w 237335"/>
                  <a:gd name="connsiteY3" fmla="*/ 155450 h 179523"/>
                  <a:gd name="connsiteX4" fmla="*/ 237335 w 237335"/>
                  <a:gd name="connsiteY4" fmla="*/ 167697 h 179523"/>
                  <a:gd name="connsiteX5" fmla="*/ 226349 w 237335"/>
                  <a:gd name="connsiteY5" fmla="*/ 156078 h 179523"/>
                  <a:gd name="connsiteX6" fmla="*/ 132186 w 237335"/>
                  <a:gd name="connsiteY6" fmla="*/ 99236 h 179523"/>
                  <a:gd name="connsiteX7" fmla="*/ 103937 w 237335"/>
                  <a:gd name="connsiteY7" fmla="*/ 111798 h 179523"/>
                  <a:gd name="connsiteX8" fmla="*/ 122142 w 237335"/>
                  <a:gd name="connsiteY8" fmla="*/ 135665 h 179523"/>
                  <a:gd name="connsiteX9" fmla="*/ 192764 w 237335"/>
                  <a:gd name="connsiteY9" fmla="*/ 176490 h 179523"/>
                  <a:gd name="connsiteX10" fmla="*/ 26409 w 237335"/>
                  <a:gd name="connsiteY10" fmla="*/ 105831 h 179523"/>
                  <a:gd name="connsiteX11" fmla="*/ 43 w 237335"/>
                  <a:gd name="connsiteY11" fmla="*/ 0 h 17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7335" h="179523">
                    <a:moveTo>
                      <a:pt x="43" y="0"/>
                    </a:moveTo>
                    <a:cubicBezTo>
                      <a:pt x="15423" y="7223"/>
                      <a:pt x="30175" y="15388"/>
                      <a:pt x="45869" y="21041"/>
                    </a:cubicBezTo>
                    <a:cubicBezTo>
                      <a:pt x="76629" y="32032"/>
                      <a:pt x="108017" y="42081"/>
                      <a:pt x="139405" y="51502"/>
                    </a:cubicBezTo>
                    <a:cubicBezTo>
                      <a:pt x="192136" y="67204"/>
                      <a:pt x="224466" y="102063"/>
                      <a:pt x="236393" y="155450"/>
                    </a:cubicBezTo>
                    <a:cubicBezTo>
                      <a:pt x="237021" y="158276"/>
                      <a:pt x="237021" y="161730"/>
                      <a:pt x="237335" y="167697"/>
                    </a:cubicBezTo>
                    <a:cubicBezTo>
                      <a:pt x="232627" y="162672"/>
                      <a:pt x="229488" y="159218"/>
                      <a:pt x="226349" y="156078"/>
                    </a:cubicBezTo>
                    <a:cubicBezTo>
                      <a:pt x="200297" y="128442"/>
                      <a:pt x="168909" y="109600"/>
                      <a:pt x="132186" y="99236"/>
                    </a:cubicBezTo>
                    <a:cubicBezTo>
                      <a:pt x="117433" y="95154"/>
                      <a:pt x="107075" y="99551"/>
                      <a:pt x="103937" y="111798"/>
                    </a:cubicBezTo>
                    <a:cubicBezTo>
                      <a:pt x="101112" y="122789"/>
                      <a:pt x="107389" y="131582"/>
                      <a:pt x="122142" y="135665"/>
                    </a:cubicBezTo>
                    <a:cubicBezTo>
                      <a:pt x="149135" y="143202"/>
                      <a:pt x="172362" y="156706"/>
                      <a:pt x="192764" y="176490"/>
                    </a:cubicBezTo>
                    <a:cubicBezTo>
                      <a:pt x="128419" y="185283"/>
                      <a:pt x="56855" y="178688"/>
                      <a:pt x="26409" y="105831"/>
                    </a:cubicBezTo>
                    <a:cubicBezTo>
                      <a:pt x="13854" y="75998"/>
                      <a:pt x="-899" y="21355"/>
                      <a:pt x="43" y="0"/>
                    </a:cubicBezTo>
                    <a:close/>
                  </a:path>
                </a:pathLst>
              </a:custGeom>
              <a:solidFill>
                <a:srgbClr val="E8A116"/>
              </a:solidFill>
              <a:ln w="313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8BEDA3BB-B98A-1E24-20B0-2A0BCE4C3C42}"/>
                  </a:ext>
                </a:extLst>
              </p:cNvPr>
              <p:cNvSpPr/>
              <p:nvPr/>
            </p:nvSpPr>
            <p:spPr>
              <a:xfrm>
                <a:off x="8502062" y="5336906"/>
                <a:ext cx="141873" cy="36943"/>
              </a:xfrm>
              <a:custGeom>
                <a:avLst/>
                <a:gdLst>
                  <a:gd name="connsiteX0" fmla="*/ 0 w 141873"/>
                  <a:gd name="connsiteY0" fmla="*/ 36943 h 36943"/>
                  <a:gd name="connsiteX1" fmla="*/ 47082 w 141873"/>
                  <a:gd name="connsiteY1" fmla="*/ 829 h 36943"/>
                  <a:gd name="connsiteX2" fmla="*/ 93850 w 141873"/>
                  <a:gd name="connsiteY2" fmla="*/ 829 h 36943"/>
                  <a:gd name="connsiteX3" fmla="*/ 141873 w 141873"/>
                  <a:gd name="connsiteY3" fmla="*/ 36943 h 36943"/>
                  <a:gd name="connsiteX4" fmla="*/ 0 w 141873"/>
                  <a:gd name="connsiteY4" fmla="*/ 36943 h 36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73" h="36943">
                    <a:moveTo>
                      <a:pt x="0" y="36943"/>
                    </a:moveTo>
                    <a:cubicBezTo>
                      <a:pt x="5336" y="17158"/>
                      <a:pt x="24796" y="1771"/>
                      <a:pt x="47082" y="829"/>
                    </a:cubicBezTo>
                    <a:cubicBezTo>
                      <a:pt x="62776" y="-114"/>
                      <a:pt x="78470" y="-428"/>
                      <a:pt x="93850" y="829"/>
                    </a:cubicBezTo>
                    <a:cubicBezTo>
                      <a:pt x="116135" y="2713"/>
                      <a:pt x="131829" y="14960"/>
                      <a:pt x="141873" y="36943"/>
                    </a:cubicBezTo>
                    <a:cubicBezTo>
                      <a:pt x="93536" y="36943"/>
                      <a:pt x="46768" y="36943"/>
                      <a:pt x="0" y="36943"/>
                    </a:cubicBezTo>
                    <a:close/>
                  </a:path>
                </a:pathLst>
              </a:custGeom>
              <a:solidFill>
                <a:srgbClr val="E8A116"/>
              </a:solidFill>
              <a:ln w="3134" cap="flat">
                <a:noFill/>
                <a:prstDash val="solid"/>
                <a:miter/>
              </a:ln>
            </p:spPr>
            <p:txBody>
              <a:bodyPr rtlCol="0" anchor="ctr"/>
              <a:lstStyle/>
              <a:p>
                <a:endParaRPr lang="en-US"/>
              </a:p>
            </p:txBody>
          </p:sp>
        </p:grpSp>
        <p:grpSp>
          <p:nvGrpSpPr>
            <p:cNvPr id="11" name="Graphic 145">
              <a:extLst>
                <a:ext uri="{FF2B5EF4-FFF2-40B4-BE49-F238E27FC236}">
                  <a16:creationId xmlns:a16="http://schemas.microsoft.com/office/drawing/2014/main" id="{32F86F51-AD7C-F0A9-D056-40B2FFCC6C9A}"/>
                </a:ext>
              </a:extLst>
            </p:cNvPr>
            <p:cNvGrpSpPr/>
            <p:nvPr/>
          </p:nvGrpSpPr>
          <p:grpSpPr>
            <a:xfrm>
              <a:off x="8101867" y="4453385"/>
              <a:ext cx="1203410" cy="1204042"/>
              <a:chOff x="8101867" y="4453385"/>
              <a:chExt cx="1203410" cy="1204042"/>
            </a:xfrm>
            <a:grpFill/>
          </p:grpSpPr>
          <p:sp>
            <p:nvSpPr>
              <p:cNvPr id="12" name="Freeform 11">
                <a:extLst>
                  <a:ext uri="{FF2B5EF4-FFF2-40B4-BE49-F238E27FC236}">
                    <a16:creationId xmlns:a16="http://schemas.microsoft.com/office/drawing/2014/main" id="{13624A1C-87EE-8CE2-5C75-896B80612213}"/>
                  </a:ext>
                </a:extLst>
              </p:cNvPr>
              <p:cNvSpPr/>
              <p:nvPr/>
            </p:nvSpPr>
            <p:spPr>
              <a:xfrm>
                <a:off x="8101867" y="4453385"/>
                <a:ext cx="962583" cy="1203727"/>
              </a:xfrm>
              <a:custGeom>
                <a:avLst/>
                <a:gdLst>
                  <a:gd name="connsiteX0" fmla="*/ 314 w 962583"/>
                  <a:gd name="connsiteY0" fmla="*/ 735809 h 1203727"/>
                  <a:gd name="connsiteX1" fmla="*/ 11614 w 962583"/>
                  <a:gd name="connsiteY1" fmla="*/ 658242 h 1203727"/>
                  <a:gd name="connsiteX2" fmla="*/ 89455 w 962583"/>
                  <a:gd name="connsiteY2" fmla="*/ 447207 h 1203727"/>
                  <a:gd name="connsiteX3" fmla="*/ 82550 w 962583"/>
                  <a:gd name="connsiteY3" fmla="*/ 442182 h 1203727"/>
                  <a:gd name="connsiteX4" fmla="*/ 56812 w 962583"/>
                  <a:gd name="connsiteY4" fmla="*/ 394448 h 1203727"/>
                  <a:gd name="connsiteX5" fmla="*/ 56812 w 962583"/>
                  <a:gd name="connsiteY5" fmla="*/ 301493 h 1203727"/>
                  <a:gd name="connsiteX6" fmla="*/ 108602 w 962583"/>
                  <a:gd name="connsiteY6" fmla="*/ 244652 h 1203727"/>
                  <a:gd name="connsiteX7" fmla="*/ 114566 w 962583"/>
                  <a:gd name="connsiteY7" fmla="*/ 244024 h 1203727"/>
                  <a:gd name="connsiteX8" fmla="*/ 134026 w 962583"/>
                  <a:gd name="connsiteY8" fmla="*/ 191893 h 1203727"/>
                  <a:gd name="connsiteX9" fmla="*/ 316076 w 962583"/>
                  <a:gd name="connsiteY9" fmla="*/ 86376 h 1203727"/>
                  <a:gd name="connsiteX10" fmla="*/ 378224 w 962583"/>
                  <a:gd name="connsiteY10" fmla="*/ 57798 h 1203727"/>
                  <a:gd name="connsiteX11" fmla="*/ 445707 w 962583"/>
                  <a:gd name="connsiteY11" fmla="*/ 5354 h 1203727"/>
                  <a:gd name="connsiteX12" fmla="*/ 553996 w 962583"/>
                  <a:gd name="connsiteY12" fmla="*/ 12891 h 1203727"/>
                  <a:gd name="connsiteX13" fmla="*/ 590406 w 962583"/>
                  <a:gd name="connsiteY13" fmla="*/ 43352 h 1203727"/>
                  <a:gd name="connsiteX14" fmla="*/ 603902 w 962583"/>
                  <a:gd name="connsiteY14" fmla="*/ 62509 h 1203727"/>
                  <a:gd name="connsiteX15" fmla="*/ 658203 w 962583"/>
                  <a:gd name="connsiteY15" fmla="*/ 86690 h 1203727"/>
                  <a:gd name="connsiteX16" fmla="*/ 860341 w 962583"/>
                  <a:gd name="connsiteY16" fmla="*/ 234916 h 1203727"/>
                  <a:gd name="connsiteX17" fmla="*/ 862538 w 962583"/>
                  <a:gd name="connsiteY17" fmla="*/ 243709 h 1203727"/>
                  <a:gd name="connsiteX18" fmla="*/ 921861 w 962583"/>
                  <a:gd name="connsiteY18" fmla="*/ 312484 h 1203727"/>
                  <a:gd name="connsiteX19" fmla="*/ 921861 w 962583"/>
                  <a:gd name="connsiteY19" fmla="*/ 315939 h 1203727"/>
                  <a:gd name="connsiteX20" fmla="*/ 922175 w 962583"/>
                  <a:gd name="connsiteY20" fmla="*/ 380631 h 1203727"/>
                  <a:gd name="connsiteX21" fmla="*/ 890159 w 962583"/>
                  <a:gd name="connsiteY21" fmla="*/ 445951 h 1203727"/>
                  <a:gd name="connsiteX22" fmla="*/ 928453 w 962583"/>
                  <a:gd name="connsiteY22" fmla="*/ 526973 h 1203727"/>
                  <a:gd name="connsiteX23" fmla="*/ 961096 w 962583"/>
                  <a:gd name="connsiteY23" fmla="*/ 629664 h 1203727"/>
                  <a:gd name="connsiteX24" fmla="*/ 948227 w 962583"/>
                  <a:gd name="connsiteY24" fmla="*/ 657927 h 1203727"/>
                  <a:gd name="connsiteX25" fmla="*/ 924372 w 962583"/>
                  <a:gd name="connsiteY25" fmla="*/ 638143 h 1203727"/>
                  <a:gd name="connsiteX26" fmla="*/ 851552 w 962583"/>
                  <a:gd name="connsiteY26" fmla="*/ 459769 h 1203727"/>
                  <a:gd name="connsiteX27" fmla="*/ 836800 w 962583"/>
                  <a:gd name="connsiteY27" fmla="*/ 451290 h 1203727"/>
                  <a:gd name="connsiteX28" fmla="*/ 142501 w 962583"/>
                  <a:gd name="connsiteY28" fmla="*/ 451290 h 1203727"/>
                  <a:gd name="connsiteX29" fmla="*/ 126493 w 962583"/>
                  <a:gd name="connsiteY29" fmla="*/ 460083 h 1203727"/>
                  <a:gd name="connsiteX30" fmla="*/ 50848 w 962583"/>
                  <a:gd name="connsiteY30" fmla="*/ 656043 h 1203727"/>
                  <a:gd name="connsiteX31" fmla="*/ 54615 w 962583"/>
                  <a:gd name="connsiteY31" fmla="*/ 905076 h 1203727"/>
                  <a:gd name="connsiteX32" fmla="*/ 84747 w 962583"/>
                  <a:gd name="connsiteY32" fmla="*/ 983586 h 1203727"/>
                  <a:gd name="connsiteX33" fmla="*/ 87886 w 962583"/>
                  <a:gd name="connsiteY33" fmla="*/ 1008081 h 1203727"/>
                  <a:gd name="connsiteX34" fmla="*/ 58381 w 962583"/>
                  <a:gd name="connsiteY34" fmla="*/ 1138408 h 1203727"/>
                  <a:gd name="connsiteX35" fmla="*/ 84120 w 962583"/>
                  <a:gd name="connsiteY35" fmla="*/ 1164473 h 1203727"/>
                  <a:gd name="connsiteX36" fmla="*/ 235095 w 962583"/>
                  <a:gd name="connsiteY36" fmla="*/ 1129929 h 1203727"/>
                  <a:gd name="connsiteX37" fmla="*/ 252045 w 962583"/>
                  <a:gd name="connsiteY37" fmla="*/ 1130243 h 1203727"/>
                  <a:gd name="connsiteX38" fmla="*/ 473643 w 962583"/>
                  <a:gd name="connsiteY38" fmla="*/ 1165415 h 1203727"/>
                  <a:gd name="connsiteX39" fmla="*/ 687708 w 962583"/>
                  <a:gd name="connsiteY39" fmla="*/ 1142804 h 1203727"/>
                  <a:gd name="connsiteX40" fmla="*/ 714074 w 962583"/>
                  <a:gd name="connsiteY40" fmla="*/ 1155680 h 1203727"/>
                  <a:gd name="connsiteX41" fmla="*/ 696810 w 962583"/>
                  <a:gd name="connsiteY41" fmla="*/ 1179233 h 1203727"/>
                  <a:gd name="connsiteX42" fmla="*/ 558076 w 962583"/>
                  <a:gd name="connsiteY42" fmla="*/ 1201530 h 1203727"/>
                  <a:gd name="connsiteX43" fmla="*/ 545521 w 962583"/>
                  <a:gd name="connsiteY43" fmla="*/ 1203728 h 1203727"/>
                  <a:gd name="connsiteX44" fmla="*/ 428130 w 962583"/>
                  <a:gd name="connsiteY44" fmla="*/ 1203728 h 1203727"/>
                  <a:gd name="connsiteX45" fmla="*/ 418086 w 962583"/>
                  <a:gd name="connsiteY45" fmla="*/ 1201530 h 1203727"/>
                  <a:gd name="connsiteX46" fmla="*/ 296929 w 962583"/>
                  <a:gd name="connsiteY46" fmla="*/ 1181117 h 1203727"/>
                  <a:gd name="connsiteX47" fmla="*/ 179539 w 962583"/>
                  <a:gd name="connsiteY47" fmla="*/ 1181117 h 1203727"/>
                  <a:gd name="connsiteX48" fmla="*/ 173889 w 962583"/>
                  <a:gd name="connsiteY48" fmla="*/ 1182373 h 1203727"/>
                  <a:gd name="connsiteX49" fmla="*/ 87572 w 962583"/>
                  <a:gd name="connsiteY49" fmla="*/ 1203414 h 1203727"/>
                  <a:gd name="connsiteX50" fmla="*/ 64031 w 962583"/>
                  <a:gd name="connsiteY50" fmla="*/ 1203414 h 1203727"/>
                  <a:gd name="connsiteX51" fmla="*/ 61206 w 962583"/>
                  <a:gd name="connsiteY51" fmla="*/ 1201530 h 1203727"/>
                  <a:gd name="connsiteX52" fmla="*/ 21658 w 962583"/>
                  <a:gd name="connsiteY52" fmla="*/ 1130871 h 1203727"/>
                  <a:gd name="connsiteX53" fmla="*/ 48965 w 962583"/>
                  <a:gd name="connsiteY53" fmla="*/ 1012164 h 1203727"/>
                  <a:gd name="connsiteX54" fmla="*/ 46454 w 962583"/>
                  <a:gd name="connsiteY54" fmla="*/ 989867 h 1203727"/>
                  <a:gd name="connsiteX55" fmla="*/ 12241 w 962583"/>
                  <a:gd name="connsiteY55" fmla="*/ 891573 h 1203727"/>
                  <a:gd name="connsiteX56" fmla="*/ 0 w 962583"/>
                  <a:gd name="connsiteY56" fmla="*/ 820286 h 1203727"/>
                  <a:gd name="connsiteX57" fmla="*/ 314 w 962583"/>
                  <a:gd name="connsiteY57" fmla="*/ 735809 h 1203727"/>
                  <a:gd name="connsiteX58" fmla="*/ 489023 w 962583"/>
                  <a:gd name="connsiteY58" fmla="*/ 282022 h 1203727"/>
                  <a:gd name="connsiteX59" fmla="*/ 118960 w 962583"/>
                  <a:gd name="connsiteY59" fmla="*/ 282022 h 1203727"/>
                  <a:gd name="connsiteX60" fmla="*/ 94164 w 962583"/>
                  <a:gd name="connsiteY60" fmla="*/ 306517 h 1203727"/>
                  <a:gd name="connsiteX61" fmla="*/ 94164 w 962583"/>
                  <a:gd name="connsiteY61" fmla="*/ 390052 h 1203727"/>
                  <a:gd name="connsiteX62" fmla="*/ 117704 w 962583"/>
                  <a:gd name="connsiteY62" fmla="*/ 413605 h 1203727"/>
                  <a:gd name="connsiteX63" fmla="*/ 860341 w 962583"/>
                  <a:gd name="connsiteY63" fmla="*/ 413605 h 1203727"/>
                  <a:gd name="connsiteX64" fmla="*/ 883882 w 962583"/>
                  <a:gd name="connsiteY64" fmla="*/ 390052 h 1203727"/>
                  <a:gd name="connsiteX65" fmla="*/ 883882 w 962583"/>
                  <a:gd name="connsiteY65" fmla="*/ 309030 h 1203727"/>
                  <a:gd name="connsiteX66" fmla="*/ 856888 w 962583"/>
                  <a:gd name="connsiteY66" fmla="*/ 282022 h 1203727"/>
                  <a:gd name="connsiteX67" fmla="*/ 489023 w 962583"/>
                  <a:gd name="connsiteY67" fmla="*/ 282022 h 1203727"/>
                  <a:gd name="connsiteX68" fmla="*/ 822362 w 962583"/>
                  <a:gd name="connsiteY68" fmla="*/ 243709 h 1203727"/>
                  <a:gd name="connsiteX69" fmla="*/ 822676 w 962583"/>
                  <a:gd name="connsiteY69" fmla="*/ 239941 h 1203727"/>
                  <a:gd name="connsiteX70" fmla="*/ 666364 w 962583"/>
                  <a:gd name="connsiteY70" fmla="*/ 123432 h 1203727"/>
                  <a:gd name="connsiteX71" fmla="*/ 561843 w 962583"/>
                  <a:gd name="connsiteY71" fmla="*/ 69732 h 1203727"/>
                  <a:gd name="connsiteX72" fmla="*/ 538616 w 962583"/>
                  <a:gd name="connsiteY72" fmla="*/ 47749 h 1203727"/>
                  <a:gd name="connsiteX73" fmla="*/ 457007 w 962583"/>
                  <a:gd name="connsiteY73" fmla="*/ 41154 h 1203727"/>
                  <a:gd name="connsiteX74" fmla="*/ 408670 w 962583"/>
                  <a:gd name="connsiteY74" fmla="*/ 78839 h 1203727"/>
                  <a:gd name="connsiteX75" fmla="*/ 311995 w 962583"/>
                  <a:gd name="connsiteY75" fmla="*/ 123746 h 1203727"/>
                  <a:gd name="connsiteX76" fmla="*/ 155684 w 962583"/>
                  <a:gd name="connsiteY76" fmla="*/ 244024 h 1203727"/>
                  <a:gd name="connsiteX77" fmla="*/ 822362 w 962583"/>
                  <a:gd name="connsiteY77" fmla="*/ 243709 h 1203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962583" h="1203727">
                    <a:moveTo>
                      <a:pt x="314" y="735809"/>
                    </a:moveTo>
                    <a:cubicBezTo>
                      <a:pt x="4080" y="710058"/>
                      <a:pt x="6905" y="683993"/>
                      <a:pt x="11614" y="658242"/>
                    </a:cubicBezTo>
                    <a:cubicBezTo>
                      <a:pt x="25110" y="583500"/>
                      <a:pt x="49907" y="513155"/>
                      <a:pt x="89455" y="447207"/>
                    </a:cubicBezTo>
                    <a:cubicBezTo>
                      <a:pt x="87258" y="445637"/>
                      <a:pt x="84747" y="443753"/>
                      <a:pt x="82550" y="442182"/>
                    </a:cubicBezTo>
                    <a:cubicBezTo>
                      <a:pt x="65914" y="430563"/>
                      <a:pt x="57126" y="414861"/>
                      <a:pt x="56812" y="394448"/>
                    </a:cubicBezTo>
                    <a:cubicBezTo>
                      <a:pt x="56498" y="363359"/>
                      <a:pt x="56498" y="332583"/>
                      <a:pt x="56812" y="301493"/>
                    </a:cubicBezTo>
                    <a:cubicBezTo>
                      <a:pt x="57126" y="271031"/>
                      <a:pt x="78156" y="248106"/>
                      <a:pt x="108602" y="244652"/>
                    </a:cubicBezTo>
                    <a:cubicBezTo>
                      <a:pt x="110799" y="244338"/>
                      <a:pt x="113310" y="244024"/>
                      <a:pt x="114566" y="244024"/>
                    </a:cubicBezTo>
                    <a:cubicBezTo>
                      <a:pt x="121157" y="226123"/>
                      <a:pt x="126179" y="208223"/>
                      <a:pt x="134026" y="191893"/>
                    </a:cubicBezTo>
                    <a:cubicBezTo>
                      <a:pt x="167925" y="118094"/>
                      <a:pt x="235095" y="79153"/>
                      <a:pt x="316076" y="86376"/>
                    </a:cubicBezTo>
                    <a:cubicBezTo>
                      <a:pt x="343069" y="88888"/>
                      <a:pt x="364413" y="80723"/>
                      <a:pt x="378224" y="57798"/>
                    </a:cubicBezTo>
                    <a:cubicBezTo>
                      <a:pt x="394231" y="31419"/>
                      <a:pt x="415261" y="12576"/>
                      <a:pt x="445707" y="5354"/>
                    </a:cubicBezTo>
                    <a:cubicBezTo>
                      <a:pt x="482431" y="-3126"/>
                      <a:pt x="518841" y="-2183"/>
                      <a:pt x="553996" y="12891"/>
                    </a:cubicBezTo>
                    <a:cubicBezTo>
                      <a:pt x="569062" y="19485"/>
                      <a:pt x="581303" y="29535"/>
                      <a:pt x="590406" y="43352"/>
                    </a:cubicBezTo>
                    <a:cubicBezTo>
                      <a:pt x="594800" y="49947"/>
                      <a:pt x="599194" y="56228"/>
                      <a:pt x="603902" y="62509"/>
                    </a:cubicBezTo>
                    <a:cubicBezTo>
                      <a:pt x="617399" y="80723"/>
                      <a:pt x="635604" y="88574"/>
                      <a:pt x="658203" y="86690"/>
                    </a:cubicBezTo>
                    <a:cubicBezTo>
                      <a:pt x="767747" y="77269"/>
                      <a:pt x="836172" y="141647"/>
                      <a:pt x="860341" y="234916"/>
                    </a:cubicBezTo>
                    <a:cubicBezTo>
                      <a:pt x="860969" y="238057"/>
                      <a:pt x="861910" y="240883"/>
                      <a:pt x="862538" y="243709"/>
                    </a:cubicBezTo>
                    <a:cubicBezTo>
                      <a:pt x="905853" y="250304"/>
                      <a:pt x="921861" y="269147"/>
                      <a:pt x="921861" y="312484"/>
                    </a:cubicBezTo>
                    <a:cubicBezTo>
                      <a:pt x="921861" y="313740"/>
                      <a:pt x="921861" y="314682"/>
                      <a:pt x="921861" y="315939"/>
                    </a:cubicBezTo>
                    <a:cubicBezTo>
                      <a:pt x="921861" y="337607"/>
                      <a:pt x="921234" y="358962"/>
                      <a:pt x="922175" y="380631"/>
                    </a:cubicBezTo>
                    <a:cubicBezTo>
                      <a:pt x="923431" y="408894"/>
                      <a:pt x="916211" y="432447"/>
                      <a:pt x="890159" y="445951"/>
                    </a:cubicBezTo>
                    <a:cubicBezTo>
                      <a:pt x="903342" y="473586"/>
                      <a:pt x="918095" y="499338"/>
                      <a:pt x="928453" y="526973"/>
                    </a:cubicBezTo>
                    <a:cubicBezTo>
                      <a:pt x="941322" y="560575"/>
                      <a:pt x="951052" y="595120"/>
                      <a:pt x="961096" y="629664"/>
                    </a:cubicBezTo>
                    <a:cubicBezTo>
                      <a:pt x="965490" y="644738"/>
                      <a:pt x="959841" y="655101"/>
                      <a:pt x="948227" y="657927"/>
                    </a:cubicBezTo>
                    <a:cubicBezTo>
                      <a:pt x="936613" y="660754"/>
                      <a:pt x="927825" y="653217"/>
                      <a:pt x="924372" y="638143"/>
                    </a:cubicBezTo>
                    <a:cubicBezTo>
                      <a:pt x="910562" y="574393"/>
                      <a:pt x="886393" y="515039"/>
                      <a:pt x="851552" y="459769"/>
                    </a:cubicBezTo>
                    <a:cubicBezTo>
                      <a:pt x="847786" y="453802"/>
                      <a:pt x="844019" y="451290"/>
                      <a:pt x="836800" y="451290"/>
                    </a:cubicBezTo>
                    <a:cubicBezTo>
                      <a:pt x="605472" y="451603"/>
                      <a:pt x="373829" y="451603"/>
                      <a:pt x="142501" y="451290"/>
                    </a:cubicBezTo>
                    <a:cubicBezTo>
                      <a:pt x="134654" y="451290"/>
                      <a:pt x="130573" y="453802"/>
                      <a:pt x="126493" y="460083"/>
                    </a:cubicBezTo>
                    <a:cubicBezTo>
                      <a:pt x="88200" y="520378"/>
                      <a:pt x="64973" y="586640"/>
                      <a:pt x="50848" y="656043"/>
                    </a:cubicBezTo>
                    <a:cubicBezTo>
                      <a:pt x="34213" y="739264"/>
                      <a:pt x="31388" y="822484"/>
                      <a:pt x="54615" y="905076"/>
                    </a:cubicBezTo>
                    <a:cubicBezTo>
                      <a:pt x="62148" y="932084"/>
                      <a:pt x="75331" y="957207"/>
                      <a:pt x="84747" y="983586"/>
                    </a:cubicBezTo>
                    <a:cubicBezTo>
                      <a:pt x="87572" y="991123"/>
                      <a:pt x="89455" y="1000544"/>
                      <a:pt x="87886" y="1008081"/>
                    </a:cubicBezTo>
                    <a:cubicBezTo>
                      <a:pt x="78784" y="1051733"/>
                      <a:pt x="68426" y="1095070"/>
                      <a:pt x="58381" y="1138408"/>
                    </a:cubicBezTo>
                    <a:cubicBezTo>
                      <a:pt x="53987" y="1158192"/>
                      <a:pt x="64659" y="1168870"/>
                      <a:pt x="84120" y="1164473"/>
                    </a:cubicBezTo>
                    <a:cubicBezTo>
                      <a:pt x="134340" y="1152854"/>
                      <a:pt x="184561" y="1141234"/>
                      <a:pt x="235095" y="1129929"/>
                    </a:cubicBezTo>
                    <a:cubicBezTo>
                      <a:pt x="240431" y="1128673"/>
                      <a:pt x="247022" y="1128673"/>
                      <a:pt x="252045" y="1130243"/>
                    </a:cubicBezTo>
                    <a:cubicBezTo>
                      <a:pt x="323609" y="1156308"/>
                      <a:pt x="398312" y="1164159"/>
                      <a:pt x="473643" y="1165415"/>
                    </a:cubicBezTo>
                    <a:cubicBezTo>
                      <a:pt x="545835" y="1166671"/>
                      <a:pt x="617713" y="1161647"/>
                      <a:pt x="687708" y="1142804"/>
                    </a:cubicBezTo>
                    <a:cubicBezTo>
                      <a:pt x="700891" y="1139350"/>
                      <a:pt x="710935" y="1144688"/>
                      <a:pt x="714074" y="1155680"/>
                    </a:cubicBezTo>
                    <a:cubicBezTo>
                      <a:pt x="716899" y="1166357"/>
                      <a:pt x="710307" y="1176721"/>
                      <a:pt x="696810" y="1179233"/>
                    </a:cubicBezTo>
                    <a:cubicBezTo>
                      <a:pt x="650670" y="1187084"/>
                      <a:pt x="604216" y="1194307"/>
                      <a:pt x="558076" y="1201530"/>
                    </a:cubicBezTo>
                    <a:cubicBezTo>
                      <a:pt x="553996" y="1202158"/>
                      <a:pt x="549601" y="1202786"/>
                      <a:pt x="545521" y="1203728"/>
                    </a:cubicBezTo>
                    <a:cubicBezTo>
                      <a:pt x="506286" y="1203728"/>
                      <a:pt x="467051" y="1203728"/>
                      <a:pt x="428130" y="1203728"/>
                    </a:cubicBezTo>
                    <a:cubicBezTo>
                      <a:pt x="424678" y="1203100"/>
                      <a:pt x="421539" y="1202158"/>
                      <a:pt x="418086" y="1201530"/>
                    </a:cubicBezTo>
                    <a:cubicBezTo>
                      <a:pt x="377596" y="1194935"/>
                      <a:pt x="335850" y="1192736"/>
                      <a:pt x="296929" y="1181117"/>
                    </a:cubicBezTo>
                    <a:cubicBezTo>
                      <a:pt x="256439" y="1168870"/>
                      <a:pt x="218773" y="1167927"/>
                      <a:pt x="179539" y="1181117"/>
                    </a:cubicBezTo>
                    <a:cubicBezTo>
                      <a:pt x="177655" y="1181745"/>
                      <a:pt x="175772" y="1182059"/>
                      <a:pt x="173889" y="1182373"/>
                    </a:cubicBezTo>
                    <a:cubicBezTo>
                      <a:pt x="145012" y="1189282"/>
                      <a:pt x="116449" y="1196505"/>
                      <a:pt x="87572" y="1203414"/>
                    </a:cubicBezTo>
                    <a:cubicBezTo>
                      <a:pt x="79725" y="1203414"/>
                      <a:pt x="71878" y="1203414"/>
                      <a:pt x="64031" y="1203414"/>
                    </a:cubicBezTo>
                    <a:cubicBezTo>
                      <a:pt x="63090" y="1202786"/>
                      <a:pt x="62462" y="1201844"/>
                      <a:pt x="61206" y="1201530"/>
                    </a:cubicBezTo>
                    <a:cubicBezTo>
                      <a:pt x="28249" y="1189596"/>
                      <a:pt x="14125" y="1165101"/>
                      <a:pt x="21658" y="1130871"/>
                    </a:cubicBezTo>
                    <a:cubicBezTo>
                      <a:pt x="30446" y="1091302"/>
                      <a:pt x="39863" y="1051733"/>
                      <a:pt x="48965" y="1012164"/>
                    </a:cubicBezTo>
                    <a:cubicBezTo>
                      <a:pt x="50848" y="1004313"/>
                      <a:pt x="49593" y="997718"/>
                      <a:pt x="46454" y="989867"/>
                    </a:cubicBezTo>
                    <a:cubicBezTo>
                      <a:pt x="34213" y="957521"/>
                      <a:pt x="21971" y="924861"/>
                      <a:pt x="12241" y="891573"/>
                    </a:cubicBezTo>
                    <a:cubicBezTo>
                      <a:pt x="5650" y="868648"/>
                      <a:pt x="4080" y="844153"/>
                      <a:pt x="0" y="820286"/>
                    </a:cubicBezTo>
                    <a:cubicBezTo>
                      <a:pt x="314" y="792022"/>
                      <a:pt x="314" y="764073"/>
                      <a:pt x="314" y="735809"/>
                    </a:cubicBezTo>
                    <a:close/>
                    <a:moveTo>
                      <a:pt x="489023" y="282022"/>
                    </a:moveTo>
                    <a:cubicBezTo>
                      <a:pt x="365668" y="282022"/>
                      <a:pt x="242314" y="282022"/>
                      <a:pt x="118960" y="282022"/>
                    </a:cubicBezTo>
                    <a:cubicBezTo>
                      <a:pt x="100441" y="282022"/>
                      <a:pt x="94164" y="288303"/>
                      <a:pt x="94164" y="306517"/>
                    </a:cubicBezTo>
                    <a:cubicBezTo>
                      <a:pt x="94164" y="334467"/>
                      <a:pt x="94164" y="362102"/>
                      <a:pt x="94164" y="390052"/>
                    </a:cubicBezTo>
                    <a:cubicBezTo>
                      <a:pt x="94164" y="407010"/>
                      <a:pt x="100755" y="413605"/>
                      <a:pt x="117704" y="413605"/>
                    </a:cubicBezTo>
                    <a:cubicBezTo>
                      <a:pt x="365355" y="413605"/>
                      <a:pt x="612691" y="413605"/>
                      <a:pt x="860341" y="413605"/>
                    </a:cubicBezTo>
                    <a:cubicBezTo>
                      <a:pt x="877291" y="413605"/>
                      <a:pt x="883882" y="407010"/>
                      <a:pt x="883882" y="390052"/>
                    </a:cubicBezTo>
                    <a:cubicBezTo>
                      <a:pt x="883882" y="363045"/>
                      <a:pt x="883882" y="336037"/>
                      <a:pt x="883882" y="309030"/>
                    </a:cubicBezTo>
                    <a:cubicBezTo>
                      <a:pt x="883882" y="287361"/>
                      <a:pt x="878546" y="282022"/>
                      <a:pt x="856888" y="282022"/>
                    </a:cubicBezTo>
                    <a:cubicBezTo>
                      <a:pt x="734476" y="282022"/>
                      <a:pt x="611749" y="282022"/>
                      <a:pt x="489023" y="282022"/>
                    </a:cubicBezTo>
                    <a:close/>
                    <a:moveTo>
                      <a:pt x="822362" y="243709"/>
                    </a:moveTo>
                    <a:cubicBezTo>
                      <a:pt x="822362" y="242139"/>
                      <a:pt x="822676" y="240883"/>
                      <a:pt x="822676" y="239941"/>
                    </a:cubicBezTo>
                    <a:cubicBezTo>
                      <a:pt x="802587" y="165514"/>
                      <a:pt x="750170" y="118408"/>
                      <a:pt x="666364" y="123432"/>
                    </a:cubicBezTo>
                    <a:cubicBezTo>
                      <a:pt x="620224" y="126259"/>
                      <a:pt x="586325" y="108987"/>
                      <a:pt x="561843" y="69732"/>
                    </a:cubicBezTo>
                    <a:cubicBezTo>
                      <a:pt x="556507" y="60939"/>
                      <a:pt x="547718" y="52145"/>
                      <a:pt x="538616" y="47749"/>
                    </a:cubicBezTo>
                    <a:cubicBezTo>
                      <a:pt x="512877" y="35187"/>
                      <a:pt x="484942" y="35501"/>
                      <a:pt x="457007" y="41154"/>
                    </a:cubicBezTo>
                    <a:cubicBezTo>
                      <a:pt x="434408" y="45551"/>
                      <a:pt x="420911" y="60625"/>
                      <a:pt x="408670" y="78839"/>
                    </a:cubicBezTo>
                    <a:cubicBezTo>
                      <a:pt x="385757" y="113069"/>
                      <a:pt x="353427" y="126887"/>
                      <a:pt x="311995" y="123746"/>
                    </a:cubicBezTo>
                    <a:cubicBezTo>
                      <a:pt x="239803" y="118408"/>
                      <a:pt x="176086" y="154208"/>
                      <a:pt x="155684" y="244024"/>
                    </a:cubicBezTo>
                    <a:cubicBezTo>
                      <a:pt x="378224" y="243709"/>
                      <a:pt x="600136" y="243709"/>
                      <a:pt x="822362" y="243709"/>
                    </a:cubicBezTo>
                    <a:close/>
                  </a:path>
                </a:pathLst>
              </a:custGeom>
              <a:grpFill/>
              <a:ln w="3134"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8C76A9BA-43EB-FA9C-E486-50C6F242C9DD}"/>
                  </a:ext>
                </a:extLst>
              </p:cNvPr>
              <p:cNvSpPr/>
              <p:nvPr/>
            </p:nvSpPr>
            <p:spPr>
              <a:xfrm>
                <a:off x="8853920" y="5055100"/>
                <a:ext cx="451357" cy="602327"/>
              </a:xfrm>
              <a:custGeom>
                <a:avLst/>
                <a:gdLst>
                  <a:gd name="connsiteX0" fmla="*/ 44885 w 451357"/>
                  <a:gd name="connsiteY0" fmla="*/ 602013 h 602327"/>
                  <a:gd name="connsiteX1" fmla="*/ 1569 w 451357"/>
                  <a:gd name="connsiteY1" fmla="*/ 557106 h 602327"/>
                  <a:gd name="connsiteX2" fmla="*/ 314 w 451357"/>
                  <a:gd name="connsiteY2" fmla="*/ 540776 h 602327"/>
                  <a:gd name="connsiteX3" fmla="*/ 0 w 451357"/>
                  <a:gd name="connsiteY3" fmla="*/ 213861 h 602327"/>
                  <a:gd name="connsiteX4" fmla="*/ 10044 w 451357"/>
                  <a:gd name="connsiteY4" fmla="*/ 188738 h 602327"/>
                  <a:gd name="connsiteX5" fmla="*/ 94791 w 451357"/>
                  <a:gd name="connsiteY5" fmla="*/ 103947 h 602327"/>
                  <a:gd name="connsiteX6" fmla="*/ 119902 w 451357"/>
                  <a:gd name="connsiteY6" fmla="*/ 93898 h 602327"/>
                  <a:gd name="connsiteX7" fmla="*/ 286885 w 451357"/>
                  <a:gd name="connsiteY7" fmla="*/ 93898 h 602327"/>
                  <a:gd name="connsiteX8" fmla="*/ 301010 w 451357"/>
                  <a:gd name="connsiteY8" fmla="*/ 93898 h 602327"/>
                  <a:gd name="connsiteX9" fmla="*/ 301010 w 451357"/>
                  <a:gd name="connsiteY9" fmla="*/ 58411 h 602327"/>
                  <a:gd name="connsiteX10" fmla="*/ 359705 w 451357"/>
                  <a:gd name="connsiteY10" fmla="*/ 0 h 602327"/>
                  <a:gd name="connsiteX11" fmla="*/ 429072 w 451357"/>
                  <a:gd name="connsiteY11" fmla="*/ 0 h 602327"/>
                  <a:gd name="connsiteX12" fmla="*/ 451357 w 451357"/>
                  <a:gd name="connsiteY12" fmla="*/ 22297 h 602327"/>
                  <a:gd name="connsiteX13" fmla="*/ 451357 w 451357"/>
                  <a:gd name="connsiteY13" fmla="*/ 545486 h 602327"/>
                  <a:gd name="connsiteX14" fmla="*/ 414006 w 451357"/>
                  <a:gd name="connsiteY14" fmla="*/ 598873 h 602327"/>
                  <a:gd name="connsiteX15" fmla="*/ 406786 w 451357"/>
                  <a:gd name="connsiteY15" fmla="*/ 602328 h 602327"/>
                  <a:gd name="connsiteX16" fmla="*/ 44885 w 451357"/>
                  <a:gd name="connsiteY16" fmla="*/ 602013 h 602327"/>
                  <a:gd name="connsiteX17" fmla="*/ 37979 w 451357"/>
                  <a:gd name="connsiteY17" fmla="*/ 225794 h 602327"/>
                  <a:gd name="connsiteX18" fmla="*/ 37979 w 451357"/>
                  <a:gd name="connsiteY18" fmla="*/ 238984 h 602327"/>
                  <a:gd name="connsiteX19" fmla="*/ 37979 w 451357"/>
                  <a:gd name="connsiteY19" fmla="*/ 537321 h 602327"/>
                  <a:gd name="connsiteX20" fmla="*/ 64973 w 451357"/>
                  <a:gd name="connsiteY20" fmla="*/ 564329 h 602327"/>
                  <a:gd name="connsiteX21" fmla="*/ 386698 w 451357"/>
                  <a:gd name="connsiteY21" fmla="*/ 564329 h 602327"/>
                  <a:gd name="connsiteX22" fmla="*/ 413692 w 451357"/>
                  <a:gd name="connsiteY22" fmla="*/ 537321 h 602327"/>
                  <a:gd name="connsiteX23" fmla="*/ 413692 w 451357"/>
                  <a:gd name="connsiteY23" fmla="*/ 144772 h 602327"/>
                  <a:gd name="connsiteX24" fmla="*/ 413692 w 451357"/>
                  <a:gd name="connsiteY24" fmla="*/ 131582 h 602327"/>
                  <a:gd name="connsiteX25" fmla="*/ 257380 w 451357"/>
                  <a:gd name="connsiteY25" fmla="*/ 131897 h 602327"/>
                  <a:gd name="connsiteX26" fmla="*/ 245767 w 451357"/>
                  <a:gd name="connsiteY26" fmla="*/ 138491 h 602327"/>
                  <a:gd name="connsiteX27" fmla="*/ 168553 w 451357"/>
                  <a:gd name="connsiteY27" fmla="*/ 215745 h 602327"/>
                  <a:gd name="connsiteX28" fmla="*/ 143443 w 451357"/>
                  <a:gd name="connsiteY28" fmla="*/ 226108 h 602327"/>
                  <a:gd name="connsiteX29" fmla="*/ 37979 w 451357"/>
                  <a:gd name="connsiteY29" fmla="*/ 225794 h 602327"/>
                  <a:gd name="connsiteX30" fmla="*/ 199627 w 451357"/>
                  <a:gd name="connsiteY30" fmla="*/ 131582 h 602327"/>
                  <a:gd name="connsiteX31" fmla="*/ 125865 w 451357"/>
                  <a:gd name="connsiteY31" fmla="*/ 131582 h 602327"/>
                  <a:gd name="connsiteX32" fmla="*/ 119588 w 451357"/>
                  <a:gd name="connsiteY32" fmla="*/ 133467 h 602327"/>
                  <a:gd name="connsiteX33" fmla="*/ 65287 w 451357"/>
                  <a:gd name="connsiteY33" fmla="*/ 187796 h 602327"/>
                  <a:gd name="connsiteX34" fmla="*/ 139048 w 451357"/>
                  <a:gd name="connsiteY34" fmla="*/ 187796 h 602327"/>
                  <a:gd name="connsiteX35" fmla="*/ 146267 w 451357"/>
                  <a:gd name="connsiteY35" fmla="*/ 184655 h 602327"/>
                  <a:gd name="connsiteX36" fmla="*/ 199627 w 451357"/>
                  <a:gd name="connsiteY36" fmla="*/ 131582 h 602327"/>
                  <a:gd name="connsiteX37" fmla="*/ 413378 w 451357"/>
                  <a:gd name="connsiteY37" fmla="*/ 37685 h 602327"/>
                  <a:gd name="connsiteX38" fmla="*/ 357508 w 451357"/>
                  <a:gd name="connsiteY38" fmla="*/ 37685 h 602327"/>
                  <a:gd name="connsiteX39" fmla="*/ 339617 w 451357"/>
                  <a:gd name="connsiteY39" fmla="*/ 53073 h 602327"/>
                  <a:gd name="connsiteX40" fmla="*/ 339303 w 451357"/>
                  <a:gd name="connsiteY40" fmla="*/ 93584 h 602327"/>
                  <a:gd name="connsiteX41" fmla="*/ 413692 w 451357"/>
                  <a:gd name="connsiteY41" fmla="*/ 93584 h 602327"/>
                  <a:gd name="connsiteX42" fmla="*/ 413378 w 451357"/>
                  <a:gd name="connsiteY42" fmla="*/ 37685 h 60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1357" h="602327">
                    <a:moveTo>
                      <a:pt x="44885" y="602013"/>
                    </a:moveTo>
                    <a:cubicBezTo>
                      <a:pt x="23227" y="593848"/>
                      <a:pt x="6591" y="580973"/>
                      <a:pt x="1569" y="557106"/>
                    </a:cubicBezTo>
                    <a:cubicBezTo>
                      <a:pt x="628" y="551767"/>
                      <a:pt x="314" y="546114"/>
                      <a:pt x="314" y="540776"/>
                    </a:cubicBezTo>
                    <a:cubicBezTo>
                      <a:pt x="314" y="431804"/>
                      <a:pt x="314" y="322832"/>
                      <a:pt x="0" y="213861"/>
                    </a:cubicBezTo>
                    <a:cubicBezTo>
                      <a:pt x="0" y="203811"/>
                      <a:pt x="2825" y="195960"/>
                      <a:pt x="10044" y="188738"/>
                    </a:cubicBezTo>
                    <a:cubicBezTo>
                      <a:pt x="38607" y="160788"/>
                      <a:pt x="66856" y="132524"/>
                      <a:pt x="94791" y="103947"/>
                    </a:cubicBezTo>
                    <a:cubicBezTo>
                      <a:pt x="102011" y="96724"/>
                      <a:pt x="109544" y="93584"/>
                      <a:pt x="119902" y="93898"/>
                    </a:cubicBezTo>
                    <a:cubicBezTo>
                      <a:pt x="175458" y="94212"/>
                      <a:pt x="231015" y="93898"/>
                      <a:pt x="286885" y="93898"/>
                    </a:cubicBezTo>
                    <a:cubicBezTo>
                      <a:pt x="291279" y="93898"/>
                      <a:pt x="295360" y="93898"/>
                      <a:pt x="301010" y="93898"/>
                    </a:cubicBezTo>
                    <a:cubicBezTo>
                      <a:pt x="301010" y="81650"/>
                      <a:pt x="301010" y="70031"/>
                      <a:pt x="301010" y="58411"/>
                    </a:cubicBezTo>
                    <a:cubicBezTo>
                      <a:pt x="301323" y="24181"/>
                      <a:pt x="325178" y="314"/>
                      <a:pt x="359705" y="0"/>
                    </a:cubicBezTo>
                    <a:cubicBezTo>
                      <a:pt x="382932" y="0"/>
                      <a:pt x="405845" y="0"/>
                      <a:pt x="429072" y="0"/>
                    </a:cubicBezTo>
                    <a:cubicBezTo>
                      <a:pt x="444452" y="0"/>
                      <a:pt x="451357" y="6909"/>
                      <a:pt x="451357" y="22297"/>
                    </a:cubicBezTo>
                    <a:cubicBezTo>
                      <a:pt x="451357" y="196589"/>
                      <a:pt x="451357" y="370880"/>
                      <a:pt x="451357" y="545486"/>
                    </a:cubicBezTo>
                    <a:cubicBezTo>
                      <a:pt x="451357" y="569982"/>
                      <a:pt x="436919" y="589766"/>
                      <a:pt x="414006" y="598873"/>
                    </a:cubicBezTo>
                    <a:cubicBezTo>
                      <a:pt x="411495" y="599815"/>
                      <a:pt x="409298" y="601071"/>
                      <a:pt x="406786" y="602328"/>
                    </a:cubicBezTo>
                    <a:cubicBezTo>
                      <a:pt x="286257" y="602013"/>
                      <a:pt x="165728" y="602013"/>
                      <a:pt x="44885" y="602013"/>
                    </a:cubicBezTo>
                    <a:close/>
                    <a:moveTo>
                      <a:pt x="37979" y="225794"/>
                    </a:moveTo>
                    <a:cubicBezTo>
                      <a:pt x="37979" y="231133"/>
                      <a:pt x="37979" y="234901"/>
                      <a:pt x="37979" y="238984"/>
                    </a:cubicBezTo>
                    <a:cubicBezTo>
                      <a:pt x="37979" y="338534"/>
                      <a:pt x="37979" y="438085"/>
                      <a:pt x="37979" y="537321"/>
                    </a:cubicBezTo>
                    <a:cubicBezTo>
                      <a:pt x="37979" y="558990"/>
                      <a:pt x="43315" y="564329"/>
                      <a:pt x="64973" y="564329"/>
                    </a:cubicBezTo>
                    <a:cubicBezTo>
                      <a:pt x="172319" y="564329"/>
                      <a:pt x="279666" y="564329"/>
                      <a:pt x="386698" y="564329"/>
                    </a:cubicBezTo>
                    <a:cubicBezTo>
                      <a:pt x="408356" y="564329"/>
                      <a:pt x="413692" y="558990"/>
                      <a:pt x="413692" y="537321"/>
                    </a:cubicBezTo>
                    <a:cubicBezTo>
                      <a:pt x="413692" y="406367"/>
                      <a:pt x="413692" y="275727"/>
                      <a:pt x="413692" y="144772"/>
                    </a:cubicBezTo>
                    <a:cubicBezTo>
                      <a:pt x="413692" y="140690"/>
                      <a:pt x="413692" y="136607"/>
                      <a:pt x="413692" y="131582"/>
                    </a:cubicBezTo>
                    <a:cubicBezTo>
                      <a:pt x="360646" y="131582"/>
                      <a:pt x="308857" y="131582"/>
                      <a:pt x="257380" y="131897"/>
                    </a:cubicBezTo>
                    <a:cubicBezTo>
                      <a:pt x="253614" y="131897"/>
                      <a:pt x="248906" y="135351"/>
                      <a:pt x="245767" y="138491"/>
                    </a:cubicBezTo>
                    <a:cubicBezTo>
                      <a:pt x="219715" y="163928"/>
                      <a:pt x="193977" y="189680"/>
                      <a:pt x="168553" y="215745"/>
                    </a:cubicBezTo>
                    <a:cubicBezTo>
                      <a:pt x="161334" y="222968"/>
                      <a:pt x="153800" y="226108"/>
                      <a:pt x="143443" y="226108"/>
                    </a:cubicBezTo>
                    <a:cubicBezTo>
                      <a:pt x="109230" y="225480"/>
                      <a:pt x="74389" y="225794"/>
                      <a:pt x="37979" y="225794"/>
                    </a:cubicBezTo>
                    <a:close/>
                    <a:moveTo>
                      <a:pt x="199627" y="131582"/>
                    </a:moveTo>
                    <a:cubicBezTo>
                      <a:pt x="172633" y="131582"/>
                      <a:pt x="149406" y="131582"/>
                      <a:pt x="125865" y="131582"/>
                    </a:cubicBezTo>
                    <a:cubicBezTo>
                      <a:pt x="123668" y="131582"/>
                      <a:pt x="120843" y="132211"/>
                      <a:pt x="119588" y="133467"/>
                    </a:cubicBezTo>
                    <a:cubicBezTo>
                      <a:pt x="102011" y="150739"/>
                      <a:pt x="84747" y="168639"/>
                      <a:pt x="65287" y="187796"/>
                    </a:cubicBezTo>
                    <a:cubicBezTo>
                      <a:pt x="91653" y="187796"/>
                      <a:pt x="115193" y="187796"/>
                      <a:pt x="139048" y="187796"/>
                    </a:cubicBezTo>
                    <a:cubicBezTo>
                      <a:pt x="141559" y="187796"/>
                      <a:pt x="144384" y="186539"/>
                      <a:pt x="146267" y="184655"/>
                    </a:cubicBezTo>
                    <a:cubicBezTo>
                      <a:pt x="163217" y="168011"/>
                      <a:pt x="180166" y="151053"/>
                      <a:pt x="199627" y="131582"/>
                    </a:cubicBezTo>
                    <a:close/>
                    <a:moveTo>
                      <a:pt x="413378" y="37685"/>
                    </a:moveTo>
                    <a:cubicBezTo>
                      <a:pt x="393918" y="37685"/>
                      <a:pt x="375713" y="37371"/>
                      <a:pt x="357508" y="37685"/>
                    </a:cubicBezTo>
                    <a:cubicBezTo>
                      <a:pt x="347777" y="37999"/>
                      <a:pt x="340244" y="43337"/>
                      <a:pt x="339617" y="53073"/>
                    </a:cubicBezTo>
                    <a:cubicBezTo>
                      <a:pt x="338361" y="66576"/>
                      <a:pt x="339303" y="80080"/>
                      <a:pt x="339303" y="93584"/>
                    </a:cubicBezTo>
                    <a:cubicBezTo>
                      <a:pt x="364727" y="93584"/>
                      <a:pt x="388896" y="93584"/>
                      <a:pt x="413692" y="93584"/>
                    </a:cubicBezTo>
                    <a:cubicBezTo>
                      <a:pt x="413378" y="75055"/>
                      <a:pt x="413378" y="57155"/>
                      <a:pt x="413378" y="37685"/>
                    </a:cubicBezTo>
                    <a:close/>
                  </a:path>
                </a:pathLst>
              </a:custGeom>
              <a:grpFill/>
              <a:ln w="3134"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22BDFD6-F07E-62FF-DC0B-D0CBB3E6BD35}"/>
                  </a:ext>
                </a:extLst>
              </p:cNvPr>
              <p:cNvSpPr/>
              <p:nvPr/>
            </p:nvSpPr>
            <p:spPr>
              <a:xfrm>
                <a:off x="8271519" y="4979277"/>
                <a:ext cx="600619" cy="433198"/>
              </a:xfrm>
              <a:custGeom>
                <a:avLst/>
                <a:gdLst>
                  <a:gd name="connsiteX0" fmla="*/ 320628 w 600619"/>
                  <a:gd name="connsiteY0" fmla="*/ 319830 h 433198"/>
                  <a:gd name="connsiteX1" fmla="*/ 412909 w 600619"/>
                  <a:gd name="connsiteY1" fmla="*/ 402423 h 433198"/>
                  <a:gd name="connsiteX2" fmla="*/ 386857 w 600619"/>
                  <a:gd name="connsiteY2" fmla="*/ 433199 h 433198"/>
                  <a:gd name="connsiteX3" fmla="*/ 214224 w 600619"/>
                  <a:gd name="connsiteY3" fmla="*/ 433199 h 433198"/>
                  <a:gd name="connsiteX4" fmla="*/ 188486 w 600619"/>
                  <a:gd name="connsiteY4" fmla="*/ 403993 h 433198"/>
                  <a:gd name="connsiteX5" fmla="*/ 273861 w 600619"/>
                  <a:gd name="connsiteY5" fmla="*/ 320459 h 433198"/>
                  <a:gd name="connsiteX6" fmla="*/ 280452 w 600619"/>
                  <a:gd name="connsiteY6" fmla="*/ 319830 h 433198"/>
                  <a:gd name="connsiteX7" fmla="*/ 281708 w 600619"/>
                  <a:gd name="connsiteY7" fmla="*/ 317318 h 433198"/>
                  <a:gd name="connsiteX8" fmla="*/ 258480 w 600619"/>
                  <a:gd name="connsiteY8" fmla="*/ 284344 h 433198"/>
                  <a:gd name="connsiteX9" fmla="*/ 215793 w 600619"/>
                  <a:gd name="connsiteY9" fmla="*/ 279948 h 433198"/>
                  <a:gd name="connsiteX10" fmla="*/ 106877 w 600619"/>
                  <a:gd name="connsiteY10" fmla="*/ 262361 h 433198"/>
                  <a:gd name="connsiteX11" fmla="*/ 47554 w 600619"/>
                  <a:gd name="connsiteY11" fmla="*/ 207404 h 433198"/>
                  <a:gd name="connsiteX12" fmla="*/ 4867 w 600619"/>
                  <a:gd name="connsiteY12" fmla="*/ 71739 h 433198"/>
                  <a:gd name="connsiteX13" fmla="*/ 158 w 600619"/>
                  <a:gd name="connsiteY13" fmla="*/ 23691 h 433198"/>
                  <a:gd name="connsiteX14" fmla="*/ 12714 w 600619"/>
                  <a:gd name="connsiteY14" fmla="*/ 1080 h 433198"/>
                  <a:gd name="connsiteX15" fmla="*/ 35941 w 600619"/>
                  <a:gd name="connsiteY15" fmla="*/ 9874 h 433198"/>
                  <a:gd name="connsiteX16" fmla="*/ 65759 w 600619"/>
                  <a:gd name="connsiteY16" fmla="*/ 32170 h 433198"/>
                  <a:gd name="connsiteX17" fmla="*/ 184091 w 600619"/>
                  <a:gd name="connsiteY17" fmla="*/ 76136 h 433198"/>
                  <a:gd name="connsiteX18" fmla="*/ 298029 w 600619"/>
                  <a:gd name="connsiteY18" fmla="*/ 161555 h 433198"/>
                  <a:gd name="connsiteX19" fmla="*/ 300854 w 600619"/>
                  <a:gd name="connsiteY19" fmla="*/ 165009 h 433198"/>
                  <a:gd name="connsiteX20" fmla="*/ 305876 w 600619"/>
                  <a:gd name="connsiteY20" fmla="*/ 157158 h 433198"/>
                  <a:gd name="connsiteX21" fmla="*/ 412909 w 600619"/>
                  <a:gd name="connsiteY21" fmla="*/ 76764 h 433198"/>
                  <a:gd name="connsiteX22" fmla="*/ 520255 w 600619"/>
                  <a:gd name="connsiteY22" fmla="*/ 39393 h 433198"/>
                  <a:gd name="connsiteX23" fmla="*/ 569848 w 600619"/>
                  <a:gd name="connsiteY23" fmla="*/ 5163 h 433198"/>
                  <a:gd name="connsiteX24" fmla="*/ 589308 w 600619"/>
                  <a:gd name="connsiteY24" fmla="*/ 1080 h 433198"/>
                  <a:gd name="connsiteX25" fmla="*/ 600608 w 600619"/>
                  <a:gd name="connsiteY25" fmla="*/ 18981 h 433198"/>
                  <a:gd name="connsiteX26" fmla="*/ 593703 w 600619"/>
                  <a:gd name="connsiteY26" fmla="*/ 86499 h 433198"/>
                  <a:gd name="connsiteX27" fmla="*/ 571104 w 600619"/>
                  <a:gd name="connsiteY27" fmla="*/ 170034 h 433198"/>
                  <a:gd name="connsiteX28" fmla="*/ 401295 w 600619"/>
                  <a:gd name="connsiteY28" fmla="*/ 279633 h 433198"/>
                  <a:gd name="connsiteX29" fmla="*/ 342286 w 600619"/>
                  <a:gd name="connsiteY29" fmla="*/ 283716 h 433198"/>
                  <a:gd name="connsiteX30" fmla="*/ 320628 w 600619"/>
                  <a:gd name="connsiteY30" fmla="*/ 319830 h 433198"/>
                  <a:gd name="connsiteX31" fmla="*/ 560118 w 600619"/>
                  <a:gd name="connsiteY31" fmla="*/ 64203 h 433198"/>
                  <a:gd name="connsiteX32" fmla="*/ 555096 w 600619"/>
                  <a:gd name="connsiteY32" fmla="*/ 65459 h 433198"/>
                  <a:gd name="connsiteX33" fmla="*/ 416989 w 600619"/>
                  <a:gd name="connsiteY33" fmla="*/ 116647 h 433198"/>
                  <a:gd name="connsiteX34" fmla="*/ 322512 w 600619"/>
                  <a:gd name="connsiteY34" fmla="*/ 218710 h 433198"/>
                  <a:gd name="connsiteX35" fmla="*/ 321884 w 600619"/>
                  <a:gd name="connsiteY35" fmla="*/ 231585 h 433198"/>
                  <a:gd name="connsiteX36" fmla="*/ 335067 w 600619"/>
                  <a:gd name="connsiteY36" fmla="*/ 217454 h 433198"/>
                  <a:gd name="connsiteX37" fmla="*/ 429230 w 600619"/>
                  <a:gd name="connsiteY37" fmla="*/ 162811 h 433198"/>
                  <a:gd name="connsiteX38" fmla="*/ 454654 w 600619"/>
                  <a:gd name="connsiteY38" fmla="*/ 175058 h 433198"/>
                  <a:gd name="connsiteX39" fmla="*/ 439902 w 600619"/>
                  <a:gd name="connsiteY39" fmla="*/ 198925 h 433198"/>
                  <a:gd name="connsiteX40" fmla="*/ 380265 w 600619"/>
                  <a:gd name="connsiteY40" fmla="*/ 228445 h 433198"/>
                  <a:gd name="connsiteX41" fmla="*/ 363630 w 600619"/>
                  <a:gd name="connsiteY41" fmla="*/ 242891 h 433198"/>
                  <a:gd name="connsiteX42" fmla="*/ 426719 w 600619"/>
                  <a:gd name="connsiteY42" fmla="*/ 242577 h 433198"/>
                  <a:gd name="connsiteX43" fmla="*/ 531241 w 600619"/>
                  <a:gd name="connsiteY43" fmla="*/ 171604 h 433198"/>
                  <a:gd name="connsiteX44" fmla="*/ 554782 w 600619"/>
                  <a:gd name="connsiteY44" fmla="*/ 96862 h 433198"/>
                  <a:gd name="connsiteX45" fmla="*/ 560118 w 600619"/>
                  <a:gd name="connsiteY45" fmla="*/ 64203 h 433198"/>
                  <a:gd name="connsiteX46" fmla="*/ 42846 w 600619"/>
                  <a:gd name="connsiteY46" fmla="*/ 64203 h 433198"/>
                  <a:gd name="connsiteX47" fmla="*/ 69212 w 600619"/>
                  <a:gd name="connsiteY47" fmla="*/ 170034 h 433198"/>
                  <a:gd name="connsiteX48" fmla="*/ 235567 w 600619"/>
                  <a:gd name="connsiteY48" fmla="*/ 240693 h 433198"/>
                  <a:gd name="connsiteX49" fmla="*/ 164945 w 600619"/>
                  <a:gd name="connsiteY49" fmla="*/ 199868 h 433198"/>
                  <a:gd name="connsiteX50" fmla="*/ 146740 w 600619"/>
                  <a:gd name="connsiteY50" fmla="*/ 176000 h 433198"/>
                  <a:gd name="connsiteX51" fmla="*/ 174989 w 600619"/>
                  <a:gd name="connsiteY51" fmla="*/ 163439 h 433198"/>
                  <a:gd name="connsiteX52" fmla="*/ 269152 w 600619"/>
                  <a:gd name="connsiteY52" fmla="*/ 220280 h 433198"/>
                  <a:gd name="connsiteX53" fmla="*/ 280138 w 600619"/>
                  <a:gd name="connsiteY53" fmla="*/ 231899 h 433198"/>
                  <a:gd name="connsiteX54" fmla="*/ 279196 w 600619"/>
                  <a:gd name="connsiteY54" fmla="*/ 219652 h 433198"/>
                  <a:gd name="connsiteX55" fmla="*/ 182208 w 600619"/>
                  <a:gd name="connsiteY55" fmla="*/ 115705 h 433198"/>
                  <a:gd name="connsiteX56" fmla="*/ 88672 w 600619"/>
                  <a:gd name="connsiteY56" fmla="*/ 85243 h 433198"/>
                  <a:gd name="connsiteX57" fmla="*/ 42846 w 600619"/>
                  <a:gd name="connsiteY57" fmla="*/ 64203 h 433198"/>
                  <a:gd name="connsiteX58" fmla="*/ 230545 w 600619"/>
                  <a:gd name="connsiteY58" fmla="*/ 394572 h 433198"/>
                  <a:gd name="connsiteX59" fmla="*/ 372418 w 600619"/>
                  <a:gd name="connsiteY59" fmla="*/ 394572 h 433198"/>
                  <a:gd name="connsiteX60" fmla="*/ 324395 w 600619"/>
                  <a:gd name="connsiteY60" fmla="*/ 358457 h 433198"/>
                  <a:gd name="connsiteX61" fmla="*/ 277627 w 600619"/>
                  <a:gd name="connsiteY61" fmla="*/ 358457 h 433198"/>
                  <a:gd name="connsiteX62" fmla="*/ 230545 w 600619"/>
                  <a:gd name="connsiteY62" fmla="*/ 394572 h 433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600619" h="433198">
                    <a:moveTo>
                      <a:pt x="320628" y="319830"/>
                    </a:moveTo>
                    <a:cubicBezTo>
                      <a:pt x="372104" y="324855"/>
                      <a:pt x="405690" y="355003"/>
                      <a:pt x="412909" y="402423"/>
                    </a:cubicBezTo>
                    <a:cubicBezTo>
                      <a:pt x="416361" y="424720"/>
                      <a:pt x="409142" y="433199"/>
                      <a:pt x="386857" y="433199"/>
                    </a:cubicBezTo>
                    <a:cubicBezTo>
                      <a:pt x="329417" y="433199"/>
                      <a:pt x="271663" y="433199"/>
                      <a:pt x="214224" y="433199"/>
                    </a:cubicBezTo>
                    <a:cubicBezTo>
                      <a:pt x="193194" y="433199"/>
                      <a:pt x="185975" y="425034"/>
                      <a:pt x="188486" y="403993"/>
                    </a:cubicBezTo>
                    <a:cubicBezTo>
                      <a:pt x="194135" y="359085"/>
                      <a:pt x="228348" y="325483"/>
                      <a:pt x="273861" y="320459"/>
                    </a:cubicBezTo>
                    <a:cubicBezTo>
                      <a:pt x="276058" y="320145"/>
                      <a:pt x="278569" y="320145"/>
                      <a:pt x="280452" y="319830"/>
                    </a:cubicBezTo>
                    <a:cubicBezTo>
                      <a:pt x="281080" y="318888"/>
                      <a:pt x="281708" y="318260"/>
                      <a:pt x="281708" y="317318"/>
                    </a:cubicBezTo>
                    <a:cubicBezTo>
                      <a:pt x="282963" y="292509"/>
                      <a:pt x="282649" y="290311"/>
                      <a:pt x="258480" y="284344"/>
                    </a:cubicBezTo>
                    <a:cubicBezTo>
                      <a:pt x="244670" y="280890"/>
                      <a:pt x="229918" y="279319"/>
                      <a:pt x="215793" y="279948"/>
                    </a:cubicBezTo>
                    <a:cubicBezTo>
                      <a:pt x="178128" y="282146"/>
                      <a:pt x="141718" y="278063"/>
                      <a:pt x="106877" y="262361"/>
                    </a:cubicBezTo>
                    <a:cubicBezTo>
                      <a:pt x="80825" y="250428"/>
                      <a:pt x="61679" y="231585"/>
                      <a:pt x="47554" y="207404"/>
                    </a:cubicBezTo>
                    <a:cubicBezTo>
                      <a:pt x="22444" y="165637"/>
                      <a:pt x="11458" y="119473"/>
                      <a:pt x="4867" y="71739"/>
                    </a:cubicBezTo>
                    <a:cubicBezTo>
                      <a:pt x="2669" y="55723"/>
                      <a:pt x="1728" y="39707"/>
                      <a:pt x="158" y="23691"/>
                    </a:cubicBezTo>
                    <a:cubicBezTo>
                      <a:pt x="-783" y="13328"/>
                      <a:pt x="2356" y="4849"/>
                      <a:pt x="12714" y="1080"/>
                    </a:cubicBezTo>
                    <a:cubicBezTo>
                      <a:pt x="22758" y="-2374"/>
                      <a:pt x="29035" y="2965"/>
                      <a:pt x="35941" y="9874"/>
                    </a:cubicBezTo>
                    <a:cubicBezTo>
                      <a:pt x="44729" y="18667"/>
                      <a:pt x="55087" y="26204"/>
                      <a:pt x="65759" y="32170"/>
                    </a:cubicBezTo>
                    <a:cubicBezTo>
                      <a:pt x="102797" y="52897"/>
                      <a:pt x="143287" y="65773"/>
                      <a:pt x="184091" y="76136"/>
                    </a:cubicBezTo>
                    <a:cubicBezTo>
                      <a:pt x="234312" y="88698"/>
                      <a:pt x="272291" y="116647"/>
                      <a:pt x="298029" y="161555"/>
                    </a:cubicBezTo>
                    <a:cubicBezTo>
                      <a:pt x="298657" y="162497"/>
                      <a:pt x="299285" y="163125"/>
                      <a:pt x="300854" y="165009"/>
                    </a:cubicBezTo>
                    <a:cubicBezTo>
                      <a:pt x="302737" y="162183"/>
                      <a:pt x="304621" y="159670"/>
                      <a:pt x="305876" y="157158"/>
                    </a:cubicBezTo>
                    <a:cubicBezTo>
                      <a:pt x="330672" y="115705"/>
                      <a:pt x="366769" y="90268"/>
                      <a:pt x="412909" y="76764"/>
                    </a:cubicBezTo>
                    <a:cubicBezTo>
                      <a:pt x="449319" y="66087"/>
                      <a:pt x="484787" y="53211"/>
                      <a:pt x="520255" y="39393"/>
                    </a:cubicBezTo>
                    <a:cubicBezTo>
                      <a:pt x="539088" y="32170"/>
                      <a:pt x="556351" y="21493"/>
                      <a:pt x="569848" y="5163"/>
                    </a:cubicBezTo>
                    <a:cubicBezTo>
                      <a:pt x="573301" y="1080"/>
                      <a:pt x="584600" y="-1118"/>
                      <a:pt x="589308" y="1080"/>
                    </a:cubicBezTo>
                    <a:cubicBezTo>
                      <a:pt x="594958" y="3907"/>
                      <a:pt x="600922" y="13014"/>
                      <a:pt x="600608" y="18981"/>
                    </a:cubicBezTo>
                    <a:cubicBezTo>
                      <a:pt x="599980" y="41592"/>
                      <a:pt x="598411" y="64516"/>
                      <a:pt x="593703" y="86499"/>
                    </a:cubicBezTo>
                    <a:cubicBezTo>
                      <a:pt x="588053" y="114763"/>
                      <a:pt x="581148" y="143026"/>
                      <a:pt x="571104" y="170034"/>
                    </a:cubicBezTo>
                    <a:cubicBezTo>
                      <a:pt x="543482" y="245403"/>
                      <a:pt x="490751" y="279948"/>
                      <a:pt x="401295" y="279633"/>
                    </a:cubicBezTo>
                    <a:cubicBezTo>
                      <a:pt x="381521" y="279633"/>
                      <a:pt x="360805" y="278691"/>
                      <a:pt x="342286" y="283716"/>
                    </a:cubicBezTo>
                    <a:cubicBezTo>
                      <a:pt x="315606" y="292823"/>
                      <a:pt x="318431" y="289683"/>
                      <a:pt x="320628" y="319830"/>
                    </a:cubicBezTo>
                    <a:close/>
                    <a:moveTo>
                      <a:pt x="560118" y="64203"/>
                    </a:moveTo>
                    <a:cubicBezTo>
                      <a:pt x="557293" y="64831"/>
                      <a:pt x="556037" y="64831"/>
                      <a:pt x="555096" y="65459"/>
                    </a:cubicBezTo>
                    <a:cubicBezTo>
                      <a:pt x="511153" y="88698"/>
                      <a:pt x="464699" y="103771"/>
                      <a:pt x="416989" y="116647"/>
                    </a:cubicBezTo>
                    <a:cubicBezTo>
                      <a:pt x="365513" y="130779"/>
                      <a:pt x="334439" y="166579"/>
                      <a:pt x="322512" y="218710"/>
                    </a:cubicBezTo>
                    <a:cubicBezTo>
                      <a:pt x="321884" y="222164"/>
                      <a:pt x="322198" y="225619"/>
                      <a:pt x="321884" y="231585"/>
                    </a:cubicBezTo>
                    <a:cubicBezTo>
                      <a:pt x="327534" y="225305"/>
                      <a:pt x="331300" y="221536"/>
                      <a:pt x="335067" y="217454"/>
                    </a:cubicBezTo>
                    <a:cubicBezTo>
                      <a:pt x="361433" y="190446"/>
                      <a:pt x="392820" y="172232"/>
                      <a:pt x="429230" y="162811"/>
                    </a:cubicBezTo>
                    <a:cubicBezTo>
                      <a:pt x="442099" y="159356"/>
                      <a:pt x="451202" y="164067"/>
                      <a:pt x="454654" y="175058"/>
                    </a:cubicBezTo>
                    <a:cubicBezTo>
                      <a:pt x="457793" y="185736"/>
                      <a:pt x="451830" y="193587"/>
                      <a:pt x="439902" y="198925"/>
                    </a:cubicBezTo>
                    <a:cubicBezTo>
                      <a:pt x="419814" y="208033"/>
                      <a:pt x="400040" y="218082"/>
                      <a:pt x="380265" y="228445"/>
                    </a:cubicBezTo>
                    <a:cubicBezTo>
                      <a:pt x="374929" y="231271"/>
                      <a:pt x="370535" y="236610"/>
                      <a:pt x="363630" y="242891"/>
                    </a:cubicBezTo>
                    <a:cubicBezTo>
                      <a:pt x="386857" y="242891"/>
                      <a:pt x="406945" y="244147"/>
                      <a:pt x="426719" y="242577"/>
                    </a:cubicBezTo>
                    <a:cubicBezTo>
                      <a:pt x="474429" y="238494"/>
                      <a:pt x="512722" y="218396"/>
                      <a:pt x="531241" y="171604"/>
                    </a:cubicBezTo>
                    <a:cubicBezTo>
                      <a:pt x="540657" y="147423"/>
                      <a:pt x="547563" y="121986"/>
                      <a:pt x="554782" y="96862"/>
                    </a:cubicBezTo>
                    <a:cubicBezTo>
                      <a:pt x="557293" y="86499"/>
                      <a:pt x="558234" y="75508"/>
                      <a:pt x="560118" y="64203"/>
                    </a:cubicBezTo>
                    <a:close/>
                    <a:moveTo>
                      <a:pt x="42846" y="64203"/>
                    </a:moveTo>
                    <a:cubicBezTo>
                      <a:pt x="41904" y="85871"/>
                      <a:pt x="56970" y="140514"/>
                      <a:pt x="69212" y="170034"/>
                    </a:cubicBezTo>
                    <a:cubicBezTo>
                      <a:pt x="99972" y="242891"/>
                      <a:pt x="171222" y="249172"/>
                      <a:pt x="235567" y="240693"/>
                    </a:cubicBezTo>
                    <a:cubicBezTo>
                      <a:pt x="215165" y="220908"/>
                      <a:pt x="191938" y="207404"/>
                      <a:pt x="164945" y="199868"/>
                    </a:cubicBezTo>
                    <a:cubicBezTo>
                      <a:pt x="150192" y="195785"/>
                      <a:pt x="143915" y="186992"/>
                      <a:pt x="146740" y="176000"/>
                    </a:cubicBezTo>
                    <a:cubicBezTo>
                      <a:pt x="149879" y="164067"/>
                      <a:pt x="159923" y="159356"/>
                      <a:pt x="174989" y="163439"/>
                    </a:cubicBezTo>
                    <a:cubicBezTo>
                      <a:pt x="211713" y="173802"/>
                      <a:pt x="243100" y="192644"/>
                      <a:pt x="269152" y="220280"/>
                    </a:cubicBezTo>
                    <a:cubicBezTo>
                      <a:pt x="272291" y="223421"/>
                      <a:pt x="275116" y="226561"/>
                      <a:pt x="280138" y="231899"/>
                    </a:cubicBezTo>
                    <a:cubicBezTo>
                      <a:pt x="279824" y="225619"/>
                      <a:pt x="279824" y="222478"/>
                      <a:pt x="279196" y="219652"/>
                    </a:cubicBezTo>
                    <a:cubicBezTo>
                      <a:pt x="266955" y="166265"/>
                      <a:pt x="234940" y="131407"/>
                      <a:pt x="182208" y="115705"/>
                    </a:cubicBezTo>
                    <a:cubicBezTo>
                      <a:pt x="150820" y="106284"/>
                      <a:pt x="119746" y="96235"/>
                      <a:pt x="88672" y="85243"/>
                    </a:cubicBezTo>
                    <a:cubicBezTo>
                      <a:pt x="72978" y="79276"/>
                      <a:pt x="58226" y="71111"/>
                      <a:pt x="42846" y="64203"/>
                    </a:cubicBezTo>
                    <a:close/>
                    <a:moveTo>
                      <a:pt x="230545" y="394572"/>
                    </a:moveTo>
                    <a:cubicBezTo>
                      <a:pt x="277313" y="394572"/>
                      <a:pt x="324081" y="394572"/>
                      <a:pt x="372418" y="394572"/>
                    </a:cubicBezTo>
                    <a:cubicBezTo>
                      <a:pt x="362374" y="372589"/>
                      <a:pt x="346680" y="360342"/>
                      <a:pt x="324395" y="358457"/>
                    </a:cubicBezTo>
                    <a:cubicBezTo>
                      <a:pt x="309015" y="357201"/>
                      <a:pt x="293007" y="357515"/>
                      <a:pt x="277627" y="358457"/>
                    </a:cubicBezTo>
                    <a:cubicBezTo>
                      <a:pt x="255342" y="359400"/>
                      <a:pt x="236195" y="374787"/>
                      <a:pt x="230545" y="394572"/>
                    </a:cubicBezTo>
                    <a:close/>
                  </a:path>
                </a:pathLst>
              </a:custGeom>
              <a:grpFill/>
              <a:ln w="3134"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1A3D0AD-93FA-0D4E-05B4-F79E614076DA}"/>
                  </a:ext>
                </a:extLst>
              </p:cNvPr>
              <p:cNvSpPr/>
              <p:nvPr/>
            </p:nvSpPr>
            <p:spPr>
              <a:xfrm>
                <a:off x="8181906" y="5278229"/>
                <a:ext cx="127163" cy="219298"/>
              </a:xfrm>
              <a:custGeom>
                <a:avLst/>
                <a:gdLst>
                  <a:gd name="connsiteX0" fmla="*/ 0 w 127163"/>
                  <a:gd name="connsiteY0" fmla="*/ 19623 h 219298"/>
                  <a:gd name="connsiteX1" fmla="*/ 16322 w 127163"/>
                  <a:gd name="connsiteY1" fmla="*/ 152 h 219298"/>
                  <a:gd name="connsiteX2" fmla="*/ 37665 w 127163"/>
                  <a:gd name="connsiteY2" fmla="*/ 17424 h 219298"/>
                  <a:gd name="connsiteX3" fmla="*/ 51476 w 127163"/>
                  <a:gd name="connsiteY3" fmla="*/ 75522 h 219298"/>
                  <a:gd name="connsiteX4" fmla="*/ 118332 w 127163"/>
                  <a:gd name="connsiteY4" fmla="*/ 184179 h 219298"/>
                  <a:gd name="connsiteX5" fmla="*/ 121471 w 127163"/>
                  <a:gd name="connsiteY5" fmla="*/ 214013 h 219298"/>
                  <a:gd name="connsiteX6" fmla="*/ 92594 w 127163"/>
                  <a:gd name="connsiteY6" fmla="*/ 211501 h 219298"/>
                  <a:gd name="connsiteX7" fmla="*/ 628 w 127163"/>
                  <a:gd name="connsiteY7" fmla="*/ 24647 h 219298"/>
                  <a:gd name="connsiteX8" fmla="*/ 0 w 127163"/>
                  <a:gd name="connsiteY8" fmla="*/ 19623 h 21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163" h="219298">
                    <a:moveTo>
                      <a:pt x="0" y="19623"/>
                    </a:moveTo>
                    <a:cubicBezTo>
                      <a:pt x="0" y="8945"/>
                      <a:pt x="6591" y="1094"/>
                      <a:pt x="16322" y="152"/>
                    </a:cubicBezTo>
                    <a:cubicBezTo>
                      <a:pt x="27307" y="-1104"/>
                      <a:pt x="34841" y="5491"/>
                      <a:pt x="37665" y="17424"/>
                    </a:cubicBezTo>
                    <a:cubicBezTo>
                      <a:pt x="42060" y="36895"/>
                      <a:pt x="45826" y="56365"/>
                      <a:pt x="51476" y="75522"/>
                    </a:cubicBezTo>
                    <a:cubicBezTo>
                      <a:pt x="64345" y="117289"/>
                      <a:pt x="86317" y="154031"/>
                      <a:pt x="118332" y="184179"/>
                    </a:cubicBezTo>
                    <a:cubicBezTo>
                      <a:pt x="129004" y="194228"/>
                      <a:pt x="129946" y="205534"/>
                      <a:pt x="121471" y="214013"/>
                    </a:cubicBezTo>
                    <a:cubicBezTo>
                      <a:pt x="113624" y="221864"/>
                      <a:pt x="102324" y="220922"/>
                      <a:pt x="92594" y="211501"/>
                    </a:cubicBezTo>
                    <a:cubicBezTo>
                      <a:pt x="38921" y="160626"/>
                      <a:pt x="12241" y="96248"/>
                      <a:pt x="628" y="24647"/>
                    </a:cubicBezTo>
                    <a:cubicBezTo>
                      <a:pt x="0" y="22763"/>
                      <a:pt x="0" y="21193"/>
                      <a:pt x="0" y="19623"/>
                    </a:cubicBezTo>
                    <a:close/>
                  </a:path>
                </a:pathLst>
              </a:custGeom>
              <a:grpFill/>
              <a:ln w="3134"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2032AEB-3D0E-29E0-F99B-78465249C7BD}"/>
                  </a:ext>
                </a:extLst>
              </p:cNvPr>
              <p:cNvSpPr/>
              <p:nvPr/>
            </p:nvSpPr>
            <p:spPr>
              <a:xfrm>
                <a:off x="8497354" y="5525216"/>
                <a:ext cx="150347" cy="37684"/>
              </a:xfrm>
              <a:custGeom>
                <a:avLst/>
                <a:gdLst>
                  <a:gd name="connsiteX0" fmla="*/ 75017 w 150347"/>
                  <a:gd name="connsiteY0" fmla="*/ 37685 h 37684"/>
                  <a:gd name="connsiteX1" fmla="*/ 22285 w 150347"/>
                  <a:gd name="connsiteY1" fmla="*/ 37685 h 37684"/>
                  <a:gd name="connsiteX2" fmla="*/ 0 w 150347"/>
                  <a:gd name="connsiteY2" fmla="*/ 18842 h 37684"/>
                  <a:gd name="connsiteX3" fmla="*/ 22285 w 150347"/>
                  <a:gd name="connsiteY3" fmla="*/ 0 h 37684"/>
                  <a:gd name="connsiteX4" fmla="*/ 128062 w 150347"/>
                  <a:gd name="connsiteY4" fmla="*/ 0 h 37684"/>
                  <a:gd name="connsiteX5" fmla="*/ 150348 w 150347"/>
                  <a:gd name="connsiteY5" fmla="*/ 18842 h 37684"/>
                  <a:gd name="connsiteX6" fmla="*/ 128062 w 150347"/>
                  <a:gd name="connsiteY6" fmla="*/ 37685 h 37684"/>
                  <a:gd name="connsiteX7" fmla="*/ 75017 w 150347"/>
                  <a:gd name="connsiteY7" fmla="*/ 37685 h 3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347" h="37684">
                    <a:moveTo>
                      <a:pt x="75017" y="37685"/>
                    </a:moveTo>
                    <a:cubicBezTo>
                      <a:pt x="57440" y="37685"/>
                      <a:pt x="39863" y="37685"/>
                      <a:pt x="22285" y="37685"/>
                    </a:cubicBezTo>
                    <a:cubicBezTo>
                      <a:pt x="8475" y="37685"/>
                      <a:pt x="0" y="30462"/>
                      <a:pt x="0" y="18842"/>
                    </a:cubicBezTo>
                    <a:cubicBezTo>
                      <a:pt x="0" y="7537"/>
                      <a:pt x="8161" y="0"/>
                      <a:pt x="22285" y="0"/>
                    </a:cubicBezTo>
                    <a:cubicBezTo>
                      <a:pt x="57440" y="0"/>
                      <a:pt x="92908" y="0"/>
                      <a:pt x="128062" y="0"/>
                    </a:cubicBezTo>
                    <a:cubicBezTo>
                      <a:pt x="141873" y="0"/>
                      <a:pt x="150348" y="7223"/>
                      <a:pt x="150348" y="18842"/>
                    </a:cubicBezTo>
                    <a:cubicBezTo>
                      <a:pt x="150348" y="30148"/>
                      <a:pt x="141873" y="37685"/>
                      <a:pt x="128062" y="37685"/>
                    </a:cubicBezTo>
                    <a:cubicBezTo>
                      <a:pt x="110171" y="37685"/>
                      <a:pt x="92594" y="37685"/>
                      <a:pt x="75017" y="37685"/>
                    </a:cubicBezTo>
                    <a:close/>
                  </a:path>
                </a:pathLst>
              </a:custGeom>
              <a:grpFill/>
              <a:ln w="3134"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20646642-2D1A-9D79-E895-4CB530BE5522}"/>
                  </a:ext>
                </a:extLst>
              </p:cNvPr>
              <p:cNvSpPr/>
              <p:nvPr/>
            </p:nvSpPr>
            <p:spPr>
              <a:xfrm>
                <a:off x="8422013" y="5449690"/>
                <a:ext cx="74722" cy="37981"/>
              </a:xfrm>
              <a:custGeom>
                <a:avLst/>
                <a:gdLst>
                  <a:gd name="connsiteX0" fmla="*/ 37047 w 74722"/>
                  <a:gd name="connsiteY0" fmla="*/ 37842 h 37981"/>
                  <a:gd name="connsiteX1" fmla="*/ 18214 w 74722"/>
                  <a:gd name="connsiteY1" fmla="*/ 37842 h 37981"/>
                  <a:gd name="connsiteX2" fmla="*/ 9 w 74722"/>
                  <a:gd name="connsiteY2" fmla="*/ 18685 h 37981"/>
                  <a:gd name="connsiteX3" fmla="*/ 17901 w 74722"/>
                  <a:gd name="connsiteY3" fmla="*/ 471 h 37981"/>
                  <a:gd name="connsiteX4" fmla="*/ 56508 w 74722"/>
                  <a:gd name="connsiteY4" fmla="*/ 471 h 37981"/>
                  <a:gd name="connsiteX5" fmla="*/ 74713 w 74722"/>
                  <a:gd name="connsiteY5" fmla="*/ 19627 h 37981"/>
                  <a:gd name="connsiteX6" fmla="*/ 56821 w 74722"/>
                  <a:gd name="connsiteY6" fmla="*/ 37842 h 37981"/>
                  <a:gd name="connsiteX7" fmla="*/ 37047 w 74722"/>
                  <a:gd name="connsiteY7" fmla="*/ 37842 h 37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22" h="37981">
                    <a:moveTo>
                      <a:pt x="37047" y="37842"/>
                    </a:moveTo>
                    <a:cubicBezTo>
                      <a:pt x="30770" y="37842"/>
                      <a:pt x="24492" y="38156"/>
                      <a:pt x="18214" y="37842"/>
                    </a:cubicBezTo>
                    <a:cubicBezTo>
                      <a:pt x="7229" y="36900"/>
                      <a:pt x="-304" y="29049"/>
                      <a:pt x="9" y="18685"/>
                    </a:cubicBezTo>
                    <a:cubicBezTo>
                      <a:pt x="323" y="8950"/>
                      <a:pt x="7543" y="1099"/>
                      <a:pt x="17901" y="471"/>
                    </a:cubicBezTo>
                    <a:cubicBezTo>
                      <a:pt x="30770" y="-157"/>
                      <a:pt x="43639" y="-157"/>
                      <a:pt x="56508" y="471"/>
                    </a:cubicBezTo>
                    <a:cubicBezTo>
                      <a:pt x="67493" y="785"/>
                      <a:pt x="75026" y="9264"/>
                      <a:pt x="74713" y="19627"/>
                    </a:cubicBezTo>
                    <a:cubicBezTo>
                      <a:pt x="74399" y="29363"/>
                      <a:pt x="67179" y="36900"/>
                      <a:pt x="56821" y="37842"/>
                    </a:cubicBezTo>
                    <a:cubicBezTo>
                      <a:pt x="50230" y="38156"/>
                      <a:pt x="43639" y="37842"/>
                      <a:pt x="37047" y="37842"/>
                    </a:cubicBezTo>
                    <a:close/>
                  </a:path>
                </a:pathLst>
              </a:custGeom>
              <a:grpFill/>
              <a:ln w="3134"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6AE5A4D4-03A6-C1DF-1680-454AACE62CBE}"/>
                  </a:ext>
                </a:extLst>
              </p:cNvPr>
              <p:cNvSpPr/>
              <p:nvPr/>
            </p:nvSpPr>
            <p:spPr>
              <a:xfrm>
                <a:off x="8534705" y="5450021"/>
                <a:ext cx="75017" cy="37667"/>
              </a:xfrm>
              <a:custGeom>
                <a:avLst/>
                <a:gdLst>
                  <a:gd name="connsiteX0" fmla="*/ 38607 w 75017"/>
                  <a:gd name="connsiteY0" fmla="*/ 140 h 37667"/>
                  <a:gd name="connsiteX1" fmla="*/ 57440 w 75017"/>
                  <a:gd name="connsiteY1" fmla="*/ 140 h 37667"/>
                  <a:gd name="connsiteX2" fmla="*/ 75017 w 75017"/>
                  <a:gd name="connsiteY2" fmla="*/ 18668 h 37667"/>
                  <a:gd name="connsiteX3" fmla="*/ 57440 w 75017"/>
                  <a:gd name="connsiteY3" fmla="*/ 37196 h 37667"/>
                  <a:gd name="connsiteX4" fmla="*/ 17577 w 75017"/>
                  <a:gd name="connsiteY4" fmla="*/ 37196 h 37667"/>
                  <a:gd name="connsiteX5" fmla="*/ 0 w 75017"/>
                  <a:gd name="connsiteY5" fmla="*/ 18668 h 37667"/>
                  <a:gd name="connsiteX6" fmla="*/ 17577 w 75017"/>
                  <a:gd name="connsiteY6" fmla="*/ 140 h 37667"/>
                  <a:gd name="connsiteX7" fmla="*/ 38607 w 75017"/>
                  <a:gd name="connsiteY7" fmla="*/ 140 h 37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017" h="37667">
                    <a:moveTo>
                      <a:pt x="38607" y="140"/>
                    </a:moveTo>
                    <a:cubicBezTo>
                      <a:pt x="44885" y="140"/>
                      <a:pt x="51162" y="-175"/>
                      <a:pt x="57440" y="140"/>
                    </a:cubicBezTo>
                    <a:cubicBezTo>
                      <a:pt x="67798" y="1082"/>
                      <a:pt x="75017" y="8933"/>
                      <a:pt x="75017" y="18668"/>
                    </a:cubicBezTo>
                    <a:cubicBezTo>
                      <a:pt x="75017" y="28403"/>
                      <a:pt x="67798" y="36882"/>
                      <a:pt x="57440" y="37196"/>
                    </a:cubicBezTo>
                    <a:cubicBezTo>
                      <a:pt x="44257" y="37824"/>
                      <a:pt x="30760" y="37824"/>
                      <a:pt x="17577" y="37196"/>
                    </a:cubicBezTo>
                    <a:cubicBezTo>
                      <a:pt x="7219" y="36568"/>
                      <a:pt x="0" y="28403"/>
                      <a:pt x="0" y="18668"/>
                    </a:cubicBezTo>
                    <a:cubicBezTo>
                      <a:pt x="0" y="8933"/>
                      <a:pt x="7219" y="768"/>
                      <a:pt x="17577" y="140"/>
                    </a:cubicBezTo>
                    <a:cubicBezTo>
                      <a:pt x="24483" y="-175"/>
                      <a:pt x="31702" y="140"/>
                      <a:pt x="38607" y="140"/>
                    </a:cubicBezTo>
                    <a:close/>
                  </a:path>
                </a:pathLst>
              </a:custGeom>
              <a:grpFill/>
              <a:ln w="3134"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DBEBF66-E3D6-2EAB-645F-0F94F9CC3777}"/>
                  </a:ext>
                </a:extLst>
              </p:cNvPr>
              <p:cNvSpPr/>
              <p:nvPr/>
            </p:nvSpPr>
            <p:spPr>
              <a:xfrm>
                <a:off x="8647692" y="5449690"/>
                <a:ext cx="74721" cy="37981"/>
              </a:xfrm>
              <a:custGeom>
                <a:avLst/>
                <a:gdLst>
                  <a:gd name="connsiteX0" fmla="*/ 37047 w 74721"/>
                  <a:gd name="connsiteY0" fmla="*/ 37842 h 37981"/>
                  <a:gd name="connsiteX1" fmla="*/ 18214 w 74721"/>
                  <a:gd name="connsiteY1" fmla="*/ 37842 h 37981"/>
                  <a:gd name="connsiteX2" fmla="*/ 9 w 74721"/>
                  <a:gd name="connsiteY2" fmla="*/ 18685 h 37981"/>
                  <a:gd name="connsiteX3" fmla="*/ 17901 w 74721"/>
                  <a:gd name="connsiteY3" fmla="*/ 471 h 37981"/>
                  <a:gd name="connsiteX4" fmla="*/ 56508 w 74721"/>
                  <a:gd name="connsiteY4" fmla="*/ 471 h 37981"/>
                  <a:gd name="connsiteX5" fmla="*/ 74712 w 74721"/>
                  <a:gd name="connsiteY5" fmla="*/ 19627 h 37981"/>
                  <a:gd name="connsiteX6" fmla="*/ 56822 w 74721"/>
                  <a:gd name="connsiteY6" fmla="*/ 37842 h 37981"/>
                  <a:gd name="connsiteX7" fmla="*/ 37047 w 74721"/>
                  <a:gd name="connsiteY7" fmla="*/ 37842 h 37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21" h="37981">
                    <a:moveTo>
                      <a:pt x="37047" y="37842"/>
                    </a:moveTo>
                    <a:cubicBezTo>
                      <a:pt x="30770" y="37842"/>
                      <a:pt x="24492" y="38156"/>
                      <a:pt x="18214" y="37842"/>
                    </a:cubicBezTo>
                    <a:cubicBezTo>
                      <a:pt x="7229" y="37214"/>
                      <a:pt x="-304" y="29049"/>
                      <a:pt x="9" y="18685"/>
                    </a:cubicBezTo>
                    <a:cubicBezTo>
                      <a:pt x="323" y="8950"/>
                      <a:pt x="7543" y="1099"/>
                      <a:pt x="17901" y="471"/>
                    </a:cubicBezTo>
                    <a:cubicBezTo>
                      <a:pt x="30770" y="-157"/>
                      <a:pt x="43639" y="-157"/>
                      <a:pt x="56508" y="471"/>
                    </a:cubicBezTo>
                    <a:cubicBezTo>
                      <a:pt x="67493" y="785"/>
                      <a:pt x="75026" y="9264"/>
                      <a:pt x="74712" y="19627"/>
                    </a:cubicBezTo>
                    <a:cubicBezTo>
                      <a:pt x="74399" y="29363"/>
                      <a:pt x="67180" y="37214"/>
                      <a:pt x="56822" y="37842"/>
                    </a:cubicBezTo>
                    <a:cubicBezTo>
                      <a:pt x="50230" y="38156"/>
                      <a:pt x="43639" y="37842"/>
                      <a:pt x="37047" y="37842"/>
                    </a:cubicBezTo>
                    <a:close/>
                  </a:path>
                </a:pathLst>
              </a:custGeom>
              <a:grpFill/>
              <a:ln w="3134"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C5CC94F-F506-5CE0-AB73-B1920AAB950E}"/>
                  </a:ext>
                </a:extLst>
              </p:cNvPr>
              <p:cNvSpPr/>
              <p:nvPr/>
            </p:nvSpPr>
            <p:spPr>
              <a:xfrm>
                <a:off x="8572048" y="4547298"/>
                <a:ext cx="56201" cy="37920"/>
              </a:xfrm>
              <a:custGeom>
                <a:avLst/>
                <a:gdLst>
                  <a:gd name="connsiteX0" fmla="*/ 28886 w 56201"/>
                  <a:gd name="connsiteY0" fmla="*/ 0 h 37920"/>
                  <a:gd name="connsiteX1" fmla="*/ 35791 w 56201"/>
                  <a:gd name="connsiteY1" fmla="*/ 0 h 37920"/>
                  <a:gd name="connsiteX2" fmla="*/ 56193 w 56201"/>
                  <a:gd name="connsiteY2" fmla="*/ 18214 h 37920"/>
                  <a:gd name="connsiteX3" fmla="*/ 35791 w 56201"/>
                  <a:gd name="connsiteY3" fmla="*/ 37685 h 37920"/>
                  <a:gd name="connsiteX4" fmla="*/ 20411 w 56201"/>
                  <a:gd name="connsiteY4" fmla="*/ 37685 h 37920"/>
                  <a:gd name="connsiteX5" fmla="*/ 9 w 56201"/>
                  <a:gd name="connsiteY5" fmla="*/ 18214 h 37920"/>
                  <a:gd name="connsiteX6" fmla="*/ 20411 w 56201"/>
                  <a:gd name="connsiteY6" fmla="*/ 0 h 37920"/>
                  <a:gd name="connsiteX7" fmla="*/ 28886 w 56201"/>
                  <a:gd name="connsiteY7" fmla="*/ 0 h 3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201" h="37920">
                    <a:moveTo>
                      <a:pt x="28886" y="0"/>
                    </a:moveTo>
                    <a:cubicBezTo>
                      <a:pt x="31083" y="0"/>
                      <a:pt x="33594" y="0"/>
                      <a:pt x="35791" y="0"/>
                    </a:cubicBezTo>
                    <a:cubicBezTo>
                      <a:pt x="48032" y="628"/>
                      <a:pt x="55879" y="7537"/>
                      <a:pt x="56193" y="18214"/>
                    </a:cubicBezTo>
                    <a:cubicBezTo>
                      <a:pt x="56507" y="29206"/>
                      <a:pt x="48346" y="37057"/>
                      <a:pt x="35791" y="37685"/>
                    </a:cubicBezTo>
                    <a:cubicBezTo>
                      <a:pt x="30769" y="37999"/>
                      <a:pt x="25747" y="37999"/>
                      <a:pt x="20411" y="37685"/>
                    </a:cubicBezTo>
                    <a:cubicBezTo>
                      <a:pt x="7856" y="37057"/>
                      <a:pt x="-305" y="29206"/>
                      <a:pt x="9" y="18214"/>
                    </a:cubicBezTo>
                    <a:cubicBezTo>
                      <a:pt x="323" y="7537"/>
                      <a:pt x="8170" y="628"/>
                      <a:pt x="20411" y="0"/>
                    </a:cubicBezTo>
                    <a:cubicBezTo>
                      <a:pt x="23550" y="0"/>
                      <a:pt x="26061" y="0"/>
                      <a:pt x="28886" y="0"/>
                    </a:cubicBezTo>
                    <a:close/>
                  </a:path>
                </a:pathLst>
              </a:custGeom>
              <a:grpFill/>
              <a:ln w="3134"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6A430B7F-8D88-AA40-908E-81BD4E301CBE}"/>
                  </a:ext>
                </a:extLst>
              </p:cNvPr>
              <p:cNvSpPr/>
              <p:nvPr/>
            </p:nvSpPr>
            <p:spPr>
              <a:xfrm>
                <a:off x="8384043" y="4622196"/>
                <a:ext cx="56184" cy="37981"/>
              </a:xfrm>
              <a:custGeom>
                <a:avLst/>
                <a:gdLst>
                  <a:gd name="connsiteX0" fmla="*/ 27307 w 56184"/>
                  <a:gd name="connsiteY0" fmla="*/ 37842 h 37981"/>
                  <a:gd name="connsiteX1" fmla="*/ 17891 w 56184"/>
                  <a:gd name="connsiteY1" fmla="*/ 37842 h 37981"/>
                  <a:gd name="connsiteX2" fmla="*/ 0 w 56184"/>
                  <a:gd name="connsiteY2" fmla="*/ 19313 h 37981"/>
                  <a:gd name="connsiteX3" fmla="*/ 17263 w 56184"/>
                  <a:gd name="connsiteY3" fmla="*/ 471 h 37981"/>
                  <a:gd name="connsiteX4" fmla="*/ 38293 w 56184"/>
                  <a:gd name="connsiteY4" fmla="*/ 471 h 37981"/>
                  <a:gd name="connsiteX5" fmla="*/ 56184 w 56184"/>
                  <a:gd name="connsiteY5" fmla="*/ 18685 h 37981"/>
                  <a:gd name="connsiteX6" fmla="*/ 38921 w 56184"/>
                  <a:gd name="connsiteY6" fmla="*/ 37528 h 37981"/>
                  <a:gd name="connsiteX7" fmla="*/ 27307 w 56184"/>
                  <a:gd name="connsiteY7" fmla="*/ 37842 h 37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184" h="37981">
                    <a:moveTo>
                      <a:pt x="27307" y="37842"/>
                    </a:moveTo>
                    <a:cubicBezTo>
                      <a:pt x="24169" y="37842"/>
                      <a:pt x="21030" y="38156"/>
                      <a:pt x="17891" y="37842"/>
                    </a:cubicBezTo>
                    <a:cubicBezTo>
                      <a:pt x="7533" y="36900"/>
                      <a:pt x="314" y="29363"/>
                      <a:pt x="0" y="19313"/>
                    </a:cubicBezTo>
                    <a:cubicBezTo>
                      <a:pt x="0" y="9578"/>
                      <a:pt x="6905" y="1413"/>
                      <a:pt x="17263" y="471"/>
                    </a:cubicBezTo>
                    <a:cubicBezTo>
                      <a:pt x="24169" y="-157"/>
                      <a:pt x="31388" y="-157"/>
                      <a:pt x="38293" y="471"/>
                    </a:cubicBezTo>
                    <a:cubicBezTo>
                      <a:pt x="48651" y="1099"/>
                      <a:pt x="55870" y="8950"/>
                      <a:pt x="56184" y="18685"/>
                    </a:cubicBezTo>
                    <a:cubicBezTo>
                      <a:pt x="56184" y="28421"/>
                      <a:pt x="49279" y="36272"/>
                      <a:pt x="38921" y="37528"/>
                    </a:cubicBezTo>
                    <a:cubicBezTo>
                      <a:pt x="35154" y="38156"/>
                      <a:pt x="31388" y="37842"/>
                      <a:pt x="27307" y="37842"/>
                    </a:cubicBezTo>
                    <a:close/>
                  </a:path>
                </a:pathLst>
              </a:custGeom>
              <a:grpFill/>
              <a:ln w="3134"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92F211EB-93CE-7AE2-AA09-821BB677A37B}"/>
                  </a:ext>
                </a:extLst>
              </p:cNvPr>
              <p:cNvSpPr/>
              <p:nvPr/>
            </p:nvSpPr>
            <p:spPr>
              <a:xfrm>
                <a:off x="8497031" y="4622432"/>
                <a:ext cx="56514" cy="37745"/>
              </a:xfrm>
              <a:custGeom>
                <a:avLst/>
                <a:gdLst>
                  <a:gd name="connsiteX0" fmla="*/ 27630 w 56514"/>
                  <a:gd name="connsiteY0" fmla="*/ 37606 h 37745"/>
                  <a:gd name="connsiteX1" fmla="*/ 20724 w 56514"/>
                  <a:gd name="connsiteY1" fmla="*/ 37606 h 37745"/>
                  <a:gd name="connsiteX2" fmla="*/ 8 w 56514"/>
                  <a:gd name="connsiteY2" fmla="*/ 18450 h 37745"/>
                  <a:gd name="connsiteX3" fmla="*/ 20411 w 56514"/>
                  <a:gd name="connsiteY3" fmla="*/ 236 h 37745"/>
                  <a:gd name="connsiteX4" fmla="*/ 35791 w 56514"/>
                  <a:gd name="connsiteY4" fmla="*/ 236 h 37745"/>
                  <a:gd name="connsiteX5" fmla="*/ 56507 w 56514"/>
                  <a:gd name="connsiteY5" fmla="*/ 19392 h 37745"/>
                  <a:gd name="connsiteX6" fmla="*/ 36104 w 56514"/>
                  <a:gd name="connsiteY6" fmla="*/ 37606 h 37745"/>
                  <a:gd name="connsiteX7" fmla="*/ 27630 w 56514"/>
                  <a:gd name="connsiteY7" fmla="*/ 37606 h 3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514" h="37745">
                    <a:moveTo>
                      <a:pt x="27630" y="37606"/>
                    </a:moveTo>
                    <a:cubicBezTo>
                      <a:pt x="25433" y="37606"/>
                      <a:pt x="22922" y="37606"/>
                      <a:pt x="20724" y="37606"/>
                    </a:cubicBezTo>
                    <a:cubicBezTo>
                      <a:pt x="8169" y="36978"/>
                      <a:pt x="-305" y="29441"/>
                      <a:pt x="8" y="18450"/>
                    </a:cubicBezTo>
                    <a:cubicBezTo>
                      <a:pt x="322" y="7772"/>
                      <a:pt x="8169" y="550"/>
                      <a:pt x="20411" y="236"/>
                    </a:cubicBezTo>
                    <a:cubicBezTo>
                      <a:pt x="25433" y="-79"/>
                      <a:pt x="30455" y="-79"/>
                      <a:pt x="35791" y="236"/>
                    </a:cubicBezTo>
                    <a:cubicBezTo>
                      <a:pt x="48346" y="550"/>
                      <a:pt x="56820" y="8400"/>
                      <a:pt x="56507" y="19392"/>
                    </a:cubicBezTo>
                    <a:cubicBezTo>
                      <a:pt x="56193" y="30069"/>
                      <a:pt x="48346" y="37292"/>
                      <a:pt x="36104" y="37606"/>
                    </a:cubicBezTo>
                    <a:cubicBezTo>
                      <a:pt x="33280" y="37920"/>
                      <a:pt x="30455" y="37606"/>
                      <a:pt x="27630" y="37606"/>
                    </a:cubicBezTo>
                    <a:close/>
                  </a:path>
                </a:pathLst>
              </a:custGeom>
              <a:grpFill/>
              <a:ln w="3134"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1D8300E-6E3B-7C7D-9CD0-E1AD589211C0}"/>
                  </a:ext>
                </a:extLst>
              </p:cNvPr>
              <p:cNvSpPr/>
              <p:nvPr/>
            </p:nvSpPr>
            <p:spPr>
              <a:xfrm>
                <a:off x="8609999" y="4622275"/>
                <a:ext cx="56229" cy="38042"/>
              </a:xfrm>
              <a:custGeom>
                <a:avLst/>
                <a:gdLst>
                  <a:gd name="connsiteX0" fmla="*/ 27344 w 56229"/>
                  <a:gd name="connsiteY0" fmla="*/ 37763 h 38042"/>
                  <a:gd name="connsiteX1" fmla="*/ 16672 w 56229"/>
                  <a:gd name="connsiteY1" fmla="*/ 37763 h 38042"/>
                  <a:gd name="connsiteX2" fmla="*/ 37 w 56229"/>
                  <a:gd name="connsiteY2" fmla="*/ 19549 h 38042"/>
                  <a:gd name="connsiteX3" fmla="*/ 16986 w 56229"/>
                  <a:gd name="connsiteY3" fmla="*/ 393 h 38042"/>
                  <a:gd name="connsiteX4" fmla="*/ 35819 w 56229"/>
                  <a:gd name="connsiteY4" fmla="*/ 79 h 38042"/>
                  <a:gd name="connsiteX5" fmla="*/ 56221 w 56229"/>
                  <a:gd name="connsiteY5" fmla="*/ 18293 h 38042"/>
                  <a:gd name="connsiteX6" fmla="*/ 35505 w 56229"/>
                  <a:gd name="connsiteY6" fmla="*/ 37449 h 38042"/>
                  <a:gd name="connsiteX7" fmla="*/ 27344 w 56229"/>
                  <a:gd name="connsiteY7" fmla="*/ 37763 h 38042"/>
                  <a:gd name="connsiteX8" fmla="*/ 27344 w 56229"/>
                  <a:gd name="connsiteY8" fmla="*/ 37763 h 3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29" h="38042">
                    <a:moveTo>
                      <a:pt x="27344" y="37763"/>
                    </a:moveTo>
                    <a:cubicBezTo>
                      <a:pt x="23891" y="37763"/>
                      <a:pt x="20125" y="38391"/>
                      <a:pt x="16672" y="37763"/>
                    </a:cubicBezTo>
                    <a:cubicBezTo>
                      <a:pt x="6628" y="36193"/>
                      <a:pt x="664" y="29912"/>
                      <a:pt x="37" y="19549"/>
                    </a:cubicBezTo>
                    <a:cubicBezTo>
                      <a:pt x="-591" y="9814"/>
                      <a:pt x="6942" y="1649"/>
                      <a:pt x="16986" y="393"/>
                    </a:cubicBezTo>
                    <a:cubicBezTo>
                      <a:pt x="23264" y="-236"/>
                      <a:pt x="29541" y="79"/>
                      <a:pt x="35819" y="79"/>
                    </a:cubicBezTo>
                    <a:cubicBezTo>
                      <a:pt x="48060" y="393"/>
                      <a:pt x="55907" y="7615"/>
                      <a:pt x="56221" y="18293"/>
                    </a:cubicBezTo>
                    <a:cubicBezTo>
                      <a:pt x="56535" y="29284"/>
                      <a:pt x="48374" y="37135"/>
                      <a:pt x="35505" y="37449"/>
                    </a:cubicBezTo>
                    <a:cubicBezTo>
                      <a:pt x="32680" y="38077"/>
                      <a:pt x="30169" y="37763"/>
                      <a:pt x="27344" y="37763"/>
                    </a:cubicBezTo>
                    <a:cubicBezTo>
                      <a:pt x="27344" y="37763"/>
                      <a:pt x="27344" y="37763"/>
                      <a:pt x="27344" y="37763"/>
                    </a:cubicBezTo>
                    <a:close/>
                  </a:path>
                </a:pathLst>
              </a:custGeom>
              <a:grpFill/>
              <a:ln w="3134"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47E0A130-BDEF-5C95-84F6-D67A4C29EF35}"/>
                  </a:ext>
                </a:extLst>
              </p:cNvPr>
              <p:cNvSpPr/>
              <p:nvPr/>
            </p:nvSpPr>
            <p:spPr>
              <a:xfrm>
                <a:off x="8722718" y="4622528"/>
                <a:ext cx="56184" cy="37649"/>
              </a:xfrm>
              <a:custGeom>
                <a:avLst/>
                <a:gdLst>
                  <a:gd name="connsiteX0" fmla="*/ 28249 w 56184"/>
                  <a:gd name="connsiteY0" fmla="*/ 140 h 37649"/>
                  <a:gd name="connsiteX1" fmla="*/ 32957 w 56184"/>
                  <a:gd name="connsiteY1" fmla="*/ 140 h 37649"/>
                  <a:gd name="connsiteX2" fmla="*/ 56184 w 56184"/>
                  <a:gd name="connsiteY2" fmla="*/ 18982 h 37649"/>
                  <a:gd name="connsiteX3" fmla="*/ 32643 w 56184"/>
                  <a:gd name="connsiteY3" fmla="*/ 37510 h 37649"/>
                  <a:gd name="connsiteX4" fmla="*/ 19774 w 56184"/>
                  <a:gd name="connsiteY4" fmla="*/ 37510 h 37649"/>
                  <a:gd name="connsiteX5" fmla="*/ 0 w 56184"/>
                  <a:gd name="connsiteY5" fmla="*/ 18668 h 37649"/>
                  <a:gd name="connsiteX6" fmla="*/ 20088 w 56184"/>
                  <a:gd name="connsiteY6" fmla="*/ 140 h 37649"/>
                  <a:gd name="connsiteX7" fmla="*/ 28249 w 56184"/>
                  <a:gd name="connsiteY7" fmla="*/ 140 h 37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184" h="37649">
                    <a:moveTo>
                      <a:pt x="28249" y="140"/>
                    </a:moveTo>
                    <a:cubicBezTo>
                      <a:pt x="29818" y="140"/>
                      <a:pt x="31388" y="140"/>
                      <a:pt x="32957" y="140"/>
                    </a:cubicBezTo>
                    <a:cubicBezTo>
                      <a:pt x="47710" y="454"/>
                      <a:pt x="56184" y="7362"/>
                      <a:pt x="56184" y="18982"/>
                    </a:cubicBezTo>
                    <a:cubicBezTo>
                      <a:pt x="56184" y="30601"/>
                      <a:pt x="47396" y="37510"/>
                      <a:pt x="32643" y="37510"/>
                    </a:cubicBezTo>
                    <a:cubicBezTo>
                      <a:pt x="28249" y="37510"/>
                      <a:pt x="24169" y="37824"/>
                      <a:pt x="19774" y="37510"/>
                    </a:cubicBezTo>
                    <a:cubicBezTo>
                      <a:pt x="7847" y="36882"/>
                      <a:pt x="0" y="29345"/>
                      <a:pt x="0" y="18668"/>
                    </a:cubicBezTo>
                    <a:cubicBezTo>
                      <a:pt x="0" y="7991"/>
                      <a:pt x="7847" y="768"/>
                      <a:pt x="20088" y="140"/>
                    </a:cubicBezTo>
                    <a:cubicBezTo>
                      <a:pt x="22599" y="-174"/>
                      <a:pt x="25424" y="140"/>
                      <a:pt x="28249" y="140"/>
                    </a:cubicBezTo>
                    <a:close/>
                  </a:path>
                </a:pathLst>
              </a:custGeom>
              <a:grpFill/>
              <a:ln w="3134"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F89CE1FD-9BE8-71AE-50DF-B6A34F8D89F2}"/>
                  </a:ext>
                </a:extLst>
              </p:cNvPr>
              <p:cNvSpPr/>
              <p:nvPr/>
            </p:nvSpPr>
            <p:spPr>
              <a:xfrm>
                <a:off x="8929564" y="5318578"/>
                <a:ext cx="300931" cy="263164"/>
              </a:xfrm>
              <a:custGeom>
                <a:avLst/>
                <a:gdLst>
                  <a:gd name="connsiteX0" fmla="*/ 150348 w 300931"/>
                  <a:gd name="connsiteY0" fmla="*/ 263165 h 263164"/>
                  <a:gd name="connsiteX1" fmla="*/ 59951 w 300931"/>
                  <a:gd name="connsiteY1" fmla="*/ 263165 h 263164"/>
                  <a:gd name="connsiteX2" fmla="*/ 0 w 300931"/>
                  <a:gd name="connsiteY2" fmla="*/ 203812 h 263164"/>
                  <a:gd name="connsiteX3" fmla="*/ 0 w 300931"/>
                  <a:gd name="connsiteY3" fmla="*/ 59354 h 263164"/>
                  <a:gd name="connsiteX4" fmla="*/ 58695 w 300931"/>
                  <a:gd name="connsiteY4" fmla="*/ 0 h 263164"/>
                  <a:gd name="connsiteX5" fmla="*/ 242000 w 300931"/>
                  <a:gd name="connsiteY5" fmla="*/ 0 h 263164"/>
                  <a:gd name="connsiteX6" fmla="*/ 300696 w 300931"/>
                  <a:gd name="connsiteY6" fmla="*/ 58097 h 263164"/>
                  <a:gd name="connsiteX7" fmla="*/ 300696 w 300931"/>
                  <a:gd name="connsiteY7" fmla="*/ 205068 h 263164"/>
                  <a:gd name="connsiteX8" fmla="*/ 242000 w 300931"/>
                  <a:gd name="connsiteY8" fmla="*/ 263165 h 263164"/>
                  <a:gd name="connsiteX9" fmla="*/ 150348 w 300931"/>
                  <a:gd name="connsiteY9" fmla="*/ 263165 h 263164"/>
                  <a:gd name="connsiteX10" fmla="*/ 150348 w 300931"/>
                  <a:gd name="connsiteY10" fmla="*/ 37371 h 263164"/>
                  <a:gd name="connsiteX11" fmla="*/ 61206 w 300931"/>
                  <a:gd name="connsiteY11" fmla="*/ 37371 h 263164"/>
                  <a:gd name="connsiteX12" fmla="*/ 37665 w 300931"/>
                  <a:gd name="connsiteY12" fmla="*/ 60924 h 263164"/>
                  <a:gd name="connsiteX13" fmla="*/ 37665 w 300931"/>
                  <a:gd name="connsiteY13" fmla="*/ 201927 h 263164"/>
                  <a:gd name="connsiteX14" fmla="*/ 61206 w 300931"/>
                  <a:gd name="connsiteY14" fmla="*/ 225480 h 263164"/>
                  <a:gd name="connsiteX15" fmla="*/ 239803 w 300931"/>
                  <a:gd name="connsiteY15" fmla="*/ 225480 h 263164"/>
                  <a:gd name="connsiteX16" fmla="*/ 263344 w 300931"/>
                  <a:gd name="connsiteY16" fmla="*/ 201927 h 263164"/>
                  <a:gd name="connsiteX17" fmla="*/ 263344 w 300931"/>
                  <a:gd name="connsiteY17" fmla="*/ 60924 h 263164"/>
                  <a:gd name="connsiteX18" fmla="*/ 239803 w 300931"/>
                  <a:gd name="connsiteY18" fmla="*/ 37371 h 263164"/>
                  <a:gd name="connsiteX19" fmla="*/ 150348 w 300931"/>
                  <a:gd name="connsiteY19" fmla="*/ 37371 h 26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0931" h="263164">
                    <a:moveTo>
                      <a:pt x="150348" y="263165"/>
                    </a:moveTo>
                    <a:cubicBezTo>
                      <a:pt x="120216" y="263165"/>
                      <a:pt x="90083" y="263165"/>
                      <a:pt x="59951" y="263165"/>
                    </a:cubicBezTo>
                    <a:cubicBezTo>
                      <a:pt x="23855" y="263165"/>
                      <a:pt x="314" y="239298"/>
                      <a:pt x="0" y="203812"/>
                    </a:cubicBezTo>
                    <a:cubicBezTo>
                      <a:pt x="0" y="155764"/>
                      <a:pt x="0" y="107402"/>
                      <a:pt x="0" y="59354"/>
                    </a:cubicBezTo>
                    <a:cubicBezTo>
                      <a:pt x="0" y="24181"/>
                      <a:pt x="23855" y="314"/>
                      <a:pt x="58695" y="0"/>
                    </a:cubicBezTo>
                    <a:cubicBezTo>
                      <a:pt x="119902" y="0"/>
                      <a:pt x="180794" y="0"/>
                      <a:pt x="242000" y="0"/>
                    </a:cubicBezTo>
                    <a:cubicBezTo>
                      <a:pt x="276527" y="0"/>
                      <a:pt x="300382" y="23867"/>
                      <a:pt x="300696" y="58097"/>
                    </a:cubicBezTo>
                    <a:cubicBezTo>
                      <a:pt x="301010" y="107088"/>
                      <a:pt x="301010" y="156078"/>
                      <a:pt x="300696" y="205068"/>
                    </a:cubicBezTo>
                    <a:cubicBezTo>
                      <a:pt x="300382" y="239298"/>
                      <a:pt x="276527" y="262851"/>
                      <a:pt x="242000" y="263165"/>
                    </a:cubicBezTo>
                    <a:cubicBezTo>
                      <a:pt x="211240" y="263165"/>
                      <a:pt x="180794" y="263165"/>
                      <a:pt x="150348" y="263165"/>
                    </a:cubicBezTo>
                    <a:close/>
                    <a:moveTo>
                      <a:pt x="150348" y="37371"/>
                    </a:moveTo>
                    <a:cubicBezTo>
                      <a:pt x="120529" y="37371"/>
                      <a:pt x="90711" y="37371"/>
                      <a:pt x="61206" y="37371"/>
                    </a:cubicBezTo>
                    <a:cubicBezTo>
                      <a:pt x="44257" y="37371"/>
                      <a:pt x="37665" y="43966"/>
                      <a:pt x="37665" y="60924"/>
                    </a:cubicBezTo>
                    <a:cubicBezTo>
                      <a:pt x="37665" y="108030"/>
                      <a:pt x="37665" y="154821"/>
                      <a:pt x="37665" y="201927"/>
                    </a:cubicBezTo>
                    <a:cubicBezTo>
                      <a:pt x="37665" y="218885"/>
                      <a:pt x="44257" y="225480"/>
                      <a:pt x="61206" y="225480"/>
                    </a:cubicBezTo>
                    <a:cubicBezTo>
                      <a:pt x="120843" y="225480"/>
                      <a:pt x="180166" y="225480"/>
                      <a:pt x="239803" y="225480"/>
                    </a:cubicBezTo>
                    <a:cubicBezTo>
                      <a:pt x="256753" y="225480"/>
                      <a:pt x="263344" y="218885"/>
                      <a:pt x="263344" y="201927"/>
                    </a:cubicBezTo>
                    <a:cubicBezTo>
                      <a:pt x="263344" y="154821"/>
                      <a:pt x="263344" y="108030"/>
                      <a:pt x="263344" y="60924"/>
                    </a:cubicBezTo>
                    <a:cubicBezTo>
                      <a:pt x="263344" y="43966"/>
                      <a:pt x="256753" y="37371"/>
                      <a:pt x="239803" y="37371"/>
                    </a:cubicBezTo>
                    <a:cubicBezTo>
                      <a:pt x="209671" y="37371"/>
                      <a:pt x="180166" y="37371"/>
                      <a:pt x="150348" y="37371"/>
                    </a:cubicBezTo>
                    <a:close/>
                  </a:path>
                </a:pathLst>
              </a:custGeom>
              <a:grpFill/>
              <a:ln w="3134"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8978792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92A538FA-A226-6EB5-267B-533FD9D88DB6}"/>
              </a:ext>
            </a:extLst>
          </p:cNvPr>
          <p:cNvPicPr>
            <a:picLocks noGrp="1" noChangeAspect="1"/>
          </p:cNvPicPr>
          <p:nvPr>
            <p:ph type="pic" sz="quarter" idx="42"/>
          </p:nvPr>
        </p:nvPicPr>
        <p:blipFill>
          <a:blip r:embed="rId2"/>
          <a:srcRect l="3321" r="3321"/>
          <a:stretch>
            <a:fillRect/>
          </a:stretch>
        </p:blipFill>
        <p:spPr/>
      </p:pic>
      <p:sp>
        <p:nvSpPr>
          <p:cNvPr id="3" name="Freeform 2">
            <a:extLst>
              <a:ext uri="{FF2B5EF4-FFF2-40B4-BE49-F238E27FC236}">
                <a16:creationId xmlns:a16="http://schemas.microsoft.com/office/drawing/2014/main" id="{2B5F0BD6-D7E3-159A-9C41-7A65C65C2BF1}"/>
              </a:ext>
            </a:extLst>
          </p:cNvPr>
          <p:cNvSpPr/>
          <p:nvPr/>
        </p:nvSpPr>
        <p:spPr>
          <a:xfrm>
            <a:off x="0" y="2318090"/>
            <a:ext cx="540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E8A116"/>
          </a:solidFill>
          <a:ln w="24491" cap="flat">
            <a:solidFill>
              <a:srgbClr val="F1983D"/>
            </a:solidFill>
            <a:prstDash val="solid"/>
            <a:miter/>
          </a:ln>
        </p:spPr>
        <p:txBody>
          <a:bodyPr rtlCol="0" anchor="ctr"/>
          <a:lstStyle/>
          <a:p>
            <a:endParaRPr lang="en-US"/>
          </a:p>
        </p:txBody>
      </p:sp>
      <p:sp>
        <p:nvSpPr>
          <p:cNvPr id="6" name="Text Placeholder 3">
            <a:extLst>
              <a:ext uri="{FF2B5EF4-FFF2-40B4-BE49-F238E27FC236}">
                <a16:creationId xmlns:a16="http://schemas.microsoft.com/office/drawing/2014/main" id="{EE46F285-036C-EAB3-8702-1E0F0C6347AC}"/>
              </a:ext>
            </a:extLst>
          </p:cNvPr>
          <p:cNvSpPr txBox="1">
            <a:spLocks/>
          </p:cNvSpPr>
          <p:nvPr/>
        </p:nvSpPr>
        <p:spPr>
          <a:xfrm>
            <a:off x="504501" y="2803631"/>
            <a:ext cx="4765355" cy="30664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4800" dirty="0">
                <a:solidFill>
                  <a:schemeClr val="bg1"/>
                </a:solidFill>
              </a:rPr>
              <a:t>Urban Agriculture: food and crop production in an urban context </a:t>
            </a:r>
          </a:p>
        </p:txBody>
      </p:sp>
      <p:sp>
        <p:nvSpPr>
          <p:cNvPr id="9" name="Text Placeholder 4">
            <a:extLst>
              <a:ext uri="{FF2B5EF4-FFF2-40B4-BE49-F238E27FC236}">
                <a16:creationId xmlns:a16="http://schemas.microsoft.com/office/drawing/2014/main" id="{FB9D3D78-55CA-C61E-0044-A48278C3E802}"/>
              </a:ext>
            </a:extLst>
          </p:cNvPr>
          <p:cNvSpPr txBox="1">
            <a:spLocks/>
          </p:cNvSpPr>
          <p:nvPr/>
        </p:nvSpPr>
        <p:spPr>
          <a:xfrm>
            <a:off x="3747431" y="987947"/>
            <a:ext cx="2066906"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dirty="0">
                <a:solidFill>
                  <a:schemeClr val="bg1"/>
                </a:solidFill>
              </a:rPr>
              <a:t>02</a:t>
            </a:r>
          </a:p>
        </p:txBody>
      </p:sp>
    </p:spTree>
    <p:extLst>
      <p:ext uri="{BB962C8B-B14F-4D97-AF65-F5344CB8AC3E}">
        <p14:creationId xmlns:p14="http://schemas.microsoft.com/office/powerpoint/2010/main" val="6223413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83833" y="1796646"/>
            <a:ext cx="10758114" cy="3955365"/>
          </a:xfrm>
        </p:spPr>
        <p:txBody>
          <a:bodyPr numCol="1" spcCol="180000"/>
          <a:lstStyle/>
          <a:p>
            <a:pPr marL="12700" indent="-12700" algn="just"/>
            <a:r>
              <a:rPr lang="en-IE" sz="2200" dirty="0">
                <a:solidFill>
                  <a:srgbClr val="424242"/>
                </a:solidFill>
              </a:rPr>
              <a:t>Compost holds its nutrients in organic or slow release form, allowing for availability throughout the growing season. A key issue with composting, especially hot composting, is ensuring the ratio of carbon to nitrogen is in the ‘sweet spot’ of about 25-30:1 (C:N). If there is too much nitrogen in the material, e.g., there is too much green leafy material (which also contains a lot of water) composting often fails and the result is anaerobic </a:t>
            </a:r>
            <a:r>
              <a:rPr lang="en-IE" sz="2200" b="1" dirty="0">
                <a:solidFill>
                  <a:srgbClr val="424242"/>
                </a:solidFill>
              </a:rPr>
              <a:t>putrefaction</a:t>
            </a:r>
            <a:r>
              <a:rPr lang="en-IE" sz="2200" dirty="0">
                <a:solidFill>
                  <a:srgbClr val="424242"/>
                </a:solidFill>
              </a:rPr>
              <a:t>. If there’s too much carbon rich material, e.g. wood, straw, then the microbes are unable to use all the carbon so it takes a very long time to decompose. </a:t>
            </a:r>
          </a:p>
          <a:p>
            <a:pPr marL="12700" indent="-12700" algn="just"/>
            <a:r>
              <a:rPr lang="en-IE" sz="2200" b="1" dirty="0">
                <a:solidFill>
                  <a:srgbClr val="424242"/>
                </a:solidFill>
              </a:rPr>
              <a:t>High temperatures </a:t>
            </a:r>
            <a:r>
              <a:rPr lang="en-IE" sz="2200" dirty="0">
                <a:solidFill>
                  <a:srgbClr val="424242"/>
                </a:solidFill>
              </a:rPr>
              <a:t>produced during hot composting can kill harmful microbes, such as human, animal and plant pathogens and kills or deactivates other undesirable materials such as weed seeds and agricultural pesticides. </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83833" y="644528"/>
            <a:ext cx="7904098" cy="803654"/>
          </a:xfrm>
        </p:spPr>
        <p:txBody>
          <a:bodyPr/>
          <a:lstStyle/>
          <a:p>
            <a:r>
              <a:rPr lang="en-US" b="1" dirty="0">
                <a:solidFill>
                  <a:srgbClr val="E8A116"/>
                </a:solidFill>
              </a:rPr>
              <a:t>4.4 Composting and anaerobic-digestion </a:t>
            </a:r>
          </a:p>
          <a:p>
            <a:endParaRPr lang="en-US" b="1" dirty="0">
              <a:solidFill>
                <a:srgbClr val="E8A116"/>
              </a:solidFill>
            </a:endParaRP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flipH="1">
            <a:off x="440958" y="1393940"/>
            <a:ext cx="8780071" cy="0"/>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1BC5EE41-8B6E-11F3-977B-D04656778B0A}"/>
              </a:ext>
            </a:extLst>
          </p:cNvPr>
          <p:cNvGrpSpPr/>
          <p:nvPr/>
        </p:nvGrpSpPr>
        <p:grpSpPr>
          <a:xfrm>
            <a:off x="9444026" y="456131"/>
            <a:ext cx="1029215" cy="1029755"/>
            <a:chOff x="8101867" y="4453385"/>
            <a:chExt cx="1203410" cy="1204042"/>
          </a:xfrm>
          <a:solidFill>
            <a:srgbClr val="296B5F"/>
          </a:solidFill>
        </p:grpSpPr>
        <p:grpSp>
          <p:nvGrpSpPr>
            <p:cNvPr id="7" name="Group 6">
              <a:extLst>
                <a:ext uri="{FF2B5EF4-FFF2-40B4-BE49-F238E27FC236}">
                  <a16:creationId xmlns:a16="http://schemas.microsoft.com/office/drawing/2014/main" id="{8DB89DFC-8A0D-4A90-D981-B9B1DADE40FF}"/>
                </a:ext>
              </a:extLst>
            </p:cNvPr>
            <p:cNvGrpSpPr/>
            <p:nvPr/>
          </p:nvGrpSpPr>
          <p:grpSpPr>
            <a:xfrm>
              <a:off x="8314320" y="5043480"/>
              <a:ext cx="517314" cy="330369"/>
              <a:chOff x="8314320" y="5043480"/>
              <a:chExt cx="517314" cy="330369"/>
            </a:xfrm>
            <a:grpFill/>
          </p:grpSpPr>
          <p:sp>
            <p:nvSpPr>
              <p:cNvPr id="26" name="Freeform 25">
                <a:extLst>
                  <a:ext uri="{FF2B5EF4-FFF2-40B4-BE49-F238E27FC236}">
                    <a16:creationId xmlns:a16="http://schemas.microsoft.com/office/drawing/2014/main" id="{11EEE6C3-6BC9-CCB7-18DE-42F7B638D29E}"/>
                  </a:ext>
                </a:extLst>
              </p:cNvPr>
              <p:cNvSpPr/>
              <p:nvPr/>
            </p:nvSpPr>
            <p:spPr>
              <a:xfrm>
                <a:off x="8593087" y="5043480"/>
                <a:ext cx="238547" cy="179164"/>
              </a:xfrm>
              <a:custGeom>
                <a:avLst/>
                <a:gdLst>
                  <a:gd name="connsiteX0" fmla="*/ 238548 w 238547"/>
                  <a:gd name="connsiteY0" fmla="*/ 0 h 179164"/>
                  <a:gd name="connsiteX1" fmla="*/ 232898 w 238547"/>
                  <a:gd name="connsiteY1" fmla="*/ 32660 h 179164"/>
                  <a:gd name="connsiteX2" fmla="*/ 209357 w 238547"/>
                  <a:gd name="connsiteY2" fmla="*/ 107402 h 179164"/>
                  <a:gd name="connsiteX3" fmla="*/ 104835 w 238547"/>
                  <a:gd name="connsiteY3" fmla="*/ 178374 h 179164"/>
                  <a:gd name="connsiteX4" fmla="*/ 41746 w 238547"/>
                  <a:gd name="connsiteY4" fmla="*/ 178688 h 179164"/>
                  <a:gd name="connsiteX5" fmla="*/ 58381 w 238547"/>
                  <a:gd name="connsiteY5" fmla="*/ 164243 h 179164"/>
                  <a:gd name="connsiteX6" fmla="*/ 118018 w 238547"/>
                  <a:gd name="connsiteY6" fmla="*/ 134723 h 179164"/>
                  <a:gd name="connsiteX7" fmla="*/ 132771 w 238547"/>
                  <a:gd name="connsiteY7" fmla="*/ 110856 h 179164"/>
                  <a:gd name="connsiteX8" fmla="*/ 107346 w 238547"/>
                  <a:gd name="connsiteY8" fmla="*/ 98608 h 179164"/>
                  <a:gd name="connsiteX9" fmla="*/ 13183 w 238547"/>
                  <a:gd name="connsiteY9" fmla="*/ 153251 h 179164"/>
                  <a:gd name="connsiteX10" fmla="*/ 0 w 238547"/>
                  <a:gd name="connsiteY10" fmla="*/ 167383 h 179164"/>
                  <a:gd name="connsiteX11" fmla="*/ 628 w 238547"/>
                  <a:gd name="connsiteY11" fmla="*/ 154507 h 179164"/>
                  <a:gd name="connsiteX12" fmla="*/ 95105 w 238547"/>
                  <a:gd name="connsiteY12" fmla="*/ 52445 h 179164"/>
                  <a:gd name="connsiteX13" fmla="*/ 233212 w 238547"/>
                  <a:gd name="connsiteY13" fmla="*/ 1256 h 179164"/>
                  <a:gd name="connsiteX14" fmla="*/ 238548 w 238547"/>
                  <a:gd name="connsiteY14" fmla="*/ 0 h 179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547" h="179164">
                    <a:moveTo>
                      <a:pt x="238548" y="0"/>
                    </a:moveTo>
                    <a:cubicBezTo>
                      <a:pt x="236664" y="11305"/>
                      <a:pt x="235723" y="22297"/>
                      <a:pt x="232898" y="32660"/>
                    </a:cubicBezTo>
                    <a:cubicBezTo>
                      <a:pt x="225679" y="57783"/>
                      <a:pt x="218773" y="83220"/>
                      <a:pt x="209357" y="107402"/>
                    </a:cubicBezTo>
                    <a:cubicBezTo>
                      <a:pt x="190838" y="154193"/>
                      <a:pt x="152859" y="174292"/>
                      <a:pt x="104835" y="178374"/>
                    </a:cubicBezTo>
                    <a:cubicBezTo>
                      <a:pt x="85061" y="179945"/>
                      <a:pt x="64973" y="178688"/>
                      <a:pt x="41746" y="178688"/>
                    </a:cubicBezTo>
                    <a:cubicBezTo>
                      <a:pt x="48965" y="172408"/>
                      <a:pt x="53045" y="167069"/>
                      <a:pt x="58381" y="164243"/>
                    </a:cubicBezTo>
                    <a:cubicBezTo>
                      <a:pt x="77842" y="153879"/>
                      <a:pt x="97616" y="143830"/>
                      <a:pt x="118018" y="134723"/>
                    </a:cubicBezTo>
                    <a:cubicBezTo>
                      <a:pt x="129946" y="129384"/>
                      <a:pt x="136223" y="121533"/>
                      <a:pt x="132771" y="110856"/>
                    </a:cubicBezTo>
                    <a:cubicBezTo>
                      <a:pt x="129318" y="99864"/>
                      <a:pt x="120216" y="95468"/>
                      <a:pt x="107346" y="98608"/>
                    </a:cubicBezTo>
                    <a:cubicBezTo>
                      <a:pt x="70937" y="108029"/>
                      <a:pt x="39549" y="126558"/>
                      <a:pt x="13183" y="153251"/>
                    </a:cubicBezTo>
                    <a:cubicBezTo>
                      <a:pt x="9416" y="157020"/>
                      <a:pt x="5650" y="161102"/>
                      <a:pt x="0" y="167383"/>
                    </a:cubicBezTo>
                    <a:cubicBezTo>
                      <a:pt x="314" y="161416"/>
                      <a:pt x="0" y="157962"/>
                      <a:pt x="628" y="154507"/>
                    </a:cubicBezTo>
                    <a:cubicBezTo>
                      <a:pt x="12555" y="102377"/>
                      <a:pt x="43629" y="66576"/>
                      <a:pt x="95105" y="52445"/>
                    </a:cubicBezTo>
                    <a:cubicBezTo>
                      <a:pt x="142815" y="39255"/>
                      <a:pt x="189583" y="24181"/>
                      <a:pt x="233212" y="1256"/>
                    </a:cubicBezTo>
                    <a:cubicBezTo>
                      <a:pt x="234467" y="628"/>
                      <a:pt x="235409" y="628"/>
                      <a:pt x="238548" y="0"/>
                    </a:cubicBezTo>
                    <a:close/>
                  </a:path>
                </a:pathLst>
              </a:custGeom>
              <a:solidFill>
                <a:srgbClr val="E8A116"/>
              </a:solidFill>
              <a:ln w="3134"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D2BDDCB0-99E0-A079-9462-91383B973853}"/>
                  </a:ext>
                </a:extLst>
              </p:cNvPr>
              <p:cNvSpPr/>
              <p:nvPr/>
            </p:nvSpPr>
            <p:spPr>
              <a:xfrm>
                <a:off x="8314320" y="5043480"/>
                <a:ext cx="237335" cy="179523"/>
              </a:xfrm>
              <a:custGeom>
                <a:avLst/>
                <a:gdLst>
                  <a:gd name="connsiteX0" fmla="*/ 43 w 237335"/>
                  <a:gd name="connsiteY0" fmla="*/ 0 h 179523"/>
                  <a:gd name="connsiteX1" fmla="*/ 45869 w 237335"/>
                  <a:gd name="connsiteY1" fmla="*/ 21041 h 179523"/>
                  <a:gd name="connsiteX2" fmla="*/ 139405 w 237335"/>
                  <a:gd name="connsiteY2" fmla="*/ 51502 h 179523"/>
                  <a:gd name="connsiteX3" fmla="*/ 236393 w 237335"/>
                  <a:gd name="connsiteY3" fmla="*/ 155450 h 179523"/>
                  <a:gd name="connsiteX4" fmla="*/ 237335 w 237335"/>
                  <a:gd name="connsiteY4" fmla="*/ 167697 h 179523"/>
                  <a:gd name="connsiteX5" fmla="*/ 226349 w 237335"/>
                  <a:gd name="connsiteY5" fmla="*/ 156078 h 179523"/>
                  <a:gd name="connsiteX6" fmla="*/ 132186 w 237335"/>
                  <a:gd name="connsiteY6" fmla="*/ 99236 h 179523"/>
                  <a:gd name="connsiteX7" fmla="*/ 103937 w 237335"/>
                  <a:gd name="connsiteY7" fmla="*/ 111798 h 179523"/>
                  <a:gd name="connsiteX8" fmla="*/ 122142 w 237335"/>
                  <a:gd name="connsiteY8" fmla="*/ 135665 h 179523"/>
                  <a:gd name="connsiteX9" fmla="*/ 192764 w 237335"/>
                  <a:gd name="connsiteY9" fmla="*/ 176490 h 179523"/>
                  <a:gd name="connsiteX10" fmla="*/ 26409 w 237335"/>
                  <a:gd name="connsiteY10" fmla="*/ 105831 h 179523"/>
                  <a:gd name="connsiteX11" fmla="*/ 43 w 237335"/>
                  <a:gd name="connsiteY11" fmla="*/ 0 h 17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7335" h="179523">
                    <a:moveTo>
                      <a:pt x="43" y="0"/>
                    </a:moveTo>
                    <a:cubicBezTo>
                      <a:pt x="15423" y="7223"/>
                      <a:pt x="30175" y="15388"/>
                      <a:pt x="45869" y="21041"/>
                    </a:cubicBezTo>
                    <a:cubicBezTo>
                      <a:pt x="76629" y="32032"/>
                      <a:pt x="108017" y="42081"/>
                      <a:pt x="139405" y="51502"/>
                    </a:cubicBezTo>
                    <a:cubicBezTo>
                      <a:pt x="192136" y="67204"/>
                      <a:pt x="224466" y="102063"/>
                      <a:pt x="236393" y="155450"/>
                    </a:cubicBezTo>
                    <a:cubicBezTo>
                      <a:pt x="237021" y="158276"/>
                      <a:pt x="237021" y="161730"/>
                      <a:pt x="237335" y="167697"/>
                    </a:cubicBezTo>
                    <a:cubicBezTo>
                      <a:pt x="232627" y="162672"/>
                      <a:pt x="229488" y="159218"/>
                      <a:pt x="226349" y="156078"/>
                    </a:cubicBezTo>
                    <a:cubicBezTo>
                      <a:pt x="200297" y="128442"/>
                      <a:pt x="168909" y="109600"/>
                      <a:pt x="132186" y="99236"/>
                    </a:cubicBezTo>
                    <a:cubicBezTo>
                      <a:pt x="117433" y="95154"/>
                      <a:pt x="107075" y="99551"/>
                      <a:pt x="103937" y="111798"/>
                    </a:cubicBezTo>
                    <a:cubicBezTo>
                      <a:pt x="101112" y="122789"/>
                      <a:pt x="107389" y="131582"/>
                      <a:pt x="122142" y="135665"/>
                    </a:cubicBezTo>
                    <a:cubicBezTo>
                      <a:pt x="149135" y="143202"/>
                      <a:pt x="172362" y="156706"/>
                      <a:pt x="192764" y="176490"/>
                    </a:cubicBezTo>
                    <a:cubicBezTo>
                      <a:pt x="128419" y="185283"/>
                      <a:pt x="56855" y="178688"/>
                      <a:pt x="26409" y="105831"/>
                    </a:cubicBezTo>
                    <a:cubicBezTo>
                      <a:pt x="13854" y="75998"/>
                      <a:pt x="-899" y="21355"/>
                      <a:pt x="43" y="0"/>
                    </a:cubicBezTo>
                    <a:close/>
                  </a:path>
                </a:pathLst>
              </a:custGeom>
              <a:solidFill>
                <a:srgbClr val="E8A116"/>
              </a:solidFill>
              <a:ln w="313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8BEDA3BB-B98A-1E24-20B0-2A0BCE4C3C42}"/>
                  </a:ext>
                </a:extLst>
              </p:cNvPr>
              <p:cNvSpPr/>
              <p:nvPr/>
            </p:nvSpPr>
            <p:spPr>
              <a:xfrm>
                <a:off x="8502062" y="5336906"/>
                <a:ext cx="141873" cy="36943"/>
              </a:xfrm>
              <a:custGeom>
                <a:avLst/>
                <a:gdLst>
                  <a:gd name="connsiteX0" fmla="*/ 0 w 141873"/>
                  <a:gd name="connsiteY0" fmla="*/ 36943 h 36943"/>
                  <a:gd name="connsiteX1" fmla="*/ 47082 w 141873"/>
                  <a:gd name="connsiteY1" fmla="*/ 829 h 36943"/>
                  <a:gd name="connsiteX2" fmla="*/ 93850 w 141873"/>
                  <a:gd name="connsiteY2" fmla="*/ 829 h 36943"/>
                  <a:gd name="connsiteX3" fmla="*/ 141873 w 141873"/>
                  <a:gd name="connsiteY3" fmla="*/ 36943 h 36943"/>
                  <a:gd name="connsiteX4" fmla="*/ 0 w 141873"/>
                  <a:gd name="connsiteY4" fmla="*/ 36943 h 36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73" h="36943">
                    <a:moveTo>
                      <a:pt x="0" y="36943"/>
                    </a:moveTo>
                    <a:cubicBezTo>
                      <a:pt x="5336" y="17158"/>
                      <a:pt x="24796" y="1771"/>
                      <a:pt x="47082" y="829"/>
                    </a:cubicBezTo>
                    <a:cubicBezTo>
                      <a:pt x="62776" y="-114"/>
                      <a:pt x="78470" y="-428"/>
                      <a:pt x="93850" y="829"/>
                    </a:cubicBezTo>
                    <a:cubicBezTo>
                      <a:pt x="116135" y="2713"/>
                      <a:pt x="131829" y="14960"/>
                      <a:pt x="141873" y="36943"/>
                    </a:cubicBezTo>
                    <a:cubicBezTo>
                      <a:pt x="93536" y="36943"/>
                      <a:pt x="46768" y="36943"/>
                      <a:pt x="0" y="36943"/>
                    </a:cubicBezTo>
                    <a:close/>
                  </a:path>
                </a:pathLst>
              </a:custGeom>
              <a:solidFill>
                <a:srgbClr val="E8A116"/>
              </a:solidFill>
              <a:ln w="3134" cap="flat">
                <a:noFill/>
                <a:prstDash val="solid"/>
                <a:miter/>
              </a:ln>
            </p:spPr>
            <p:txBody>
              <a:bodyPr rtlCol="0" anchor="ctr"/>
              <a:lstStyle/>
              <a:p>
                <a:endParaRPr lang="en-US"/>
              </a:p>
            </p:txBody>
          </p:sp>
        </p:grpSp>
        <p:grpSp>
          <p:nvGrpSpPr>
            <p:cNvPr id="11" name="Graphic 145">
              <a:extLst>
                <a:ext uri="{FF2B5EF4-FFF2-40B4-BE49-F238E27FC236}">
                  <a16:creationId xmlns:a16="http://schemas.microsoft.com/office/drawing/2014/main" id="{32F86F51-AD7C-F0A9-D056-40B2FFCC6C9A}"/>
                </a:ext>
              </a:extLst>
            </p:cNvPr>
            <p:cNvGrpSpPr/>
            <p:nvPr/>
          </p:nvGrpSpPr>
          <p:grpSpPr>
            <a:xfrm>
              <a:off x="8101867" y="4453385"/>
              <a:ext cx="1203410" cy="1204042"/>
              <a:chOff x="8101867" y="4453385"/>
              <a:chExt cx="1203410" cy="1204042"/>
            </a:xfrm>
            <a:grpFill/>
          </p:grpSpPr>
          <p:sp>
            <p:nvSpPr>
              <p:cNvPr id="12" name="Freeform 11">
                <a:extLst>
                  <a:ext uri="{FF2B5EF4-FFF2-40B4-BE49-F238E27FC236}">
                    <a16:creationId xmlns:a16="http://schemas.microsoft.com/office/drawing/2014/main" id="{13624A1C-87EE-8CE2-5C75-896B80612213}"/>
                  </a:ext>
                </a:extLst>
              </p:cNvPr>
              <p:cNvSpPr/>
              <p:nvPr/>
            </p:nvSpPr>
            <p:spPr>
              <a:xfrm>
                <a:off x="8101867" y="4453385"/>
                <a:ext cx="962583" cy="1203727"/>
              </a:xfrm>
              <a:custGeom>
                <a:avLst/>
                <a:gdLst>
                  <a:gd name="connsiteX0" fmla="*/ 314 w 962583"/>
                  <a:gd name="connsiteY0" fmla="*/ 735809 h 1203727"/>
                  <a:gd name="connsiteX1" fmla="*/ 11614 w 962583"/>
                  <a:gd name="connsiteY1" fmla="*/ 658242 h 1203727"/>
                  <a:gd name="connsiteX2" fmla="*/ 89455 w 962583"/>
                  <a:gd name="connsiteY2" fmla="*/ 447207 h 1203727"/>
                  <a:gd name="connsiteX3" fmla="*/ 82550 w 962583"/>
                  <a:gd name="connsiteY3" fmla="*/ 442182 h 1203727"/>
                  <a:gd name="connsiteX4" fmla="*/ 56812 w 962583"/>
                  <a:gd name="connsiteY4" fmla="*/ 394448 h 1203727"/>
                  <a:gd name="connsiteX5" fmla="*/ 56812 w 962583"/>
                  <a:gd name="connsiteY5" fmla="*/ 301493 h 1203727"/>
                  <a:gd name="connsiteX6" fmla="*/ 108602 w 962583"/>
                  <a:gd name="connsiteY6" fmla="*/ 244652 h 1203727"/>
                  <a:gd name="connsiteX7" fmla="*/ 114566 w 962583"/>
                  <a:gd name="connsiteY7" fmla="*/ 244024 h 1203727"/>
                  <a:gd name="connsiteX8" fmla="*/ 134026 w 962583"/>
                  <a:gd name="connsiteY8" fmla="*/ 191893 h 1203727"/>
                  <a:gd name="connsiteX9" fmla="*/ 316076 w 962583"/>
                  <a:gd name="connsiteY9" fmla="*/ 86376 h 1203727"/>
                  <a:gd name="connsiteX10" fmla="*/ 378224 w 962583"/>
                  <a:gd name="connsiteY10" fmla="*/ 57798 h 1203727"/>
                  <a:gd name="connsiteX11" fmla="*/ 445707 w 962583"/>
                  <a:gd name="connsiteY11" fmla="*/ 5354 h 1203727"/>
                  <a:gd name="connsiteX12" fmla="*/ 553996 w 962583"/>
                  <a:gd name="connsiteY12" fmla="*/ 12891 h 1203727"/>
                  <a:gd name="connsiteX13" fmla="*/ 590406 w 962583"/>
                  <a:gd name="connsiteY13" fmla="*/ 43352 h 1203727"/>
                  <a:gd name="connsiteX14" fmla="*/ 603902 w 962583"/>
                  <a:gd name="connsiteY14" fmla="*/ 62509 h 1203727"/>
                  <a:gd name="connsiteX15" fmla="*/ 658203 w 962583"/>
                  <a:gd name="connsiteY15" fmla="*/ 86690 h 1203727"/>
                  <a:gd name="connsiteX16" fmla="*/ 860341 w 962583"/>
                  <a:gd name="connsiteY16" fmla="*/ 234916 h 1203727"/>
                  <a:gd name="connsiteX17" fmla="*/ 862538 w 962583"/>
                  <a:gd name="connsiteY17" fmla="*/ 243709 h 1203727"/>
                  <a:gd name="connsiteX18" fmla="*/ 921861 w 962583"/>
                  <a:gd name="connsiteY18" fmla="*/ 312484 h 1203727"/>
                  <a:gd name="connsiteX19" fmla="*/ 921861 w 962583"/>
                  <a:gd name="connsiteY19" fmla="*/ 315939 h 1203727"/>
                  <a:gd name="connsiteX20" fmla="*/ 922175 w 962583"/>
                  <a:gd name="connsiteY20" fmla="*/ 380631 h 1203727"/>
                  <a:gd name="connsiteX21" fmla="*/ 890159 w 962583"/>
                  <a:gd name="connsiteY21" fmla="*/ 445951 h 1203727"/>
                  <a:gd name="connsiteX22" fmla="*/ 928453 w 962583"/>
                  <a:gd name="connsiteY22" fmla="*/ 526973 h 1203727"/>
                  <a:gd name="connsiteX23" fmla="*/ 961096 w 962583"/>
                  <a:gd name="connsiteY23" fmla="*/ 629664 h 1203727"/>
                  <a:gd name="connsiteX24" fmla="*/ 948227 w 962583"/>
                  <a:gd name="connsiteY24" fmla="*/ 657927 h 1203727"/>
                  <a:gd name="connsiteX25" fmla="*/ 924372 w 962583"/>
                  <a:gd name="connsiteY25" fmla="*/ 638143 h 1203727"/>
                  <a:gd name="connsiteX26" fmla="*/ 851552 w 962583"/>
                  <a:gd name="connsiteY26" fmla="*/ 459769 h 1203727"/>
                  <a:gd name="connsiteX27" fmla="*/ 836800 w 962583"/>
                  <a:gd name="connsiteY27" fmla="*/ 451290 h 1203727"/>
                  <a:gd name="connsiteX28" fmla="*/ 142501 w 962583"/>
                  <a:gd name="connsiteY28" fmla="*/ 451290 h 1203727"/>
                  <a:gd name="connsiteX29" fmla="*/ 126493 w 962583"/>
                  <a:gd name="connsiteY29" fmla="*/ 460083 h 1203727"/>
                  <a:gd name="connsiteX30" fmla="*/ 50848 w 962583"/>
                  <a:gd name="connsiteY30" fmla="*/ 656043 h 1203727"/>
                  <a:gd name="connsiteX31" fmla="*/ 54615 w 962583"/>
                  <a:gd name="connsiteY31" fmla="*/ 905076 h 1203727"/>
                  <a:gd name="connsiteX32" fmla="*/ 84747 w 962583"/>
                  <a:gd name="connsiteY32" fmla="*/ 983586 h 1203727"/>
                  <a:gd name="connsiteX33" fmla="*/ 87886 w 962583"/>
                  <a:gd name="connsiteY33" fmla="*/ 1008081 h 1203727"/>
                  <a:gd name="connsiteX34" fmla="*/ 58381 w 962583"/>
                  <a:gd name="connsiteY34" fmla="*/ 1138408 h 1203727"/>
                  <a:gd name="connsiteX35" fmla="*/ 84120 w 962583"/>
                  <a:gd name="connsiteY35" fmla="*/ 1164473 h 1203727"/>
                  <a:gd name="connsiteX36" fmla="*/ 235095 w 962583"/>
                  <a:gd name="connsiteY36" fmla="*/ 1129929 h 1203727"/>
                  <a:gd name="connsiteX37" fmla="*/ 252045 w 962583"/>
                  <a:gd name="connsiteY37" fmla="*/ 1130243 h 1203727"/>
                  <a:gd name="connsiteX38" fmla="*/ 473643 w 962583"/>
                  <a:gd name="connsiteY38" fmla="*/ 1165415 h 1203727"/>
                  <a:gd name="connsiteX39" fmla="*/ 687708 w 962583"/>
                  <a:gd name="connsiteY39" fmla="*/ 1142804 h 1203727"/>
                  <a:gd name="connsiteX40" fmla="*/ 714074 w 962583"/>
                  <a:gd name="connsiteY40" fmla="*/ 1155680 h 1203727"/>
                  <a:gd name="connsiteX41" fmla="*/ 696810 w 962583"/>
                  <a:gd name="connsiteY41" fmla="*/ 1179233 h 1203727"/>
                  <a:gd name="connsiteX42" fmla="*/ 558076 w 962583"/>
                  <a:gd name="connsiteY42" fmla="*/ 1201530 h 1203727"/>
                  <a:gd name="connsiteX43" fmla="*/ 545521 w 962583"/>
                  <a:gd name="connsiteY43" fmla="*/ 1203728 h 1203727"/>
                  <a:gd name="connsiteX44" fmla="*/ 428130 w 962583"/>
                  <a:gd name="connsiteY44" fmla="*/ 1203728 h 1203727"/>
                  <a:gd name="connsiteX45" fmla="*/ 418086 w 962583"/>
                  <a:gd name="connsiteY45" fmla="*/ 1201530 h 1203727"/>
                  <a:gd name="connsiteX46" fmla="*/ 296929 w 962583"/>
                  <a:gd name="connsiteY46" fmla="*/ 1181117 h 1203727"/>
                  <a:gd name="connsiteX47" fmla="*/ 179539 w 962583"/>
                  <a:gd name="connsiteY47" fmla="*/ 1181117 h 1203727"/>
                  <a:gd name="connsiteX48" fmla="*/ 173889 w 962583"/>
                  <a:gd name="connsiteY48" fmla="*/ 1182373 h 1203727"/>
                  <a:gd name="connsiteX49" fmla="*/ 87572 w 962583"/>
                  <a:gd name="connsiteY49" fmla="*/ 1203414 h 1203727"/>
                  <a:gd name="connsiteX50" fmla="*/ 64031 w 962583"/>
                  <a:gd name="connsiteY50" fmla="*/ 1203414 h 1203727"/>
                  <a:gd name="connsiteX51" fmla="*/ 61206 w 962583"/>
                  <a:gd name="connsiteY51" fmla="*/ 1201530 h 1203727"/>
                  <a:gd name="connsiteX52" fmla="*/ 21658 w 962583"/>
                  <a:gd name="connsiteY52" fmla="*/ 1130871 h 1203727"/>
                  <a:gd name="connsiteX53" fmla="*/ 48965 w 962583"/>
                  <a:gd name="connsiteY53" fmla="*/ 1012164 h 1203727"/>
                  <a:gd name="connsiteX54" fmla="*/ 46454 w 962583"/>
                  <a:gd name="connsiteY54" fmla="*/ 989867 h 1203727"/>
                  <a:gd name="connsiteX55" fmla="*/ 12241 w 962583"/>
                  <a:gd name="connsiteY55" fmla="*/ 891573 h 1203727"/>
                  <a:gd name="connsiteX56" fmla="*/ 0 w 962583"/>
                  <a:gd name="connsiteY56" fmla="*/ 820286 h 1203727"/>
                  <a:gd name="connsiteX57" fmla="*/ 314 w 962583"/>
                  <a:gd name="connsiteY57" fmla="*/ 735809 h 1203727"/>
                  <a:gd name="connsiteX58" fmla="*/ 489023 w 962583"/>
                  <a:gd name="connsiteY58" fmla="*/ 282022 h 1203727"/>
                  <a:gd name="connsiteX59" fmla="*/ 118960 w 962583"/>
                  <a:gd name="connsiteY59" fmla="*/ 282022 h 1203727"/>
                  <a:gd name="connsiteX60" fmla="*/ 94164 w 962583"/>
                  <a:gd name="connsiteY60" fmla="*/ 306517 h 1203727"/>
                  <a:gd name="connsiteX61" fmla="*/ 94164 w 962583"/>
                  <a:gd name="connsiteY61" fmla="*/ 390052 h 1203727"/>
                  <a:gd name="connsiteX62" fmla="*/ 117704 w 962583"/>
                  <a:gd name="connsiteY62" fmla="*/ 413605 h 1203727"/>
                  <a:gd name="connsiteX63" fmla="*/ 860341 w 962583"/>
                  <a:gd name="connsiteY63" fmla="*/ 413605 h 1203727"/>
                  <a:gd name="connsiteX64" fmla="*/ 883882 w 962583"/>
                  <a:gd name="connsiteY64" fmla="*/ 390052 h 1203727"/>
                  <a:gd name="connsiteX65" fmla="*/ 883882 w 962583"/>
                  <a:gd name="connsiteY65" fmla="*/ 309030 h 1203727"/>
                  <a:gd name="connsiteX66" fmla="*/ 856888 w 962583"/>
                  <a:gd name="connsiteY66" fmla="*/ 282022 h 1203727"/>
                  <a:gd name="connsiteX67" fmla="*/ 489023 w 962583"/>
                  <a:gd name="connsiteY67" fmla="*/ 282022 h 1203727"/>
                  <a:gd name="connsiteX68" fmla="*/ 822362 w 962583"/>
                  <a:gd name="connsiteY68" fmla="*/ 243709 h 1203727"/>
                  <a:gd name="connsiteX69" fmla="*/ 822676 w 962583"/>
                  <a:gd name="connsiteY69" fmla="*/ 239941 h 1203727"/>
                  <a:gd name="connsiteX70" fmla="*/ 666364 w 962583"/>
                  <a:gd name="connsiteY70" fmla="*/ 123432 h 1203727"/>
                  <a:gd name="connsiteX71" fmla="*/ 561843 w 962583"/>
                  <a:gd name="connsiteY71" fmla="*/ 69732 h 1203727"/>
                  <a:gd name="connsiteX72" fmla="*/ 538616 w 962583"/>
                  <a:gd name="connsiteY72" fmla="*/ 47749 h 1203727"/>
                  <a:gd name="connsiteX73" fmla="*/ 457007 w 962583"/>
                  <a:gd name="connsiteY73" fmla="*/ 41154 h 1203727"/>
                  <a:gd name="connsiteX74" fmla="*/ 408670 w 962583"/>
                  <a:gd name="connsiteY74" fmla="*/ 78839 h 1203727"/>
                  <a:gd name="connsiteX75" fmla="*/ 311995 w 962583"/>
                  <a:gd name="connsiteY75" fmla="*/ 123746 h 1203727"/>
                  <a:gd name="connsiteX76" fmla="*/ 155684 w 962583"/>
                  <a:gd name="connsiteY76" fmla="*/ 244024 h 1203727"/>
                  <a:gd name="connsiteX77" fmla="*/ 822362 w 962583"/>
                  <a:gd name="connsiteY77" fmla="*/ 243709 h 1203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962583" h="1203727">
                    <a:moveTo>
                      <a:pt x="314" y="735809"/>
                    </a:moveTo>
                    <a:cubicBezTo>
                      <a:pt x="4080" y="710058"/>
                      <a:pt x="6905" y="683993"/>
                      <a:pt x="11614" y="658242"/>
                    </a:cubicBezTo>
                    <a:cubicBezTo>
                      <a:pt x="25110" y="583500"/>
                      <a:pt x="49907" y="513155"/>
                      <a:pt x="89455" y="447207"/>
                    </a:cubicBezTo>
                    <a:cubicBezTo>
                      <a:pt x="87258" y="445637"/>
                      <a:pt x="84747" y="443753"/>
                      <a:pt x="82550" y="442182"/>
                    </a:cubicBezTo>
                    <a:cubicBezTo>
                      <a:pt x="65914" y="430563"/>
                      <a:pt x="57126" y="414861"/>
                      <a:pt x="56812" y="394448"/>
                    </a:cubicBezTo>
                    <a:cubicBezTo>
                      <a:pt x="56498" y="363359"/>
                      <a:pt x="56498" y="332583"/>
                      <a:pt x="56812" y="301493"/>
                    </a:cubicBezTo>
                    <a:cubicBezTo>
                      <a:pt x="57126" y="271031"/>
                      <a:pt x="78156" y="248106"/>
                      <a:pt x="108602" y="244652"/>
                    </a:cubicBezTo>
                    <a:cubicBezTo>
                      <a:pt x="110799" y="244338"/>
                      <a:pt x="113310" y="244024"/>
                      <a:pt x="114566" y="244024"/>
                    </a:cubicBezTo>
                    <a:cubicBezTo>
                      <a:pt x="121157" y="226123"/>
                      <a:pt x="126179" y="208223"/>
                      <a:pt x="134026" y="191893"/>
                    </a:cubicBezTo>
                    <a:cubicBezTo>
                      <a:pt x="167925" y="118094"/>
                      <a:pt x="235095" y="79153"/>
                      <a:pt x="316076" y="86376"/>
                    </a:cubicBezTo>
                    <a:cubicBezTo>
                      <a:pt x="343069" y="88888"/>
                      <a:pt x="364413" y="80723"/>
                      <a:pt x="378224" y="57798"/>
                    </a:cubicBezTo>
                    <a:cubicBezTo>
                      <a:pt x="394231" y="31419"/>
                      <a:pt x="415261" y="12576"/>
                      <a:pt x="445707" y="5354"/>
                    </a:cubicBezTo>
                    <a:cubicBezTo>
                      <a:pt x="482431" y="-3126"/>
                      <a:pt x="518841" y="-2183"/>
                      <a:pt x="553996" y="12891"/>
                    </a:cubicBezTo>
                    <a:cubicBezTo>
                      <a:pt x="569062" y="19485"/>
                      <a:pt x="581303" y="29535"/>
                      <a:pt x="590406" y="43352"/>
                    </a:cubicBezTo>
                    <a:cubicBezTo>
                      <a:pt x="594800" y="49947"/>
                      <a:pt x="599194" y="56228"/>
                      <a:pt x="603902" y="62509"/>
                    </a:cubicBezTo>
                    <a:cubicBezTo>
                      <a:pt x="617399" y="80723"/>
                      <a:pt x="635604" y="88574"/>
                      <a:pt x="658203" y="86690"/>
                    </a:cubicBezTo>
                    <a:cubicBezTo>
                      <a:pt x="767747" y="77269"/>
                      <a:pt x="836172" y="141647"/>
                      <a:pt x="860341" y="234916"/>
                    </a:cubicBezTo>
                    <a:cubicBezTo>
                      <a:pt x="860969" y="238057"/>
                      <a:pt x="861910" y="240883"/>
                      <a:pt x="862538" y="243709"/>
                    </a:cubicBezTo>
                    <a:cubicBezTo>
                      <a:pt x="905853" y="250304"/>
                      <a:pt x="921861" y="269147"/>
                      <a:pt x="921861" y="312484"/>
                    </a:cubicBezTo>
                    <a:cubicBezTo>
                      <a:pt x="921861" y="313740"/>
                      <a:pt x="921861" y="314682"/>
                      <a:pt x="921861" y="315939"/>
                    </a:cubicBezTo>
                    <a:cubicBezTo>
                      <a:pt x="921861" y="337607"/>
                      <a:pt x="921234" y="358962"/>
                      <a:pt x="922175" y="380631"/>
                    </a:cubicBezTo>
                    <a:cubicBezTo>
                      <a:pt x="923431" y="408894"/>
                      <a:pt x="916211" y="432447"/>
                      <a:pt x="890159" y="445951"/>
                    </a:cubicBezTo>
                    <a:cubicBezTo>
                      <a:pt x="903342" y="473586"/>
                      <a:pt x="918095" y="499338"/>
                      <a:pt x="928453" y="526973"/>
                    </a:cubicBezTo>
                    <a:cubicBezTo>
                      <a:pt x="941322" y="560575"/>
                      <a:pt x="951052" y="595120"/>
                      <a:pt x="961096" y="629664"/>
                    </a:cubicBezTo>
                    <a:cubicBezTo>
                      <a:pt x="965490" y="644738"/>
                      <a:pt x="959841" y="655101"/>
                      <a:pt x="948227" y="657927"/>
                    </a:cubicBezTo>
                    <a:cubicBezTo>
                      <a:pt x="936613" y="660754"/>
                      <a:pt x="927825" y="653217"/>
                      <a:pt x="924372" y="638143"/>
                    </a:cubicBezTo>
                    <a:cubicBezTo>
                      <a:pt x="910562" y="574393"/>
                      <a:pt x="886393" y="515039"/>
                      <a:pt x="851552" y="459769"/>
                    </a:cubicBezTo>
                    <a:cubicBezTo>
                      <a:pt x="847786" y="453802"/>
                      <a:pt x="844019" y="451290"/>
                      <a:pt x="836800" y="451290"/>
                    </a:cubicBezTo>
                    <a:cubicBezTo>
                      <a:pt x="605472" y="451603"/>
                      <a:pt x="373829" y="451603"/>
                      <a:pt x="142501" y="451290"/>
                    </a:cubicBezTo>
                    <a:cubicBezTo>
                      <a:pt x="134654" y="451290"/>
                      <a:pt x="130573" y="453802"/>
                      <a:pt x="126493" y="460083"/>
                    </a:cubicBezTo>
                    <a:cubicBezTo>
                      <a:pt x="88200" y="520378"/>
                      <a:pt x="64973" y="586640"/>
                      <a:pt x="50848" y="656043"/>
                    </a:cubicBezTo>
                    <a:cubicBezTo>
                      <a:pt x="34213" y="739264"/>
                      <a:pt x="31388" y="822484"/>
                      <a:pt x="54615" y="905076"/>
                    </a:cubicBezTo>
                    <a:cubicBezTo>
                      <a:pt x="62148" y="932084"/>
                      <a:pt x="75331" y="957207"/>
                      <a:pt x="84747" y="983586"/>
                    </a:cubicBezTo>
                    <a:cubicBezTo>
                      <a:pt x="87572" y="991123"/>
                      <a:pt x="89455" y="1000544"/>
                      <a:pt x="87886" y="1008081"/>
                    </a:cubicBezTo>
                    <a:cubicBezTo>
                      <a:pt x="78784" y="1051733"/>
                      <a:pt x="68426" y="1095070"/>
                      <a:pt x="58381" y="1138408"/>
                    </a:cubicBezTo>
                    <a:cubicBezTo>
                      <a:pt x="53987" y="1158192"/>
                      <a:pt x="64659" y="1168870"/>
                      <a:pt x="84120" y="1164473"/>
                    </a:cubicBezTo>
                    <a:cubicBezTo>
                      <a:pt x="134340" y="1152854"/>
                      <a:pt x="184561" y="1141234"/>
                      <a:pt x="235095" y="1129929"/>
                    </a:cubicBezTo>
                    <a:cubicBezTo>
                      <a:pt x="240431" y="1128673"/>
                      <a:pt x="247022" y="1128673"/>
                      <a:pt x="252045" y="1130243"/>
                    </a:cubicBezTo>
                    <a:cubicBezTo>
                      <a:pt x="323609" y="1156308"/>
                      <a:pt x="398312" y="1164159"/>
                      <a:pt x="473643" y="1165415"/>
                    </a:cubicBezTo>
                    <a:cubicBezTo>
                      <a:pt x="545835" y="1166671"/>
                      <a:pt x="617713" y="1161647"/>
                      <a:pt x="687708" y="1142804"/>
                    </a:cubicBezTo>
                    <a:cubicBezTo>
                      <a:pt x="700891" y="1139350"/>
                      <a:pt x="710935" y="1144688"/>
                      <a:pt x="714074" y="1155680"/>
                    </a:cubicBezTo>
                    <a:cubicBezTo>
                      <a:pt x="716899" y="1166357"/>
                      <a:pt x="710307" y="1176721"/>
                      <a:pt x="696810" y="1179233"/>
                    </a:cubicBezTo>
                    <a:cubicBezTo>
                      <a:pt x="650670" y="1187084"/>
                      <a:pt x="604216" y="1194307"/>
                      <a:pt x="558076" y="1201530"/>
                    </a:cubicBezTo>
                    <a:cubicBezTo>
                      <a:pt x="553996" y="1202158"/>
                      <a:pt x="549601" y="1202786"/>
                      <a:pt x="545521" y="1203728"/>
                    </a:cubicBezTo>
                    <a:cubicBezTo>
                      <a:pt x="506286" y="1203728"/>
                      <a:pt x="467051" y="1203728"/>
                      <a:pt x="428130" y="1203728"/>
                    </a:cubicBezTo>
                    <a:cubicBezTo>
                      <a:pt x="424678" y="1203100"/>
                      <a:pt x="421539" y="1202158"/>
                      <a:pt x="418086" y="1201530"/>
                    </a:cubicBezTo>
                    <a:cubicBezTo>
                      <a:pt x="377596" y="1194935"/>
                      <a:pt x="335850" y="1192736"/>
                      <a:pt x="296929" y="1181117"/>
                    </a:cubicBezTo>
                    <a:cubicBezTo>
                      <a:pt x="256439" y="1168870"/>
                      <a:pt x="218773" y="1167927"/>
                      <a:pt x="179539" y="1181117"/>
                    </a:cubicBezTo>
                    <a:cubicBezTo>
                      <a:pt x="177655" y="1181745"/>
                      <a:pt x="175772" y="1182059"/>
                      <a:pt x="173889" y="1182373"/>
                    </a:cubicBezTo>
                    <a:cubicBezTo>
                      <a:pt x="145012" y="1189282"/>
                      <a:pt x="116449" y="1196505"/>
                      <a:pt x="87572" y="1203414"/>
                    </a:cubicBezTo>
                    <a:cubicBezTo>
                      <a:pt x="79725" y="1203414"/>
                      <a:pt x="71878" y="1203414"/>
                      <a:pt x="64031" y="1203414"/>
                    </a:cubicBezTo>
                    <a:cubicBezTo>
                      <a:pt x="63090" y="1202786"/>
                      <a:pt x="62462" y="1201844"/>
                      <a:pt x="61206" y="1201530"/>
                    </a:cubicBezTo>
                    <a:cubicBezTo>
                      <a:pt x="28249" y="1189596"/>
                      <a:pt x="14125" y="1165101"/>
                      <a:pt x="21658" y="1130871"/>
                    </a:cubicBezTo>
                    <a:cubicBezTo>
                      <a:pt x="30446" y="1091302"/>
                      <a:pt x="39863" y="1051733"/>
                      <a:pt x="48965" y="1012164"/>
                    </a:cubicBezTo>
                    <a:cubicBezTo>
                      <a:pt x="50848" y="1004313"/>
                      <a:pt x="49593" y="997718"/>
                      <a:pt x="46454" y="989867"/>
                    </a:cubicBezTo>
                    <a:cubicBezTo>
                      <a:pt x="34213" y="957521"/>
                      <a:pt x="21971" y="924861"/>
                      <a:pt x="12241" y="891573"/>
                    </a:cubicBezTo>
                    <a:cubicBezTo>
                      <a:pt x="5650" y="868648"/>
                      <a:pt x="4080" y="844153"/>
                      <a:pt x="0" y="820286"/>
                    </a:cubicBezTo>
                    <a:cubicBezTo>
                      <a:pt x="314" y="792022"/>
                      <a:pt x="314" y="764073"/>
                      <a:pt x="314" y="735809"/>
                    </a:cubicBezTo>
                    <a:close/>
                    <a:moveTo>
                      <a:pt x="489023" y="282022"/>
                    </a:moveTo>
                    <a:cubicBezTo>
                      <a:pt x="365668" y="282022"/>
                      <a:pt x="242314" y="282022"/>
                      <a:pt x="118960" y="282022"/>
                    </a:cubicBezTo>
                    <a:cubicBezTo>
                      <a:pt x="100441" y="282022"/>
                      <a:pt x="94164" y="288303"/>
                      <a:pt x="94164" y="306517"/>
                    </a:cubicBezTo>
                    <a:cubicBezTo>
                      <a:pt x="94164" y="334467"/>
                      <a:pt x="94164" y="362102"/>
                      <a:pt x="94164" y="390052"/>
                    </a:cubicBezTo>
                    <a:cubicBezTo>
                      <a:pt x="94164" y="407010"/>
                      <a:pt x="100755" y="413605"/>
                      <a:pt x="117704" y="413605"/>
                    </a:cubicBezTo>
                    <a:cubicBezTo>
                      <a:pt x="365355" y="413605"/>
                      <a:pt x="612691" y="413605"/>
                      <a:pt x="860341" y="413605"/>
                    </a:cubicBezTo>
                    <a:cubicBezTo>
                      <a:pt x="877291" y="413605"/>
                      <a:pt x="883882" y="407010"/>
                      <a:pt x="883882" y="390052"/>
                    </a:cubicBezTo>
                    <a:cubicBezTo>
                      <a:pt x="883882" y="363045"/>
                      <a:pt x="883882" y="336037"/>
                      <a:pt x="883882" y="309030"/>
                    </a:cubicBezTo>
                    <a:cubicBezTo>
                      <a:pt x="883882" y="287361"/>
                      <a:pt x="878546" y="282022"/>
                      <a:pt x="856888" y="282022"/>
                    </a:cubicBezTo>
                    <a:cubicBezTo>
                      <a:pt x="734476" y="282022"/>
                      <a:pt x="611749" y="282022"/>
                      <a:pt x="489023" y="282022"/>
                    </a:cubicBezTo>
                    <a:close/>
                    <a:moveTo>
                      <a:pt x="822362" y="243709"/>
                    </a:moveTo>
                    <a:cubicBezTo>
                      <a:pt x="822362" y="242139"/>
                      <a:pt x="822676" y="240883"/>
                      <a:pt x="822676" y="239941"/>
                    </a:cubicBezTo>
                    <a:cubicBezTo>
                      <a:pt x="802587" y="165514"/>
                      <a:pt x="750170" y="118408"/>
                      <a:pt x="666364" y="123432"/>
                    </a:cubicBezTo>
                    <a:cubicBezTo>
                      <a:pt x="620224" y="126259"/>
                      <a:pt x="586325" y="108987"/>
                      <a:pt x="561843" y="69732"/>
                    </a:cubicBezTo>
                    <a:cubicBezTo>
                      <a:pt x="556507" y="60939"/>
                      <a:pt x="547718" y="52145"/>
                      <a:pt x="538616" y="47749"/>
                    </a:cubicBezTo>
                    <a:cubicBezTo>
                      <a:pt x="512877" y="35187"/>
                      <a:pt x="484942" y="35501"/>
                      <a:pt x="457007" y="41154"/>
                    </a:cubicBezTo>
                    <a:cubicBezTo>
                      <a:pt x="434408" y="45551"/>
                      <a:pt x="420911" y="60625"/>
                      <a:pt x="408670" y="78839"/>
                    </a:cubicBezTo>
                    <a:cubicBezTo>
                      <a:pt x="385757" y="113069"/>
                      <a:pt x="353427" y="126887"/>
                      <a:pt x="311995" y="123746"/>
                    </a:cubicBezTo>
                    <a:cubicBezTo>
                      <a:pt x="239803" y="118408"/>
                      <a:pt x="176086" y="154208"/>
                      <a:pt x="155684" y="244024"/>
                    </a:cubicBezTo>
                    <a:cubicBezTo>
                      <a:pt x="378224" y="243709"/>
                      <a:pt x="600136" y="243709"/>
                      <a:pt x="822362" y="243709"/>
                    </a:cubicBezTo>
                    <a:close/>
                  </a:path>
                </a:pathLst>
              </a:custGeom>
              <a:grpFill/>
              <a:ln w="3134"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8C76A9BA-43EB-FA9C-E486-50C6F242C9DD}"/>
                  </a:ext>
                </a:extLst>
              </p:cNvPr>
              <p:cNvSpPr/>
              <p:nvPr/>
            </p:nvSpPr>
            <p:spPr>
              <a:xfrm>
                <a:off x="8853920" y="5055100"/>
                <a:ext cx="451357" cy="602327"/>
              </a:xfrm>
              <a:custGeom>
                <a:avLst/>
                <a:gdLst>
                  <a:gd name="connsiteX0" fmla="*/ 44885 w 451357"/>
                  <a:gd name="connsiteY0" fmla="*/ 602013 h 602327"/>
                  <a:gd name="connsiteX1" fmla="*/ 1569 w 451357"/>
                  <a:gd name="connsiteY1" fmla="*/ 557106 h 602327"/>
                  <a:gd name="connsiteX2" fmla="*/ 314 w 451357"/>
                  <a:gd name="connsiteY2" fmla="*/ 540776 h 602327"/>
                  <a:gd name="connsiteX3" fmla="*/ 0 w 451357"/>
                  <a:gd name="connsiteY3" fmla="*/ 213861 h 602327"/>
                  <a:gd name="connsiteX4" fmla="*/ 10044 w 451357"/>
                  <a:gd name="connsiteY4" fmla="*/ 188738 h 602327"/>
                  <a:gd name="connsiteX5" fmla="*/ 94791 w 451357"/>
                  <a:gd name="connsiteY5" fmla="*/ 103947 h 602327"/>
                  <a:gd name="connsiteX6" fmla="*/ 119902 w 451357"/>
                  <a:gd name="connsiteY6" fmla="*/ 93898 h 602327"/>
                  <a:gd name="connsiteX7" fmla="*/ 286885 w 451357"/>
                  <a:gd name="connsiteY7" fmla="*/ 93898 h 602327"/>
                  <a:gd name="connsiteX8" fmla="*/ 301010 w 451357"/>
                  <a:gd name="connsiteY8" fmla="*/ 93898 h 602327"/>
                  <a:gd name="connsiteX9" fmla="*/ 301010 w 451357"/>
                  <a:gd name="connsiteY9" fmla="*/ 58411 h 602327"/>
                  <a:gd name="connsiteX10" fmla="*/ 359705 w 451357"/>
                  <a:gd name="connsiteY10" fmla="*/ 0 h 602327"/>
                  <a:gd name="connsiteX11" fmla="*/ 429072 w 451357"/>
                  <a:gd name="connsiteY11" fmla="*/ 0 h 602327"/>
                  <a:gd name="connsiteX12" fmla="*/ 451357 w 451357"/>
                  <a:gd name="connsiteY12" fmla="*/ 22297 h 602327"/>
                  <a:gd name="connsiteX13" fmla="*/ 451357 w 451357"/>
                  <a:gd name="connsiteY13" fmla="*/ 545486 h 602327"/>
                  <a:gd name="connsiteX14" fmla="*/ 414006 w 451357"/>
                  <a:gd name="connsiteY14" fmla="*/ 598873 h 602327"/>
                  <a:gd name="connsiteX15" fmla="*/ 406786 w 451357"/>
                  <a:gd name="connsiteY15" fmla="*/ 602328 h 602327"/>
                  <a:gd name="connsiteX16" fmla="*/ 44885 w 451357"/>
                  <a:gd name="connsiteY16" fmla="*/ 602013 h 602327"/>
                  <a:gd name="connsiteX17" fmla="*/ 37979 w 451357"/>
                  <a:gd name="connsiteY17" fmla="*/ 225794 h 602327"/>
                  <a:gd name="connsiteX18" fmla="*/ 37979 w 451357"/>
                  <a:gd name="connsiteY18" fmla="*/ 238984 h 602327"/>
                  <a:gd name="connsiteX19" fmla="*/ 37979 w 451357"/>
                  <a:gd name="connsiteY19" fmla="*/ 537321 h 602327"/>
                  <a:gd name="connsiteX20" fmla="*/ 64973 w 451357"/>
                  <a:gd name="connsiteY20" fmla="*/ 564329 h 602327"/>
                  <a:gd name="connsiteX21" fmla="*/ 386698 w 451357"/>
                  <a:gd name="connsiteY21" fmla="*/ 564329 h 602327"/>
                  <a:gd name="connsiteX22" fmla="*/ 413692 w 451357"/>
                  <a:gd name="connsiteY22" fmla="*/ 537321 h 602327"/>
                  <a:gd name="connsiteX23" fmla="*/ 413692 w 451357"/>
                  <a:gd name="connsiteY23" fmla="*/ 144772 h 602327"/>
                  <a:gd name="connsiteX24" fmla="*/ 413692 w 451357"/>
                  <a:gd name="connsiteY24" fmla="*/ 131582 h 602327"/>
                  <a:gd name="connsiteX25" fmla="*/ 257380 w 451357"/>
                  <a:gd name="connsiteY25" fmla="*/ 131897 h 602327"/>
                  <a:gd name="connsiteX26" fmla="*/ 245767 w 451357"/>
                  <a:gd name="connsiteY26" fmla="*/ 138491 h 602327"/>
                  <a:gd name="connsiteX27" fmla="*/ 168553 w 451357"/>
                  <a:gd name="connsiteY27" fmla="*/ 215745 h 602327"/>
                  <a:gd name="connsiteX28" fmla="*/ 143443 w 451357"/>
                  <a:gd name="connsiteY28" fmla="*/ 226108 h 602327"/>
                  <a:gd name="connsiteX29" fmla="*/ 37979 w 451357"/>
                  <a:gd name="connsiteY29" fmla="*/ 225794 h 602327"/>
                  <a:gd name="connsiteX30" fmla="*/ 199627 w 451357"/>
                  <a:gd name="connsiteY30" fmla="*/ 131582 h 602327"/>
                  <a:gd name="connsiteX31" fmla="*/ 125865 w 451357"/>
                  <a:gd name="connsiteY31" fmla="*/ 131582 h 602327"/>
                  <a:gd name="connsiteX32" fmla="*/ 119588 w 451357"/>
                  <a:gd name="connsiteY32" fmla="*/ 133467 h 602327"/>
                  <a:gd name="connsiteX33" fmla="*/ 65287 w 451357"/>
                  <a:gd name="connsiteY33" fmla="*/ 187796 h 602327"/>
                  <a:gd name="connsiteX34" fmla="*/ 139048 w 451357"/>
                  <a:gd name="connsiteY34" fmla="*/ 187796 h 602327"/>
                  <a:gd name="connsiteX35" fmla="*/ 146267 w 451357"/>
                  <a:gd name="connsiteY35" fmla="*/ 184655 h 602327"/>
                  <a:gd name="connsiteX36" fmla="*/ 199627 w 451357"/>
                  <a:gd name="connsiteY36" fmla="*/ 131582 h 602327"/>
                  <a:gd name="connsiteX37" fmla="*/ 413378 w 451357"/>
                  <a:gd name="connsiteY37" fmla="*/ 37685 h 602327"/>
                  <a:gd name="connsiteX38" fmla="*/ 357508 w 451357"/>
                  <a:gd name="connsiteY38" fmla="*/ 37685 h 602327"/>
                  <a:gd name="connsiteX39" fmla="*/ 339617 w 451357"/>
                  <a:gd name="connsiteY39" fmla="*/ 53073 h 602327"/>
                  <a:gd name="connsiteX40" fmla="*/ 339303 w 451357"/>
                  <a:gd name="connsiteY40" fmla="*/ 93584 h 602327"/>
                  <a:gd name="connsiteX41" fmla="*/ 413692 w 451357"/>
                  <a:gd name="connsiteY41" fmla="*/ 93584 h 602327"/>
                  <a:gd name="connsiteX42" fmla="*/ 413378 w 451357"/>
                  <a:gd name="connsiteY42" fmla="*/ 37685 h 60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1357" h="602327">
                    <a:moveTo>
                      <a:pt x="44885" y="602013"/>
                    </a:moveTo>
                    <a:cubicBezTo>
                      <a:pt x="23227" y="593848"/>
                      <a:pt x="6591" y="580973"/>
                      <a:pt x="1569" y="557106"/>
                    </a:cubicBezTo>
                    <a:cubicBezTo>
                      <a:pt x="628" y="551767"/>
                      <a:pt x="314" y="546114"/>
                      <a:pt x="314" y="540776"/>
                    </a:cubicBezTo>
                    <a:cubicBezTo>
                      <a:pt x="314" y="431804"/>
                      <a:pt x="314" y="322832"/>
                      <a:pt x="0" y="213861"/>
                    </a:cubicBezTo>
                    <a:cubicBezTo>
                      <a:pt x="0" y="203811"/>
                      <a:pt x="2825" y="195960"/>
                      <a:pt x="10044" y="188738"/>
                    </a:cubicBezTo>
                    <a:cubicBezTo>
                      <a:pt x="38607" y="160788"/>
                      <a:pt x="66856" y="132524"/>
                      <a:pt x="94791" y="103947"/>
                    </a:cubicBezTo>
                    <a:cubicBezTo>
                      <a:pt x="102011" y="96724"/>
                      <a:pt x="109544" y="93584"/>
                      <a:pt x="119902" y="93898"/>
                    </a:cubicBezTo>
                    <a:cubicBezTo>
                      <a:pt x="175458" y="94212"/>
                      <a:pt x="231015" y="93898"/>
                      <a:pt x="286885" y="93898"/>
                    </a:cubicBezTo>
                    <a:cubicBezTo>
                      <a:pt x="291279" y="93898"/>
                      <a:pt x="295360" y="93898"/>
                      <a:pt x="301010" y="93898"/>
                    </a:cubicBezTo>
                    <a:cubicBezTo>
                      <a:pt x="301010" y="81650"/>
                      <a:pt x="301010" y="70031"/>
                      <a:pt x="301010" y="58411"/>
                    </a:cubicBezTo>
                    <a:cubicBezTo>
                      <a:pt x="301323" y="24181"/>
                      <a:pt x="325178" y="314"/>
                      <a:pt x="359705" y="0"/>
                    </a:cubicBezTo>
                    <a:cubicBezTo>
                      <a:pt x="382932" y="0"/>
                      <a:pt x="405845" y="0"/>
                      <a:pt x="429072" y="0"/>
                    </a:cubicBezTo>
                    <a:cubicBezTo>
                      <a:pt x="444452" y="0"/>
                      <a:pt x="451357" y="6909"/>
                      <a:pt x="451357" y="22297"/>
                    </a:cubicBezTo>
                    <a:cubicBezTo>
                      <a:pt x="451357" y="196589"/>
                      <a:pt x="451357" y="370880"/>
                      <a:pt x="451357" y="545486"/>
                    </a:cubicBezTo>
                    <a:cubicBezTo>
                      <a:pt x="451357" y="569982"/>
                      <a:pt x="436919" y="589766"/>
                      <a:pt x="414006" y="598873"/>
                    </a:cubicBezTo>
                    <a:cubicBezTo>
                      <a:pt x="411495" y="599815"/>
                      <a:pt x="409298" y="601071"/>
                      <a:pt x="406786" y="602328"/>
                    </a:cubicBezTo>
                    <a:cubicBezTo>
                      <a:pt x="286257" y="602013"/>
                      <a:pt x="165728" y="602013"/>
                      <a:pt x="44885" y="602013"/>
                    </a:cubicBezTo>
                    <a:close/>
                    <a:moveTo>
                      <a:pt x="37979" y="225794"/>
                    </a:moveTo>
                    <a:cubicBezTo>
                      <a:pt x="37979" y="231133"/>
                      <a:pt x="37979" y="234901"/>
                      <a:pt x="37979" y="238984"/>
                    </a:cubicBezTo>
                    <a:cubicBezTo>
                      <a:pt x="37979" y="338534"/>
                      <a:pt x="37979" y="438085"/>
                      <a:pt x="37979" y="537321"/>
                    </a:cubicBezTo>
                    <a:cubicBezTo>
                      <a:pt x="37979" y="558990"/>
                      <a:pt x="43315" y="564329"/>
                      <a:pt x="64973" y="564329"/>
                    </a:cubicBezTo>
                    <a:cubicBezTo>
                      <a:pt x="172319" y="564329"/>
                      <a:pt x="279666" y="564329"/>
                      <a:pt x="386698" y="564329"/>
                    </a:cubicBezTo>
                    <a:cubicBezTo>
                      <a:pt x="408356" y="564329"/>
                      <a:pt x="413692" y="558990"/>
                      <a:pt x="413692" y="537321"/>
                    </a:cubicBezTo>
                    <a:cubicBezTo>
                      <a:pt x="413692" y="406367"/>
                      <a:pt x="413692" y="275727"/>
                      <a:pt x="413692" y="144772"/>
                    </a:cubicBezTo>
                    <a:cubicBezTo>
                      <a:pt x="413692" y="140690"/>
                      <a:pt x="413692" y="136607"/>
                      <a:pt x="413692" y="131582"/>
                    </a:cubicBezTo>
                    <a:cubicBezTo>
                      <a:pt x="360646" y="131582"/>
                      <a:pt x="308857" y="131582"/>
                      <a:pt x="257380" y="131897"/>
                    </a:cubicBezTo>
                    <a:cubicBezTo>
                      <a:pt x="253614" y="131897"/>
                      <a:pt x="248906" y="135351"/>
                      <a:pt x="245767" y="138491"/>
                    </a:cubicBezTo>
                    <a:cubicBezTo>
                      <a:pt x="219715" y="163928"/>
                      <a:pt x="193977" y="189680"/>
                      <a:pt x="168553" y="215745"/>
                    </a:cubicBezTo>
                    <a:cubicBezTo>
                      <a:pt x="161334" y="222968"/>
                      <a:pt x="153800" y="226108"/>
                      <a:pt x="143443" y="226108"/>
                    </a:cubicBezTo>
                    <a:cubicBezTo>
                      <a:pt x="109230" y="225480"/>
                      <a:pt x="74389" y="225794"/>
                      <a:pt x="37979" y="225794"/>
                    </a:cubicBezTo>
                    <a:close/>
                    <a:moveTo>
                      <a:pt x="199627" y="131582"/>
                    </a:moveTo>
                    <a:cubicBezTo>
                      <a:pt x="172633" y="131582"/>
                      <a:pt x="149406" y="131582"/>
                      <a:pt x="125865" y="131582"/>
                    </a:cubicBezTo>
                    <a:cubicBezTo>
                      <a:pt x="123668" y="131582"/>
                      <a:pt x="120843" y="132211"/>
                      <a:pt x="119588" y="133467"/>
                    </a:cubicBezTo>
                    <a:cubicBezTo>
                      <a:pt x="102011" y="150739"/>
                      <a:pt x="84747" y="168639"/>
                      <a:pt x="65287" y="187796"/>
                    </a:cubicBezTo>
                    <a:cubicBezTo>
                      <a:pt x="91653" y="187796"/>
                      <a:pt x="115193" y="187796"/>
                      <a:pt x="139048" y="187796"/>
                    </a:cubicBezTo>
                    <a:cubicBezTo>
                      <a:pt x="141559" y="187796"/>
                      <a:pt x="144384" y="186539"/>
                      <a:pt x="146267" y="184655"/>
                    </a:cubicBezTo>
                    <a:cubicBezTo>
                      <a:pt x="163217" y="168011"/>
                      <a:pt x="180166" y="151053"/>
                      <a:pt x="199627" y="131582"/>
                    </a:cubicBezTo>
                    <a:close/>
                    <a:moveTo>
                      <a:pt x="413378" y="37685"/>
                    </a:moveTo>
                    <a:cubicBezTo>
                      <a:pt x="393918" y="37685"/>
                      <a:pt x="375713" y="37371"/>
                      <a:pt x="357508" y="37685"/>
                    </a:cubicBezTo>
                    <a:cubicBezTo>
                      <a:pt x="347777" y="37999"/>
                      <a:pt x="340244" y="43337"/>
                      <a:pt x="339617" y="53073"/>
                    </a:cubicBezTo>
                    <a:cubicBezTo>
                      <a:pt x="338361" y="66576"/>
                      <a:pt x="339303" y="80080"/>
                      <a:pt x="339303" y="93584"/>
                    </a:cubicBezTo>
                    <a:cubicBezTo>
                      <a:pt x="364727" y="93584"/>
                      <a:pt x="388896" y="93584"/>
                      <a:pt x="413692" y="93584"/>
                    </a:cubicBezTo>
                    <a:cubicBezTo>
                      <a:pt x="413378" y="75055"/>
                      <a:pt x="413378" y="57155"/>
                      <a:pt x="413378" y="37685"/>
                    </a:cubicBezTo>
                    <a:close/>
                  </a:path>
                </a:pathLst>
              </a:custGeom>
              <a:grpFill/>
              <a:ln w="3134"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22BDFD6-F07E-62FF-DC0B-D0CBB3E6BD35}"/>
                  </a:ext>
                </a:extLst>
              </p:cNvPr>
              <p:cNvSpPr/>
              <p:nvPr/>
            </p:nvSpPr>
            <p:spPr>
              <a:xfrm>
                <a:off x="8271519" y="4979277"/>
                <a:ext cx="600619" cy="433198"/>
              </a:xfrm>
              <a:custGeom>
                <a:avLst/>
                <a:gdLst>
                  <a:gd name="connsiteX0" fmla="*/ 320628 w 600619"/>
                  <a:gd name="connsiteY0" fmla="*/ 319830 h 433198"/>
                  <a:gd name="connsiteX1" fmla="*/ 412909 w 600619"/>
                  <a:gd name="connsiteY1" fmla="*/ 402423 h 433198"/>
                  <a:gd name="connsiteX2" fmla="*/ 386857 w 600619"/>
                  <a:gd name="connsiteY2" fmla="*/ 433199 h 433198"/>
                  <a:gd name="connsiteX3" fmla="*/ 214224 w 600619"/>
                  <a:gd name="connsiteY3" fmla="*/ 433199 h 433198"/>
                  <a:gd name="connsiteX4" fmla="*/ 188486 w 600619"/>
                  <a:gd name="connsiteY4" fmla="*/ 403993 h 433198"/>
                  <a:gd name="connsiteX5" fmla="*/ 273861 w 600619"/>
                  <a:gd name="connsiteY5" fmla="*/ 320459 h 433198"/>
                  <a:gd name="connsiteX6" fmla="*/ 280452 w 600619"/>
                  <a:gd name="connsiteY6" fmla="*/ 319830 h 433198"/>
                  <a:gd name="connsiteX7" fmla="*/ 281708 w 600619"/>
                  <a:gd name="connsiteY7" fmla="*/ 317318 h 433198"/>
                  <a:gd name="connsiteX8" fmla="*/ 258480 w 600619"/>
                  <a:gd name="connsiteY8" fmla="*/ 284344 h 433198"/>
                  <a:gd name="connsiteX9" fmla="*/ 215793 w 600619"/>
                  <a:gd name="connsiteY9" fmla="*/ 279948 h 433198"/>
                  <a:gd name="connsiteX10" fmla="*/ 106877 w 600619"/>
                  <a:gd name="connsiteY10" fmla="*/ 262361 h 433198"/>
                  <a:gd name="connsiteX11" fmla="*/ 47554 w 600619"/>
                  <a:gd name="connsiteY11" fmla="*/ 207404 h 433198"/>
                  <a:gd name="connsiteX12" fmla="*/ 4867 w 600619"/>
                  <a:gd name="connsiteY12" fmla="*/ 71739 h 433198"/>
                  <a:gd name="connsiteX13" fmla="*/ 158 w 600619"/>
                  <a:gd name="connsiteY13" fmla="*/ 23691 h 433198"/>
                  <a:gd name="connsiteX14" fmla="*/ 12714 w 600619"/>
                  <a:gd name="connsiteY14" fmla="*/ 1080 h 433198"/>
                  <a:gd name="connsiteX15" fmla="*/ 35941 w 600619"/>
                  <a:gd name="connsiteY15" fmla="*/ 9874 h 433198"/>
                  <a:gd name="connsiteX16" fmla="*/ 65759 w 600619"/>
                  <a:gd name="connsiteY16" fmla="*/ 32170 h 433198"/>
                  <a:gd name="connsiteX17" fmla="*/ 184091 w 600619"/>
                  <a:gd name="connsiteY17" fmla="*/ 76136 h 433198"/>
                  <a:gd name="connsiteX18" fmla="*/ 298029 w 600619"/>
                  <a:gd name="connsiteY18" fmla="*/ 161555 h 433198"/>
                  <a:gd name="connsiteX19" fmla="*/ 300854 w 600619"/>
                  <a:gd name="connsiteY19" fmla="*/ 165009 h 433198"/>
                  <a:gd name="connsiteX20" fmla="*/ 305876 w 600619"/>
                  <a:gd name="connsiteY20" fmla="*/ 157158 h 433198"/>
                  <a:gd name="connsiteX21" fmla="*/ 412909 w 600619"/>
                  <a:gd name="connsiteY21" fmla="*/ 76764 h 433198"/>
                  <a:gd name="connsiteX22" fmla="*/ 520255 w 600619"/>
                  <a:gd name="connsiteY22" fmla="*/ 39393 h 433198"/>
                  <a:gd name="connsiteX23" fmla="*/ 569848 w 600619"/>
                  <a:gd name="connsiteY23" fmla="*/ 5163 h 433198"/>
                  <a:gd name="connsiteX24" fmla="*/ 589308 w 600619"/>
                  <a:gd name="connsiteY24" fmla="*/ 1080 h 433198"/>
                  <a:gd name="connsiteX25" fmla="*/ 600608 w 600619"/>
                  <a:gd name="connsiteY25" fmla="*/ 18981 h 433198"/>
                  <a:gd name="connsiteX26" fmla="*/ 593703 w 600619"/>
                  <a:gd name="connsiteY26" fmla="*/ 86499 h 433198"/>
                  <a:gd name="connsiteX27" fmla="*/ 571104 w 600619"/>
                  <a:gd name="connsiteY27" fmla="*/ 170034 h 433198"/>
                  <a:gd name="connsiteX28" fmla="*/ 401295 w 600619"/>
                  <a:gd name="connsiteY28" fmla="*/ 279633 h 433198"/>
                  <a:gd name="connsiteX29" fmla="*/ 342286 w 600619"/>
                  <a:gd name="connsiteY29" fmla="*/ 283716 h 433198"/>
                  <a:gd name="connsiteX30" fmla="*/ 320628 w 600619"/>
                  <a:gd name="connsiteY30" fmla="*/ 319830 h 433198"/>
                  <a:gd name="connsiteX31" fmla="*/ 560118 w 600619"/>
                  <a:gd name="connsiteY31" fmla="*/ 64203 h 433198"/>
                  <a:gd name="connsiteX32" fmla="*/ 555096 w 600619"/>
                  <a:gd name="connsiteY32" fmla="*/ 65459 h 433198"/>
                  <a:gd name="connsiteX33" fmla="*/ 416989 w 600619"/>
                  <a:gd name="connsiteY33" fmla="*/ 116647 h 433198"/>
                  <a:gd name="connsiteX34" fmla="*/ 322512 w 600619"/>
                  <a:gd name="connsiteY34" fmla="*/ 218710 h 433198"/>
                  <a:gd name="connsiteX35" fmla="*/ 321884 w 600619"/>
                  <a:gd name="connsiteY35" fmla="*/ 231585 h 433198"/>
                  <a:gd name="connsiteX36" fmla="*/ 335067 w 600619"/>
                  <a:gd name="connsiteY36" fmla="*/ 217454 h 433198"/>
                  <a:gd name="connsiteX37" fmla="*/ 429230 w 600619"/>
                  <a:gd name="connsiteY37" fmla="*/ 162811 h 433198"/>
                  <a:gd name="connsiteX38" fmla="*/ 454654 w 600619"/>
                  <a:gd name="connsiteY38" fmla="*/ 175058 h 433198"/>
                  <a:gd name="connsiteX39" fmla="*/ 439902 w 600619"/>
                  <a:gd name="connsiteY39" fmla="*/ 198925 h 433198"/>
                  <a:gd name="connsiteX40" fmla="*/ 380265 w 600619"/>
                  <a:gd name="connsiteY40" fmla="*/ 228445 h 433198"/>
                  <a:gd name="connsiteX41" fmla="*/ 363630 w 600619"/>
                  <a:gd name="connsiteY41" fmla="*/ 242891 h 433198"/>
                  <a:gd name="connsiteX42" fmla="*/ 426719 w 600619"/>
                  <a:gd name="connsiteY42" fmla="*/ 242577 h 433198"/>
                  <a:gd name="connsiteX43" fmla="*/ 531241 w 600619"/>
                  <a:gd name="connsiteY43" fmla="*/ 171604 h 433198"/>
                  <a:gd name="connsiteX44" fmla="*/ 554782 w 600619"/>
                  <a:gd name="connsiteY44" fmla="*/ 96862 h 433198"/>
                  <a:gd name="connsiteX45" fmla="*/ 560118 w 600619"/>
                  <a:gd name="connsiteY45" fmla="*/ 64203 h 433198"/>
                  <a:gd name="connsiteX46" fmla="*/ 42846 w 600619"/>
                  <a:gd name="connsiteY46" fmla="*/ 64203 h 433198"/>
                  <a:gd name="connsiteX47" fmla="*/ 69212 w 600619"/>
                  <a:gd name="connsiteY47" fmla="*/ 170034 h 433198"/>
                  <a:gd name="connsiteX48" fmla="*/ 235567 w 600619"/>
                  <a:gd name="connsiteY48" fmla="*/ 240693 h 433198"/>
                  <a:gd name="connsiteX49" fmla="*/ 164945 w 600619"/>
                  <a:gd name="connsiteY49" fmla="*/ 199868 h 433198"/>
                  <a:gd name="connsiteX50" fmla="*/ 146740 w 600619"/>
                  <a:gd name="connsiteY50" fmla="*/ 176000 h 433198"/>
                  <a:gd name="connsiteX51" fmla="*/ 174989 w 600619"/>
                  <a:gd name="connsiteY51" fmla="*/ 163439 h 433198"/>
                  <a:gd name="connsiteX52" fmla="*/ 269152 w 600619"/>
                  <a:gd name="connsiteY52" fmla="*/ 220280 h 433198"/>
                  <a:gd name="connsiteX53" fmla="*/ 280138 w 600619"/>
                  <a:gd name="connsiteY53" fmla="*/ 231899 h 433198"/>
                  <a:gd name="connsiteX54" fmla="*/ 279196 w 600619"/>
                  <a:gd name="connsiteY54" fmla="*/ 219652 h 433198"/>
                  <a:gd name="connsiteX55" fmla="*/ 182208 w 600619"/>
                  <a:gd name="connsiteY55" fmla="*/ 115705 h 433198"/>
                  <a:gd name="connsiteX56" fmla="*/ 88672 w 600619"/>
                  <a:gd name="connsiteY56" fmla="*/ 85243 h 433198"/>
                  <a:gd name="connsiteX57" fmla="*/ 42846 w 600619"/>
                  <a:gd name="connsiteY57" fmla="*/ 64203 h 433198"/>
                  <a:gd name="connsiteX58" fmla="*/ 230545 w 600619"/>
                  <a:gd name="connsiteY58" fmla="*/ 394572 h 433198"/>
                  <a:gd name="connsiteX59" fmla="*/ 372418 w 600619"/>
                  <a:gd name="connsiteY59" fmla="*/ 394572 h 433198"/>
                  <a:gd name="connsiteX60" fmla="*/ 324395 w 600619"/>
                  <a:gd name="connsiteY60" fmla="*/ 358457 h 433198"/>
                  <a:gd name="connsiteX61" fmla="*/ 277627 w 600619"/>
                  <a:gd name="connsiteY61" fmla="*/ 358457 h 433198"/>
                  <a:gd name="connsiteX62" fmla="*/ 230545 w 600619"/>
                  <a:gd name="connsiteY62" fmla="*/ 394572 h 433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600619" h="433198">
                    <a:moveTo>
                      <a:pt x="320628" y="319830"/>
                    </a:moveTo>
                    <a:cubicBezTo>
                      <a:pt x="372104" y="324855"/>
                      <a:pt x="405690" y="355003"/>
                      <a:pt x="412909" y="402423"/>
                    </a:cubicBezTo>
                    <a:cubicBezTo>
                      <a:pt x="416361" y="424720"/>
                      <a:pt x="409142" y="433199"/>
                      <a:pt x="386857" y="433199"/>
                    </a:cubicBezTo>
                    <a:cubicBezTo>
                      <a:pt x="329417" y="433199"/>
                      <a:pt x="271663" y="433199"/>
                      <a:pt x="214224" y="433199"/>
                    </a:cubicBezTo>
                    <a:cubicBezTo>
                      <a:pt x="193194" y="433199"/>
                      <a:pt x="185975" y="425034"/>
                      <a:pt x="188486" y="403993"/>
                    </a:cubicBezTo>
                    <a:cubicBezTo>
                      <a:pt x="194135" y="359085"/>
                      <a:pt x="228348" y="325483"/>
                      <a:pt x="273861" y="320459"/>
                    </a:cubicBezTo>
                    <a:cubicBezTo>
                      <a:pt x="276058" y="320145"/>
                      <a:pt x="278569" y="320145"/>
                      <a:pt x="280452" y="319830"/>
                    </a:cubicBezTo>
                    <a:cubicBezTo>
                      <a:pt x="281080" y="318888"/>
                      <a:pt x="281708" y="318260"/>
                      <a:pt x="281708" y="317318"/>
                    </a:cubicBezTo>
                    <a:cubicBezTo>
                      <a:pt x="282963" y="292509"/>
                      <a:pt x="282649" y="290311"/>
                      <a:pt x="258480" y="284344"/>
                    </a:cubicBezTo>
                    <a:cubicBezTo>
                      <a:pt x="244670" y="280890"/>
                      <a:pt x="229918" y="279319"/>
                      <a:pt x="215793" y="279948"/>
                    </a:cubicBezTo>
                    <a:cubicBezTo>
                      <a:pt x="178128" y="282146"/>
                      <a:pt x="141718" y="278063"/>
                      <a:pt x="106877" y="262361"/>
                    </a:cubicBezTo>
                    <a:cubicBezTo>
                      <a:pt x="80825" y="250428"/>
                      <a:pt x="61679" y="231585"/>
                      <a:pt x="47554" y="207404"/>
                    </a:cubicBezTo>
                    <a:cubicBezTo>
                      <a:pt x="22444" y="165637"/>
                      <a:pt x="11458" y="119473"/>
                      <a:pt x="4867" y="71739"/>
                    </a:cubicBezTo>
                    <a:cubicBezTo>
                      <a:pt x="2669" y="55723"/>
                      <a:pt x="1728" y="39707"/>
                      <a:pt x="158" y="23691"/>
                    </a:cubicBezTo>
                    <a:cubicBezTo>
                      <a:pt x="-783" y="13328"/>
                      <a:pt x="2356" y="4849"/>
                      <a:pt x="12714" y="1080"/>
                    </a:cubicBezTo>
                    <a:cubicBezTo>
                      <a:pt x="22758" y="-2374"/>
                      <a:pt x="29035" y="2965"/>
                      <a:pt x="35941" y="9874"/>
                    </a:cubicBezTo>
                    <a:cubicBezTo>
                      <a:pt x="44729" y="18667"/>
                      <a:pt x="55087" y="26204"/>
                      <a:pt x="65759" y="32170"/>
                    </a:cubicBezTo>
                    <a:cubicBezTo>
                      <a:pt x="102797" y="52897"/>
                      <a:pt x="143287" y="65773"/>
                      <a:pt x="184091" y="76136"/>
                    </a:cubicBezTo>
                    <a:cubicBezTo>
                      <a:pt x="234312" y="88698"/>
                      <a:pt x="272291" y="116647"/>
                      <a:pt x="298029" y="161555"/>
                    </a:cubicBezTo>
                    <a:cubicBezTo>
                      <a:pt x="298657" y="162497"/>
                      <a:pt x="299285" y="163125"/>
                      <a:pt x="300854" y="165009"/>
                    </a:cubicBezTo>
                    <a:cubicBezTo>
                      <a:pt x="302737" y="162183"/>
                      <a:pt x="304621" y="159670"/>
                      <a:pt x="305876" y="157158"/>
                    </a:cubicBezTo>
                    <a:cubicBezTo>
                      <a:pt x="330672" y="115705"/>
                      <a:pt x="366769" y="90268"/>
                      <a:pt x="412909" y="76764"/>
                    </a:cubicBezTo>
                    <a:cubicBezTo>
                      <a:pt x="449319" y="66087"/>
                      <a:pt x="484787" y="53211"/>
                      <a:pt x="520255" y="39393"/>
                    </a:cubicBezTo>
                    <a:cubicBezTo>
                      <a:pt x="539088" y="32170"/>
                      <a:pt x="556351" y="21493"/>
                      <a:pt x="569848" y="5163"/>
                    </a:cubicBezTo>
                    <a:cubicBezTo>
                      <a:pt x="573301" y="1080"/>
                      <a:pt x="584600" y="-1118"/>
                      <a:pt x="589308" y="1080"/>
                    </a:cubicBezTo>
                    <a:cubicBezTo>
                      <a:pt x="594958" y="3907"/>
                      <a:pt x="600922" y="13014"/>
                      <a:pt x="600608" y="18981"/>
                    </a:cubicBezTo>
                    <a:cubicBezTo>
                      <a:pt x="599980" y="41592"/>
                      <a:pt x="598411" y="64516"/>
                      <a:pt x="593703" y="86499"/>
                    </a:cubicBezTo>
                    <a:cubicBezTo>
                      <a:pt x="588053" y="114763"/>
                      <a:pt x="581148" y="143026"/>
                      <a:pt x="571104" y="170034"/>
                    </a:cubicBezTo>
                    <a:cubicBezTo>
                      <a:pt x="543482" y="245403"/>
                      <a:pt x="490751" y="279948"/>
                      <a:pt x="401295" y="279633"/>
                    </a:cubicBezTo>
                    <a:cubicBezTo>
                      <a:pt x="381521" y="279633"/>
                      <a:pt x="360805" y="278691"/>
                      <a:pt x="342286" y="283716"/>
                    </a:cubicBezTo>
                    <a:cubicBezTo>
                      <a:pt x="315606" y="292823"/>
                      <a:pt x="318431" y="289683"/>
                      <a:pt x="320628" y="319830"/>
                    </a:cubicBezTo>
                    <a:close/>
                    <a:moveTo>
                      <a:pt x="560118" y="64203"/>
                    </a:moveTo>
                    <a:cubicBezTo>
                      <a:pt x="557293" y="64831"/>
                      <a:pt x="556037" y="64831"/>
                      <a:pt x="555096" y="65459"/>
                    </a:cubicBezTo>
                    <a:cubicBezTo>
                      <a:pt x="511153" y="88698"/>
                      <a:pt x="464699" y="103771"/>
                      <a:pt x="416989" y="116647"/>
                    </a:cubicBezTo>
                    <a:cubicBezTo>
                      <a:pt x="365513" y="130779"/>
                      <a:pt x="334439" y="166579"/>
                      <a:pt x="322512" y="218710"/>
                    </a:cubicBezTo>
                    <a:cubicBezTo>
                      <a:pt x="321884" y="222164"/>
                      <a:pt x="322198" y="225619"/>
                      <a:pt x="321884" y="231585"/>
                    </a:cubicBezTo>
                    <a:cubicBezTo>
                      <a:pt x="327534" y="225305"/>
                      <a:pt x="331300" y="221536"/>
                      <a:pt x="335067" y="217454"/>
                    </a:cubicBezTo>
                    <a:cubicBezTo>
                      <a:pt x="361433" y="190446"/>
                      <a:pt x="392820" y="172232"/>
                      <a:pt x="429230" y="162811"/>
                    </a:cubicBezTo>
                    <a:cubicBezTo>
                      <a:pt x="442099" y="159356"/>
                      <a:pt x="451202" y="164067"/>
                      <a:pt x="454654" y="175058"/>
                    </a:cubicBezTo>
                    <a:cubicBezTo>
                      <a:pt x="457793" y="185736"/>
                      <a:pt x="451830" y="193587"/>
                      <a:pt x="439902" y="198925"/>
                    </a:cubicBezTo>
                    <a:cubicBezTo>
                      <a:pt x="419814" y="208033"/>
                      <a:pt x="400040" y="218082"/>
                      <a:pt x="380265" y="228445"/>
                    </a:cubicBezTo>
                    <a:cubicBezTo>
                      <a:pt x="374929" y="231271"/>
                      <a:pt x="370535" y="236610"/>
                      <a:pt x="363630" y="242891"/>
                    </a:cubicBezTo>
                    <a:cubicBezTo>
                      <a:pt x="386857" y="242891"/>
                      <a:pt x="406945" y="244147"/>
                      <a:pt x="426719" y="242577"/>
                    </a:cubicBezTo>
                    <a:cubicBezTo>
                      <a:pt x="474429" y="238494"/>
                      <a:pt x="512722" y="218396"/>
                      <a:pt x="531241" y="171604"/>
                    </a:cubicBezTo>
                    <a:cubicBezTo>
                      <a:pt x="540657" y="147423"/>
                      <a:pt x="547563" y="121986"/>
                      <a:pt x="554782" y="96862"/>
                    </a:cubicBezTo>
                    <a:cubicBezTo>
                      <a:pt x="557293" y="86499"/>
                      <a:pt x="558234" y="75508"/>
                      <a:pt x="560118" y="64203"/>
                    </a:cubicBezTo>
                    <a:close/>
                    <a:moveTo>
                      <a:pt x="42846" y="64203"/>
                    </a:moveTo>
                    <a:cubicBezTo>
                      <a:pt x="41904" y="85871"/>
                      <a:pt x="56970" y="140514"/>
                      <a:pt x="69212" y="170034"/>
                    </a:cubicBezTo>
                    <a:cubicBezTo>
                      <a:pt x="99972" y="242891"/>
                      <a:pt x="171222" y="249172"/>
                      <a:pt x="235567" y="240693"/>
                    </a:cubicBezTo>
                    <a:cubicBezTo>
                      <a:pt x="215165" y="220908"/>
                      <a:pt x="191938" y="207404"/>
                      <a:pt x="164945" y="199868"/>
                    </a:cubicBezTo>
                    <a:cubicBezTo>
                      <a:pt x="150192" y="195785"/>
                      <a:pt x="143915" y="186992"/>
                      <a:pt x="146740" y="176000"/>
                    </a:cubicBezTo>
                    <a:cubicBezTo>
                      <a:pt x="149879" y="164067"/>
                      <a:pt x="159923" y="159356"/>
                      <a:pt x="174989" y="163439"/>
                    </a:cubicBezTo>
                    <a:cubicBezTo>
                      <a:pt x="211713" y="173802"/>
                      <a:pt x="243100" y="192644"/>
                      <a:pt x="269152" y="220280"/>
                    </a:cubicBezTo>
                    <a:cubicBezTo>
                      <a:pt x="272291" y="223421"/>
                      <a:pt x="275116" y="226561"/>
                      <a:pt x="280138" y="231899"/>
                    </a:cubicBezTo>
                    <a:cubicBezTo>
                      <a:pt x="279824" y="225619"/>
                      <a:pt x="279824" y="222478"/>
                      <a:pt x="279196" y="219652"/>
                    </a:cubicBezTo>
                    <a:cubicBezTo>
                      <a:pt x="266955" y="166265"/>
                      <a:pt x="234940" y="131407"/>
                      <a:pt x="182208" y="115705"/>
                    </a:cubicBezTo>
                    <a:cubicBezTo>
                      <a:pt x="150820" y="106284"/>
                      <a:pt x="119746" y="96235"/>
                      <a:pt x="88672" y="85243"/>
                    </a:cubicBezTo>
                    <a:cubicBezTo>
                      <a:pt x="72978" y="79276"/>
                      <a:pt x="58226" y="71111"/>
                      <a:pt x="42846" y="64203"/>
                    </a:cubicBezTo>
                    <a:close/>
                    <a:moveTo>
                      <a:pt x="230545" y="394572"/>
                    </a:moveTo>
                    <a:cubicBezTo>
                      <a:pt x="277313" y="394572"/>
                      <a:pt x="324081" y="394572"/>
                      <a:pt x="372418" y="394572"/>
                    </a:cubicBezTo>
                    <a:cubicBezTo>
                      <a:pt x="362374" y="372589"/>
                      <a:pt x="346680" y="360342"/>
                      <a:pt x="324395" y="358457"/>
                    </a:cubicBezTo>
                    <a:cubicBezTo>
                      <a:pt x="309015" y="357201"/>
                      <a:pt x="293007" y="357515"/>
                      <a:pt x="277627" y="358457"/>
                    </a:cubicBezTo>
                    <a:cubicBezTo>
                      <a:pt x="255342" y="359400"/>
                      <a:pt x="236195" y="374787"/>
                      <a:pt x="230545" y="394572"/>
                    </a:cubicBezTo>
                    <a:close/>
                  </a:path>
                </a:pathLst>
              </a:custGeom>
              <a:grpFill/>
              <a:ln w="3134"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1A3D0AD-93FA-0D4E-05B4-F79E614076DA}"/>
                  </a:ext>
                </a:extLst>
              </p:cNvPr>
              <p:cNvSpPr/>
              <p:nvPr/>
            </p:nvSpPr>
            <p:spPr>
              <a:xfrm>
                <a:off x="8181906" y="5278229"/>
                <a:ext cx="127163" cy="219298"/>
              </a:xfrm>
              <a:custGeom>
                <a:avLst/>
                <a:gdLst>
                  <a:gd name="connsiteX0" fmla="*/ 0 w 127163"/>
                  <a:gd name="connsiteY0" fmla="*/ 19623 h 219298"/>
                  <a:gd name="connsiteX1" fmla="*/ 16322 w 127163"/>
                  <a:gd name="connsiteY1" fmla="*/ 152 h 219298"/>
                  <a:gd name="connsiteX2" fmla="*/ 37665 w 127163"/>
                  <a:gd name="connsiteY2" fmla="*/ 17424 h 219298"/>
                  <a:gd name="connsiteX3" fmla="*/ 51476 w 127163"/>
                  <a:gd name="connsiteY3" fmla="*/ 75522 h 219298"/>
                  <a:gd name="connsiteX4" fmla="*/ 118332 w 127163"/>
                  <a:gd name="connsiteY4" fmla="*/ 184179 h 219298"/>
                  <a:gd name="connsiteX5" fmla="*/ 121471 w 127163"/>
                  <a:gd name="connsiteY5" fmla="*/ 214013 h 219298"/>
                  <a:gd name="connsiteX6" fmla="*/ 92594 w 127163"/>
                  <a:gd name="connsiteY6" fmla="*/ 211501 h 219298"/>
                  <a:gd name="connsiteX7" fmla="*/ 628 w 127163"/>
                  <a:gd name="connsiteY7" fmla="*/ 24647 h 219298"/>
                  <a:gd name="connsiteX8" fmla="*/ 0 w 127163"/>
                  <a:gd name="connsiteY8" fmla="*/ 19623 h 21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163" h="219298">
                    <a:moveTo>
                      <a:pt x="0" y="19623"/>
                    </a:moveTo>
                    <a:cubicBezTo>
                      <a:pt x="0" y="8945"/>
                      <a:pt x="6591" y="1094"/>
                      <a:pt x="16322" y="152"/>
                    </a:cubicBezTo>
                    <a:cubicBezTo>
                      <a:pt x="27307" y="-1104"/>
                      <a:pt x="34841" y="5491"/>
                      <a:pt x="37665" y="17424"/>
                    </a:cubicBezTo>
                    <a:cubicBezTo>
                      <a:pt x="42060" y="36895"/>
                      <a:pt x="45826" y="56365"/>
                      <a:pt x="51476" y="75522"/>
                    </a:cubicBezTo>
                    <a:cubicBezTo>
                      <a:pt x="64345" y="117289"/>
                      <a:pt x="86317" y="154031"/>
                      <a:pt x="118332" y="184179"/>
                    </a:cubicBezTo>
                    <a:cubicBezTo>
                      <a:pt x="129004" y="194228"/>
                      <a:pt x="129946" y="205534"/>
                      <a:pt x="121471" y="214013"/>
                    </a:cubicBezTo>
                    <a:cubicBezTo>
                      <a:pt x="113624" y="221864"/>
                      <a:pt x="102324" y="220922"/>
                      <a:pt x="92594" y="211501"/>
                    </a:cubicBezTo>
                    <a:cubicBezTo>
                      <a:pt x="38921" y="160626"/>
                      <a:pt x="12241" y="96248"/>
                      <a:pt x="628" y="24647"/>
                    </a:cubicBezTo>
                    <a:cubicBezTo>
                      <a:pt x="0" y="22763"/>
                      <a:pt x="0" y="21193"/>
                      <a:pt x="0" y="19623"/>
                    </a:cubicBezTo>
                    <a:close/>
                  </a:path>
                </a:pathLst>
              </a:custGeom>
              <a:grpFill/>
              <a:ln w="3134"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2032AEB-3D0E-29E0-F99B-78465249C7BD}"/>
                  </a:ext>
                </a:extLst>
              </p:cNvPr>
              <p:cNvSpPr/>
              <p:nvPr/>
            </p:nvSpPr>
            <p:spPr>
              <a:xfrm>
                <a:off x="8497354" y="5525216"/>
                <a:ext cx="150347" cy="37684"/>
              </a:xfrm>
              <a:custGeom>
                <a:avLst/>
                <a:gdLst>
                  <a:gd name="connsiteX0" fmla="*/ 75017 w 150347"/>
                  <a:gd name="connsiteY0" fmla="*/ 37685 h 37684"/>
                  <a:gd name="connsiteX1" fmla="*/ 22285 w 150347"/>
                  <a:gd name="connsiteY1" fmla="*/ 37685 h 37684"/>
                  <a:gd name="connsiteX2" fmla="*/ 0 w 150347"/>
                  <a:gd name="connsiteY2" fmla="*/ 18842 h 37684"/>
                  <a:gd name="connsiteX3" fmla="*/ 22285 w 150347"/>
                  <a:gd name="connsiteY3" fmla="*/ 0 h 37684"/>
                  <a:gd name="connsiteX4" fmla="*/ 128062 w 150347"/>
                  <a:gd name="connsiteY4" fmla="*/ 0 h 37684"/>
                  <a:gd name="connsiteX5" fmla="*/ 150348 w 150347"/>
                  <a:gd name="connsiteY5" fmla="*/ 18842 h 37684"/>
                  <a:gd name="connsiteX6" fmla="*/ 128062 w 150347"/>
                  <a:gd name="connsiteY6" fmla="*/ 37685 h 37684"/>
                  <a:gd name="connsiteX7" fmla="*/ 75017 w 150347"/>
                  <a:gd name="connsiteY7" fmla="*/ 37685 h 3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347" h="37684">
                    <a:moveTo>
                      <a:pt x="75017" y="37685"/>
                    </a:moveTo>
                    <a:cubicBezTo>
                      <a:pt x="57440" y="37685"/>
                      <a:pt x="39863" y="37685"/>
                      <a:pt x="22285" y="37685"/>
                    </a:cubicBezTo>
                    <a:cubicBezTo>
                      <a:pt x="8475" y="37685"/>
                      <a:pt x="0" y="30462"/>
                      <a:pt x="0" y="18842"/>
                    </a:cubicBezTo>
                    <a:cubicBezTo>
                      <a:pt x="0" y="7537"/>
                      <a:pt x="8161" y="0"/>
                      <a:pt x="22285" y="0"/>
                    </a:cubicBezTo>
                    <a:cubicBezTo>
                      <a:pt x="57440" y="0"/>
                      <a:pt x="92908" y="0"/>
                      <a:pt x="128062" y="0"/>
                    </a:cubicBezTo>
                    <a:cubicBezTo>
                      <a:pt x="141873" y="0"/>
                      <a:pt x="150348" y="7223"/>
                      <a:pt x="150348" y="18842"/>
                    </a:cubicBezTo>
                    <a:cubicBezTo>
                      <a:pt x="150348" y="30148"/>
                      <a:pt x="141873" y="37685"/>
                      <a:pt x="128062" y="37685"/>
                    </a:cubicBezTo>
                    <a:cubicBezTo>
                      <a:pt x="110171" y="37685"/>
                      <a:pt x="92594" y="37685"/>
                      <a:pt x="75017" y="37685"/>
                    </a:cubicBezTo>
                    <a:close/>
                  </a:path>
                </a:pathLst>
              </a:custGeom>
              <a:grpFill/>
              <a:ln w="3134"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20646642-2D1A-9D79-E895-4CB530BE5522}"/>
                  </a:ext>
                </a:extLst>
              </p:cNvPr>
              <p:cNvSpPr/>
              <p:nvPr/>
            </p:nvSpPr>
            <p:spPr>
              <a:xfrm>
                <a:off x="8422013" y="5449690"/>
                <a:ext cx="74722" cy="37981"/>
              </a:xfrm>
              <a:custGeom>
                <a:avLst/>
                <a:gdLst>
                  <a:gd name="connsiteX0" fmla="*/ 37047 w 74722"/>
                  <a:gd name="connsiteY0" fmla="*/ 37842 h 37981"/>
                  <a:gd name="connsiteX1" fmla="*/ 18214 w 74722"/>
                  <a:gd name="connsiteY1" fmla="*/ 37842 h 37981"/>
                  <a:gd name="connsiteX2" fmla="*/ 9 w 74722"/>
                  <a:gd name="connsiteY2" fmla="*/ 18685 h 37981"/>
                  <a:gd name="connsiteX3" fmla="*/ 17901 w 74722"/>
                  <a:gd name="connsiteY3" fmla="*/ 471 h 37981"/>
                  <a:gd name="connsiteX4" fmla="*/ 56508 w 74722"/>
                  <a:gd name="connsiteY4" fmla="*/ 471 h 37981"/>
                  <a:gd name="connsiteX5" fmla="*/ 74713 w 74722"/>
                  <a:gd name="connsiteY5" fmla="*/ 19627 h 37981"/>
                  <a:gd name="connsiteX6" fmla="*/ 56821 w 74722"/>
                  <a:gd name="connsiteY6" fmla="*/ 37842 h 37981"/>
                  <a:gd name="connsiteX7" fmla="*/ 37047 w 74722"/>
                  <a:gd name="connsiteY7" fmla="*/ 37842 h 37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22" h="37981">
                    <a:moveTo>
                      <a:pt x="37047" y="37842"/>
                    </a:moveTo>
                    <a:cubicBezTo>
                      <a:pt x="30770" y="37842"/>
                      <a:pt x="24492" y="38156"/>
                      <a:pt x="18214" y="37842"/>
                    </a:cubicBezTo>
                    <a:cubicBezTo>
                      <a:pt x="7229" y="36900"/>
                      <a:pt x="-304" y="29049"/>
                      <a:pt x="9" y="18685"/>
                    </a:cubicBezTo>
                    <a:cubicBezTo>
                      <a:pt x="323" y="8950"/>
                      <a:pt x="7543" y="1099"/>
                      <a:pt x="17901" y="471"/>
                    </a:cubicBezTo>
                    <a:cubicBezTo>
                      <a:pt x="30770" y="-157"/>
                      <a:pt x="43639" y="-157"/>
                      <a:pt x="56508" y="471"/>
                    </a:cubicBezTo>
                    <a:cubicBezTo>
                      <a:pt x="67493" y="785"/>
                      <a:pt x="75026" y="9264"/>
                      <a:pt x="74713" y="19627"/>
                    </a:cubicBezTo>
                    <a:cubicBezTo>
                      <a:pt x="74399" y="29363"/>
                      <a:pt x="67179" y="36900"/>
                      <a:pt x="56821" y="37842"/>
                    </a:cubicBezTo>
                    <a:cubicBezTo>
                      <a:pt x="50230" y="38156"/>
                      <a:pt x="43639" y="37842"/>
                      <a:pt x="37047" y="37842"/>
                    </a:cubicBezTo>
                    <a:close/>
                  </a:path>
                </a:pathLst>
              </a:custGeom>
              <a:grpFill/>
              <a:ln w="3134"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6AE5A4D4-03A6-C1DF-1680-454AACE62CBE}"/>
                  </a:ext>
                </a:extLst>
              </p:cNvPr>
              <p:cNvSpPr/>
              <p:nvPr/>
            </p:nvSpPr>
            <p:spPr>
              <a:xfrm>
                <a:off x="8534705" y="5450021"/>
                <a:ext cx="75017" cy="37667"/>
              </a:xfrm>
              <a:custGeom>
                <a:avLst/>
                <a:gdLst>
                  <a:gd name="connsiteX0" fmla="*/ 38607 w 75017"/>
                  <a:gd name="connsiteY0" fmla="*/ 140 h 37667"/>
                  <a:gd name="connsiteX1" fmla="*/ 57440 w 75017"/>
                  <a:gd name="connsiteY1" fmla="*/ 140 h 37667"/>
                  <a:gd name="connsiteX2" fmla="*/ 75017 w 75017"/>
                  <a:gd name="connsiteY2" fmla="*/ 18668 h 37667"/>
                  <a:gd name="connsiteX3" fmla="*/ 57440 w 75017"/>
                  <a:gd name="connsiteY3" fmla="*/ 37196 h 37667"/>
                  <a:gd name="connsiteX4" fmla="*/ 17577 w 75017"/>
                  <a:gd name="connsiteY4" fmla="*/ 37196 h 37667"/>
                  <a:gd name="connsiteX5" fmla="*/ 0 w 75017"/>
                  <a:gd name="connsiteY5" fmla="*/ 18668 h 37667"/>
                  <a:gd name="connsiteX6" fmla="*/ 17577 w 75017"/>
                  <a:gd name="connsiteY6" fmla="*/ 140 h 37667"/>
                  <a:gd name="connsiteX7" fmla="*/ 38607 w 75017"/>
                  <a:gd name="connsiteY7" fmla="*/ 140 h 37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017" h="37667">
                    <a:moveTo>
                      <a:pt x="38607" y="140"/>
                    </a:moveTo>
                    <a:cubicBezTo>
                      <a:pt x="44885" y="140"/>
                      <a:pt x="51162" y="-175"/>
                      <a:pt x="57440" y="140"/>
                    </a:cubicBezTo>
                    <a:cubicBezTo>
                      <a:pt x="67798" y="1082"/>
                      <a:pt x="75017" y="8933"/>
                      <a:pt x="75017" y="18668"/>
                    </a:cubicBezTo>
                    <a:cubicBezTo>
                      <a:pt x="75017" y="28403"/>
                      <a:pt x="67798" y="36882"/>
                      <a:pt x="57440" y="37196"/>
                    </a:cubicBezTo>
                    <a:cubicBezTo>
                      <a:pt x="44257" y="37824"/>
                      <a:pt x="30760" y="37824"/>
                      <a:pt x="17577" y="37196"/>
                    </a:cubicBezTo>
                    <a:cubicBezTo>
                      <a:pt x="7219" y="36568"/>
                      <a:pt x="0" y="28403"/>
                      <a:pt x="0" y="18668"/>
                    </a:cubicBezTo>
                    <a:cubicBezTo>
                      <a:pt x="0" y="8933"/>
                      <a:pt x="7219" y="768"/>
                      <a:pt x="17577" y="140"/>
                    </a:cubicBezTo>
                    <a:cubicBezTo>
                      <a:pt x="24483" y="-175"/>
                      <a:pt x="31702" y="140"/>
                      <a:pt x="38607" y="140"/>
                    </a:cubicBezTo>
                    <a:close/>
                  </a:path>
                </a:pathLst>
              </a:custGeom>
              <a:grpFill/>
              <a:ln w="3134"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DBEBF66-E3D6-2EAB-645F-0F94F9CC3777}"/>
                  </a:ext>
                </a:extLst>
              </p:cNvPr>
              <p:cNvSpPr/>
              <p:nvPr/>
            </p:nvSpPr>
            <p:spPr>
              <a:xfrm>
                <a:off x="8647692" y="5449690"/>
                <a:ext cx="74721" cy="37981"/>
              </a:xfrm>
              <a:custGeom>
                <a:avLst/>
                <a:gdLst>
                  <a:gd name="connsiteX0" fmla="*/ 37047 w 74721"/>
                  <a:gd name="connsiteY0" fmla="*/ 37842 h 37981"/>
                  <a:gd name="connsiteX1" fmla="*/ 18214 w 74721"/>
                  <a:gd name="connsiteY1" fmla="*/ 37842 h 37981"/>
                  <a:gd name="connsiteX2" fmla="*/ 9 w 74721"/>
                  <a:gd name="connsiteY2" fmla="*/ 18685 h 37981"/>
                  <a:gd name="connsiteX3" fmla="*/ 17901 w 74721"/>
                  <a:gd name="connsiteY3" fmla="*/ 471 h 37981"/>
                  <a:gd name="connsiteX4" fmla="*/ 56508 w 74721"/>
                  <a:gd name="connsiteY4" fmla="*/ 471 h 37981"/>
                  <a:gd name="connsiteX5" fmla="*/ 74712 w 74721"/>
                  <a:gd name="connsiteY5" fmla="*/ 19627 h 37981"/>
                  <a:gd name="connsiteX6" fmla="*/ 56822 w 74721"/>
                  <a:gd name="connsiteY6" fmla="*/ 37842 h 37981"/>
                  <a:gd name="connsiteX7" fmla="*/ 37047 w 74721"/>
                  <a:gd name="connsiteY7" fmla="*/ 37842 h 37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21" h="37981">
                    <a:moveTo>
                      <a:pt x="37047" y="37842"/>
                    </a:moveTo>
                    <a:cubicBezTo>
                      <a:pt x="30770" y="37842"/>
                      <a:pt x="24492" y="38156"/>
                      <a:pt x="18214" y="37842"/>
                    </a:cubicBezTo>
                    <a:cubicBezTo>
                      <a:pt x="7229" y="37214"/>
                      <a:pt x="-304" y="29049"/>
                      <a:pt x="9" y="18685"/>
                    </a:cubicBezTo>
                    <a:cubicBezTo>
                      <a:pt x="323" y="8950"/>
                      <a:pt x="7543" y="1099"/>
                      <a:pt x="17901" y="471"/>
                    </a:cubicBezTo>
                    <a:cubicBezTo>
                      <a:pt x="30770" y="-157"/>
                      <a:pt x="43639" y="-157"/>
                      <a:pt x="56508" y="471"/>
                    </a:cubicBezTo>
                    <a:cubicBezTo>
                      <a:pt x="67493" y="785"/>
                      <a:pt x="75026" y="9264"/>
                      <a:pt x="74712" y="19627"/>
                    </a:cubicBezTo>
                    <a:cubicBezTo>
                      <a:pt x="74399" y="29363"/>
                      <a:pt x="67180" y="37214"/>
                      <a:pt x="56822" y="37842"/>
                    </a:cubicBezTo>
                    <a:cubicBezTo>
                      <a:pt x="50230" y="38156"/>
                      <a:pt x="43639" y="37842"/>
                      <a:pt x="37047" y="37842"/>
                    </a:cubicBezTo>
                    <a:close/>
                  </a:path>
                </a:pathLst>
              </a:custGeom>
              <a:grpFill/>
              <a:ln w="3134"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C5CC94F-F506-5CE0-AB73-B1920AAB950E}"/>
                  </a:ext>
                </a:extLst>
              </p:cNvPr>
              <p:cNvSpPr/>
              <p:nvPr/>
            </p:nvSpPr>
            <p:spPr>
              <a:xfrm>
                <a:off x="8572048" y="4547298"/>
                <a:ext cx="56201" cy="37920"/>
              </a:xfrm>
              <a:custGeom>
                <a:avLst/>
                <a:gdLst>
                  <a:gd name="connsiteX0" fmla="*/ 28886 w 56201"/>
                  <a:gd name="connsiteY0" fmla="*/ 0 h 37920"/>
                  <a:gd name="connsiteX1" fmla="*/ 35791 w 56201"/>
                  <a:gd name="connsiteY1" fmla="*/ 0 h 37920"/>
                  <a:gd name="connsiteX2" fmla="*/ 56193 w 56201"/>
                  <a:gd name="connsiteY2" fmla="*/ 18214 h 37920"/>
                  <a:gd name="connsiteX3" fmla="*/ 35791 w 56201"/>
                  <a:gd name="connsiteY3" fmla="*/ 37685 h 37920"/>
                  <a:gd name="connsiteX4" fmla="*/ 20411 w 56201"/>
                  <a:gd name="connsiteY4" fmla="*/ 37685 h 37920"/>
                  <a:gd name="connsiteX5" fmla="*/ 9 w 56201"/>
                  <a:gd name="connsiteY5" fmla="*/ 18214 h 37920"/>
                  <a:gd name="connsiteX6" fmla="*/ 20411 w 56201"/>
                  <a:gd name="connsiteY6" fmla="*/ 0 h 37920"/>
                  <a:gd name="connsiteX7" fmla="*/ 28886 w 56201"/>
                  <a:gd name="connsiteY7" fmla="*/ 0 h 3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201" h="37920">
                    <a:moveTo>
                      <a:pt x="28886" y="0"/>
                    </a:moveTo>
                    <a:cubicBezTo>
                      <a:pt x="31083" y="0"/>
                      <a:pt x="33594" y="0"/>
                      <a:pt x="35791" y="0"/>
                    </a:cubicBezTo>
                    <a:cubicBezTo>
                      <a:pt x="48032" y="628"/>
                      <a:pt x="55879" y="7537"/>
                      <a:pt x="56193" y="18214"/>
                    </a:cubicBezTo>
                    <a:cubicBezTo>
                      <a:pt x="56507" y="29206"/>
                      <a:pt x="48346" y="37057"/>
                      <a:pt x="35791" y="37685"/>
                    </a:cubicBezTo>
                    <a:cubicBezTo>
                      <a:pt x="30769" y="37999"/>
                      <a:pt x="25747" y="37999"/>
                      <a:pt x="20411" y="37685"/>
                    </a:cubicBezTo>
                    <a:cubicBezTo>
                      <a:pt x="7856" y="37057"/>
                      <a:pt x="-305" y="29206"/>
                      <a:pt x="9" y="18214"/>
                    </a:cubicBezTo>
                    <a:cubicBezTo>
                      <a:pt x="323" y="7537"/>
                      <a:pt x="8170" y="628"/>
                      <a:pt x="20411" y="0"/>
                    </a:cubicBezTo>
                    <a:cubicBezTo>
                      <a:pt x="23550" y="0"/>
                      <a:pt x="26061" y="0"/>
                      <a:pt x="28886" y="0"/>
                    </a:cubicBezTo>
                    <a:close/>
                  </a:path>
                </a:pathLst>
              </a:custGeom>
              <a:grpFill/>
              <a:ln w="3134"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6A430B7F-8D88-AA40-908E-81BD4E301CBE}"/>
                  </a:ext>
                </a:extLst>
              </p:cNvPr>
              <p:cNvSpPr/>
              <p:nvPr/>
            </p:nvSpPr>
            <p:spPr>
              <a:xfrm>
                <a:off x="8384043" y="4622196"/>
                <a:ext cx="56184" cy="37981"/>
              </a:xfrm>
              <a:custGeom>
                <a:avLst/>
                <a:gdLst>
                  <a:gd name="connsiteX0" fmla="*/ 27307 w 56184"/>
                  <a:gd name="connsiteY0" fmla="*/ 37842 h 37981"/>
                  <a:gd name="connsiteX1" fmla="*/ 17891 w 56184"/>
                  <a:gd name="connsiteY1" fmla="*/ 37842 h 37981"/>
                  <a:gd name="connsiteX2" fmla="*/ 0 w 56184"/>
                  <a:gd name="connsiteY2" fmla="*/ 19313 h 37981"/>
                  <a:gd name="connsiteX3" fmla="*/ 17263 w 56184"/>
                  <a:gd name="connsiteY3" fmla="*/ 471 h 37981"/>
                  <a:gd name="connsiteX4" fmla="*/ 38293 w 56184"/>
                  <a:gd name="connsiteY4" fmla="*/ 471 h 37981"/>
                  <a:gd name="connsiteX5" fmla="*/ 56184 w 56184"/>
                  <a:gd name="connsiteY5" fmla="*/ 18685 h 37981"/>
                  <a:gd name="connsiteX6" fmla="*/ 38921 w 56184"/>
                  <a:gd name="connsiteY6" fmla="*/ 37528 h 37981"/>
                  <a:gd name="connsiteX7" fmla="*/ 27307 w 56184"/>
                  <a:gd name="connsiteY7" fmla="*/ 37842 h 37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184" h="37981">
                    <a:moveTo>
                      <a:pt x="27307" y="37842"/>
                    </a:moveTo>
                    <a:cubicBezTo>
                      <a:pt x="24169" y="37842"/>
                      <a:pt x="21030" y="38156"/>
                      <a:pt x="17891" y="37842"/>
                    </a:cubicBezTo>
                    <a:cubicBezTo>
                      <a:pt x="7533" y="36900"/>
                      <a:pt x="314" y="29363"/>
                      <a:pt x="0" y="19313"/>
                    </a:cubicBezTo>
                    <a:cubicBezTo>
                      <a:pt x="0" y="9578"/>
                      <a:pt x="6905" y="1413"/>
                      <a:pt x="17263" y="471"/>
                    </a:cubicBezTo>
                    <a:cubicBezTo>
                      <a:pt x="24169" y="-157"/>
                      <a:pt x="31388" y="-157"/>
                      <a:pt x="38293" y="471"/>
                    </a:cubicBezTo>
                    <a:cubicBezTo>
                      <a:pt x="48651" y="1099"/>
                      <a:pt x="55870" y="8950"/>
                      <a:pt x="56184" y="18685"/>
                    </a:cubicBezTo>
                    <a:cubicBezTo>
                      <a:pt x="56184" y="28421"/>
                      <a:pt x="49279" y="36272"/>
                      <a:pt x="38921" y="37528"/>
                    </a:cubicBezTo>
                    <a:cubicBezTo>
                      <a:pt x="35154" y="38156"/>
                      <a:pt x="31388" y="37842"/>
                      <a:pt x="27307" y="37842"/>
                    </a:cubicBezTo>
                    <a:close/>
                  </a:path>
                </a:pathLst>
              </a:custGeom>
              <a:grpFill/>
              <a:ln w="3134"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92F211EB-93CE-7AE2-AA09-821BB677A37B}"/>
                  </a:ext>
                </a:extLst>
              </p:cNvPr>
              <p:cNvSpPr/>
              <p:nvPr/>
            </p:nvSpPr>
            <p:spPr>
              <a:xfrm>
                <a:off x="8497031" y="4622432"/>
                <a:ext cx="56514" cy="37745"/>
              </a:xfrm>
              <a:custGeom>
                <a:avLst/>
                <a:gdLst>
                  <a:gd name="connsiteX0" fmla="*/ 27630 w 56514"/>
                  <a:gd name="connsiteY0" fmla="*/ 37606 h 37745"/>
                  <a:gd name="connsiteX1" fmla="*/ 20724 w 56514"/>
                  <a:gd name="connsiteY1" fmla="*/ 37606 h 37745"/>
                  <a:gd name="connsiteX2" fmla="*/ 8 w 56514"/>
                  <a:gd name="connsiteY2" fmla="*/ 18450 h 37745"/>
                  <a:gd name="connsiteX3" fmla="*/ 20411 w 56514"/>
                  <a:gd name="connsiteY3" fmla="*/ 236 h 37745"/>
                  <a:gd name="connsiteX4" fmla="*/ 35791 w 56514"/>
                  <a:gd name="connsiteY4" fmla="*/ 236 h 37745"/>
                  <a:gd name="connsiteX5" fmla="*/ 56507 w 56514"/>
                  <a:gd name="connsiteY5" fmla="*/ 19392 h 37745"/>
                  <a:gd name="connsiteX6" fmla="*/ 36104 w 56514"/>
                  <a:gd name="connsiteY6" fmla="*/ 37606 h 37745"/>
                  <a:gd name="connsiteX7" fmla="*/ 27630 w 56514"/>
                  <a:gd name="connsiteY7" fmla="*/ 37606 h 3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514" h="37745">
                    <a:moveTo>
                      <a:pt x="27630" y="37606"/>
                    </a:moveTo>
                    <a:cubicBezTo>
                      <a:pt x="25433" y="37606"/>
                      <a:pt x="22922" y="37606"/>
                      <a:pt x="20724" y="37606"/>
                    </a:cubicBezTo>
                    <a:cubicBezTo>
                      <a:pt x="8169" y="36978"/>
                      <a:pt x="-305" y="29441"/>
                      <a:pt x="8" y="18450"/>
                    </a:cubicBezTo>
                    <a:cubicBezTo>
                      <a:pt x="322" y="7772"/>
                      <a:pt x="8169" y="550"/>
                      <a:pt x="20411" y="236"/>
                    </a:cubicBezTo>
                    <a:cubicBezTo>
                      <a:pt x="25433" y="-79"/>
                      <a:pt x="30455" y="-79"/>
                      <a:pt x="35791" y="236"/>
                    </a:cubicBezTo>
                    <a:cubicBezTo>
                      <a:pt x="48346" y="550"/>
                      <a:pt x="56820" y="8400"/>
                      <a:pt x="56507" y="19392"/>
                    </a:cubicBezTo>
                    <a:cubicBezTo>
                      <a:pt x="56193" y="30069"/>
                      <a:pt x="48346" y="37292"/>
                      <a:pt x="36104" y="37606"/>
                    </a:cubicBezTo>
                    <a:cubicBezTo>
                      <a:pt x="33280" y="37920"/>
                      <a:pt x="30455" y="37606"/>
                      <a:pt x="27630" y="37606"/>
                    </a:cubicBezTo>
                    <a:close/>
                  </a:path>
                </a:pathLst>
              </a:custGeom>
              <a:grpFill/>
              <a:ln w="3134"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1D8300E-6E3B-7C7D-9CD0-E1AD589211C0}"/>
                  </a:ext>
                </a:extLst>
              </p:cNvPr>
              <p:cNvSpPr/>
              <p:nvPr/>
            </p:nvSpPr>
            <p:spPr>
              <a:xfrm>
                <a:off x="8609999" y="4622275"/>
                <a:ext cx="56229" cy="38042"/>
              </a:xfrm>
              <a:custGeom>
                <a:avLst/>
                <a:gdLst>
                  <a:gd name="connsiteX0" fmla="*/ 27344 w 56229"/>
                  <a:gd name="connsiteY0" fmla="*/ 37763 h 38042"/>
                  <a:gd name="connsiteX1" fmla="*/ 16672 w 56229"/>
                  <a:gd name="connsiteY1" fmla="*/ 37763 h 38042"/>
                  <a:gd name="connsiteX2" fmla="*/ 37 w 56229"/>
                  <a:gd name="connsiteY2" fmla="*/ 19549 h 38042"/>
                  <a:gd name="connsiteX3" fmla="*/ 16986 w 56229"/>
                  <a:gd name="connsiteY3" fmla="*/ 393 h 38042"/>
                  <a:gd name="connsiteX4" fmla="*/ 35819 w 56229"/>
                  <a:gd name="connsiteY4" fmla="*/ 79 h 38042"/>
                  <a:gd name="connsiteX5" fmla="*/ 56221 w 56229"/>
                  <a:gd name="connsiteY5" fmla="*/ 18293 h 38042"/>
                  <a:gd name="connsiteX6" fmla="*/ 35505 w 56229"/>
                  <a:gd name="connsiteY6" fmla="*/ 37449 h 38042"/>
                  <a:gd name="connsiteX7" fmla="*/ 27344 w 56229"/>
                  <a:gd name="connsiteY7" fmla="*/ 37763 h 38042"/>
                  <a:gd name="connsiteX8" fmla="*/ 27344 w 56229"/>
                  <a:gd name="connsiteY8" fmla="*/ 37763 h 3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29" h="38042">
                    <a:moveTo>
                      <a:pt x="27344" y="37763"/>
                    </a:moveTo>
                    <a:cubicBezTo>
                      <a:pt x="23891" y="37763"/>
                      <a:pt x="20125" y="38391"/>
                      <a:pt x="16672" y="37763"/>
                    </a:cubicBezTo>
                    <a:cubicBezTo>
                      <a:pt x="6628" y="36193"/>
                      <a:pt x="664" y="29912"/>
                      <a:pt x="37" y="19549"/>
                    </a:cubicBezTo>
                    <a:cubicBezTo>
                      <a:pt x="-591" y="9814"/>
                      <a:pt x="6942" y="1649"/>
                      <a:pt x="16986" y="393"/>
                    </a:cubicBezTo>
                    <a:cubicBezTo>
                      <a:pt x="23264" y="-236"/>
                      <a:pt x="29541" y="79"/>
                      <a:pt x="35819" y="79"/>
                    </a:cubicBezTo>
                    <a:cubicBezTo>
                      <a:pt x="48060" y="393"/>
                      <a:pt x="55907" y="7615"/>
                      <a:pt x="56221" y="18293"/>
                    </a:cubicBezTo>
                    <a:cubicBezTo>
                      <a:pt x="56535" y="29284"/>
                      <a:pt x="48374" y="37135"/>
                      <a:pt x="35505" y="37449"/>
                    </a:cubicBezTo>
                    <a:cubicBezTo>
                      <a:pt x="32680" y="38077"/>
                      <a:pt x="30169" y="37763"/>
                      <a:pt x="27344" y="37763"/>
                    </a:cubicBezTo>
                    <a:cubicBezTo>
                      <a:pt x="27344" y="37763"/>
                      <a:pt x="27344" y="37763"/>
                      <a:pt x="27344" y="37763"/>
                    </a:cubicBezTo>
                    <a:close/>
                  </a:path>
                </a:pathLst>
              </a:custGeom>
              <a:grpFill/>
              <a:ln w="3134"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47E0A130-BDEF-5C95-84F6-D67A4C29EF35}"/>
                  </a:ext>
                </a:extLst>
              </p:cNvPr>
              <p:cNvSpPr/>
              <p:nvPr/>
            </p:nvSpPr>
            <p:spPr>
              <a:xfrm>
                <a:off x="8722718" y="4622528"/>
                <a:ext cx="56184" cy="37649"/>
              </a:xfrm>
              <a:custGeom>
                <a:avLst/>
                <a:gdLst>
                  <a:gd name="connsiteX0" fmla="*/ 28249 w 56184"/>
                  <a:gd name="connsiteY0" fmla="*/ 140 h 37649"/>
                  <a:gd name="connsiteX1" fmla="*/ 32957 w 56184"/>
                  <a:gd name="connsiteY1" fmla="*/ 140 h 37649"/>
                  <a:gd name="connsiteX2" fmla="*/ 56184 w 56184"/>
                  <a:gd name="connsiteY2" fmla="*/ 18982 h 37649"/>
                  <a:gd name="connsiteX3" fmla="*/ 32643 w 56184"/>
                  <a:gd name="connsiteY3" fmla="*/ 37510 h 37649"/>
                  <a:gd name="connsiteX4" fmla="*/ 19774 w 56184"/>
                  <a:gd name="connsiteY4" fmla="*/ 37510 h 37649"/>
                  <a:gd name="connsiteX5" fmla="*/ 0 w 56184"/>
                  <a:gd name="connsiteY5" fmla="*/ 18668 h 37649"/>
                  <a:gd name="connsiteX6" fmla="*/ 20088 w 56184"/>
                  <a:gd name="connsiteY6" fmla="*/ 140 h 37649"/>
                  <a:gd name="connsiteX7" fmla="*/ 28249 w 56184"/>
                  <a:gd name="connsiteY7" fmla="*/ 140 h 37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184" h="37649">
                    <a:moveTo>
                      <a:pt x="28249" y="140"/>
                    </a:moveTo>
                    <a:cubicBezTo>
                      <a:pt x="29818" y="140"/>
                      <a:pt x="31388" y="140"/>
                      <a:pt x="32957" y="140"/>
                    </a:cubicBezTo>
                    <a:cubicBezTo>
                      <a:pt x="47710" y="454"/>
                      <a:pt x="56184" y="7362"/>
                      <a:pt x="56184" y="18982"/>
                    </a:cubicBezTo>
                    <a:cubicBezTo>
                      <a:pt x="56184" y="30601"/>
                      <a:pt x="47396" y="37510"/>
                      <a:pt x="32643" y="37510"/>
                    </a:cubicBezTo>
                    <a:cubicBezTo>
                      <a:pt x="28249" y="37510"/>
                      <a:pt x="24169" y="37824"/>
                      <a:pt x="19774" y="37510"/>
                    </a:cubicBezTo>
                    <a:cubicBezTo>
                      <a:pt x="7847" y="36882"/>
                      <a:pt x="0" y="29345"/>
                      <a:pt x="0" y="18668"/>
                    </a:cubicBezTo>
                    <a:cubicBezTo>
                      <a:pt x="0" y="7991"/>
                      <a:pt x="7847" y="768"/>
                      <a:pt x="20088" y="140"/>
                    </a:cubicBezTo>
                    <a:cubicBezTo>
                      <a:pt x="22599" y="-174"/>
                      <a:pt x="25424" y="140"/>
                      <a:pt x="28249" y="140"/>
                    </a:cubicBezTo>
                    <a:close/>
                  </a:path>
                </a:pathLst>
              </a:custGeom>
              <a:grpFill/>
              <a:ln w="3134"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F89CE1FD-9BE8-71AE-50DF-B6A34F8D89F2}"/>
                  </a:ext>
                </a:extLst>
              </p:cNvPr>
              <p:cNvSpPr/>
              <p:nvPr/>
            </p:nvSpPr>
            <p:spPr>
              <a:xfrm>
                <a:off x="8929564" y="5318578"/>
                <a:ext cx="300931" cy="263164"/>
              </a:xfrm>
              <a:custGeom>
                <a:avLst/>
                <a:gdLst>
                  <a:gd name="connsiteX0" fmla="*/ 150348 w 300931"/>
                  <a:gd name="connsiteY0" fmla="*/ 263165 h 263164"/>
                  <a:gd name="connsiteX1" fmla="*/ 59951 w 300931"/>
                  <a:gd name="connsiteY1" fmla="*/ 263165 h 263164"/>
                  <a:gd name="connsiteX2" fmla="*/ 0 w 300931"/>
                  <a:gd name="connsiteY2" fmla="*/ 203812 h 263164"/>
                  <a:gd name="connsiteX3" fmla="*/ 0 w 300931"/>
                  <a:gd name="connsiteY3" fmla="*/ 59354 h 263164"/>
                  <a:gd name="connsiteX4" fmla="*/ 58695 w 300931"/>
                  <a:gd name="connsiteY4" fmla="*/ 0 h 263164"/>
                  <a:gd name="connsiteX5" fmla="*/ 242000 w 300931"/>
                  <a:gd name="connsiteY5" fmla="*/ 0 h 263164"/>
                  <a:gd name="connsiteX6" fmla="*/ 300696 w 300931"/>
                  <a:gd name="connsiteY6" fmla="*/ 58097 h 263164"/>
                  <a:gd name="connsiteX7" fmla="*/ 300696 w 300931"/>
                  <a:gd name="connsiteY7" fmla="*/ 205068 h 263164"/>
                  <a:gd name="connsiteX8" fmla="*/ 242000 w 300931"/>
                  <a:gd name="connsiteY8" fmla="*/ 263165 h 263164"/>
                  <a:gd name="connsiteX9" fmla="*/ 150348 w 300931"/>
                  <a:gd name="connsiteY9" fmla="*/ 263165 h 263164"/>
                  <a:gd name="connsiteX10" fmla="*/ 150348 w 300931"/>
                  <a:gd name="connsiteY10" fmla="*/ 37371 h 263164"/>
                  <a:gd name="connsiteX11" fmla="*/ 61206 w 300931"/>
                  <a:gd name="connsiteY11" fmla="*/ 37371 h 263164"/>
                  <a:gd name="connsiteX12" fmla="*/ 37665 w 300931"/>
                  <a:gd name="connsiteY12" fmla="*/ 60924 h 263164"/>
                  <a:gd name="connsiteX13" fmla="*/ 37665 w 300931"/>
                  <a:gd name="connsiteY13" fmla="*/ 201927 h 263164"/>
                  <a:gd name="connsiteX14" fmla="*/ 61206 w 300931"/>
                  <a:gd name="connsiteY14" fmla="*/ 225480 h 263164"/>
                  <a:gd name="connsiteX15" fmla="*/ 239803 w 300931"/>
                  <a:gd name="connsiteY15" fmla="*/ 225480 h 263164"/>
                  <a:gd name="connsiteX16" fmla="*/ 263344 w 300931"/>
                  <a:gd name="connsiteY16" fmla="*/ 201927 h 263164"/>
                  <a:gd name="connsiteX17" fmla="*/ 263344 w 300931"/>
                  <a:gd name="connsiteY17" fmla="*/ 60924 h 263164"/>
                  <a:gd name="connsiteX18" fmla="*/ 239803 w 300931"/>
                  <a:gd name="connsiteY18" fmla="*/ 37371 h 263164"/>
                  <a:gd name="connsiteX19" fmla="*/ 150348 w 300931"/>
                  <a:gd name="connsiteY19" fmla="*/ 37371 h 26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0931" h="263164">
                    <a:moveTo>
                      <a:pt x="150348" y="263165"/>
                    </a:moveTo>
                    <a:cubicBezTo>
                      <a:pt x="120216" y="263165"/>
                      <a:pt x="90083" y="263165"/>
                      <a:pt x="59951" y="263165"/>
                    </a:cubicBezTo>
                    <a:cubicBezTo>
                      <a:pt x="23855" y="263165"/>
                      <a:pt x="314" y="239298"/>
                      <a:pt x="0" y="203812"/>
                    </a:cubicBezTo>
                    <a:cubicBezTo>
                      <a:pt x="0" y="155764"/>
                      <a:pt x="0" y="107402"/>
                      <a:pt x="0" y="59354"/>
                    </a:cubicBezTo>
                    <a:cubicBezTo>
                      <a:pt x="0" y="24181"/>
                      <a:pt x="23855" y="314"/>
                      <a:pt x="58695" y="0"/>
                    </a:cubicBezTo>
                    <a:cubicBezTo>
                      <a:pt x="119902" y="0"/>
                      <a:pt x="180794" y="0"/>
                      <a:pt x="242000" y="0"/>
                    </a:cubicBezTo>
                    <a:cubicBezTo>
                      <a:pt x="276527" y="0"/>
                      <a:pt x="300382" y="23867"/>
                      <a:pt x="300696" y="58097"/>
                    </a:cubicBezTo>
                    <a:cubicBezTo>
                      <a:pt x="301010" y="107088"/>
                      <a:pt x="301010" y="156078"/>
                      <a:pt x="300696" y="205068"/>
                    </a:cubicBezTo>
                    <a:cubicBezTo>
                      <a:pt x="300382" y="239298"/>
                      <a:pt x="276527" y="262851"/>
                      <a:pt x="242000" y="263165"/>
                    </a:cubicBezTo>
                    <a:cubicBezTo>
                      <a:pt x="211240" y="263165"/>
                      <a:pt x="180794" y="263165"/>
                      <a:pt x="150348" y="263165"/>
                    </a:cubicBezTo>
                    <a:close/>
                    <a:moveTo>
                      <a:pt x="150348" y="37371"/>
                    </a:moveTo>
                    <a:cubicBezTo>
                      <a:pt x="120529" y="37371"/>
                      <a:pt x="90711" y="37371"/>
                      <a:pt x="61206" y="37371"/>
                    </a:cubicBezTo>
                    <a:cubicBezTo>
                      <a:pt x="44257" y="37371"/>
                      <a:pt x="37665" y="43966"/>
                      <a:pt x="37665" y="60924"/>
                    </a:cubicBezTo>
                    <a:cubicBezTo>
                      <a:pt x="37665" y="108030"/>
                      <a:pt x="37665" y="154821"/>
                      <a:pt x="37665" y="201927"/>
                    </a:cubicBezTo>
                    <a:cubicBezTo>
                      <a:pt x="37665" y="218885"/>
                      <a:pt x="44257" y="225480"/>
                      <a:pt x="61206" y="225480"/>
                    </a:cubicBezTo>
                    <a:cubicBezTo>
                      <a:pt x="120843" y="225480"/>
                      <a:pt x="180166" y="225480"/>
                      <a:pt x="239803" y="225480"/>
                    </a:cubicBezTo>
                    <a:cubicBezTo>
                      <a:pt x="256753" y="225480"/>
                      <a:pt x="263344" y="218885"/>
                      <a:pt x="263344" y="201927"/>
                    </a:cubicBezTo>
                    <a:cubicBezTo>
                      <a:pt x="263344" y="154821"/>
                      <a:pt x="263344" y="108030"/>
                      <a:pt x="263344" y="60924"/>
                    </a:cubicBezTo>
                    <a:cubicBezTo>
                      <a:pt x="263344" y="43966"/>
                      <a:pt x="256753" y="37371"/>
                      <a:pt x="239803" y="37371"/>
                    </a:cubicBezTo>
                    <a:cubicBezTo>
                      <a:pt x="209671" y="37371"/>
                      <a:pt x="180166" y="37371"/>
                      <a:pt x="150348" y="37371"/>
                    </a:cubicBezTo>
                    <a:close/>
                  </a:path>
                </a:pathLst>
              </a:custGeom>
              <a:grpFill/>
              <a:ln w="3134"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29573453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83833" y="1796646"/>
            <a:ext cx="10758114" cy="3955365"/>
          </a:xfrm>
        </p:spPr>
        <p:txBody>
          <a:bodyPr numCol="1" spcCol="180000"/>
          <a:lstStyle/>
          <a:p>
            <a:pPr marL="12700" indent="-12700" algn="just"/>
            <a:r>
              <a:rPr lang="en-IE" sz="2200" b="1" dirty="0">
                <a:solidFill>
                  <a:srgbClr val="424242"/>
                </a:solidFill>
              </a:rPr>
              <a:t>Anaerobic digestion</a:t>
            </a:r>
            <a:r>
              <a:rPr lang="en-IE" sz="2200" dirty="0">
                <a:solidFill>
                  <a:srgbClr val="424242"/>
                </a:solidFill>
              </a:rPr>
              <a:t> produces methane as a by-product which can be used as bio-gas and a digestate (a wet mixture that is usually separated into a solid and a liquid) which is used as a nutrient-rich soil amendment/fertiliser. Digestion systems operate best at 100 percent moisture content so that all pore spaces between the particles are filled and no air can get to the anaerobic microbes. </a:t>
            </a:r>
          </a:p>
          <a:p>
            <a:pPr marL="12700" indent="-12700" algn="just"/>
            <a:r>
              <a:rPr lang="en-IE" sz="2200" dirty="0">
                <a:solidFill>
                  <a:srgbClr val="424242"/>
                </a:solidFill>
              </a:rPr>
              <a:t>Unlike compost, anaerobic digestion has the highest levels of biogas production when the system is being fed continuously. Digesters that operate at thermophilic temperatures (45-55°C) produce more biogas and reduce more volatile solids than digesters that operate at mesophilic temperatures (35-40°C).</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83833" y="644528"/>
            <a:ext cx="7904098" cy="803654"/>
          </a:xfrm>
        </p:spPr>
        <p:txBody>
          <a:bodyPr/>
          <a:lstStyle/>
          <a:p>
            <a:r>
              <a:rPr lang="en-US" b="1" dirty="0">
                <a:solidFill>
                  <a:srgbClr val="E8A116"/>
                </a:solidFill>
              </a:rPr>
              <a:t>4.4 Composting and anaerobic-digestion </a:t>
            </a:r>
          </a:p>
          <a:p>
            <a:endParaRPr lang="en-US" b="1" dirty="0">
              <a:solidFill>
                <a:srgbClr val="E8A116"/>
              </a:solidFill>
            </a:endParaRP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flipH="1">
            <a:off x="440958" y="1393940"/>
            <a:ext cx="8780071" cy="0"/>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1BC5EE41-8B6E-11F3-977B-D04656778B0A}"/>
              </a:ext>
            </a:extLst>
          </p:cNvPr>
          <p:cNvGrpSpPr/>
          <p:nvPr/>
        </p:nvGrpSpPr>
        <p:grpSpPr>
          <a:xfrm>
            <a:off x="9444026" y="456131"/>
            <a:ext cx="1029215" cy="1029755"/>
            <a:chOff x="8101867" y="4453385"/>
            <a:chExt cx="1203410" cy="1204042"/>
          </a:xfrm>
          <a:solidFill>
            <a:srgbClr val="296B5F"/>
          </a:solidFill>
        </p:grpSpPr>
        <p:grpSp>
          <p:nvGrpSpPr>
            <p:cNvPr id="7" name="Group 6">
              <a:extLst>
                <a:ext uri="{FF2B5EF4-FFF2-40B4-BE49-F238E27FC236}">
                  <a16:creationId xmlns:a16="http://schemas.microsoft.com/office/drawing/2014/main" id="{8DB89DFC-8A0D-4A90-D981-B9B1DADE40FF}"/>
                </a:ext>
              </a:extLst>
            </p:cNvPr>
            <p:cNvGrpSpPr/>
            <p:nvPr/>
          </p:nvGrpSpPr>
          <p:grpSpPr>
            <a:xfrm>
              <a:off x="8314320" y="5043480"/>
              <a:ext cx="517314" cy="330369"/>
              <a:chOff x="8314320" y="5043480"/>
              <a:chExt cx="517314" cy="330369"/>
            </a:xfrm>
            <a:grpFill/>
          </p:grpSpPr>
          <p:sp>
            <p:nvSpPr>
              <p:cNvPr id="26" name="Freeform 25">
                <a:extLst>
                  <a:ext uri="{FF2B5EF4-FFF2-40B4-BE49-F238E27FC236}">
                    <a16:creationId xmlns:a16="http://schemas.microsoft.com/office/drawing/2014/main" id="{11EEE6C3-6BC9-CCB7-18DE-42F7B638D29E}"/>
                  </a:ext>
                </a:extLst>
              </p:cNvPr>
              <p:cNvSpPr/>
              <p:nvPr/>
            </p:nvSpPr>
            <p:spPr>
              <a:xfrm>
                <a:off x="8593087" y="5043480"/>
                <a:ext cx="238547" cy="179164"/>
              </a:xfrm>
              <a:custGeom>
                <a:avLst/>
                <a:gdLst>
                  <a:gd name="connsiteX0" fmla="*/ 238548 w 238547"/>
                  <a:gd name="connsiteY0" fmla="*/ 0 h 179164"/>
                  <a:gd name="connsiteX1" fmla="*/ 232898 w 238547"/>
                  <a:gd name="connsiteY1" fmla="*/ 32660 h 179164"/>
                  <a:gd name="connsiteX2" fmla="*/ 209357 w 238547"/>
                  <a:gd name="connsiteY2" fmla="*/ 107402 h 179164"/>
                  <a:gd name="connsiteX3" fmla="*/ 104835 w 238547"/>
                  <a:gd name="connsiteY3" fmla="*/ 178374 h 179164"/>
                  <a:gd name="connsiteX4" fmla="*/ 41746 w 238547"/>
                  <a:gd name="connsiteY4" fmla="*/ 178688 h 179164"/>
                  <a:gd name="connsiteX5" fmla="*/ 58381 w 238547"/>
                  <a:gd name="connsiteY5" fmla="*/ 164243 h 179164"/>
                  <a:gd name="connsiteX6" fmla="*/ 118018 w 238547"/>
                  <a:gd name="connsiteY6" fmla="*/ 134723 h 179164"/>
                  <a:gd name="connsiteX7" fmla="*/ 132771 w 238547"/>
                  <a:gd name="connsiteY7" fmla="*/ 110856 h 179164"/>
                  <a:gd name="connsiteX8" fmla="*/ 107346 w 238547"/>
                  <a:gd name="connsiteY8" fmla="*/ 98608 h 179164"/>
                  <a:gd name="connsiteX9" fmla="*/ 13183 w 238547"/>
                  <a:gd name="connsiteY9" fmla="*/ 153251 h 179164"/>
                  <a:gd name="connsiteX10" fmla="*/ 0 w 238547"/>
                  <a:gd name="connsiteY10" fmla="*/ 167383 h 179164"/>
                  <a:gd name="connsiteX11" fmla="*/ 628 w 238547"/>
                  <a:gd name="connsiteY11" fmla="*/ 154507 h 179164"/>
                  <a:gd name="connsiteX12" fmla="*/ 95105 w 238547"/>
                  <a:gd name="connsiteY12" fmla="*/ 52445 h 179164"/>
                  <a:gd name="connsiteX13" fmla="*/ 233212 w 238547"/>
                  <a:gd name="connsiteY13" fmla="*/ 1256 h 179164"/>
                  <a:gd name="connsiteX14" fmla="*/ 238548 w 238547"/>
                  <a:gd name="connsiteY14" fmla="*/ 0 h 179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547" h="179164">
                    <a:moveTo>
                      <a:pt x="238548" y="0"/>
                    </a:moveTo>
                    <a:cubicBezTo>
                      <a:pt x="236664" y="11305"/>
                      <a:pt x="235723" y="22297"/>
                      <a:pt x="232898" y="32660"/>
                    </a:cubicBezTo>
                    <a:cubicBezTo>
                      <a:pt x="225679" y="57783"/>
                      <a:pt x="218773" y="83220"/>
                      <a:pt x="209357" y="107402"/>
                    </a:cubicBezTo>
                    <a:cubicBezTo>
                      <a:pt x="190838" y="154193"/>
                      <a:pt x="152859" y="174292"/>
                      <a:pt x="104835" y="178374"/>
                    </a:cubicBezTo>
                    <a:cubicBezTo>
                      <a:pt x="85061" y="179945"/>
                      <a:pt x="64973" y="178688"/>
                      <a:pt x="41746" y="178688"/>
                    </a:cubicBezTo>
                    <a:cubicBezTo>
                      <a:pt x="48965" y="172408"/>
                      <a:pt x="53045" y="167069"/>
                      <a:pt x="58381" y="164243"/>
                    </a:cubicBezTo>
                    <a:cubicBezTo>
                      <a:pt x="77842" y="153879"/>
                      <a:pt x="97616" y="143830"/>
                      <a:pt x="118018" y="134723"/>
                    </a:cubicBezTo>
                    <a:cubicBezTo>
                      <a:pt x="129946" y="129384"/>
                      <a:pt x="136223" y="121533"/>
                      <a:pt x="132771" y="110856"/>
                    </a:cubicBezTo>
                    <a:cubicBezTo>
                      <a:pt x="129318" y="99864"/>
                      <a:pt x="120216" y="95468"/>
                      <a:pt x="107346" y="98608"/>
                    </a:cubicBezTo>
                    <a:cubicBezTo>
                      <a:pt x="70937" y="108029"/>
                      <a:pt x="39549" y="126558"/>
                      <a:pt x="13183" y="153251"/>
                    </a:cubicBezTo>
                    <a:cubicBezTo>
                      <a:pt x="9416" y="157020"/>
                      <a:pt x="5650" y="161102"/>
                      <a:pt x="0" y="167383"/>
                    </a:cubicBezTo>
                    <a:cubicBezTo>
                      <a:pt x="314" y="161416"/>
                      <a:pt x="0" y="157962"/>
                      <a:pt x="628" y="154507"/>
                    </a:cubicBezTo>
                    <a:cubicBezTo>
                      <a:pt x="12555" y="102377"/>
                      <a:pt x="43629" y="66576"/>
                      <a:pt x="95105" y="52445"/>
                    </a:cubicBezTo>
                    <a:cubicBezTo>
                      <a:pt x="142815" y="39255"/>
                      <a:pt x="189583" y="24181"/>
                      <a:pt x="233212" y="1256"/>
                    </a:cubicBezTo>
                    <a:cubicBezTo>
                      <a:pt x="234467" y="628"/>
                      <a:pt x="235409" y="628"/>
                      <a:pt x="238548" y="0"/>
                    </a:cubicBezTo>
                    <a:close/>
                  </a:path>
                </a:pathLst>
              </a:custGeom>
              <a:solidFill>
                <a:srgbClr val="E8A116"/>
              </a:solidFill>
              <a:ln w="3134"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D2BDDCB0-99E0-A079-9462-91383B973853}"/>
                  </a:ext>
                </a:extLst>
              </p:cNvPr>
              <p:cNvSpPr/>
              <p:nvPr/>
            </p:nvSpPr>
            <p:spPr>
              <a:xfrm>
                <a:off x="8314320" y="5043480"/>
                <a:ext cx="237335" cy="179523"/>
              </a:xfrm>
              <a:custGeom>
                <a:avLst/>
                <a:gdLst>
                  <a:gd name="connsiteX0" fmla="*/ 43 w 237335"/>
                  <a:gd name="connsiteY0" fmla="*/ 0 h 179523"/>
                  <a:gd name="connsiteX1" fmla="*/ 45869 w 237335"/>
                  <a:gd name="connsiteY1" fmla="*/ 21041 h 179523"/>
                  <a:gd name="connsiteX2" fmla="*/ 139405 w 237335"/>
                  <a:gd name="connsiteY2" fmla="*/ 51502 h 179523"/>
                  <a:gd name="connsiteX3" fmla="*/ 236393 w 237335"/>
                  <a:gd name="connsiteY3" fmla="*/ 155450 h 179523"/>
                  <a:gd name="connsiteX4" fmla="*/ 237335 w 237335"/>
                  <a:gd name="connsiteY4" fmla="*/ 167697 h 179523"/>
                  <a:gd name="connsiteX5" fmla="*/ 226349 w 237335"/>
                  <a:gd name="connsiteY5" fmla="*/ 156078 h 179523"/>
                  <a:gd name="connsiteX6" fmla="*/ 132186 w 237335"/>
                  <a:gd name="connsiteY6" fmla="*/ 99236 h 179523"/>
                  <a:gd name="connsiteX7" fmla="*/ 103937 w 237335"/>
                  <a:gd name="connsiteY7" fmla="*/ 111798 h 179523"/>
                  <a:gd name="connsiteX8" fmla="*/ 122142 w 237335"/>
                  <a:gd name="connsiteY8" fmla="*/ 135665 h 179523"/>
                  <a:gd name="connsiteX9" fmla="*/ 192764 w 237335"/>
                  <a:gd name="connsiteY9" fmla="*/ 176490 h 179523"/>
                  <a:gd name="connsiteX10" fmla="*/ 26409 w 237335"/>
                  <a:gd name="connsiteY10" fmla="*/ 105831 h 179523"/>
                  <a:gd name="connsiteX11" fmla="*/ 43 w 237335"/>
                  <a:gd name="connsiteY11" fmla="*/ 0 h 17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7335" h="179523">
                    <a:moveTo>
                      <a:pt x="43" y="0"/>
                    </a:moveTo>
                    <a:cubicBezTo>
                      <a:pt x="15423" y="7223"/>
                      <a:pt x="30175" y="15388"/>
                      <a:pt x="45869" y="21041"/>
                    </a:cubicBezTo>
                    <a:cubicBezTo>
                      <a:pt x="76629" y="32032"/>
                      <a:pt x="108017" y="42081"/>
                      <a:pt x="139405" y="51502"/>
                    </a:cubicBezTo>
                    <a:cubicBezTo>
                      <a:pt x="192136" y="67204"/>
                      <a:pt x="224466" y="102063"/>
                      <a:pt x="236393" y="155450"/>
                    </a:cubicBezTo>
                    <a:cubicBezTo>
                      <a:pt x="237021" y="158276"/>
                      <a:pt x="237021" y="161730"/>
                      <a:pt x="237335" y="167697"/>
                    </a:cubicBezTo>
                    <a:cubicBezTo>
                      <a:pt x="232627" y="162672"/>
                      <a:pt x="229488" y="159218"/>
                      <a:pt x="226349" y="156078"/>
                    </a:cubicBezTo>
                    <a:cubicBezTo>
                      <a:pt x="200297" y="128442"/>
                      <a:pt x="168909" y="109600"/>
                      <a:pt x="132186" y="99236"/>
                    </a:cubicBezTo>
                    <a:cubicBezTo>
                      <a:pt x="117433" y="95154"/>
                      <a:pt x="107075" y="99551"/>
                      <a:pt x="103937" y="111798"/>
                    </a:cubicBezTo>
                    <a:cubicBezTo>
                      <a:pt x="101112" y="122789"/>
                      <a:pt x="107389" y="131582"/>
                      <a:pt x="122142" y="135665"/>
                    </a:cubicBezTo>
                    <a:cubicBezTo>
                      <a:pt x="149135" y="143202"/>
                      <a:pt x="172362" y="156706"/>
                      <a:pt x="192764" y="176490"/>
                    </a:cubicBezTo>
                    <a:cubicBezTo>
                      <a:pt x="128419" y="185283"/>
                      <a:pt x="56855" y="178688"/>
                      <a:pt x="26409" y="105831"/>
                    </a:cubicBezTo>
                    <a:cubicBezTo>
                      <a:pt x="13854" y="75998"/>
                      <a:pt x="-899" y="21355"/>
                      <a:pt x="43" y="0"/>
                    </a:cubicBezTo>
                    <a:close/>
                  </a:path>
                </a:pathLst>
              </a:custGeom>
              <a:solidFill>
                <a:srgbClr val="E8A116"/>
              </a:solidFill>
              <a:ln w="313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8BEDA3BB-B98A-1E24-20B0-2A0BCE4C3C42}"/>
                  </a:ext>
                </a:extLst>
              </p:cNvPr>
              <p:cNvSpPr/>
              <p:nvPr/>
            </p:nvSpPr>
            <p:spPr>
              <a:xfrm>
                <a:off x="8502062" y="5336906"/>
                <a:ext cx="141873" cy="36943"/>
              </a:xfrm>
              <a:custGeom>
                <a:avLst/>
                <a:gdLst>
                  <a:gd name="connsiteX0" fmla="*/ 0 w 141873"/>
                  <a:gd name="connsiteY0" fmla="*/ 36943 h 36943"/>
                  <a:gd name="connsiteX1" fmla="*/ 47082 w 141873"/>
                  <a:gd name="connsiteY1" fmla="*/ 829 h 36943"/>
                  <a:gd name="connsiteX2" fmla="*/ 93850 w 141873"/>
                  <a:gd name="connsiteY2" fmla="*/ 829 h 36943"/>
                  <a:gd name="connsiteX3" fmla="*/ 141873 w 141873"/>
                  <a:gd name="connsiteY3" fmla="*/ 36943 h 36943"/>
                  <a:gd name="connsiteX4" fmla="*/ 0 w 141873"/>
                  <a:gd name="connsiteY4" fmla="*/ 36943 h 36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73" h="36943">
                    <a:moveTo>
                      <a:pt x="0" y="36943"/>
                    </a:moveTo>
                    <a:cubicBezTo>
                      <a:pt x="5336" y="17158"/>
                      <a:pt x="24796" y="1771"/>
                      <a:pt x="47082" y="829"/>
                    </a:cubicBezTo>
                    <a:cubicBezTo>
                      <a:pt x="62776" y="-114"/>
                      <a:pt x="78470" y="-428"/>
                      <a:pt x="93850" y="829"/>
                    </a:cubicBezTo>
                    <a:cubicBezTo>
                      <a:pt x="116135" y="2713"/>
                      <a:pt x="131829" y="14960"/>
                      <a:pt x="141873" y="36943"/>
                    </a:cubicBezTo>
                    <a:cubicBezTo>
                      <a:pt x="93536" y="36943"/>
                      <a:pt x="46768" y="36943"/>
                      <a:pt x="0" y="36943"/>
                    </a:cubicBezTo>
                    <a:close/>
                  </a:path>
                </a:pathLst>
              </a:custGeom>
              <a:solidFill>
                <a:srgbClr val="E8A116"/>
              </a:solidFill>
              <a:ln w="3134" cap="flat">
                <a:noFill/>
                <a:prstDash val="solid"/>
                <a:miter/>
              </a:ln>
            </p:spPr>
            <p:txBody>
              <a:bodyPr rtlCol="0" anchor="ctr"/>
              <a:lstStyle/>
              <a:p>
                <a:endParaRPr lang="en-US"/>
              </a:p>
            </p:txBody>
          </p:sp>
        </p:grpSp>
        <p:grpSp>
          <p:nvGrpSpPr>
            <p:cNvPr id="11" name="Graphic 145">
              <a:extLst>
                <a:ext uri="{FF2B5EF4-FFF2-40B4-BE49-F238E27FC236}">
                  <a16:creationId xmlns:a16="http://schemas.microsoft.com/office/drawing/2014/main" id="{32F86F51-AD7C-F0A9-D056-40B2FFCC6C9A}"/>
                </a:ext>
              </a:extLst>
            </p:cNvPr>
            <p:cNvGrpSpPr/>
            <p:nvPr/>
          </p:nvGrpSpPr>
          <p:grpSpPr>
            <a:xfrm>
              <a:off x="8101867" y="4453385"/>
              <a:ext cx="1203410" cy="1204042"/>
              <a:chOff x="8101867" y="4453385"/>
              <a:chExt cx="1203410" cy="1204042"/>
            </a:xfrm>
            <a:grpFill/>
          </p:grpSpPr>
          <p:sp>
            <p:nvSpPr>
              <p:cNvPr id="12" name="Freeform 11">
                <a:extLst>
                  <a:ext uri="{FF2B5EF4-FFF2-40B4-BE49-F238E27FC236}">
                    <a16:creationId xmlns:a16="http://schemas.microsoft.com/office/drawing/2014/main" id="{13624A1C-87EE-8CE2-5C75-896B80612213}"/>
                  </a:ext>
                </a:extLst>
              </p:cNvPr>
              <p:cNvSpPr/>
              <p:nvPr/>
            </p:nvSpPr>
            <p:spPr>
              <a:xfrm>
                <a:off x="8101867" y="4453385"/>
                <a:ext cx="962583" cy="1203727"/>
              </a:xfrm>
              <a:custGeom>
                <a:avLst/>
                <a:gdLst>
                  <a:gd name="connsiteX0" fmla="*/ 314 w 962583"/>
                  <a:gd name="connsiteY0" fmla="*/ 735809 h 1203727"/>
                  <a:gd name="connsiteX1" fmla="*/ 11614 w 962583"/>
                  <a:gd name="connsiteY1" fmla="*/ 658242 h 1203727"/>
                  <a:gd name="connsiteX2" fmla="*/ 89455 w 962583"/>
                  <a:gd name="connsiteY2" fmla="*/ 447207 h 1203727"/>
                  <a:gd name="connsiteX3" fmla="*/ 82550 w 962583"/>
                  <a:gd name="connsiteY3" fmla="*/ 442182 h 1203727"/>
                  <a:gd name="connsiteX4" fmla="*/ 56812 w 962583"/>
                  <a:gd name="connsiteY4" fmla="*/ 394448 h 1203727"/>
                  <a:gd name="connsiteX5" fmla="*/ 56812 w 962583"/>
                  <a:gd name="connsiteY5" fmla="*/ 301493 h 1203727"/>
                  <a:gd name="connsiteX6" fmla="*/ 108602 w 962583"/>
                  <a:gd name="connsiteY6" fmla="*/ 244652 h 1203727"/>
                  <a:gd name="connsiteX7" fmla="*/ 114566 w 962583"/>
                  <a:gd name="connsiteY7" fmla="*/ 244024 h 1203727"/>
                  <a:gd name="connsiteX8" fmla="*/ 134026 w 962583"/>
                  <a:gd name="connsiteY8" fmla="*/ 191893 h 1203727"/>
                  <a:gd name="connsiteX9" fmla="*/ 316076 w 962583"/>
                  <a:gd name="connsiteY9" fmla="*/ 86376 h 1203727"/>
                  <a:gd name="connsiteX10" fmla="*/ 378224 w 962583"/>
                  <a:gd name="connsiteY10" fmla="*/ 57798 h 1203727"/>
                  <a:gd name="connsiteX11" fmla="*/ 445707 w 962583"/>
                  <a:gd name="connsiteY11" fmla="*/ 5354 h 1203727"/>
                  <a:gd name="connsiteX12" fmla="*/ 553996 w 962583"/>
                  <a:gd name="connsiteY12" fmla="*/ 12891 h 1203727"/>
                  <a:gd name="connsiteX13" fmla="*/ 590406 w 962583"/>
                  <a:gd name="connsiteY13" fmla="*/ 43352 h 1203727"/>
                  <a:gd name="connsiteX14" fmla="*/ 603902 w 962583"/>
                  <a:gd name="connsiteY14" fmla="*/ 62509 h 1203727"/>
                  <a:gd name="connsiteX15" fmla="*/ 658203 w 962583"/>
                  <a:gd name="connsiteY15" fmla="*/ 86690 h 1203727"/>
                  <a:gd name="connsiteX16" fmla="*/ 860341 w 962583"/>
                  <a:gd name="connsiteY16" fmla="*/ 234916 h 1203727"/>
                  <a:gd name="connsiteX17" fmla="*/ 862538 w 962583"/>
                  <a:gd name="connsiteY17" fmla="*/ 243709 h 1203727"/>
                  <a:gd name="connsiteX18" fmla="*/ 921861 w 962583"/>
                  <a:gd name="connsiteY18" fmla="*/ 312484 h 1203727"/>
                  <a:gd name="connsiteX19" fmla="*/ 921861 w 962583"/>
                  <a:gd name="connsiteY19" fmla="*/ 315939 h 1203727"/>
                  <a:gd name="connsiteX20" fmla="*/ 922175 w 962583"/>
                  <a:gd name="connsiteY20" fmla="*/ 380631 h 1203727"/>
                  <a:gd name="connsiteX21" fmla="*/ 890159 w 962583"/>
                  <a:gd name="connsiteY21" fmla="*/ 445951 h 1203727"/>
                  <a:gd name="connsiteX22" fmla="*/ 928453 w 962583"/>
                  <a:gd name="connsiteY22" fmla="*/ 526973 h 1203727"/>
                  <a:gd name="connsiteX23" fmla="*/ 961096 w 962583"/>
                  <a:gd name="connsiteY23" fmla="*/ 629664 h 1203727"/>
                  <a:gd name="connsiteX24" fmla="*/ 948227 w 962583"/>
                  <a:gd name="connsiteY24" fmla="*/ 657927 h 1203727"/>
                  <a:gd name="connsiteX25" fmla="*/ 924372 w 962583"/>
                  <a:gd name="connsiteY25" fmla="*/ 638143 h 1203727"/>
                  <a:gd name="connsiteX26" fmla="*/ 851552 w 962583"/>
                  <a:gd name="connsiteY26" fmla="*/ 459769 h 1203727"/>
                  <a:gd name="connsiteX27" fmla="*/ 836800 w 962583"/>
                  <a:gd name="connsiteY27" fmla="*/ 451290 h 1203727"/>
                  <a:gd name="connsiteX28" fmla="*/ 142501 w 962583"/>
                  <a:gd name="connsiteY28" fmla="*/ 451290 h 1203727"/>
                  <a:gd name="connsiteX29" fmla="*/ 126493 w 962583"/>
                  <a:gd name="connsiteY29" fmla="*/ 460083 h 1203727"/>
                  <a:gd name="connsiteX30" fmla="*/ 50848 w 962583"/>
                  <a:gd name="connsiteY30" fmla="*/ 656043 h 1203727"/>
                  <a:gd name="connsiteX31" fmla="*/ 54615 w 962583"/>
                  <a:gd name="connsiteY31" fmla="*/ 905076 h 1203727"/>
                  <a:gd name="connsiteX32" fmla="*/ 84747 w 962583"/>
                  <a:gd name="connsiteY32" fmla="*/ 983586 h 1203727"/>
                  <a:gd name="connsiteX33" fmla="*/ 87886 w 962583"/>
                  <a:gd name="connsiteY33" fmla="*/ 1008081 h 1203727"/>
                  <a:gd name="connsiteX34" fmla="*/ 58381 w 962583"/>
                  <a:gd name="connsiteY34" fmla="*/ 1138408 h 1203727"/>
                  <a:gd name="connsiteX35" fmla="*/ 84120 w 962583"/>
                  <a:gd name="connsiteY35" fmla="*/ 1164473 h 1203727"/>
                  <a:gd name="connsiteX36" fmla="*/ 235095 w 962583"/>
                  <a:gd name="connsiteY36" fmla="*/ 1129929 h 1203727"/>
                  <a:gd name="connsiteX37" fmla="*/ 252045 w 962583"/>
                  <a:gd name="connsiteY37" fmla="*/ 1130243 h 1203727"/>
                  <a:gd name="connsiteX38" fmla="*/ 473643 w 962583"/>
                  <a:gd name="connsiteY38" fmla="*/ 1165415 h 1203727"/>
                  <a:gd name="connsiteX39" fmla="*/ 687708 w 962583"/>
                  <a:gd name="connsiteY39" fmla="*/ 1142804 h 1203727"/>
                  <a:gd name="connsiteX40" fmla="*/ 714074 w 962583"/>
                  <a:gd name="connsiteY40" fmla="*/ 1155680 h 1203727"/>
                  <a:gd name="connsiteX41" fmla="*/ 696810 w 962583"/>
                  <a:gd name="connsiteY41" fmla="*/ 1179233 h 1203727"/>
                  <a:gd name="connsiteX42" fmla="*/ 558076 w 962583"/>
                  <a:gd name="connsiteY42" fmla="*/ 1201530 h 1203727"/>
                  <a:gd name="connsiteX43" fmla="*/ 545521 w 962583"/>
                  <a:gd name="connsiteY43" fmla="*/ 1203728 h 1203727"/>
                  <a:gd name="connsiteX44" fmla="*/ 428130 w 962583"/>
                  <a:gd name="connsiteY44" fmla="*/ 1203728 h 1203727"/>
                  <a:gd name="connsiteX45" fmla="*/ 418086 w 962583"/>
                  <a:gd name="connsiteY45" fmla="*/ 1201530 h 1203727"/>
                  <a:gd name="connsiteX46" fmla="*/ 296929 w 962583"/>
                  <a:gd name="connsiteY46" fmla="*/ 1181117 h 1203727"/>
                  <a:gd name="connsiteX47" fmla="*/ 179539 w 962583"/>
                  <a:gd name="connsiteY47" fmla="*/ 1181117 h 1203727"/>
                  <a:gd name="connsiteX48" fmla="*/ 173889 w 962583"/>
                  <a:gd name="connsiteY48" fmla="*/ 1182373 h 1203727"/>
                  <a:gd name="connsiteX49" fmla="*/ 87572 w 962583"/>
                  <a:gd name="connsiteY49" fmla="*/ 1203414 h 1203727"/>
                  <a:gd name="connsiteX50" fmla="*/ 64031 w 962583"/>
                  <a:gd name="connsiteY50" fmla="*/ 1203414 h 1203727"/>
                  <a:gd name="connsiteX51" fmla="*/ 61206 w 962583"/>
                  <a:gd name="connsiteY51" fmla="*/ 1201530 h 1203727"/>
                  <a:gd name="connsiteX52" fmla="*/ 21658 w 962583"/>
                  <a:gd name="connsiteY52" fmla="*/ 1130871 h 1203727"/>
                  <a:gd name="connsiteX53" fmla="*/ 48965 w 962583"/>
                  <a:gd name="connsiteY53" fmla="*/ 1012164 h 1203727"/>
                  <a:gd name="connsiteX54" fmla="*/ 46454 w 962583"/>
                  <a:gd name="connsiteY54" fmla="*/ 989867 h 1203727"/>
                  <a:gd name="connsiteX55" fmla="*/ 12241 w 962583"/>
                  <a:gd name="connsiteY55" fmla="*/ 891573 h 1203727"/>
                  <a:gd name="connsiteX56" fmla="*/ 0 w 962583"/>
                  <a:gd name="connsiteY56" fmla="*/ 820286 h 1203727"/>
                  <a:gd name="connsiteX57" fmla="*/ 314 w 962583"/>
                  <a:gd name="connsiteY57" fmla="*/ 735809 h 1203727"/>
                  <a:gd name="connsiteX58" fmla="*/ 489023 w 962583"/>
                  <a:gd name="connsiteY58" fmla="*/ 282022 h 1203727"/>
                  <a:gd name="connsiteX59" fmla="*/ 118960 w 962583"/>
                  <a:gd name="connsiteY59" fmla="*/ 282022 h 1203727"/>
                  <a:gd name="connsiteX60" fmla="*/ 94164 w 962583"/>
                  <a:gd name="connsiteY60" fmla="*/ 306517 h 1203727"/>
                  <a:gd name="connsiteX61" fmla="*/ 94164 w 962583"/>
                  <a:gd name="connsiteY61" fmla="*/ 390052 h 1203727"/>
                  <a:gd name="connsiteX62" fmla="*/ 117704 w 962583"/>
                  <a:gd name="connsiteY62" fmla="*/ 413605 h 1203727"/>
                  <a:gd name="connsiteX63" fmla="*/ 860341 w 962583"/>
                  <a:gd name="connsiteY63" fmla="*/ 413605 h 1203727"/>
                  <a:gd name="connsiteX64" fmla="*/ 883882 w 962583"/>
                  <a:gd name="connsiteY64" fmla="*/ 390052 h 1203727"/>
                  <a:gd name="connsiteX65" fmla="*/ 883882 w 962583"/>
                  <a:gd name="connsiteY65" fmla="*/ 309030 h 1203727"/>
                  <a:gd name="connsiteX66" fmla="*/ 856888 w 962583"/>
                  <a:gd name="connsiteY66" fmla="*/ 282022 h 1203727"/>
                  <a:gd name="connsiteX67" fmla="*/ 489023 w 962583"/>
                  <a:gd name="connsiteY67" fmla="*/ 282022 h 1203727"/>
                  <a:gd name="connsiteX68" fmla="*/ 822362 w 962583"/>
                  <a:gd name="connsiteY68" fmla="*/ 243709 h 1203727"/>
                  <a:gd name="connsiteX69" fmla="*/ 822676 w 962583"/>
                  <a:gd name="connsiteY69" fmla="*/ 239941 h 1203727"/>
                  <a:gd name="connsiteX70" fmla="*/ 666364 w 962583"/>
                  <a:gd name="connsiteY70" fmla="*/ 123432 h 1203727"/>
                  <a:gd name="connsiteX71" fmla="*/ 561843 w 962583"/>
                  <a:gd name="connsiteY71" fmla="*/ 69732 h 1203727"/>
                  <a:gd name="connsiteX72" fmla="*/ 538616 w 962583"/>
                  <a:gd name="connsiteY72" fmla="*/ 47749 h 1203727"/>
                  <a:gd name="connsiteX73" fmla="*/ 457007 w 962583"/>
                  <a:gd name="connsiteY73" fmla="*/ 41154 h 1203727"/>
                  <a:gd name="connsiteX74" fmla="*/ 408670 w 962583"/>
                  <a:gd name="connsiteY74" fmla="*/ 78839 h 1203727"/>
                  <a:gd name="connsiteX75" fmla="*/ 311995 w 962583"/>
                  <a:gd name="connsiteY75" fmla="*/ 123746 h 1203727"/>
                  <a:gd name="connsiteX76" fmla="*/ 155684 w 962583"/>
                  <a:gd name="connsiteY76" fmla="*/ 244024 h 1203727"/>
                  <a:gd name="connsiteX77" fmla="*/ 822362 w 962583"/>
                  <a:gd name="connsiteY77" fmla="*/ 243709 h 1203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962583" h="1203727">
                    <a:moveTo>
                      <a:pt x="314" y="735809"/>
                    </a:moveTo>
                    <a:cubicBezTo>
                      <a:pt x="4080" y="710058"/>
                      <a:pt x="6905" y="683993"/>
                      <a:pt x="11614" y="658242"/>
                    </a:cubicBezTo>
                    <a:cubicBezTo>
                      <a:pt x="25110" y="583500"/>
                      <a:pt x="49907" y="513155"/>
                      <a:pt x="89455" y="447207"/>
                    </a:cubicBezTo>
                    <a:cubicBezTo>
                      <a:pt x="87258" y="445637"/>
                      <a:pt x="84747" y="443753"/>
                      <a:pt x="82550" y="442182"/>
                    </a:cubicBezTo>
                    <a:cubicBezTo>
                      <a:pt x="65914" y="430563"/>
                      <a:pt x="57126" y="414861"/>
                      <a:pt x="56812" y="394448"/>
                    </a:cubicBezTo>
                    <a:cubicBezTo>
                      <a:pt x="56498" y="363359"/>
                      <a:pt x="56498" y="332583"/>
                      <a:pt x="56812" y="301493"/>
                    </a:cubicBezTo>
                    <a:cubicBezTo>
                      <a:pt x="57126" y="271031"/>
                      <a:pt x="78156" y="248106"/>
                      <a:pt x="108602" y="244652"/>
                    </a:cubicBezTo>
                    <a:cubicBezTo>
                      <a:pt x="110799" y="244338"/>
                      <a:pt x="113310" y="244024"/>
                      <a:pt x="114566" y="244024"/>
                    </a:cubicBezTo>
                    <a:cubicBezTo>
                      <a:pt x="121157" y="226123"/>
                      <a:pt x="126179" y="208223"/>
                      <a:pt x="134026" y="191893"/>
                    </a:cubicBezTo>
                    <a:cubicBezTo>
                      <a:pt x="167925" y="118094"/>
                      <a:pt x="235095" y="79153"/>
                      <a:pt x="316076" y="86376"/>
                    </a:cubicBezTo>
                    <a:cubicBezTo>
                      <a:pt x="343069" y="88888"/>
                      <a:pt x="364413" y="80723"/>
                      <a:pt x="378224" y="57798"/>
                    </a:cubicBezTo>
                    <a:cubicBezTo>
                      <a:pt x="394231" y="31419"/>
                      <a:pt x="415261" y="12576"/>
                      <a:pt x="445707" y="5354"/>
                    </a:cubicBezTo>
                    <a:cubicBezTo>
                      <a:pt x="482431" y="-3126"/>
                      <a:pt x="518841" y="-2183"/>
                      <a:pt x="553996" y="12891"/>
                    </a:cubicBezTo>
                    <a:cubicBezTo>
                      <a:pt x="569062" y="19485"/>
                      <a:pt x="581303" y="29535"/>
                      <a:pt x="590406" y="43352"/>
                    </a:cubicBezTo>
                    <a:cubicBezTo>
                      <a:pt x="594800" y="49947"/>
                      <a:pt x="599194" y="56228"/>
                      <a:pt x="603902" y="62509"/>
                    </a:cubicBezTo>
                    <a:cubicBezTo>
                      <a:pt x="617399" y="80723"/>
                      <a:pt x="635604" y="88574"/>
                      <a:pt x="658203" y="86690"/>
                    </a:cubicBezTo>
                    <a:cubicBezTo>
                      <a:pt x="767747" y="77269"/>
                      <a:pt x="836172" y="141647"/>
                      <a:pt x="860341" y="234916"/>
                    </a:cubicBezTo>
                    <a:cubicBezTo>
                      <a:pt x="860969" y="238057"/>
                      <a:pt x="861910" y="240883"/>
                      <a:pt x="862538" y="243709"/>
                    </a:cubicBezTo>
                    <a:cubicBezTo>
                      <a:pt x="905853" y="250304"/>
                      <a:pt x="921861" y="269147"/>
                      <a:pt x="921861" y="312484"/>
                    </a:cubicBezTo>
                    <a:cubicBezTo>
                      <a:pt x="921861" y="313740"/>
                      <a:pt x="921861" y="314682"/>
                      <a:pt x="921861" y="315939"/>
                    </a:cubicBezTo>
                    <a:cubicBezTo>
                      <a:pt x="921861" y="337607"/>
                      <a:pt x="921234" y="358962"/>
                      <a:pt x="922175" y="380631"/>
                    </a:cubicBezTo>
                    <a:cubicBezTo>
                      <a:pt x="923431" y="408894"/>
                      <a:pt x="916211" y="432447"/>
                      <a:pt x="890159" y="445951"/>
                    </a:cubicBezTo>
                    <a:cubicBezTo>
                      <a:pt x="903342" y="473586"/>
                      <a:pt x="918095" y="499338"/>
                      <a:pt x="928453" y="526973"/>
                    </a:cubicBezTo>
                    <a:cubicBezTo>
                      <a:pt x="941322" y="560575"/>
                      <a:pt x="951052" y="595120"/>
                      <a:pt x="961096" y="629664"/>
                    </a:cubicBezTo>
                    <a:cubicBezTo>
                      <a:pt x="965490" y="644738"/>
                      <a:pt x="959841" y="655101"/>
                      <a:pt x="948227" y="657927"/>
                    </a:cubicBezTo>
                    <a:cubicBezTo>
                      <a:pt x="936613" y="660754"/>
                      <a:pt x="927825" y="653217"/>
                      <a:pt x="924372" y="638143"/>
                    </a:cubicBezTo>
                    <a:cubicBezTo>
                      <a:pt x="910562" y="574393"/>
                      <a:pt x="886393" y="515039"/>
                      <a:pt x="851552" y="459769"/>
                    </a:cubicBezTo>
                    <a:cubicBezTo>
                      <a:pt x="847786" y="453802"/>
                      <a:pt x="844019" y="451290"/>
                      <a:pt x="836800" y="451290"/>
                    </a:cubicBezTo>
                    <a:cubicBezTo>
                      <a:pt x="605472" y="451603"/>
                      <a:pt x="373829" y="451603"/>
                      <a:pt x="142501" y="451290"/>
                    </a:cubicBezTo>
                    <a:cubicBezTo>
                      <a:pt x="134654" y="451290"/>
                      <a:pt x="130573" y="453802"/>
                      <a:pt x="126493" y="460083"/>
                    </a:cubicBezTo>
                    <a:cubicBezTo>
                      <a:pt x="88200" y="520378"/>
                      <a:pt x="64973" y="586640"/>
                      <a:pt x="50848" y="656043"/>
                    </a:cubicBezTo>
                    <a:cubicBezTo>
                      <a:pt x="34213" y="739264"/>
                      <a:pt x="31388" y="822484"/>
                      <a:pt x="54615" y="905076"/>
                    </a:cubicBezTo>
                    <a:cubicBezTo>
                      <a:pt x="62148" y="932084"/>
                      <a:pt x="75331" y="957207"/>
                      <a:pt x="84747" y="983586"/>
                    </a:cubicBezTo>
                    <a:cubicBezTo>
                      <a:pt x="87572" y="991123"/>
                      <a:pt x="89455" y="1000544"/>
                      <a:pt x="87886" y="1008081"/>
                    </a:cubicBezTo>
                    <a:cubicBezTo>
                      <a:pt x="78784" y="1051733"/>
                      <a:pt x="68426" y="1095070"/>
                      <a:pt x="58381" y="1138408"/>
                    </a:cubicBezTo>
                    <a:cubicBezTo>
                      <a:pt x="53987" y="1158192"/>
                      <a:pt x="64659" y="1168870"/>
                      <a:pt x="84120" y="1164473"/>
                    </a:cubicBezTo>
                    <a:cubicBezTo>
                      <a:pt x="134340" y="1152854"/>
                      <a:pt x="184561" y="1141234"/>
                      <a:pt x="235095" y="1129929"/>
                    </a:cubicBezTo>
                    <a:cubicBezTo>
                      <a:pt x="240431" y="1128673"/>
                      <a:pt x="247022" y="1128673"/>
                      <a:pt x="252045" y="1130243"/>
                    </a:cubicBezTo>
                    <a:cubicBezTo>
                      <a:pt x="323609" y="1156308"/>
                      <a:pt x="398312" y="1164159"/>
                      <a:pt x="473643" y="1165415"/>
                    </a:cubicBezTo>
                    <a:cubicBezTo>
                      <a:pt x="545835" y="1166671"/>
                      <a:pt x="617713" y="1161647"/>
                      <a:pt x="687708" y="1142804"/>
                    </a:cubicBezTo>
                    <a:cubicBezTo>
                      <a:pt x="700891" y="1139350"/>
                      <a:pt x="710935" y="1144688"/>
                      <a:pt x="714074" y="1155680"/>
                    </a:cubicBezTo>
                    <a:cubicBezTo>
                      <a:pt x="716899" y="1166357"/>
                      <a:pt x="710307" y="1176721"/>
                      <a:pt x="696810" y="1179233"/>
                    </a:cubicBezTo>
                    <a:cubicBezTo>
                      <a:pt x="650670" y="1187084"/>
                      <a:pt x="604216" y="1194307"/>
                      <a:pt x="558076" y="1201530"/>
                    </a:cubicBezTo>
                    <a:cubicBezTo>
                      <a:pt x="553996" y="1202158"/>
                      <a:pt x="549601" y="1202786"/>
                      <a:pt x="545521" y="1203728"/>
                    </a:cubicBezTo>
                    <a:cubicBezTo>
                      <a:pt x="506286" y="1203728"/>
                      <a:pt x="467051" y="1203728"/>
                      <a:pt x="428130" y="1203728"/>
                    </a:cubicBezTo>
                    <a:cubicBezTo>
                      <a:pt x="424678" y="1203100"/>
                      <a:pt x="421539" y="1202158"/>
                      <a:pt x="418086" y="1201530"/>
                    </a:cubicBezTo>
                    <a:cubicBezTo>
                      <a:pt x="377596" y="1194935"/>
                      <a:pt x="335850" y="1192736"/>
                      <a:pt x="296929" y="1181117"/>
                    </a:cubicBezTo>
                    <a:cubicBezTo>
                      <a:pt x="256439" y="1168870"/>
                      <a:pt x="218773" y="1167927"/>
                      <a:pt x="179539" y="1181117"/>
                    </a:cubicBezTo>
                    <a:cubicBezTo>
                      <a:pt x="177655" y="1181745"/>
                      <a:pt x="175772" y="1182059"/>
                      <a:pt x="173889" y="1182373"/>
                    </a:cubicBezTo>
                    <a:cubicBezTo>
                      <a:pt x="145012" y="1189282"/>
                      <a:pt x="116449" y="1196505"/>
                      <a:pt x="87572" y="1203414"/>
                    </a:cubicBezTo>
                    <a:cubicBezTo>
                      <a:pt x="79725" y="1203414"/>
                      <a:pt x="71878" y="1203414"/>
                      <a:pt x="64031" y="1203414"/>
                    </a:cubicBezTo>
                    <a:cubicBezTo>
                      <a:pt x="63090" y="1202786"/>
                      <a:pt x="62462" y="1201844"/>
                      <a:pt x="61206" y="1201530"/>
                    </a:cubicBezTo>
                    <a:cubicBezTo>
                      <a:pt x="28249" y="1189596"/>
                      <a:pt x="14125" y="1165101"/>
                      <a:pt x="21658" y="1130871"/>
                    </a:cubicBezTo>
                    <a:cubicBezTo>
                      <a:pt x="30446" y="1091302"/>
                      <a:pt x="39863" y="1051733"/>
                      <a:pt x="48965" y="1012164"/>
                    </a:cubicBezTo>
                    <a:cubicBezTo>
                      <a:pt x="50848" y="1004313"/>
                      <a:pt x="49593" y="997718"/>
                      <a:pt x="46454" y="989867"/>
                    </a:cubicBezTo>
                    <a:cubicBezTo>
                      <a:pt x="34213" y="957521"/>
                      <a:pt x="21971" y="924861"/>
                      <a:pt x="12241" y="891573"/>
                    </a:cubicBezTo>
                    <a:cubicBezTo>
                      <a:pt x="5650" y="868648"/>
                      <a:pt x="4080" y="844153"/>
                      <a:pt x="0" y="820286"/>
                    </a:cubicBezTo>
                    <a:cubicBezTo>
                      <a:pt x="314" y="792022"/>
                      <a:pt x="314" y="764073"/>
                      <a:pt x="314" y="735809"/>
                    </a:cubicBezTo>
                    <a:close/>
                    <a:moveTo>
                      <a:pt x="489023" y="282022"/>
                    </a:moveTo>
                    <a:cubicBezTo>
                      <a:pt x="365668" y="282022"/>
                      <a:pt x="242314" y="282022"/>
                      <a:pt x="118960" y="282022"/>
                    </a:cubicBezTo>
                    <a:cubicBezTo>
                      <a:pt x="100441" y="282022"/>
                      <a:pt x="94164" y="288303"/>
                      <a:pt x="94164" y="306517"/>
                    </a:cubicBezTo>
                    <a:cubicBezTo>
                      <a:pt x="94164" y="334467"/>
                      <a:pt x="94164" y="362102"/>
                      <a:pt x="94164" y="390052"/>
                    </a:cubicBezTo>
                    <a:cubicBezTo>
                      <a:pt x="94164" y="407010"/>
                      <a:pt x="100755" y="413605"/>
                      <a:pt x="117704" y="413605"/>
                    </a:cubicBezTo>
                    <a:cubicBezTo>
                      <a:pt x="365355" y="413605"/>
                      <a:pt x="612691" y="413605"/>
                      <a:pt x="860341" y="413605"/>
                    </a:cubicBezTo>
                    <a:cubicBezTo>
                      <a:pt x="877291" y="413605"/>
                      <a:pt x="883882" y="407010"/>
                      <a:pt x="883882" y="390052"/>
                    </a:cubicBezTo>
                    <a:cubicBezTo>
                      <a:pt x="883882" y="363045"/>
                      <a:pt x="883882" y="336037"/>
                      <a:pt x="883882" y="309030"/>
                    </a:cubicBezTo>
                    <a:cubicBezTo>
                      <a:pt x="883882" y="287361"/>
                      <a:pt x="878546" y="282022"/>
                      <a:pt x="856888" y="282022"/>
                    </a:cubicBezTo>
                    <a:cubicBezTo>
                      <a:pt x="734476" y="282022"/>
                      <a:pt x="611749" y="282022"/>
                      <a:pt x="489023" y="282022"/>
                    </a:cubicBezTo>
                    <a:close/>
                    <a:moveTo>
                      <a:pt x="822362" y="243709"/>
                    </a:moveTo>
                    <a:cubicBezTo>
                      <a:pt x="822362" y="242139"/>
                      <a:pt x="822676" y="240883"/>
                      <a:pt x="822676" y="239941"/>
                    </a:cubicBezTo>
                    <a:cubicBezTo>
                      <a:pt x="802587" y="165514"/>
                      <a:pt x="750170" y="118408"/>
                      <a:pt x="666364" y="123432"/>
                    </a:cubicBezTo>
                    <a:cubicBezTo>
                      <a:pt x="620224" y="126259"/>
                      <a:pt x="586325" y="108987"/>
                      <a:pt x="561843" y="69732"/>
                    </a:cubicBezTo>
                    <a:cubicBezTo>
                      <a:pt x="556507" y="60939"/>
                      <a:pt x="547718" y="52145"/>
                      <a:pt x="538616" y="47749"/>
                    </a:cubicBezTo>
                    <a:cubicBezTo>
                      <a:pt x="512877" y="35187"/>
                      <a:pt x="484942" y="35501"/>
                      <a:pt x="457007" y="41154"/>
                    </a:cubicBezTo>
                    <a:cubicBezTo>
                      <a:pt x="434408" y="45551"/>
                      <a:pt x="420911" y="60625"/>
                      <a:pt x="408670" y="78839"/>
                    </a:cubicBezTo>
                    <a:cubicBezTo>
                      <a:pt x="385757" y="113069"/>
                      <a:pt x="353427" y="126887"/>
                      <a:pt x="311995" y="123746"/>
                    </a:cubicBezTo>
                    <a:cubicBezTo>
                      <a:pt x="239803" y="118408"/>
                      <a:pt x="176086" y="154208"/>
                      <a:pt x="155684" y="244024"/>
                    </a:cubicBezTo>
                    <a:cubicBezTo>
                      <a:pt x="378224" y="243709"/>
                      <a:pt x="600136" y="243709"/>
                      <a:pt x="822362" y="243709"/>
                    </a:cubicBezTo>
                    <a:close/>
                  </a:path>
                </a:pathLst>
              </a:custGeom>
              <a:grpFill/>
              <a:ln w="3134"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8C76A9BA-43EB-FA9C-E486-50C6F242C9DD}"/>
                  </a:ext>
                </a:extLst>
              </p:cNvPr>
              <p:cNvSpPr/>
              <p:nvPr/>
            </p:nvSpPr>
            <p:spPr>
              <a:xfrm>
                <a:off x="8853920" y="5055100"/>
                <a:ext cx="451357" cy="602327"/>
              </a:xfrm>
              <a:custGeom>
                <a:avLst/>
                <a:gdLst>
                  <a:gd name="connsiteX0" fmla="*/ 44885 w 451357"/>
                  <a:gd name="connsiteY0" fmla="*/ 602013 h 602327"/>
                  <a:gd name="connsiteX1" fmla="*/ 1569 w 451357"/>
                  <a:gd name="connsiteY1" fmla="*/ 557106 h 602327"/>
                  <a:gd name="connsiteX2" fmla="*/ 314 w 451357"/>
                  <a:gd name="connsiteY2" fmla="*/ 540776 h 602327"/>
                  <a:gd name="connsiteX3" fmla="*/ 0 w 451357"/>
                  <a:gd name="connsiteY3" fmla="*/ 213861 h 602327"/>
                  <a:gd name="connsiteX4" fmla="*/ 10044 w 451357"/>
                  <a:gd name="connsiteY4" fmla="*/ 188738 h 602327"/>
                  <a:gd name="connsiteX5" fmla="*/ 94791 w 451357"/>
                  <a:gd name="connsiteY5" fmla="*/ 103947 h 602327"/>
                  <a:gd name="connsiteX6" fmla="*/ 119902 w 451357"/>
                  <a:gd name="connsiteY6" fmla="*/ 93898 h 602327"/>
                  <a:gd name="connsiteX7" fmla="*/ 286885 w 451357"/>
                  <a:gd name="connsiteY7" fmla="*/ 93898 h 602327"/>
                  <a:gd name="connsiteX8" fmla="*/ 301010 w 451357"/>
                  <a:gd name="connsiteY8" fmla="*/ 93898 h 602327"/>
                  <a:gd name="connsiteX9" fmla="*/ 301010 w 451357"/>
                  <a:gd name="connsiteY9" fmla="*/ 58411 h 602327"/>
                  <a:gd name="connsiteX10" fmla="*/ 359705 w 451357"/>
                  <a:gd name="connsiteY10" fmla="*/ 0 h 602327"/>
                  <a:gd name="connsiteX11" fmla="*/ 429072 w 451357"/>
                  <a:gd name="connsiteY11" fmla="*/ 0 h 602327"/>
                  <a:gd name="connsiteX12" fmla="*/ 451357 w 451357"/>
                  <a:gd name="connsiteY12" fmla="*/ 22297 h 602327"/>
                  <a:gd name="connsiteX13" fmla="*/ 451357 w 451357"/>
                  <a:gd name="connsiteY13" fmla="*/ 545486 h 602327"/>
                  <a:gd name="connsiteX14" fmla="*/ 414006 w 451357"/>
                  <a:gd name="connsiteY14" fmla="*/ 598873 h 602327"/>
                  <a:gd name="connsiteX15" fmla="*/ 406786 w 451357"/>
                  <a:gd name="connsiteY15" fmla="*/ 602328 h 602327"/>
                  <a:gd name="connsiteX16" fmla="*/ 44885 w 451357"/>
                  <a:gd name="connsiteY16" fmla="*/ 602013 h 602327"/>
                  <a:gd name="connsiteX17" fmla="*/ 37979 w 451357"/>
                  <a:gd name="connsiteY17" fmla="*/ 225794 h 602327"/>
                  <a:gd name="connsiteX18" fmla="*/ 37979 w 451357"/>
                  <a:gd name="connsiteY18" fmla="*/ 238984 h 602327"/>
                  <a:gd name="connsiteX19" fmla="*/ 37979 w 451357"/>
                  <a:gd name="connsiteY19" fmla="*/ 537321 h 602327"/>
                  <a:gd name="connsiteX20" fmla="*/ 64973 w 451357"/>
                  <a:gd name="connsiteY20" fmla="*/ 564329 h 602327"/>
                  <a:gd name="connsiteX21" fmla="*/ 386698 w 451357"/>
                  <a:gd name="connsiteY21" fmla="*/ 564329 h 602327"/>
                  <a:gd name="connsiteX22" fmla="*/ 413692 w 451357"/>
                  <a:gd name="connsiteY22" fmla="*/ 537321 h 602327"/>
                  <a:gd name="connsiteX23" fmla="*/ 413692 w 451357"/>
                  <a:gd name="connsiteY23" fmla="*/ 144772 h 602327"/>
                  <a:gd name="connsiteX24" fmla="*/ 413692 w 451357"/>
                  <a:gd name="connsiteY24" fmla="*/ 131582 h 602327"/>
                  <a:gd name="connsiteX25" fmla="*/ 257380 w 451357"/>
                  <a:gd name="connsiteY25" fmla="*/ 131897 h 602327"/>
                  <a:gd name="connsiteX26" fmla="*/ 245767 w 451357"/>
                  <a:gd name="connsiteY26" fmla="*/ 138491 h 602327"/>
                  <a:gd name="connsiteX27" fmla="*/ 168553 w 451357"/>
                  <a:gd name="connsiteY27" fmla="*/ 215745 h 602327"/>
                  <a:gd name="connsiteX28" fmla="*/ 143443 w 451357"/>
                  <a:gd name="connsiteY28" fmla="*/ 226108 h 602327"/>
                  <a:gd name="connsiteX29" fmla="*/ 37979 w 451357"/>
                  <a:gd name="connsiteY29" fmla="*/ 225794 h 602327"/>
                  <a:gd name="connsiteX30" fmla="*/ 199627 w 451357"/>
                  <a:gd name="connsiteY30" fmla="*/ 131582 h 602327"/>
                  <a:gd name="connsiteX31" fmla="*/ 125865 w 451357"/>
                  <a:gd name="connsiteY31" fmla="*/ 131582 h 602327"/>
                  <a:gd name="connsiteX32" fmla="*/ 119588 w 451357"/>
                  <a:gd name="connsiteY32" fmla="*/ 133467 h 602327"/>
                  <a:gd name="connsiteX33" fmla="*/ 65287 w 451357"/>
                  <a:gd name="connsiteY33" fmla="*/ 187796 h 602327"/>
                  <a:gd name="connsiteX34" fmla="*/ 139048 w 451357"/>
                  <a:gd name="connsiteY34" fmla="*/ 187796 h 602327"/>
                  <a:gd name="connsiteX35" fmla="*/ 146267 w 451357"/>
                  <a:gd name="connsiteY35" fmla="*/ 184655 h 602327"/>
                  <a:gd name="connsiteX36" fmla="*/ 199627 w 451357"/>
                  <a:gd name="connsiteY36" fmla="*/ 131582 h 602327"/>
                  <a:gd name="connsiteX37" fmla="*/ 413378 w 451357"/>
                  <a:gd name="connsiteY37" fmla="*/ 37685 h 602327"/>
                  <a:gd name="connsiteX38" fmla="*/ 357508 w 451357"/>
                  <a:gd name="connsiteY38" fmla="*/ 37685 h 602327"/>
                  <a:gd name="connsiteX39" fmla="*/ 339617 w 451357"/>
                  <a:gd name="connsiteY39" fmla="*/ 53073 h 602327"/>
                  <a:gd name="connsiteX40" fmla="*/ 339303 w 451357"/>
                  <a:gd name="connsiteY40" fmla="*/ 93584 h 602327"/>
                  <a:gd name="connsiteX41" fmla="*/ 413692 w 451357"/>
                  <a:gd name="connsiteY41" fmla="*/ 93584 h 602327"/>
                  <a:gd name="connsiteX42" fmla="*/ 413378 w 451357"/>
                  <a:gd name="connsiteY42" fmla="*/ 37685 h 60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1357" h="602327">
                    <a:moveTo>
                      <a:pt x="44885" y="602013"/>
                    </a:moveTo>
                    <a:cubicBezTo>
                      <a:pt x="23227" y="593848"/>
                      <a:pt x="6591" y="580973"/>
                      <a:pt x="1569" y="557106"/>
                    </a:cubicBezTo>
                    <a:cubicBezTo>
                      <a:pt x="628" y="551767"/>
                      <a:pt x="314" y="546114"/>
                      <a:pt x="314" y="540776"/>
                    </a:cubicBezTo>
                    <a:cubicBezTo>
                      <a:pt x="314" y="431804"/>
                      <a:pt x="314" y="322832"/>
                      <a:pt x="0" y="213861"/>
                    </a:cubicBezTo>
                    <a:cubicBezTo>
                      <a:pt x="0" y="203811"/>
                      <a:pt x="2825" y="195960"/>
                      <a:pt x="10044" y="188738"/>
                    </a:cubicBezTo>
                    <a:cubicBezTo>
                      <a:pt x="38607" y="160788"/>
                      <a:pt x="66856" y="132524"/>
                      <a:pt x="94791" y="103947"/>
                    </a:cubicBezTo>
                    <a:cubicBezTo>
                      <a:pt x="102011" y="96724"/>
                      <a:pt x="109544" y="93584"/>
                      <a:pt x="119902" y="93898"/>
                    </a:cubicBezTo>
                    <a:cubicBezTo>
                      <a:pt x="175458" y="94212"/>
                      <a:pt x="231015" y="93898"/>
                      <a:pt x="286885" y="93898"/>
                    </a:cubicBezTo>
                    <a:cubicBezTo>
                      <a:pt x="291279" y="93898"/>
                      <a:pt x="295360" y="93898"/>
                      <a:pt x="301010" y="93898"/>
                    </a:cubicBezTo>
                    <a:cubicBezTo>
                      <a:pt x="301010" y="81650"/>
                      <a:pt x="301010" y="70031"/>
                      <a:pt x="301010" y="58411"/>
                    </a:cubicBezTo>
                    <a:cubicBezTo>
                      <a:pt x="301323" y="24181"/>
                      <a:pt x="325178" y="314"/>
                      <a:pt x="359705" y="0"/>
                    </a:cubicBezTo>
                    <a:cubicBezTo>
                      <a:pt x="382932" y="0"/>
                      <a:pt x="405845" y="0"/>
                      <a:pt x="429072" y="0"/>
                    </a:cubicBezTo>
                    <a:cubicBezTo>
                      <a:pt x="444452" y="0"/>
                      <a:pt x="451357" y="6909"/>
                      <a:pt x="451357" y="22297"/>
                    </a:cubicBezTo>
                    <a:cubicBezTo>
                      <a:pt x="451357" y="196589"/>
                      <a:pt x="451357" y="370880"/>
                      <a:pt x="451357" y="545486"/>
                    </a:cubicBezTo>
                    <a:cubicBezTo>
                      <a:pt x="451357" y="569982"/>
                      <a:pt x="436919" y="589766"/>
                      <a:pt x="414006" y="598873"/>
                    </a:cubicBezTo>
                    <a:cubicBezTo>
                      <a:pt x="411495" y="599815"/>
                      <a:pt x="409298" y="601071"/>
                      <a:pt x="406786" y="602328"/>
                    </a:cubicBezTo>
                    <a:cubicBezTo>
                      <a:pt x="286257" y="602013"/>
                      <a:pt x="165728" y="602013"/>
                      <a:pt x="44885" y="602013"/>
                    </a:cubicBezTo>
                    <a:close/>
                    <a:moveTo>
                      <a:pt x="37979" y="225794"/>
                    </a:moveTo>
                    <a:cubicBezTo>
                      <a:pt x="37979" y="231133"/>
                      <a:pt x="37979" y="234901"/>
                      <a:pt x="37979" y="238984"/>
                    </a:cubicBezTo>
                    <a:cubicBezTo>
                      <a:pt x="37979" y="338534"/>
                      <a:pt x="37979" y="438085"/>
                      <a:pt x="37979" y="537321"/>
                    </a:cubicBezTo>
                    <a:cubicBezTo>
                      <a:pt x="37979" y="558990"/>
                      <a:pt x="43315" y="564329"/>
                      <a:pt x="64973" y="564329"/>
                    </a:cubicBezTo>
                    <a:cubicBezTo>
                      <a:pt x="172319" y="564329"/>
                      <a:pt x="279666" y="564329"/>
                      <a:pt x="386698" y="564329"/>
                    </a:cubicBezTo>
                    <a:cubicBezTo>
                      <a:pt x="408356" y="564329"/>
                      <a:pt x="413692" y="558990"/>
                      <a:pt x="413692" y="537321"/>
                    </a:cubicBezTo>
                    <a:cubicBezTo>
                      <a:pt x="413692" y="406367"/>
                      <a:pt x="413692" y="275727"/>
                      <a:pt x="413692" y="144772"/>
                    </a:cubicBezTo>
                    <a:cubicBezTo>
                      <a:pt x="413692" y="140690"/>
                      <a:pt x="413692" y="136607"/>
                      <a:pt x="413692" y="131582"/>
                    </a:cubicBezTo>
                    <a:cubicBezTo>
                      <a:pt x="360646" y="131582"/>
                      <a:pt x="308857" y="131582"/>
                      <a:pt x="257380" y="131897"/>
                    </a:cubicBezTo>
                    <a:cubicBezTo>
                      <a:pt x="253614" y="131897"/>
                      <a:pt x="248906" y="135351"/>
                      <a:pt x="245767" y="138491"/>
                    </a:cubicBezTo>
                    <a:cubicBezTo>
                      <a:pt x="219715" y="163928"/>
                      <a:pt x="193977" y="189680"/>
                      <a:pt x="168553" y="215745"/>
                    </a:cubicBezTo>
                    <a:cubicBezTo>
                      <a:pt x="161334" y="222968"/>
                      <a:pt x="153800" y="226108"/>
                      <a:pt x="143443" y="226108"/>
                    </a:cubicBezTo>
                    <a:cubicBezTo>
                      <a:pt x="109230" y="225480"/>
                      <a:pt x="74389" y="225794"/>
                      <a:pt x="37979" y="225794"/>
                    </a:cubicBezTo>
                    <a:close/>
                    <a:moveTo>
                      <a:pt x="199627" y="131582"/>
                    </a:moveTo>
                    <a:cubicBezTo>
                      <a:pt x="172633" y="131582"/>
                      <a:pt x="149406" y="131582"/>
                      <a:pt x="125865" y="131582"/>
                    </a:cubicBezTo>
                    <a:cubicBezTo>
                      <a:pt x="123668" y="131582"/>
                      <a:pt x="120843" y="132211"/>
                      <a:pt x="119588" y="133467"/>
                    </a:cubicBezTo>
                    <a:cubicBezTo>
                      <a:pt x="102011" y="150739"/>
                      <a:pt x="84747" y="168639"/>
                      <a:pt x="65287" y="187796"/>
                    </a:cubicBezTo>
                    <a:cubicBezTo>
                      <a:pt x="91653" y="187796"/>
                      <a:pt x="115193" y="187796"/>
                      <a:pt x="139048" y="187796"/>
                    </a:cubicBezTo>
                    <a:cubicBezTo>
                      <a:pt x="141559" y="187796"/>
                      <a:pt x="144384" y="186539"/>
                      <a:pt x="146267" y="184655"/>
                    </a:cubicBezTo>
                    <a:cubicBezTo>
                      <a:pt x="163217" y="168011"/>
                      <a:pt x="180166" y="151053"/>
                      <a:pt x="199627" y="131582"/>
                    </a:cubicBezTo>
                    <a:close/>
                    <a:moveTo>
                      <a:pt x="413378" y="37685"/>
                    </a:moveTo>
                    <a:cubicBezTo>
                      <a:pt x="393918" y="37685"/>
                      <a:pt x="375713" y="37371"/>
                      <a:pt x="357508" y="37685"/>
                    </a:cubicBezTo>
                    <a:cubicBezTo>
                      <a:pt x="347777" y="37999"/>
                      <a:pt x="340244" y="43337"/>
                      <a:pt x="339617" y="53073"/>
                    </a:cubicBezTo>
                    <a:cubicBezTo>
                      <a:pt x="338361" y="66576"/>
                      <a:pt x="339303" y="80080"/>
                      <a:pt x="339303" y="93584"/>
                    </a:cubicBezTo>
                    <a:cubicBezTo>
                      <a:pt x="364727" y="93584"/>
                      <a:pt x="388896" y="93584"/>
                      <a:pt x="413692" y="93584"/>
                    </a:cubicBezTo>
                    <a:cubicBezTo>
                      <a:pt x="413378" y="75055"/>
                      <a:pt x="413378" y="57155"/>
                      <a:pt x="413378" y="37685"/>
                    </a:cubicBezTo>
                    <a:close/>
                  </a:path>
                </a:pathLst>
              </a:custGeom>
              <a:grpFill/>
              <a:ln w="3134"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22BDFD6-F07E-62FF-DC0B-D0CBB3E6BD35}"/>
                  </a:ext>
                </a:extLst>
              </p:cNvPr>
              <p:cNvSpPr/>
              <p:nvPr/>
            </p:nvSpPr>
            <p:spPr>
              <a:xfrm>
                <a:off x="8271519" y="4979277"/>
                <a:ext cx="600619" cy="433198"/>
              </a:xfrm>
              <a:custGeom>
                <a:avLst/>
                <a:gdLst>
                  <a:gd name="connsiteX0" fmla="*/ 320628 w 600619"/>
                  <a:gd name="connsiteY0" fmla="*/ 319830 h 433198"/>
                  <a:gd name="connsiteX1" fmla="*/ 412909 w 600619"/>
                  <a:gd name="connsiteY1" fmla="*/ 402423 h 433198"/>
                  <a:gd name="connsiteX2" fmla="*/ 386857 w 600619"/>
                  <a:gd name="connsiteY2" fmla="*/ 433199 h 433198"/>
                  <a:gd name="connsiteX3" fmla="*/ 214224 w 600619"/>
                  <a:gd name="connsiteY3" fmla="*/ 433199 h 433198"/>
                  <a:gd name="connsiteX4" fmla="*/ 188486 w 600619"/>
                  <a:gd name="connsiteY4" fmla="*/ 403993 h 433198"/>
                  <a:gd name="connsiteX5" fmla="*/ 273861 w 600619"/>
                  <a:gd name="connsiteY5" fmla="*/ 320459 h 433198"/>
                  <a:gd name="connsiteX6" fmla="*/ 280452 w 600619"/>
                  <a:gd name="connsiteY6" fmla="*/ 319830 h 433198"/>
                  <a:gd name="connsiteX7" fmla="*/ 281708 w 600619"/>
                  <a:gd name="connsiteY7" fmla="*/ 317318 h 433198"/>
                  <a:gd name="connsiteX8" fmla="*/ 258480 w 600619"/>
                  <a:gd name="connsiteY8" fmla="*/ 284344 h 433198"/>
                  <a:gd name="connsiteX9" fmla="*/ 215793 w 600619"/>
                  <a:gd name="connsiteY9" fmla="*/ 279948 h 433198"/>
                  <a:gd name="connsiteX10" fmla="*/ 106877 w 600619"/>
                  <a:gd name="connsiteY10" fmla="*/ 262361 h 433198"/>
                  <a:gd name="connsiteX11" fmla="*/ 47554 w 600619"/>
                  <a:gd name="connsiteY11" fmla="*/ 207404 h 433198"/>
                  <a:gd name="connsiteX12" fmla="*/ 4867 w 600619"/>
                  <a:gd name="connsiteY12" fmla="*/ 71739 h 433198"/>
                  <a:gd name="connsiteX13" fmla="*/ 158 w 600619"/>
                  <a:gd name="connsiteY13" fmla="*/ 23691 h 433198"/>
                  <a:gd name="connsiteX14" fmla="*/ 12714 w 600619"/>
                  <a:gd name="connsiteY14" fmla="*/ 1080 h 433198"/>
                  <a:gd name="connsiteX15" fmla="*/ 35941 w 600619"/>
                  <a:gd name="connsiteY15" fmla="*/ 9874 h 433198"/>
                  <a:gd name="connsiteX16" fmla="*/ 65759 w 600619"/>
                  <a:gd name="connsiteY16" fmla="*/ 32170 h 433198"/>
                  <a:gd name="connsiteX17" fmla="*/ 184091 w 600619"/>
                  <a:gd name="connsiteY17" fmla="*/ 76136 h 433198"/>
                  <a:gd name="connsiteX18" fmla="*/ 298029 w 600619"/>
                  <a:gd name="connsiteY18" fmla="*/ 161555 h 433198"/>
                  <a:gd name="connsiteX19" fmla="*/ 300854 w 600619"/>
                  <a:gd name="connsiteY19" fmla="*/ 165009 h 433198"/>
                  <a:gd name="connsiteX20" fmla="*/ 305876 w 600619"/>
                  <a:gd name="connsiteY20" fmla="*/ 157158 h 433198"/>
                  <a:gd name="connsiteX21" fmla="*/ 412909 w 600619"/>
                  <a:gd name="connsiteY21" fmla="*/ 76764 h 433198"/>
                  <a:gd name="connsiteX22" fmla="*/ 520255 w 600619"/>
                  <a:gd name="connsiteY22" fmla="*/ 39393 h 433198"/>
                  <a:gd name="connsiteX23" fmla="*/ 569848 w 600619"/>
                  <a:gd name="connsiteY23" fmla="*/ 5163 h 433198"/>
                  <a:gd name="connsiteX24" fmla="*/ 589308 w 600619"/>
                  <a:gd name="connsiteY24" fmla="*/ 1080 h 433198"/>
                  <a:gd name="connsiteX25" fmla="*/ 600608 w 600619"/>
                  <a:gd name="connsiteY25" fmla="*/ 18981 h 433198"/>
                  <a:gd name="connsiteX26" fmla="*/ 593703 w 600619"/>
                  <a:gd name="connsiteY26" fmla="*/ 86499 h 433198"/>
                  <a:gd name="connsiteX27" fmla="*/ 571104 w 600619"/>
                  <a:gd name="connsiteY27" fmla="*/ 170034 h 433198"/>
                  <a:gd name="connsiteX28" fmla="*/ 401295 w 600619"/>
                  <a:gd name="connsiteY28" fmla="*/ 279633 h 433198"/>
                  <a:gd name="connsiteX29" fmla="*/ 342286 w 600619"/>
                  <a:gd name="connsiteY29" fmla="*/ 283716 h 433198"/>
                  <a:gd name="connsiteX30" fmla="*/ 320628 w 600619"/>
                  <a:gd name="connsiteY30" fmla="*/ 319830 h 433198"/>
                  <a:gd name="connsiteX31" fmla="*/ 560118 w 600619"/>
                  <a:gd name="connsiteY31" fmla="*/ 64203 h 433198"/>
                  <a:gd name="connsiteX32" fmla="*/ 555096 w 600619"/>
                  <a:gd name="connsiteY32" fmla="*/ 65459 h 433198"/>
                  <a:gd name="connsiteX33" fmla="*/ 416989 w 600619"/>
                  <a:gd name="connsiteY33" fmla="*/ 116647 h 433198"/>
                  <a:gd name="connsiteX34" fmla="*/ 322512 w 600619"/>
                  <a:gd name="connsiteY34" fmla="*/ 218710 h 433198"/>
                  <a:gd name="connsiteX35" fmla="*/ 321884 w 600619"/>
                  <a:gd name="connsiteY35" fmla="*/ 231585 h 433198"/>
                  <a:gd name="connsiteX36" fmla="*/ 335067 w 600619"/>
                  <a:gd name="connsiteY36" fmla="*/ 217454 h 433198"/>
                  <a:gd name="connsiteX37" fmla="*/ 429230 w 600619"/>
                  <a:gd name="connsiteY37" fmla="*/ 162811 h 433198"/>
                  <a:gd name="connsiteX38" fmla="*/ 454654 w 600619"/>
                  <a:gd name="connsiteY38" fmla="*/ 175058 h 433198"/>
                  <a:gd name="connsiteX39" fmla="*/ 439902 w 600619"/>
                  <a:gd name="connsiteY39" fmla="*/ 198925 h 433198"/>
                  <a:gd name="connsiteX40" fmla="*/ 380265 w 600619"/>
                  <a:gd name="connsiteY40" fmla="*/ 228445 h 433198"/>
                  <a:gd name="connsiteX41" fmla="*/ 363630 w 600619"/>
                  <a:gd name="connsiteY41" fmla="*/ 242891 h 433198"/>
                  <a:gd name="connsiteX42" fmla="*/ 426719 w 600619"/>
                  <a:gd name="connsiteY42" fmla="*/ 242577 h 433198"/>
                  <a:gd name="connsiteX43" fmla="*/ 531241 w 600619"/>
                  <a:gd name="connsiteY43" fmla="*/ 171604 h 433198"/>
                  <a:gd name="connsiteX44" fmla="*/ 554782 w 600619"/>
                  <a:gd name="connsiteY44" fmla="*/ 96862 h 433198"/>
                  <a:gd name="connsiteX45" fmla="*/ 560118 w 600619"/>
                  <a:gd name="connsiteY45" fmla="*/ 64203 h 433198"/>
                  <a:gd name="connsiteX46" fmla="*/ 42846 w 600619"/>
                  <a:gd name="connsiteY46" fmla="*/ 64203 h 433198"/>
                  <a:gd name="connsiteX47" fmla="*/ 69212 w 600619"/>
                  <a:gd name="connsiteY47" fmla="*/ 170034 h 433198"/>
                  <a:gd name="connsiteX48" fmla="*/ 235567 w 600619"/>
                  <a:gd name="connsiteY48" fmla="*/ 240693 h 433198"/>
                  <a:gd name="connsiteX49" fmla="*/ 164945 w 600619"/>
                  <a:gd name="connsiteY49" fmla="*/ 199868 h 433198"/>
                  <a:gd name="connsiteX50" fmla="*/ 146740 w 600619"/>
                  <a:gd name="connsiteY50" fmla="*/ 176000 h 433198"/>
                  <a:gd name="connsiteX51" fmla="*/ 174989 w 600619"/>
                  <a:gd name="connsiteY51" fmla="*/ 163439 h 433198"/>
                  <a:gd name="connsiteX52" fmla="*/ 269152 w 600619"/>
                  <a:gd name="connsiteY52" fmla="*/ 220280 h 433198"/>
                  <a:gd name="connsiteX53" fmla="*/ 280138 w 600619"/>
                  <a:gd name="connsiteY53" fmla="*/ 231899 h 433198"/>
                  <a:gd name="connsiteX54" fmla="*/ 279196 w 600619"/>
                  <a:gd name="connsiteY54" fmla="*/ 219652 h 433198"/>
                  <a:gd name="connsiteX55" fmla="*/ 182208 w 600619"/>
                  <a:gd name="connsiteY55" fmla="*/ 115705 h 433198"/>
                  <a:gd name="connsiteX56" fmla="*/ 88672 w 600619"/>
                  <a:gd name="connsiteY56" fmla="*/ 85243 h 433198"/>
                  <a:gd name="connsiteX57" fmla="*/ 42846 w 600619"/>
                  <a:gd name="connsiteY57" fmla="*/ 64203 h 433198"/>
                  <a:gd name="connsiteX58" fmla="*/ 230545 w 600619"/>
                  <a:gd name="connsiteY58" fmla="*/ 394572 h 433198"/>
                  <a:gd name="connsiteX59" fmla="*/ 372418 w 600619"/>
                  <a:gd name="connsiteY59" fmla="*/ 394572 h 433198"/>
                  <a:gd name="connsiteX60" fmla="*/ 324395 w 600619"/>
                  <a:gd name="connsiteY60" fmla="*/ 358457 h 433198"/>
                  <a:gd name="connsiteX61" fmla="*/ 277627 w 600619"/>
                  <a:gd name="connsiteY61" fmla="*/ 358457 h 433198"/>
                  <a:gd name="connsiteX62" fmla="*/ 230545 w 600619"/>
                  <a:gd name="connsiteY62" fmla="*/ 394572 h 433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600619" h="433198">
                    <a:moveTo>
                      <a:pt x="320628" y="319830"/>
                    </a:moveTo>
                    <a:cubicBezTo>
                      <a:pt x="372104" y="324855"/>
                      <a:pt x="405690" y="355003"/>
                      <a:pt x="412909" y="402423"/>
                    </a:cubicBezTo>
                    <a:cubicBezTo>
                      <a:pt x="416361" y="424720"/>
                      <a:pt x="409142" y="433199"/>
                      <a:pt x="386857" y="433199"/>
                    </a:cubicBezTo>
                    <a:cubicBezTo>
                      <a:pt x="329417" y="433199"/>
                      <a:pt x="271663" y="433199"/>
                      <a:pt x="214224" y="433199"/>
                    </a:cubicBezTo>
                    <a:cubicBezTo>
                      <a:pt x="193194" y="433199"/>
                      <a:pt x="185975" y="425034"/>
                      <a:pt x="188486" y="403993"/>
                    </a:cubicBezTo>
                    <a:cubicBezTo>
                      <a:pt x="194135" y="359085"/>
                      <a:pt x="228348" y="325483"/>
                      <a:pt x="273861" y="320459"/>
                    </a:cubicBezTo>
                    <a:cubicBezTo>
                      <a:pt x="276058" y="320145"/>
                      <a:pt x="278569" y="320145"/>
                      <a:pt x="280452" y="319830"/>
                    </a:cubicBezTo>
                    <a:cubicBezTo>
                      <a:pt x="281080" y="318888"/>
                      <a:pt x="281708" y="318260"/>
                      <a:pt x="281708" y="317318"/>
                    </a:cubicBezTo>
                    <a:cubicBezTo>
                      <a:pt x="282963" y="292509"/>
                      <a:pt x="282649" y="290311"/>
                      <a:pt x="258480" y="284344"/>
                    </a:cubicBezTo>
                    <a:cubicBezTo>
                      <a:pt x="244670" y="280890"/>
                      <a:pt x="229918" y="279319"/>
                      <a:pt x="215793" y="279948"/>
                    </a:cubicBezTo>
                    <a:cubicBezTo>
                      <a:pt x="178128" y="282146"/>
                      <a:pt x="141718" y="278063"/>
                      <a:pt x="106877" y="262361"/>
                    </a:cubicBezTo>
                    <a:cubicBezTo>
                      <a:pt x="80825" y="250428"/>
                      <a:pt x="61679" y="231585"/>
                      <a:pt x="47554" y="207404"/>
                    </a:cubicBezTo>
                    <a:cubicBezTo>
                      <a:pt x="22444" y="165637"/>
                      <a:pt x="11458" y="119473"/>
                      <a:pt x="4867" y="71739"/>
                    </a:cubicBezTo>
                    <a:cubicBezTo>
                      <a:pt x="2669" y="55723"/>
                      <a:pt x="1728" y="39707"/>
                      <a:pt x="158" y="23691"/>
                    </a:cubicBezTo>
                    <a:cubicBezTo>
                      <a:pt x="-783" y="13328"/>
                      <a:pt x="2356" y="4849"/>
                      <a:pt x="12714" y="1080"/>
                    </a:cubicBezTo>
                    <a:cubicBezTo>
                      <a:pt x="22758" y="-2374"/>
                      <a:pt x="29035" y="2965"/>
                      <a:pt x="35941" y="9874"/>
                    </a:cubicBezTo>
                    <a:cubicBezTo>
                      <a:pt x="44729" y="18667"/>
                      <a:pt x="55087" y="26204"/>
                      <a:pt x="65759" y="32170"/>
                    </a:cubicBezTo>
                    <a:cubicBezTo>
                      <a:pt x="102797" y="52897"/>
                      <a:pt x="143287" y="65773"/>
                      <a:pt x="184091" y="76136"/>
                    </a:cubicBezTo>
                    <a:cubicBezTo>
                      <a:pt x="234312" y="88698"/>
                      <a:pt x="272291" y="116647"/>
                      <a:pt x="298029" y="161555"/>
                    </a:cubicBezTo>
                    <a:cubicBezTo>
                      <a:pt x="298657" y="162497"/>
                      <a:pt x="299285" y="163125"/>
                      <a:pt x="300854" y="165009"/>
                    </a:cubicBezTo>
                    <a:cubicBezTo>
                      <a:pt x="302737" y="162183"/>
                      <a:pt x="304621" y="159670"/>
                      <a:pt x="305876" y="157158"/>
                    </a:cubicBezTo>
                    <a:cubicBezTo>
                      <a:pt x="330672" y="115705"/>
                      <a:pt x="366769" y="90268"/>
                      <a:pt x="412909" y="76764"/>
                    </a:cubicBezTo>
                    <a:cubicBezTo>
                      <a:pt x="449319" y="66087"/>
                      <a:pt x="484787" y="53211"/>
                      <a:pt x="520255" y="39393"/>
                    </a:cubicBezTo>
                    <a:cubicBezTo>
                      <a:pt x="539088" y="32170"/>
                      <a:pt x="556351" y="21493"/>
                      <a:pt x="569848" y="5163"/>
                    </a:cubicBezTo>
                    <a:cubicBezTo>
                      <a:pt x="573301" y="1080"/>
                      <a:pt x="584600" y="-1118"/>
                      <a:pt x="589308" y="1080"/>
                    </a:cubicBezTo>
                    <a:cubicBezTo>
                      <a:pt x="594958" y="3907"/>
                      <a:pt x="600922" y="13014"/>
                      <a:pt x="600608" y="18981"/>
                    </a:cubicBezTo>
                    <a:cubicBezTo>
                      <a:pt x="599980" y="41592"/>
                      <a:pt x="598411" y="64516"/>
                      <a:pt x="593703" y="86499"/>
                    </a:cubicBezTo>
                    <a:cubicBezTo>
                      <a:pt x="588053" y="114763"/>
                      <a:pt x="581148" y="143026"/>
                      <a:pt x="571104" y="170034"/>
                    </a:cubicBezTo>
                    <a:cubicBezTo>
                      <a:pt x="543482" y="245403"/>
                      <a:pt x="490751" y="279948"/>
                      <a:pt x="401295" y="279633"/>
                    </a:cubicBezTo>
                    <a:cubicBezTo>
                      <a:pt x="381521" y="279633"/>
                      <a:pt x="360805" y="278691"/>
                      <a:pt x="342286" y="283716"/>
                    </a:cubicBezTo>
                    <a:cubicBezTo>
                      <a:pt x="315606" y="292823"/>
                      <a:pt x="318431" y="289683"/>
                      <a:pt x="320628" y="319830"/>
                    </a:cubicBezTo>
                    <a:close/>
                    <a:moveTo>
                      <a:pt x="560118" y="64203"/>
                    </a:moveTo>
                    <a:cubicBezTo>
                      <a:pt x="557293" y="64831"/>
                      <a:pt x="556037" y="64831"/>
                      <a:pt x="555096" y="65459"/>
                    </a:cubicBezTo>
                    <a:cubicBezTo>
                      <a:pt x="511153" y="88698"/>
                      <a:pt x="464699" y="103771"/>
                      <a:pt x="416989" y="116647"/>
                    </a:cubicBezTo>
                    <a:cubicBezTo>
                      <a:pt x="365513" y="130779"/>
                      <a:pt x="334439" y="166579"/>
                      <a:pt x="322512" y="218710"/>
                    </a:cubicBezTo>
                    <a:cubicBezTo>
                      <a:pt x="321884" y="222164"/>
                      <a:pt x="322198" y="225619"/>
                      <a:pt x="321884" y="231585"/>
                    </a:cubicBezTo>
                    <a:cubicBezTo>
                      <a:pt x="327534" y="225305"/>
                      <a:pt x="331300" y="221536"/>
                      <a:pt x="335067" y="217454"/>
                    </a:cubicBezTo>
                    <a:cubicBezTo>
                      <a:pt x="361433" y="190446"/>
                      <a:pt x="392820" y="172232"/>
                      <a:pt x="429230" y="162811"/>
                    </a:cubicBezTo>
                    <a:cubicBezTo>
                      <a:pt x="442099" y="159356"/>
                      <a:pt x="451202" y="164067"/>
                      <a:pt x="454654" y="175058"/>
                    </a:cubicBezTo>
                    <a:cubicBezTo>
                      <a:pt x="457793" y="185736"/>
                      <a:pt x="451830" y="193587"/>
                      <a:pt x="439902" y="198925"/>
                    </a:cubicBezTo>
                    <a:cubicBezTo>
                      <a:pt x="419814" y="208033"/>
                      <a:pt x="400040" y="218082"/>
                      <a:pt x="380265" y="228445"/>
                    </a:cubicBezTo>
                    <a:cubicBezTo>
                      <a:pt x="374929" y="231271"/>
                      <a:pt x="370535" y="236610"/>
                      <a:pt x="363630" y="242891"/>
                    </a:cubicBezTo>
                    <a:cubicBezTo>
                      <a:pt x="386857" y="242891"/>
                      <a:pt x="406945" y="244147"/>
                      <a:pt x="426719" y="242577"/>
                    </a:cubicBezTo>
                    <a:cubicBezTo>
                      <a:pt x="474429" y="238494"/>
                      <a:pt x="512722" y="218396"/>
                      <a:pt x="531241" y="171604"/>
                    </a:cubicBezTo>
                    <a:cubicBezTo>
                      <a:pt x="540657" y="147423"/>
                      <a:pt x="547563" y="121986"/>
                      <a:pt x="554782" y="96862"/>
                    </a:cubicBezTo>
                    <a:cubicBezTo>
                      <a:pt x="557293" y="86499"/>
                      <a:pt x="558234" y="75508"/>
                      <a:pt x="560118" y="64203"/>
                    </a:cubicBezTo>
                    <a:close/>
                    <a:moveTo>
                      <a:pt x="42846" y="64203"/>
                    </a:moveTo>
                    <a:cubicBezTo>
                      <a:pt x="41904" y="85871"/>
                      <a:pt x="56970" y="140514"/>
                      <a:pt x="69212" y="170034"/>
                    </a:cubicBezTo>
                    <a:cubicBezTo>
                      <a:pt x="99972" y="242891"/>
                      <a:pt x="171222" y="249172"/>
                      <a:pt x="235567" y="240693"/>
                    </a:cubicBezTo>
                    <a:cubicBezTo>
                      <a:pt x="215165" y="220908"/>
                      <a:pt x="191938" y="207404"/>
                      <a:pt x="164945" y="199868"/>
                    </a:cubicBezTo>
                    <a:cubicBezTo>
                      <a:pt x="150192" y="195785"/>
                      <a:pt x="143915" y="186992"/>
                      <a:pt x="146740" y="176000"/>
                    </a:cubicBezTo>
                    <a:cubicBezTo>
                      <a:pt x="149879" y="164067"/>
                      <a:pt x="159923" y="159356"/>
                      <a:pt x="174989" y="163439"/>
                    </a:cubicBezTo>
                    <a:cubicBezTo>
                      <a:pt x="211713" y="173802"/>
                      <a:pt x="243100" y="192644"/>
                      <a:pt x="269152" y="220280"/>
                    </a:cubicBezTo>
                    <a:cubicBezTo>
                      <a:pt x="272291" y="223421"/>
                      <a:pt x="275116" y="226561"/>
                      <a:pt x="280138" y="231899"/>
                    </a:cubicBezTo>
                    <a:cubicBezTo>
                      <a:pt x="279824" y="225619"/>
                      <a:pt x="279824" y="222478"/>
                      <a:pt x="279196" y="219652"/>
                    </a:cubicBezTo>
                    <a:cubicBezTo>
                      <a:pt x="266955" y="166265"/>
                      <a:pt x="234940" y="131407"/>
                      <a:pt x="182208" y="115705"/>
                    </a:cubicBezTo>
                    <a:cubicBezTo>
                      <a:pt x="150820" y="106284"/>
                      <a:pt x="119746" y="96235"/>
                      <a:pt x="88672" y="85243"/>
                    </a:cubicBezTo>
                    <a:cubicBezTo>
                      <a:pt x="72978" y="79276"/>
                      <a:pt x="58226" y="71111"/>
                      <a:pt x="42846" y="64203"/>
                    </a:cubicBezTo>
                    <a:close/>
                    <a:moveTo>
                      <a:pt x="230545" y="394572"/>
                    </a:moveTo>
                    <a:cubicBezTo>
                      <a:pt x="277313" y="394572"/>
                      <a:pt x="324081" y="394572"/>
                      <a:pt x="372418" y="394572"/>
                    </a:cubicBezTo>
                    <a:cubicBezTo>
                      <a:pt x="362374" y="372589"/>
                      <a:pt x="346680" y="360342"/>
                      <a:pt x="324395" y="358457"/>
                    </a:cubicBezTo>
                    <a:cubicBezTo>
                      <a:pt x="309015" y="357201"/>
                      <a:pt x="293007" y="357515"/>
                      <a:pt x="277627" y="358457"/>
                    </a:cubicBezTo>
                    <a:cubicBezTo>
                      <a:pt x="255342" y="359400"/>
                      <a:pt x="236195" y="374787"/>
                      <a:pt x="230545" y="394572"/>
                    </a:cubicBezTo>
                    <a:close/>
                  </a:path>
                </a:pathLst>
              </a:custGeom>
              <a:grpFill/>
              <a:ln w="3134"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1A3D0AD-93FA-0D4E-05B4-F79E614076DA}"/>
                  </a:ext>
                </a:extLst>
              </p:cNvPr>
              <p:cNvSpPr/>
              <p:nvPr/>
            </p:nvSpPr>
            <p:spPr>
              <a:xfrm>
                <a:off x="8181906" y="5278229"/>
                <a:ext cx="127163" cy="219298"/>
              </a:xfrm>
              <a:custGeom>
                <a:avLst/>
                <a:gdLst>
                  <a:gd name="connsiteX0" fmla="*/ 0 w 127163"/>
                  <a:gd name="connsiteY0" fmla="*/ 19623 h 219298"/>
                  <a:gd name="connsiteX1" fmla="*/ 16322 w 127163"/>
                  <a:gd name="connsiteY1" fmla="*/ 152 h 219298"/>
                  <a:gd name="connsiteX2" fmla="*/ 37665 w 127163"/>
                  <a:gd name="connsiteY2" fmla="*/ 17424 h 219298"/>
                  <a:gd name="connsiteX3" fmla="*/ 51476 w 127163"/>
                  <a:gd name="connsiteY3" fmla="*/ 75522 h 219298"/>
                  <a:gd name="connsiteX4" fmla="*/ 118332 w 127163"/>
                  <a:gd name="connsiteY4" fmla="*/ 184179 h 219298"/>
                  <a:gd name="connsiteX5" fmla="*/ 121471 w 127163"/>
                  <a:gd name="connsiteY5" fmla="*/ 214013 h 219298"/>
                  <a:gd name="connsiteX6" fmla="*/ 92594 w 127163"/>
                  <a:gd name="connsiteY6" fmla="*/ 211501 h 219298"/>
                  <a:gd name="connsiteX7" fmla="*/ 628 w 127163"/>
                  <a:gd name="connsiteY7" fmla="*/ 24647 h 219298"/>
                  <a:gd name="connsiteX8" fmla="*/ 0 w 127163"/>
                  <a:gd name="connsiteY8" fmla="*/ 19623 h 21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163" h="219298">
                    <a:moveTo>
                      <a:pt x="0" y="19623"/>
                    </a:moveTo>
                    <a:cubicBezTo>
                      <a:pt x="0" y="8945"/>
                      <a:pt x="6591" y="1094"/>
                      <a:pt x="16322" y="152"/>
                    </a:cubicBezTo>
                    <a:cubicBezTo>
                      <a:pt x="27307" y="-1104"/>
                      <a:pt x="34841" y="5491"/>
                      <a:pt x="37665" y="17424"/>
                    </a:cubicBezTo>
                    <a:cubicBezTo>
                      <a:pt x="42060" y="36895"/>
                      <a:pt x="45826" y="56365"/>
                      <a:pt x="51476" y="75522"/>
                    </a:cubicBezTo>
                    <a:cubicBezTo>
                      <a:pt x="64345" y="117289"/>
                      <a:pt x="86317" y="154031"/>
                      <a:pt x="118332" y="184179"/>
                    </a:cubicBezTo>
                    <a:cubicBezTo>
                      <a:pt x="129004" y="194228"/>
                      <a:pt x="129946" y="205534"/>
                      <a:pt x="121471" y="214013"/>
                    </a:cubicBezTo>
                    <a:cubicBezTo>
                      <a:pt x="113624" y="221864"/>
                      <a:pt x="102324" y="220922"/>
                      <a:pt x="92594" y="211501"/>
                    </a:cubicBezTo>
                    <a:cubicBezTo>
                      <a:pt x="38921" y="160626"/>
                      <a:pt x="12241" y="96248"/>
                      <a:pt x="628" y="24647"/>
                    </a:cubicBezTo>
                    <a:cubicBezTo>
                      <a:pt x="0" y="22763"/>
                      <a:pt x="0" y="21193"/>
                      <a:pt x="0" y="19623"/>
                    </a:cubicBezTo>
                    <a:close/>
                  </a:path>
                </a:pathLst>
              </a:custGeom>
              <a:grpFill/>
              <a:ln w="3134"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2032AEB-3D0E-29E0-F99B-78465249C7BD}"/>
                  </a:ext>
                </a:extLst>
              </p:cNvPr>
              <p:cNvSpPr/>
              <p:nvPr/>
            </p:nvSpPr>
            <p:spPr>
              <a:xfrm>
                <a:off x="8497354" y="5525216"/>
                <a:ext cx="150347" cy="37684"/>
              </a:xfrm>
              <a:custGeom>
                <a:avLst/>
                <a:gdLst>
                  <a:gd name="connsiteX0" fmla="*/ 75017 w 150347"/>
                  <a:gd name="connsiteY0" fmla="*/ 37685 h 37684"/>
                  <a:gd name="connsiteX1" fmla="*/ 22285 w 150347"/>
                  <a:gd name="connsiteY1" fmla="*/ 37685 h 37684"/>
                  <a:gd name="connsiteX2" fmla="*/ 0 w 150347"/>
                  <a:gd name="connsiteY2" fmla="*/ 18842 h 37684"/>
                  <a:gd name="connsiteX3" fmla="*/ 22285 w 150347"/>
                  <a:gd name="connsiteY3" fmla="*/ 0 h 37684"/>
                  <a:gd name="connsiteX4" fmla="*/ 128062 w 150347"/>
                  <a:gd name="connsiteY4" fmla="*/ 0 h 37684"/>
                  <a:gd name="connsiteX5" fmla="*/ 150348 w 150347"/>
                  <a:gd name="connsiteY5" fmla="*/ 18842 h 37684"/>
                  <a:gd name="connsiteX6" fmla="*/ 128062 w 150347"/>
                  <a:gd name="connsiteY6" fmla="*/ 37685 h 37684"/>
                  <a:gd name="connsiteX7" fmla="*/ 75017 w 150347"/>
                  <a:gd name="connsiteY7" fmla="*/ 37685 h 3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347" h="37684">
                    <a:moveTo>
                      <a:pt x="75017" y="37685"/>
                    </a:moveTo>
                    <a:cubicBezTo>
                      <a:pt x="57440" y="37685"/>
                      <a:pt x="39863" y="37685"/>
                      <a:pt x="22285" y="37685"/>
                    </a:cubicBezTo>
                    <a:cubicBezTo>
                      <a:pt x="8475" y="37685"/>
                      <a:pt x="0" y="30462"/>
                      <a:pt x="0" y="18842"/>
                    </a:cubicBezTo>
                    <a:cubicBezTo>
                      <a:pt x="0" y="7537"/>
                      <a:pt x="8161" y="0"/>
                      <a:pt x="22285" y="0"/>
                    </a:cubicBezTo>
                    <a:cubicBezTo>
                      <a:pt x="57440" y="0"/>
                      <a:pt x="92908" y="0"/>
                      <a:pt x="128062" y="0"/>
                    </a:cubicBezTo>
                    <a:cubicBezTo>
                      <a:pt x="141873" y="0"/>
                      <a:pt x="150348" y="7223"/>
                      <a:pt x="150348" y="18842"/>
                    </a:cubicBezTo>
                    <a:cubicBezTo>
                      <a:pt x="150348" y="30148"/>
                      <a:pt x="141873" y="37685"/>
                      <a:pt x="128062" y="37685"/>
                    </a:cubicBezTo>
                    <a:cubicBezTo>
                      <a:pt x="110171" y="37685"/>
                      <a:pt x="92594" y="37685"/>
                      <a:pt x="75017" y="37685"/>
                    </a:cubicBezTo>
                    <a:close/>
                  </a:path>
                </a:pathLst>
              </a:custGeom>
              <a:grpFill/>
              <a:ln w="3134"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20646642-2D1A-9D79-E895-4CB530BE5522}"/>
                  </a:ext>
                </a:extLst>
              </p:cNvPr>
              <p:cNvSpPr/>
              <p:nvPr/>
            </p:nvSpPr>
            <p:spPr>
              <a:xfrm>
                <a:off x="8422013" y="5449690"/>
                <a:ext cx="74722" cy="37981"/>
              </a:xfrm>
              <a:custGeom>
                <a:avLst/>
                <a:gdLst>
                  <a:gd name="connsiteX0" fmla="*/ 37047 w 74722"/>
                  <a:gd name="connsiteY0" fmla="*/ 37842 h 37981"/>
                  <a:gd name="connsiteX1" fmla="*/ 18214 w 74722"/>
                  <a:gd name="connsiteY1" fmla="*/ 37842 h 37981"/>
                  <a:gd name="connsiteX2" fmla="*/ 9 w 74722"/>
                  <a:gd name="connsiteY2" fmla="*/ 18685 h 37981"/>
                  <a:gd name="connsiteX3" fmla="*/ 17901 w 74722"/>
                  <a:gd name="connsiteY3" fmla="*/ 471 h 37981"/>
                  <a:gd name="connsiteX4" fmla="*/ 56508 w 74722"/>
                  <a:gd name="connsiteY4" fmla="*/ 471 h 37981"/>
                  <a:gd name="connsiteX5" fmla="*/ 74713 w 74722"/>
                  <a:gd name="connsiteY5" fmla="*/ 19627 h 37981"/>
                  <a:gd name="connsiteX6" fmla="*/ 56821 w 74722"/>
                  <a:gd name="connsiteY6" fmla="*/ 37842 h 37981"/>
                  <a:gd name="connsiteX7" fmla="*/ 37047 w 74722"/>
                  <a:gd name="connsiteY7" fmla="*/ 37842 h 37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22" h="37981">
                    <a:moveTo>
                      <a:pt x="37047" y="37842"/>
                    </a:moveTo>
                    <a:cubicBezTo>
                      <a:pt x="30770" y="37842"/>
                      <a:pt x="24492" y="38156"/>
                      <a:pt x="18214" y="37842"/>
                    </a:cubicBezTo>
                    <a:cubicBezTo>
                      <a:pt x="7229" y="36900"/>
                      <a:pt x="-304" y="29049"/>
                      <a:pt x="9" y="18685"/>
                    </a:cubicBezTo>
                    <a:cubicBezTo>
                      <a:pt x="323" y="8950"/>
                      <a:pt x="7543" y="1099"/>
                      <a:pt x="17901" y="471"/>
                    </a:cubicBezTo>
                    <a:cubicBezTo>
                      <a:pt x="30770" y="-157"/>
                      <a:pt x="43639" y="-157"/>
                      <a:pt x="56508" y="471"/>
                    </a:cubicBezTo>
                    <a:cubicBezTo>
                      <a:pt x="67493" y="785"/>
                      <a:pt x="75026" y="9264"/>
                      <a:pt x="74713" y="19627"/>
                    </a:cubicBezTo>
                    <a:cubicBezTo>
                      <a:pt x="74399" y="29363"/>
                      <a:pt x="67179" y="36900"/>
                      <a:pt x="56821" y="37842"/>
                    </a:cubicBezTo>
                    <a:cubicBezTo>
                      <a:pt x="50230" y="38156"/>
                      <a:pt x="43639" y="37842"/>
                      <a:pt x="37047" y="37842"/>
                    </a:cubicBezTo>
                    <a:close/>
                  </a:path>
                </a:pathLst>
              </a:custGeom>
              <a:grpFill/>
              <a:ln w="3134"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6AE5A4D4-03A6-C1DF-1680-454AACE62CBE}"/>
                  </a:ext>
                </a:extLst>
              </p:cNvPr>
              <p:cNvSpPr/>
              <p:nvPr/>
            </p:nvSpPr>
            <p:spPr>
              <a:xfrm>
                <a:off x="8534705" y="5450021"/>
                <a:ext cx="75017" cy="37667"/>
              </a:xfrm>
              <a:custGeom>
                <a:avLst/>
                <a:gdLst>
                  <a:gd name="connsiteX0" fmla="*/ 38607 w 75017"/>
                  <a:gd name="connsiteY0" fmla="*/ 140 h 37667"/>
                  <a:gd name="connsiteX1" fmla="*/ 57440 w 75017"/>
                  <a:gd name="connsiteY1" fmla="*/ 140 h 37667"/>
                  <a:gd name="connsiteX2" fmla="*/ 75017 w 75017"/>
                  <a:gd name="connsiteY2" fmla="*/ 18668 h 37667"/>
                  <a:gd name="connsiteX3" fmla="*/ 57440 w 75017"/>
                  <a:gd name="connsiteY3" fmla="*/ 37196 h 37667"/>
                  <a:gd name="connsiteX4" fmla="*/ 17577 w 75017"/>
                  <a:gd name="connsiteY4" fmla="*/ 37196 h 37667"/>
                  <a:gd name="connsiteX5" fmla="*/ 0 w 75017"/>
                  <a:gd name="connsiteY5" fmla="*/ 18668 h 37667"/>
                  <a:gd name="connsiteX6" fmla="*/ 17577 w 75017"/>
                  <a:gd name="connsiteY6" fmla="*/ 140 h 37667"/>
                  <a:gd name="connsiteX7" fmla="*/ 38607 w 75017"/>
                  <a:gd name="connsiteY7" fmla="*/ 140 h 37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017" h="37667">
                    <a:moveTo>
                      <a:pt x="38607" y="140"/>
                    </a:moveTo>
                    <a:cubicBezTo>
                      <a:pt x="44885" y="140"/>
                      <a:pt x="51162" y="-175"/>
                      <a:pt x="57440" y="140"/>
                    </a:cubicBezTo>
                    <a:cubicBezTo>
                      <a:pt x="67798" y="1082"/>
                      <a:pt x="75017" y="8933"/>
                      <a:pt x="75017" y="18668"/>
                    </a:cubicBezTo>
                    <a:cubicBezTo>
                      <a:pt x="75017" y="28403"/>
                      <a:pt x="67798" y="36882"/>
                      <a:pt x="57440" y="37196"/>
                    </a:cubicBezTo>
                    <a:cubicBezTo>
                      <a:pt x="44257" y="37824"/>
                      <a:pt x="30760" y="37824"/>
                      <a:pt x="17577" y="37196"/>
                    </a:cubicBezTo>
                    <a:cubicBezTo>
                      <a:pt x="7219" y="36568"/>
                      <a:pt x="0" y="28403"/>
                      <a:pt x="0" y="18668"/>
                    </a:cubicBezTo>
                    <a:cubicBezTo>
                      <a:pt x="0" y="8933"/>
                      <a:pt x="7219" y="768"/>
                      <a:pt x="17577" y="140"/>
                    </a:cubicBezTo>
                    <a:cubicBezTo>
                      <a:pt x="24483" y="-175"/>
                      <a:pt x="31702" y="140"/>
                      <a:pt x="38607" y="140"/>
                    </a:cubicBezTo>
                    <a:close/>
                  </a:path>
                </a:pathLst>
              </a:custGeom>
              <a:grpFill/>
              <a:ln w="3134"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DBEBF66-E3D6-2EAB-645F-0F94F9CC3777}"/>
                  </a:ext>
                </a:extLst>
              </p:cNvPr>
              <p:cNvSpPr/>
              <p:nvPr/>
            </p:nvSpPr>
            <p:spPr>
              <a:xfrm>
                <a:off x="8647692" y="5449690"/>
                <a:ext cx="74721" cy="37981"/>
              </a:xfrm>
              <a:custGeom>
                <a:avLst/>
                <a:gdLst>
                  <a:gd name="connsiteX0" fmla="*/ 37047 w 74721"/>
                  <a:gd name="connsiteY0" fmla="*/ 37842 h 37981"/>
                  <a:gd name="connsiteX1" fmla="*/ 18214 w 74721"/>
                  <a:gd name="connsiteY1" fmla="*/ 37842 h 37981"/>
                  <a:gd name="connsiteX2" fmla="*/ 9 w 74721"/>
                  <a:gd name="connsiteY2" fmla="*/ 18685 h 37981"/>
                  <a:gd name="connsiteX3" fmla="*/ 17901 w 74721"/>
                  <a:gd name="connsiteY3" fmla="*/ 471 h 37981"/>
                  <a:gd name="connsiteX4" fmla="*/ 56508 w 74721"/>
                  <a:gd name="connsiteY4" fmla="*/ 471 h 37981"/>
                  <a:gd name="connsiteX5" fmla="*/ 74712 w 74721"/>
                  <a:gd name="connsiteY5" fmla="*/ 19627 h 37981"/>
                  <a:gd name="connsiteX6" fmla="*/ 56822 w 74721"/>
                  <a:gd name="connsiteY6" fmla="*/ 37842 h 37981"/>
                  <a:gd name="connsiteX7" fmla="*/ 37047 w 74721"/>
                  <a:gd name="connsiteY7" fmla="*/ 37842 h 37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21" h="37981">
                    <a:moveTo>
                      <a:pt x="37047" y="37842"/>
                    </a:moveTo>
                    <a:cubicBezTo>
                      <a:pt x="30770" y="37842"/>
                      <a:pt x="24492" y="38156"/>
                      <a:pt x="18214" y="37842"/>
                    </a:cubicBezTo>
                    <a:cubicBezTo>
                      <a:pt x="7229" y="37214"/>
                      <a:pt x="-304" y="29049"/>
                      <a:pt x="9" y="18685"/>
                    </a:cubicBezTo>
                    <a:cubicBezTo>
                      <a:pt x="323" y="8950"/>
                      <a:pt x="7543" y="1099"/>
                      <a:pt x="17901" y="471"/>
                    </a:cubicBezTo>
                    <a:cubicBezTo>
                      <a:pt x="30770" y="-157"/>
                      <a:pt x="43639" y="-157"/>
                      <a:pt x="56508" y="471"/>
                    </a:cubicBezTo>
                    <a:cubicBezTo>
                      <a:pt x="67493" y="785"/>
                      <a:pt x="75026" y="9264"/>
                      <a:pt x="74712" y="19627"/>
                    </a:cubicBezTo>
                    <a:cubicBezTo>
                      <a:pt x="74399" y="29363"/>
                      <a:pt x="67180" y="37214"/>
                      <a:pt x="56822" y="37842"/>
                    </a:cubicBezTo>
                    <a:cubicBezTo>
                      <a:pt x="50230" y="38156"/>
                      <a:pt x="43639" y="37842"/>
                      <a:pt x="37047" y="37842"/>
                    </a:cubicBezTo>
                    <a:close/>
                  </a:path>
                </a:pathLst>
              </a:custGeom>
              <a:grpFill/>
              <a:ln w="3134"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C5CC94F-F506-5CE0-AB73-B1920AAB950E}"/>
                  </a:ext>
                </a:extLst>
              </p:cNvPr>
              <p:cNvSpPr/>
              <p:nvPr/>
            </p:nvSpPr>
            <p:spPr>
              <a:xfrm>
                <a:off x="8572048" y="4547298"/>
                <a:ext cx="56201" cy="37920"/>
              </a:xfrm>
              <a:custGeom>
                <a:avLst/>
                <a:gdLst>
                  <a:gd name="connsiteX0" fmla="*/ 28886 w 56201"/>
                  <a:gd name="connsiteY0" fmla="*/ 0 h 37920"/>
                  <a:gd name="connsiteX1" fmla="*/ 35791 w 56201"/>
                  <a:gd name="connsiteY1" fmla="*/ 0 h 37920"/>
                  <a:gd name="connsiteX2" fmla="*/ 56193 w 56201"/>
                  <a:gd name="connsiteY2" fmla="*/ 18214 h 37920"/>
                  <a:gd name="connsiteX3" fmla="*/ 35791 w 56201"/>
                  <a:gd name="connsiteY3" fmla="*/ 37685 h 37920"/>
                  <a:gd name="connsiteX4" fmla="*/ 20411 w 56201"/>
                  <a:gd name="connsiteY4" fmla="*/ 37685 h 37920"/>
                  <a:gd name="connsiteX5" fmla="*/ 9 w 56201"/>
                  <a:gd name="connsiteY5" fmla="*/ 18214 h 37920"/>
                  <a:gd name="connsiteX6" fmla="*/ 20411 w 56201"/>
                  <a:gd name="connsiteY6" fmla="*/ 0 h 37920"/>
                  <a:gd name="connsiteX7" fmla="*/ 28886 w 56201"/>
                  <a:gd name="connsiteY7" fmla="*/ 0 h 3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201" h="37920">
                    <a:moveTo>
                      <a:pt x="28886" y="0"/>
                    </a:moveTo>
                    <a:cubicBezTo>
                      <a:pt x="31083" y="0"/>
                      <a:pt x="33594" y="0"/>
                      <a:pt x="35791" y="0"/>
                    </a:cubicBezTo>
                    <a:cubicBezTo>
                      <a:pt x="48032" y="628"/>
                      <a:pt x="55879" y="7537"/>
                      <a:pt x="56193" y="18214"/>
                    </a:cubicBezTo>
                    <a:cubicBezTo>
                      <a:pt x="56507" y="29206"/>
                      <a:pt x="48346" y="37057"/>
                      <a:pt x="35791" y="37685"/>
                    </a:cubicBezTo>
                    <a:cubicBezTo>
                      <a:pt x="30769" y="37999"/>
                      <a:pt x="25747" y="37999"/>
                      <a:pt x="20411" y="37685"/>
                    </a:cubicBezTo>
                    <a:cubicBezTo>
                      <a:pt x="7856" y="37057"/>
                      <a:pt x="-305" y="29206"/>
                      <a:pt x="9" y="18214"/>
                    </a:cubicBezTo>
                    <a:cubicBezTo>
                      <a:pt x="323" y="7537"/>
                      <a:pt x="8170" y="628"/>
                      <a:pt x="20411" y="0"/>
                    </a:cubicBezTo>
                    <a:cubicBezTo>
                      <a:pt x="23550" y="0"/>
                      <a:pt x="26061" y="0"/>
                      <a:pt x="28886" y="0"/>
                    </a:cubicBezTo>
                    <a:close/>
                  </a:path>
                </a:pathLst>
              </a:custGeom>
              <a:grpFill/>
              <a:ln w="3134"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6A430B7F-8D88-AA40-908E-81BD4E301CBE}"/>
                  </a:ext>
                </a:extLst>
              </p:cNvPr>
              <p:cNvSpPr/>
              <p:nvPr/>
            </p:nvSpPr>
            <p:spPr>
              <a:xfrm>
                <a:off x="8384043" y="4622196"/>
                <a:ext cx="56184" cy="37981"/>
              </a:xfrm>
              <a:custGeom>
                <a:avLst/>
                <a:gdLst>
                  <a:gd name="connsiteX0" fmla="*/ 27307 w 56184"/>
                  <a:gd name="connsiteY0" fmla="*/ 37842 h 37981"/>
                  <a:gd name="connsiteX1" fmla="*/ 17891 w 56184"/>
                  <a:gd name="connsiteY1" fmla="*/ 37842 h 37981"/>
                  <a:gd name="connsiteX2" fmla="*/ 0 w 56184"/>
                  <a:gd name="connsiteY2" fmla="*/ 19313 h 37981"/>
                  <a:gd name="connsiteX3" fmla="*/ 17263 w 56184"/>
                  <a:gd name="connsiteY3" fmla="*/ 471 h 37981"/>
                  <a:gd name="connsiteX4" fmla="*/ 38293 w 56184"/>
                  <a:gd name="connsiteY4" fmla="*/ 471 h 37981"/>
                  <a:gd name="connsiteX5" fmla="*/ 56184 w 56184"/>
                  <a:gd name="connsiteY5" fmla="*/ 18685 h 37981"/>
                  <a:gd name="connsiteX6" fmla="*/ 38921 w 56184"/>
                  <a:gd name="connsiteY6" fmla="*/ 37528 h 37981"/>
                  <a:gd name="connsiteX7" fmla="*/ 27307 w 56184"/>
                  <a:gd name="connsiteY7" fmla="*/ 37842 h 37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184" h="37981">
                    <a:moveTo>
                      <a:pt x="27307" y="37842"/>
                    </a:moveTo>
                    <a:cubicBezTo>
                      <a:pt x="24169" y="37842"/>
                      <a:pt x="21030" y="38156"/>
                      <a:pt x="17891" y="37842"/>
                    </a:cubicBezTo>
                    <a:cubicBezTo>
                      <a:pt x="7533" y="36900"/>
                      <a:pt x="314" y="29363"/>
                      <a:pt x="0" y="19313"/>
                    </a:cubicBezTo>
                    <a:cubicBezTo>
                      <a:pt x="0" y="9578"/>
                      <a:pt x="6905" y="1413"/>
                      <a:pt x="17263" y="471"/>
                    </a:cubicBezTo>
                    <a:cubicBezTo>
                      <a:pt x="24169" y="-157"/>
                      <a:pt x="31388" y="-157"/>
                      <a:pt x="38293" y="471"/>
                    </a:cubicBezTo>
                    <a:cubicBezTo>
                      <a:pt x="48651" y="1099"/>
                      <a:pt x="55870" y="8950"/>
                      <a:pt x="56184" y="18685"/>
                    </a:cubicBezTo>
                    <a:cubicBezTo>
                      <a:pt x="56184" y="28421"/>
                      <a:pt x="49279" y="36272"/>
                      <a:pt x="38921" y="37528"/>
                    </a:cubicBezTo>
                    <a:cubicBezTo>
                      <a:pt x="35154" y="38156"/>
                      <a:pt x="31388" y="37842"/>
                      <a:pt x="27307" y="37842"/>
                    </a:cubicBezTo>
                    <a:close/>
                  </a:path>
                </a:pathLst>
              </a:custGeom>
              <a:grpFill/>
              <a:ln w="3134"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92F211EB-93CE-7AE2-AA09-821BB677A37B}"/>
                  </a:ext>
                </a:extLst>
              </p:cNvPr>
              <p:cNvSpPr/>
              <p:nvPr/>
            </p:nvSpPr>
            <p:spPr>
              <a:xfrm>
                <a:off x="8497031" y="4622432"/>
                <a:ext cx="56514" cy="37745"/>
              </a:xfrm>
              <a:custGeom>
                <a:avLst/>
                <a:gdLst>
                  <a:gd name="connsiteX0" fmla="*/ 27630 w 56514"/>
                  <a:gd name="connsiteY0" fmla="*/ 37606 h 37745"/>
                  <a:gd name="connsiteX1" fmla="*/ 20724 w 56514"/>
                  <a:gd name="connsiteY1" fmla="*/ 37606 h 37745"/>
                  <a:gd name="connsiteX2" fmla="*/ 8 w 56514"/>
                  <a:gd name="connsiteY2" fmla="*/ 18450 h 37745"/>
                  <a:gd name="connsiteX3" fmla="*/ 20411 w 56514"/>
                  <a:gd name="connsiteY3" fmla="*/ 236 h 37745"/>
                  <a:gd name="connsiteX4" fmla="*/ 35791 w 56514"/>
                  <a:gd name="connsiteY4" fmla="*/ 236 h 37745"/>
                  <a:gd name="connsiteX5" fmla="*/ 56507 w 56514"/>
                  <a:gd name="connsiteY5" fmla="*/ 19392 h 37745"/>
                  <a:gd name="connsiteX6" fmla="*/ 36104 w 56514"/>
                  <a:gd name="connsiteY6" fmla="*/ 37606 h 37745"/>
                  <a:gd name="connsiteX7" fmla="*/ 27630 w 56514"/>
                  <a:gd name="connsiteY7" fmla="*/ 37606 h 3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514" h="37745">
                    <a:moveTo>
                      <a:pt x="27630" y="37606"/>
                    </a:moveTo>
                    <a:cubicBezTo>
                      <a:pt x="25433" y="37606"/>
                      <a:pt x="22922" y="37606"/>
                      <a:pt x="20724" y="37606"/>
                    </a:cubicBezTo>
                    <a:cubicBezTo>
                      <a:pt x="8169" y="36978"/>
                      <a:pt x="-305" y="29441"/>
                      <a:pt x="8" y="18450"/>
                    </a:cubicBezTo>
                    <a:cubicBezTo>
                      <a:pt x="322" y="7772"/>
                      <a:pt x="8169" y="550"/>
                      <a:pt x="20411" y="236"/>
                    </a:cubicBezTo>
                    <a:cubicBezTo>
                      <a:pt x="25433" y="-79"/>
                      <a:pt x="30455" y="-79"/>
                      <a:pt x="35791" y="236"/>
                    </a:cubicBezTo>
                    <a:cubicBezTo>
                      <a:pt x="48346" y="550"/>
                      <a:pt x="56820" y="8400"/>
                      <a:pt x="56507" y="19392"/>
                    </a:cubicBezTo>
                    <a:cubicBezTo>
                      <a:pt x="56193" y="30069"/>
                      <a:pt x="48346" y="37292"/>
                      <a:pt x="36104" y="37606"/>
                    </a:cubicBezTo>
                    <a:cubicBezTo>
                      <a:pt x="33280" y="37920"/>
                      <a:pt x="30455" y="37606"/>
                      <a:pt x="27630" y="37606"/>
                    </a:cubicBezTo>
                    <a:close/>
                  </a:path>
                </a:pathLst>
              </a:custGeom>
              <a:grpFill/>
              <a:ln w="3134"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1D8300E-6E3B-7C7D-9CD0-E1AD589211C0}"/>
                  </a:ext>
                </a:extLst>
              </p:cNvPr>
              <p:cNvSpPr/>
              <p:nvPr/>
            </p:nvSpPr>
            <p:spPr>
              <a:xfrm>
                <a:off x="8609999" y="4622275"/>
                <a:ext cx="56229" cy="38042"/>
              </a:xfrm>
              <a:custGeom>
                <a:avLst/>
                <a:gdLst>
                  <a:gd name="connsiteX0" fmla="*/ 27344 w 56229"/>
                  <a:gd name="connsiteY0" fmla="*/ 37763 h 38042"/>
                  <a:gd name="connsiteX1" fmla="*/ 16672 w 56229"/>
                  <a:gd name="connsiteY1" fmla="*/ 37763 h 38042"/>
                  <a:gd name="connsiteX2" fmla="*/ 37 w 56229"/>
                  <a:gd name="connsiteY2" fmla="*/ 19549 h 38042"/>
                  <a:gd name="connsiteX3" fmla="*/ 16986 w 56229"/>
                  <a:gd name="connsiteY3" fmla="*/ 393 h 38042"/>
                  <a:gd name="connsiteX4" fmla="*/ 35819 w 56229"/>
                  <a:gd name="connsiteY4" fmla="*/ 79 h 38042"/>
                  <a:gd name="connsiteX5" fmla="*/ 56221 w 56229"/>
                  <a:gd name="connsiteY5" fmla="*/ 18293 h 38042"/>
                  <a:gd name="connsiteX6" fmla="*/ 35505 w 56229"/>
                  <a:gd name="connsiteY6" fmla="*/ 37449 h 38042"/>
                  <a:gd name="connsiteX7" fmla="*/ 27344 w 56229"/>
                  <a:gd name="connsiteY7" fmla="*/ 37763 h 38042"/>
                  <a:gd name="connsiteX8" fmla="*/ 27344 w 56229"/>
                  <a:gd name="connsiteY8" fmla="*/ 37763 h 3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29" h="38042">
                    <a:moveTo>
                      <a:pt x="27344" y="37763"/>
                    </a:moveTo>
                    <a:cubicBezTo>
                      <a:pt x="23891" y="37763"/>
                      <a:pt x="20125" y="38391"/>
                      <a:pt x="16672" y="37763"/>
                    </a:cubicBezTo>
                    <a:cubicBezTo>
                      <a:pt x="6628" y="36193"/>
                      <a:pt x="664" y="29912"/>
                      <a:pt x="37" y="19549"/>
                    </a:cubicBezTo>
                    <a:cubicBezTo>
                      <a:pt x="-591" y="9814"/>
                      <a:pt x="6942" y="1649"/>
                      <a:pt x="16986" y="393"/>
                    </a:cubicBezTo>
                    <a:cubicBezTo>
                      <a:pt x="23264" y="-236"/>
                      <a:pt x="29541" y="79"/>
                      <a:pt x="35819" y="79"/>
                    </a:cubicBezTo>
                    <a:cubicBezTo>
                      <a:pt x="48060" y="393"/>
                      <a:pt x="55907" y="7615"/>
                      <a:pt x="56221" y="18293"/>
                    </a:cubicBezTo>
                    <a:cubicBezTo>
                      <a:pt x="56535" y="29284"/>
                      <a:pt x="48374" y="37135"/>
                      <a:pt x="35505" y="37449"/>
                    </a:cubicBezTo>
                    <a:cubicBezTo>
                      <a:pt x="32680" y="38077"/>
                      <a:pt x="30169" y="37763"/>
                      <a:pt x="27344" y="37763"/>
                    </a:cubicBezTo>
                    <a:cubicBezTo>
                      <a:pt x="27344" y="37763"/>
                      <a:pt x="27344" y="37763"/>
                      <a:pt x="27344" y="37763"/>
                    </a:cubicBezTo>
                    <a:close/>
                  </a:path>
                </a:pathLst>
              </a:custGeom>
              <a:grpFill/>
              <a:ln w="3134"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47E0A130-BDEF-5C95-84F6-D67A4C29EF35}"/>
                  </a:ext>
                </a:extLst>
              </p:cNvPr>
              <p:cNvSpPr/>
              <p:nvPr/>
            </p:nvSpPr>
            <p:spPr>
              <a:xfrm>
                <a:off x="8722718" y="4622528"/>
                <a:ext cx="56184" cy="37649"/>
              </a:xfrm>
              <a:custGeom>
                <a:avLst/>
                <a:gdLst>
                  <a:gd name="connsiteX0" fmla="*/ 28249 w 56184"/>
                  <a:gd name="connsiteY0" fmla="*/ 140 h 37649"/>
                  <a:gd name="connsiteX1" fmla="*/ 32957 w 56184"/>
                  <a:gd name="connsiteY1" fmla="*/ 140 h 37649"/>
                  <a:gd name="connsiteX2" fmla="*/ 56184 w 56184"/>
                  <a:gd name="connsiteY2" fmla="*/ 18982 h 37649"/>
                  <a:gd name="connsiteX3" fmla="*/ 32643 w 56184"/>
                  <a:gd name="connsiteY3" fmla="*/ 37510 h 37649"/>
                  <a:gd name="connsiteX4" fmla="*/ 19774 w 56184"/>
                  <a:gd name="connsiteY4" fmla="*/ 37510 h 37649"/>
                  <a:gd name="connsiteX5" fmla="*/ 0 w 56184"/>
                  <a:gd name="connsiteY5" fmla="*/ 18668 h 37649"/>
                  <a:gd name="connsiteX6" fmla="*/ 20088 w 56184"/>
                  <a:gd name="connsiteY6" fmla="*/ 140 h 37649"/>
                  <a:gd name="connsiteX7" fmla="*/ 28249 w 56184"/>
                  <a:gd name="connsiteY7" fmla="*/ 140 h 37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184" h="37649">
                    <a:moveTo>
                      <a:pt x="28249" y="140"/>
                    </a:moveTo>
                    <a:cubicBezTo>
                      <a:pt x="29818" y="140"/>
                      <a:pt x="31388" y="140"/>
                      <a:pt x="32957" y="140"/>
                    </a:cubicBezTo>
                    <a:cubicBezTo>
                      <a:pt x="47710" y="454"/>
                      <a:pt x="56184" y="7362"/>
                      <a:pt x="56184" y="18982"/>
                    </a:cubicBezTo>
                    <a:cubicBezTo>
                      <a:pt x="56184" y="30601"/>
                      <a:pt x="47396" y="37510"/>
                      <a:pt x="32643" y="37510"/>
                    </a:cubicBezTo>
                    <a:cubicBezTo>
                      <a:pt x="28249" y="37510"/>
                      <a:pt x="24169" y="37824"/>
                      <a:pt x="19774" y="37510"/>
                    </a:cubicBezTo>
                    <a:cubicBezTo>
                      <a:pt x="7847" y="36882"/>
                      <a:pt x="0" y="29345"/>
                      <a:pt x="0" y="18668"/>
                    </a:cubicBezTo>
                    <a:cubicBezTo>
                      <a:pt x="0" y="7991"/>
                      <a:pt x="7847" y="768"/>
                      <a:pt x="20088" y="140"/>
                    </a:cubicBezTo>
                    <a:cubicBezTo>
                      <a:pt x="22599" y="-174"/>
                      <a:pt x="25424" y="140"/>
                      <a:pt x="28249" y="140"/>
                    </a:cubicBezTo>
                    <a:close/>
                  </a:path>
                </a:pathLst>
              </a:custGeom>
              <a:grpFill/>
              <a:ln w="3134"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F89CE1FD-9BE8-71AE-50DF-B6A34F8D89F2}"/>
                  </a:ext>
                </a:extLst>
              </p:cNvPr>
              <p:cNvSpPr/>
              <p:nvPr/>
            </p:nvSpPr>
            <p:spPr>
              <a:xfrm>
                <a:off x="8929564" y="5318578"/>
                <a:ext cx="300931" cy="263164"/>
              </a:xfrm>
              <a:custGeom>
                <a:avLst/>
                <a:gdLst>
                  <a:gd name="connsiteX0" fmla="*/ 150348 w 300931"/>
                  <a:gd name="connsiteY0" fmla="*/ 263165 h 263164"/>
                  <a:gd name="connsiteX1" fmla="*/ 59951 w 300931"/>
                  <a:gd name="connsiteY1" fmla="*/ 263165 h 263164"/>
                  <a:gd name="connsiteX2" fmla="*/ 0 w 300931"/>
                  <a:gd name="connsiteY2" fmla="*/ 203812 h 263164"/>
                  <a:gd name="connsiteX3" fmla="*/ 0 w 300931"/>
                  <a:gd name="connsiteY3" fmla="*/ 59354 h 263164"/>
                  <a:gd name="connsiteX4" fmla="*/ 58695 w 300931"/>
                  <a:gd name="connsiteY4" fmla="*/ 0 h 263164"/>
                  <a:gd name="connsiteX5" fmla="*/ 242000 w 300931"/>
                  <a:gd name="connsiteY5" fmla="*/ 0 h 263164"/>
                  <a:gd name="connsiteX6" fmla="*/ 300696 w 300931"/>
                  <a:gd name="connsiteY6" fmla="*/ 58097 h 263164"/>
                  <a:gd name="connsiteX7" fmla="*/ 300696 w 300931"/>
                  <a:gd name="connsiteY7" fmla="*/ 205068 h 263164"/>
                  <a:gd name="connsiteX8" fmla="*/ 242000 w 300931"/>
                  <a:gd name="connsiteY8" fmla="*/ 263165 h 263164"/>
                  <a:gd name="connsiteX9" fmla="*/ 150348 w 300931"/>
                  <a:gd name="connsiteY9" fmla="*/ 263165 h 263164"/>
                  <a:gd name="connsiteX10" fmla="*/ 150348 w 300931"/>
                  <a:gd name="connsiteY10" fmla="*/ 37371 h 263164"/>
                  <a:gd name="connsiteX11" fmla="*/ 61206 w 300931"/>
                  <a:gd name="connsiteY11" fmla="*/ 37371 h 263164"/>
                  <a:gd name="connsiteX12" fmla="*/ 37665 w 300931"/>
                  <a:gd name="connsiteY12" fmla="*/ 60924 h 263164"/>
                  <a:gd name="connsiteX13" fmla="*/ 37665 w 300931"/>
                  <a:gd name="connsiteY13" fmla="*/ 201927 h 263164"/>
                  <a:gd name="connsiteX14" fmla="*/ 61206 w 300931"/>
                  <a:gd name="connsiteY14" fmla="*/ 225480 h 263164"/>
                  <a:gd name="connsiteX15" fmla="*/ 239803 w 300931"/>
                  <a:gd name="connsiteY15" fmla="*/ 225480 h 263164"/>
                  <a:gd name="connsiteX16" fmla="*/ 263344 w 300931"/>
                  <a:gd name="connsiteY16" fmla="*/ 201927 h 263164"/>
                  <a:gd name="connsiteX17" fmla="*/ 263344 w 300931"/>
                  <a:gd name="connsiteY17" fmla="*/ 60924 h 263164"/>
                  <a:gd name="connsiteX18" fmla="*/ 239803 w 300931"/>
                  <a:gd name="connsiteY18" fmla="*/ 37371 h 263164"/>
                  <a:gd name="connsiteX19" fmla="*/ 150348 w 300931"/>
                  <a:gd name="connsiteY19" fmla="*/ 37371 h 26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0931" h="263164">
                    <a:moveTo>
                      <a:pt x="150348" y="263165"/>
                    </a:moveTo>
                    <a:cubicBezTo>
                      <a:pt x="120216" y="263165"/>
                      <a:pt x="90083" y="263165"/>
                      <a:pt x="59951" y="263165"/>
                    </a:cubicBezTo>
                    <a:cubicBezTo>
                      <a:pt x="23855" y="263165"/>
                      <a:pt x="314" y="239298"/>
                      <a:pt x="0" y="203812"/>
                    </a:cubicBezTo>
                    <a:cubicBezTo>
                      <a:pt x="0" y="155764"/>
                      <a:pt x="0" y="107402"/>
                      <a:pt x="0" y="59354"/>
                    </a:cubicBezTo>
                    <a:cubicBezTo>
                      <a:pt x="0" y="24181"/>
                      <a:pt x="23855" y="314"/>
                      <a:pt x="58695" y="0"/>
                    </a:cubicBezTo>
                    <a:cubicBezTo>
                      <a:pt x="119902" y="0"/>
                      <a:pt x="180794" y="0"/>
                      <a:pt x="242000" y="0"/>
                    </a:cubicBezTo>
                    <a:cubicBezTo>
                      <a:pt x="276527" y="0"/>
                      <a:pt x="300382" y="23867"/>
                      <a:pt x="300696" y="58097"/>
                    </a:cubicBezTo>
                    <a:cubicBezTo>
                      <a:pt x="301010" y="107088"/>
                      <a:pt x="301010" y="156078"/>
                      <a:pt x="300696" y="205068"/>
                    </a:cubicBezTo>
                    <a:cubicBezTo>
                      <a:pt x="300382" y="239298"/>
                      <a:pt x="276527" y="262851"/>
                      <a:pt x="242000" y="263165"/>
                    </a:cubicBezTo>
                    <a:cubicBezTo>
                      <a:pt x="211240" y="263165"/>
                      <a:pt x="180794" y="263165"/>
                      <a:pt x="150348" y="263165"/>
                    </a:cubicBezTo>
                    <a:close/>
                    <a:moveTo>
                      <a:pt x="150348" y="37371"/>
                    </a:moveTo>
                    <a:cubicBezTo>
                      <a:pt x="120529" y="37371"/>
                      <a:pt x="90711" y="37371"/>
                      <a:pt x="61206" y="37371"/>
                    </a:cubicBezTo>
                    <a:cubicBezTo>
                      <a:pt x="44257" y="37371"/>
                      <a:pt x="37665" y="43966"/>
                      <a:pt x="37665" y="60924"/>
                    </a:cubicBezTo>
                    <a:cubicBezTo>
                      <a:pt x="37665" y="108030"/>
                      <a:pt x="37665" y="154821"/>
                      <a:pt x="37665" y="201927"/>
                    </a:cubicBezTo>
                    <a:cubicBezTo>
                      <a:pt x="37665" y="218885"/>
                      <a:pt x="44257" y="225480"/>
                      <a:pt x="61206" y="225480"/>
                    </a:cubicBezTo>
                    <a:cubicBezTo>
                      <a:pt x="120843" y="225480"/>
                      <a:pt x="180166" y="225480"/>
                      <a:pt x="239803" y="225480"/>
                    </a:cubicBezTo>
                    <a:cubicBezTo>
                      <a:pt x="256753" y="225480"/>
                      <a:pt x="263344" y="218885"/>
                      <a:pt x="263344" y="201927"/>
                    </a:cubicBezTo>
                    <a:cubicBezTo>
                      <a:pt x="263344" y="154821"/>
                      <a:pt x="263344" y="108030"/>
                      <a:pt x="263344" y="60924"/>
                    </a:cubicBezTo>
                    <a:cubicBezTo>
                      <a:pt x="263344" y="43966"/>
                      <a:pt x="256753" y="37371"/>
                      <a:pt x="239803" y="37371"/>
                    </a:cubicBezTo>
                    <a:cubicBezTo>
                      <a:pt x="209671" y="37371"/>
                      <a:pt x="180166" y="37371"/>
                      <a:pt x="150348" y="37371"/>
                    </a:cubicBezTo>
                    <a:close/>
                  </a:path>
                </a:pathLst>
              </a:custGeom>
              <a:grpFill/>
              <a:ln w="3134"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15575123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83833" y="1796646"/>
            <a:ext cx="10758114" cy="3955365"/>
          </a:xfrm>
        </p:spPr>
        <p:txBody>
          <a:bodyPr numCol="1" spcCol="180000"/>
          <a:lstStyle/>
          <a:p>
            <a:pPr marL="12700" indent="-12700" algn="just"/>
            <a:r>
              <a:rPr lang="en-IE" sz="2200" b="1" dirty="0">
                <a:solidFill>
                  <a:srgbClr val="424242"/>
                </a:solidFill>
              </a:rPr>
              <a:t>Fermentation: </a:t>
            </a:r>
            <a:r>
              <a:rPr lang="en-IE" sz="2200" dirty="0">
                <a:solidFill>
                  <a:srgbClr val="424242"/>
                </a:solidFill>
              </a:rPr>
              <a:t>Bokashi originated in Japan and translates to ‘fermented organic matter’ and is also an anaerobic process. Where composting allows organic matter to break down and decay, bokashi essentially ‘pickles’ your kitchen scraps to bring it to a pre-compost state. Fermentation normally requires the addition of starter cultures of microbes to ensure that the correct species are present in sufficient quantity to ensure fermentation occurs as desired. The process takes about 4 weeks to produce compost.</a:t>
            </a:r>
          </a:p>
          <a:p>
            <a:pPr marL="12700" indent="-12700" algn="just"/>
            <a:r>
              <a:rPr lang="en-IE" sz="2200" dirty="0">
                <a:solidFill>
                  <a:srgbClr val="424242"/>
                </a:solidFill>
              </a:rPr>
              <a:t>Waste management legislation applies to composting facilities and the permission required is dependant on the size and nature of composting. All catering waste is deemed a ‘Category 3 Animal By-Product’ under EU legislation. Legislation requires that all catering waste is composted at high temperatures</a:t>
            </a:r>
          </a:p>
          <a:p>
            <a:pPr marL="12700" indent="-12700" algn="just"/>
            <a:r>
              <a:rPr lang="en-IE" sz="2200" dirty="0">
                <a:solidFill>
                  <a:srgbClr val="424242"/>
                </a:solidFill>
              </a:rPr>
              <a:t>in accordance with standards set out in the legislation.   </a:t>
            </a:r>
          </a:p>
          <a:p>
            <a:pPr marL="12700" indent="-12700" algn="just"/>
            <a:endParaRPr lang="en-IE" sz="2200" dirty="0">
              <a:solidFill>
                <a:srgbClr val="424242"/>
              </a:solidFill>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83833" y="644528"/>
            <a:ext cx="7904098" cy="803654"/>
          </a:xfrm>
        </p:spPr>
        <p:txBody>
          <a:bodyPr/>
          <a:lstStyle/>
          <a:p>
            <a:r>
              <a:rPr lang="en-US" b="1" dirty="0">
                <a:solidFill>
                  <a:srgbClr val="E8A116"/>
                </a:solidFill>
              </a:rPr>
              <a:t>4.4 Composting and anaerobic-digestion </a:t>
            </a:r>
          </a:p>
          <a:p>
            <a:endParaRPr lang="en-US" b="1" dirty="0">
              <a:solidFill>
                <a:srgbClr val="E8A116"/>
              </a:solidFill>
            </a:endParaRP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flipH="1">
            <a:off x="440958" y="1393940"/>
            <a:ext cx="8780071" cy="0"/>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1BC5EE41-8B6E-11F3-977B-D04656778B0A}"/>
              </a:ext>
            </a:extLst>
          </p:cNvPr>
          <p:cNvGrpSpPr/>
          <p:nvPr/>
        </p:nvGrpSpPr>
        <p:grpSpPr>
          <a:xfrm>
            <a:off x="9444026" y="456131"/>
            <a:ext cx="1029215" cy="1029755"/>
            <a:chOff x="8101867" y="4453385"/>
            <a:chExt cx="1203410" cy="1204042"/>
          </a:xfrm>
          <a:solidFill>
            <a:srgbClr val="296B5F"/>
          </a:solidFill>
        </p:grpSpPr>
        <p:grpSp>
          <p:nvGrpSpPr>
            <p:cNvPr id="7" name="Group 6">
              <a:extLst>
                <a:ext uri="{FF2B5EF4-FFF2-40B4-BE49-F238E27FC236}">
                  <a16:creationId xmlns:a16="http://schemas.microsoft.com/office/drawing/2014/main" id="{8DB89DFC-8A0D-4A90-D981-B9B1DADE40FF}"/>
                </a:ext>
              </a:extLst>
            </p:cNvPr>
            <p:cNvGrpSpPr/>
            <p:nvPr/>
          </p:nvGrpSpPr>
          <p:grpSpPr>
            <a:xfrm>
              <a:off x="8314320" y="5043480"/>
              <a:ext cx="517314" cy="330369"/>
              <a:chOff x="8314320" y="5043480"/>
              <a:chExt cx="517314" cy="330369"/>
            </a:xfrm>
            <a:grpFill/>
          </p:grpSpPr>
          <p:sp>
            <p:nvSpPr>
              <p:cNvPr id="26" name="Freeform 25">
                <a:extLst>
                  <a:ext uri="{FF2B5EF4-FFF2-40B4-BE49-F238E27FC236}">
                    <a16:creationId xmlns:a16="http://schemas.microsoft.com/office/drawing/2014/main" id="{11EEE6C3-6BC9-CCB7-18DE-42F7B638D29E}"/>
                  </a:ext>
                </a:extLst>
              </p:cNvPr>
              <p:cNvSpPr/>
              <p:nvPr/>
            </p:nvSpPr>
            <p:spPr>
              <a:xfrm>
                <a:off x="8593087" y="5043480"/>
                <a:ext cx="238547" cy="179164"/>
              </a:xfrm>
              <a:custGeom>
                <a:avLst/>
                <a:gdLst>
                  <a:gd name="connsiteX0" fmla="*/ 238548 w 238547"/>
                  <a:gd name="connsiteY0" fmla="*/ 0 h 179164"/>
                  <a:gd name="connsiteX1" fmla="*/ 232898 w 238547"/>
                  <a:gd name="connsiteY1" fmla="*/ 32660 h 179164"/>
                  <a:gd name="connsiteX2" fmla="*/ 209357 w 238547"/>
                  <a:gd name="connsiteY2" fmla="*/ 107402 h 179164"/>
                  <a:gd name="connsiteX3" fmla="*/ 104835 w 238547"/>
                  <a:gd name="connsiteY3" fmla="*/ 178374 h 179164"/>
                  <a:gd name="connsiteX4" fmla="*/ 41746 w 238547"/>
                  <a:gd name="connsiteY4" fmla="*/ 178688 h 179164"/>
                  <a:gd name="connsiteX5" fmla="*/ 58381 w 238547"/>
                  <a:gd name="connsiteY5" fmla="*/ 164243 h 179164"/>
                  <a:gd name="connsiteX6" fmla="*/ 118018 w 238547"/>
                  <a:gd name="connsiteY6" fmla="*/ 134723 h 179164"/>
                  <a:gd name="connsiteX7" fmla="*/ 132771 w 238547"/>
                  <a:gd name="connsiteY7" fmla="*/ 110856 h 179164"/>
                  <a:gd name="connsiteX8" fmla="*/ 107346 w 238547"/>
                  <a:gd name="connsiteY8" fmla="*/ 98608 h 179164"/>
                  <a:gd name="connsiteX9" fmla="*/ 13183 w 238547"/>
                  <a:gd name="connsiteY9" fmla="*/ 153251 h 179164"/>
                  <a:gd name="connsiteX10" fmla="*/ 0 w 238547"/>
                  <a:gd name="connsiteY10" fmla="*/ 167383 h 179164"/>
                  <a:gd name="connsiteX11" fmla="*/ 628 w 238547"/>
                  <a:gd name="connsiteY11" fmla="*/ 154507 h 179164"/>
                  <a:gd name="connsiteX12" fmla="*/ 95105 w 238547"/>
                  <a:gd name="connsiteY12" fmla="*/ 52445 h 179164"/>
                  <a:gd name="connsiteX13" fmla="*/ 233212 w 238547"/>
                  <a:gd name="connsiteY13" fmla="*/ 1256 h 179164"/>
                  <a:gd name="connsiteX14" fmla="*/ 238548 w 238547"/>
                  <a:gd name="connsiteY14" fmla="*/ 0 h 179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547" h="179164">
                    <a:moveTo>
                      <a:pt x="238548" y="0"/>
                    </a:moveTo>
                    <a:cubicBezTo>
                      <a:pt x="236664" y="11305"/>
                      <a:pt x="235723" y="22297"/>
                      <a:pt x="232898" y="32660"/>
                    </a:cubicBezTo>
                    <a:cubicBezTo>
                      <a:pt x="225679" y="57783"/>
                      <a:pt x="218773" y="83220"/>
                      <a:pt x="209357" y="107402"/>
                    </a:cubicBezTo>
                    <a:cubicBezTo>
                      <a:pt x="190838" y="154193"/>
                      <a:pt x="152859" y="174292"/>
                      <a:pt x="104835" y="178374"/>
                    </a:cubicBezTo>
                    <a:cubicBezTo>
                      <a:pt x="85061" y="179945"/>
                      <a:pt x="64973" y="178688"/>
                      <a:pt x="41746" y="178688"/>
                    </a:cubicBezTo>
                    <a:cubicBezTo>
                      <a:pt x="48965" y="172408"/>
                      <a:pt x="53045" y="167069"/>
                      <a:pt x="58381" y="164243"/>
                    </a:cubicBezTo>
                    <a:cubicBezTo>
                      <a:pt x="77842" y="153879"/>
                      <a:pt x="97616" y="143830"/>
                      <a:pt x="118018" y="134723"/>
                    </a:cubicBezTo>
                    <a:cubicBezTo>
                      <a:pt x="129946" y="129384"/>
                      <a:pt x="136223" y="121533"/>
                      <a:pt x="132771" y="110856"/>
                    </a:cubicBezTo>
                    <a:cubicBezTo>
                      <a:pt x="129318" y="99864"/>
                      <a:pt x="120216" y="95468"/>
                      <a:pt x="107346" y="98608"/>
                    </a:cubicBezTo>
                    <a:cubicBezTo>
                      <a:pt x="70937" y="108029"/>
                      <a:pt x="39549" y="126558"/>
                      <a:pt x="13183" y="153251"/>
                    </a:cubicBezTo>
                    <a:cubicBezTo>
                      <a:pt x="9416" y="157020"/>
                      <a:pt x="5650" y="161102"/>
                      <a:pt x="0" y="167383"/>
                    </a:cubicBezTo>
                    <a:cubicBezTo>
                      <a:pt x="314" y="161416"/>
                      <a:pt x="0" y="157962"/>
                      <a:pt x="628" y="154507"/>
                    </a:cubicBezTo>
                    <a:cubicBezTo>
                      <a:pt x="12555" y="102377"/>
                      <a:pt x="43629" y="66576"/>
                      <a:pt x="95105" y="52445"/>
                    </a:cubicBezTo>
                    <a:cubicBezTo>
                      <a:pt x="142815" y="39255"/>
                      <a:pt x="189583" y="24181"/>
                      <a:pt x="233212" y="1256"/>
                    </a:cubicBezTo>
                    <a:cubicBezTo>
                      <a:pt x="234467" y="628"/>
                      <a:pt x="235409" y="628"/>
                      <a:pt x="238548" y="0"/>
                    </a:cubicBezTo>
                    <a:close/>
                  </a:path>
                </a:pathLst>
              </a:custGeom>
              <a:solidFill>
                <a:srgbClr val="E8A116"/>
              </a:solidFill>
              <a:ln w="3134"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D2BDDCB0-99E0-A079-9462-91383B973853}"/>
                  </a:ext>
                </a:extLst>
              </p:cNvPr>
              <p:cNvSpPr/>
              <p:nvPr/>
            </p:nvSpPr>
            <p:spPr>
              <a:xfrm>
                <a:off x="8314320" y="5043480"/>
                <a:ext cx="237335" cy="179523"/>
              </a:xfrm>
              <a:custGeom>
                <a:avLst/>
                <a:gdLst>
                  <a:gd name="connsiteX0" fmla="*/ 43 w 237335"/>
                  <a:gd name="connsiteY0" fmla="*/ 0 h 179523"/>
                  <a:gd name="connsiteX1" fmla="*/ 45869 w 237335"/>
                  <a:gd name="connsiteY1" fmla="*/ 21041 h 179523"/>
                  <a:gd name="connsiteX2" fmla="*/ 139405 w 237335"/>
                  <a:gd name="connsiteY2" fmla="*/ 51502 h 179523"/>
                  <a:gd name="connsiteX3" fmla="*/ 236393 w 237335"/>
                  <a:gd name="connsiteY3" fmla="*/ 155450 h 179523"/>
                  <a:gd name="connsiteX4" fmla="*/ 237335 w 237335"/>
                  <a:gd name="connsiteY4" fmla="*/ 167697 h 179523"/>
                  <a:gd name="connsiteX5" fmla="*/ 226349 w 237335"/>
                  <a:gd name="connsiteY5" fmla="*/ 156078 h 179523"/>
                  <a:gd name="connsiteX6" fmla="*/ 132186 w 237335"/>
                  <a:gd name="connsiteY6" fmla="*/ 99236 h 179523"/>
                  <a:gd name="connsiteX7" fmla="*/ 103937 w 237335"/>
                  <a:gd name="connsiteY7" fmla="*/ 111798 h 179523"/>
                  <a:gd name="connsiteX8" fmla="*/ 122142 w 237335"/>
                  <a:gd name="connsiteY8" fmla="*/ 135665 h 179523"/>
                  <a:gd name="connsiteX9" fmla="*/ 192764 w 237335"/>
                  <a:gd name="connsiteY9" fmla="*/ 176490 h 179523"/>
                  <a:gd name="connsiteX10" fmla="*/ 26409 w 237335"/>
                  <a:gd name="connsiteY10" fmla="*/ 105831 h 179523"/>
                  <a:gd name="connsiteX11" fmla="*/ 43 w 237335"/>
                  <a:gd name="connsiteY11" fmla="*/ 0 h 17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7335" h="179523">
                    <a:moveTo>
                      <a:pt x="43" y="0"/>
                    </a:moveTo>
                    <a:cubicBezTo>
                      <a:pt x="15423" y="7223"/>
                      <a:pt x="30175" y="15388"/>
                      <a:pt x="45869" y="21041"/>
                    </a:cubicBezTo>
                    <a:cubicBezTo>
                      <a:pt x="76629" y="32032"/>
                      <a:pt x="108017" y="42081"/>
                      <a:pt x="139405" y="51502"/>
                    </a:cubicBezTo>
                    <a:cubicBezTo>
                      <a:pt x="192136" y="67204"/>
                      <a:pt x="224466" y="102063"/>
                      <a:pt x="236393" y="155450"/>
                    </a:cubicBezTo>
                    <a:cubicBezTo>
                      <a:pt x="237021" y="158276"/>
                      <a:pt x="237021" y="161730"/>
                      <a:pt x="237335" y="167697"/>
                    </a:cubicBezTo>
                    <a:cubicBezTo>
                      <a:pt x="232627" y="162672"/>
                      <a:pt x="229488" y="159218"/>
                      <a:pt x="226349" y="156078"/>
                    </a:cubicBezTo>
                    <a:cubicBezTo>
                      <a:pt x="200297" y="128442"/>
                      <a:pt x="168909" y="109600"/>
                      <a:pt x="132186" y="99236"/>
                    </a:cubicBezTo>
                    <a:cubicBezTo>
                      <a:pt x="117433" y="95154"/>
                      <a:pt x="107075" y="99551"/>
                      <a:pt x="103937" y="111798"/>
                    </a:cubicBezTo>
                    <a:cubicBezTo>
                      <a:pt x="101112" y="122789"/>
                      <a:pt x="107389" y="131582"/>
                      <a:pt x="122142" y="135665"/>
                    </a:cubicBezTo>
                    <a:cubicBezTo>
                      <a:pt x="149135" y="143202"/>
                      <a:pt x="172362" y="156706"/>
                      <a:pt x="192764" y="176490"/>
                    </a:cubicBezTo>
                    <a:cubicBezTo>
                      <a:pt x="128419" y="185283"/>
                      <a:pt x="56855" y="178688"/>
                      <a:pt x="26409" y="105831"/>
                    </a:cubicBezTo>
                    <a:cubicBezTo>
                      <a:pt x="13854" y="75998"/>
                      <a:pt x="-899" y="21355"/>
                      <a:pt x="43" y="0"/>
                    </a:cubicBezTo>
                    <a:close/>
                  </a:path>
                </a:pathLst>
              </a:custGeom>
              <a:solidFill>
                <a:srgbClr val="E8A116"/>
              </a:solidFill>
              <a:ln w="313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8BEDA3BB-B98A-1E24-20B0-2A0BCE4C3C42}"/>
                  </a:ext>
                </a:extLst>
              </p:cNvPr>
              <p:cNvSpPr/>
              <p:nvPr/>
            </p:nvSpPr>
            <p:spPr>
              <a:xfrm>
                <a:off x="8502062" y="5336906"/>
                <a:ext cx="141873" cy="36943"/>
              </a:xfrm>
              <a:custGeom>
                <a:avLst/>
                <a:gdLst>
                  <a:gd name="connsiteX0" fmla="*/ 0 w 141873"/>
                  <a:gd name="connsiteY0" fmla="*/ 36943 h 36943"/>
                  <a:gd name="connsiteX1" fmla="*/ 47082 w 141873"/>
                  <a:gd name="connsiteY1" fmla="*/ 829 h 36943"/>
                  <a:gd name="connsiteX2" fmla="*/ 93850 w 141873"/>
                  <a:gd name="connsiteY2" fmla="*/ 829 h 36943"/>
                  <a:gd name="connsiteX3" fmla="*/ 141873 w 141873"/>
                  <a:gd name="connsiteY3" fmla="*/ 36943 h 36943"/>
                  <a:gd name="connsiteX4" fmla="*/ 0 w 141873"/>
                  <a:gd name="connsiteY4" fmla="*/ 36943 h 36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73" h="36943">
                    <a:moveTo>
                      <a:pt x="0" y="36943"/>
                    </a:moveTo>
                    <a:cubicBezTo>
                      <a:pt x="5336" y="17158"/>
                      <a:pt x="24796" y="1771"/>
                      <a:pt x="47082" y="829"/>
                    </a:cubicBezTo>
                    <a:cubicBezTo>
                      <a:pt x="62776" y="-114"/>
                      <a:pt x="78470" y="-428"/>
                      <a:pt x="93850" y="829"/>
                    </a:cubicBezTo>
                    <a:cubicBezTo>
                      <a:pt x="116135" y="2713"/>
                      <a:pt x="131829" y="14960"/>
                      <a:pt x="141873" y="36943"/>
                    </a:cubicBezTo>
                    <a:cubicBezTo>
                      <a:pt x="93536" y="36943"/>
                      <a:pt x="46768" y="36943"/>
                      <a:pt x="0" y="36943"/>
                    </a:cubicBezTo>
                    <a:close/>
                  </a:path>
                </a:pathLst>
              </a:custGeom>
              <a:solidFill>
                <a:srgbClr val="E8A116"/>
              </a:solidFill>
              <a:ln w="3134" cap="flat">
                <a:noFill/>
                <a:prstDash val="solid"/>
                <a:miter/>
              </a:ln>
            </p:spPr>
            <p:txBody>
              <a:bodyPr rtlCol="0" anchor="ctr"/>
              <a:lstStyle/>
              <a:p>
                <a:endParaRPr lang="en-US"/>
              </a:p>
            </p:txBody>
          </p:sp>
        </p:grpSp>
        <p:grpSp>
          <p:nvGrpSpPr>
            <p:cNvPr id="11" name="Graphic 145">
              <a:extLst>
                <a:ext uri="{FF2B5EF4-FFF2-40B4-BE49-F238E27FC236}">
                  <a16:creationId xmlns:a16="http://schemas.microsoft.com/office/drawing/2014/main" id="{32F86F51-AD7C-F0A9-D056-40B2FFCC6C9A}"/>
                </a:ext>
              </a:extLst>
            </p:cNvPr>
            <p:cNvGrpSpPr/>
            <p:nvPr/>
          </p:nvGrpSpPr>
          <p:grpSpPr>
            <a:xfrm>
              <a:off x="8101867" y="4453385"/>
              <a:ext cx="1203410" cy="1204042"/>
              <a:chOff x="8101867" y="4453385"/>
              <a:chExt cx="1203410" cy="1204042"/>
            </a:xfrm>
            <a:grpFill/>
          </p:grpSpPr>
          <p:sp>
            <p:nvSpPr>
              <p:cNvPr id="12" name="Freeform 11">
                <a:extLst>
                  <a:ext uri="{FF2B5EF4-FFF2-40B4-BE49-F238E27FC236}">
                    <a16:creationId xmlns:a16="http://schemas.microsoft.com/office/drawing/2014/main" id="{13624A1C-87EE-8CE2-5C75-896B80612213}"/>
                  </a:ext>
                </a:extLst>
              </p:cNvPr>
              <p:cNvSpPr/>
              <p:nvPr/>
            </p:nvSpPr>
            <p:spPr>
              <a:xfrm>
                <a:off x="8101867" y="4453385"/>
                <a:ext cx="962583" cy="1203727"/>
              </a:xfrm>
              <a:custGeom>
                <a:avLst/>
                <a:gdLst>
                  <a:gd name="connsiteX0" fmla="*/ 314 w 962583"/>
                  <a:gd name="connsiteY0" fmla="*/ 735809 h 1203727"/>
                  <a:gd name="connsiteX1" fmla="*/ 11614 w 962583"/>
                  <a:gd name="connsiteY1" fmla="*/ 658242 h 1203727"/>
                  <a:gd name="connsiteX2" fmla="*/ 89455 w 962583"/>
                  <a:gd name="connsiteY2" fmla="*/ 447207 h 1203727"/>
                  <a:gd name="connsiteX3" fmla="*/ 82550 w 962583"/>
                  <a:gd name="connsiteY3" fmla="*/ 442182 h 1203727"/>
                  <a:gd name="connsiteX4" fmla="*/ 56812 w 962583"/>
                  <a:gd name="connsiteY4" fmla="*/ 394448 h 1203727"/>
                  <a:gd name="connsiteX5" fmla="*/ 56812 w 962583"/>
                  <a:gd name="connsiteY5" fmla="*/ 301493 h 1203727"/>
                  <a:gd name="connsiteX6" fmla="*/ 108602 w 962583"/>
                  <a:gd name="connsiteY6" fmla="*/ 244652 h 1203727"/>
                  <a:gd name="connsiteX7" fmla="*/ 114566 w 962583"/>
                  <a:gd name="connsiteY7" fmla="*/ 244024 h 1203727"/>
                  <a:gd name="connsiteX8" fmla="*/ 134026 w 962583"/>
                  <a:gd name="connsiteY8" fmla="*/ 191893 h 1203727"/>
                  <a:gd name="connsiteX9" fmla="*/ 316076 w 962583"/>
                  <a:gd name="connsiteY9" fmla="*/ 86376 h 1203727"/>
                  <a:gd name="connsiteX10" fmla="*/ 378224 w 962583"/>
                  <a:gd name="connsiteY10" fmla="*/ 57798 h 1203727"/>
                  <a:gd name="connsiteX11" fmla="*/ 445707 w 962583"/>
                  <a:gd name="connsiteY11" fmla="*/ 5354 h 1203727"/>
                  <a:gd name="connsiteX12" fmla="*/ 553996 w 962583"/>
                  <a:gd name="connsiteY12" fmla="*/ 12891 h 1203727"/>
                  <a:gd name="connsiteX13" fmla="*/ 590406 w 962583"/>
                  <a:gd name="connsiteY13" fmla="*/ 43352 h 1203727"/>
                  <a:gd name="connsiteX14" fmla="*/ 603902 w 962583"/>
                  <a:gd name="connsiteY14" fmla="*/ 62509 h 1203727"/>
                  <a:gd name="connsiteX15" fmla="*/ 658203 w 962583"/>
                  <a:gd name="connsiteY15" fmla="*/ 86690 h 1203727"/>
                  <a:gd name="connsiteX16" fmla="*/ 860341 w 962583"/>
                  <a:gd name="connsiteY16" fmla="*/ 234916 h 1203727"/>
                  <a:gd name="connsiteX17" fmla="*/ 862538 w 962583"/>
                  <a:gd name="connsiteY17" fmla="*/ 243709 h 1203727"/>
                  <a:gd name="connsiteX18" fmla="*/ 921861 w 962583"/>
                  <a:gd name="connsiteY18" fmla="*/ 312484 h 1203727"/>
                  <a:gd name="connsiteX19" fmla="*/ 921861 w 962583"/>
                  <a:gd name="connsiteY19" fmla="*/ 315939 h 1203727"/>
                  <a:gd name="connsiteX20" fmla="*/ 922175 w 962583"/>
                  <a:gd name="connsiteY20" fmla="*/ 380631 h 1203727"/>
                  <a:gd name="connsiteX21" fmla="*/ 890159 w 962583"/>
                  <a:gd name="connsiteY21" fmla="*/ 445951 h 1203727"/>
                  <a:gd name="connsiteX22" fmla="*/ 928453 w 962583"/>
                  <a:gd name="connsiteY22" fmla="*/ 526973 h 1203727"/>
                  <a:gd name="connsiteX23" fmla="*/ 961096 w 962583"/>
                  <a:gd name="connsiteY23" fmla="*/ 629664 h 1203727"/>
                  <a:gd name="connsiteX24" fmla="*/ 948227 w 962583"/>
                  <a:gd name="connsiteY24" fmla="*/ 657927 h 1203727"/>
                  <a:gd name="connsiteX25" fmla="*/ 924372 w 962583"/>
                  <a:gd name="connsiteY25" fmla="*/ 638143 h 1203727"/>
                  <a:gd name="connsiteX26" fmla="*/ 851552 w 962583"/>
                  <a:gd name="connsiteY26" fmla="*/ 459769 h 1203727"/>
                  <a:gd name="connsiteX27" fmla="*/ 836800 w 962583"/>
                  <a:gd name="connsiteY27" fmla="*/ 451290 h 1203727"/>
                  <a:gd name="connsiteX28" fmla="*/ 142501 w 962583"/>
                  <a:gd name="connsiteY28" fmla="*/ 451290 h 1203727"/>
                  <a:gd name="connsiteX29" fmla="*/ 126493 w 962583"/>
                  <a:gd name="connsiteY29" fmla="*/ 460083 h 1203727"/>
                  <a:gd name="connsiteX30" fmla="*/ 50848 w 962583"/>
                  <a:gd name="connsiteY30" fmla="*/ 656043 h 1203727"/>
                  <a:gd name="connsiteX31" fmla="*/ 54615 w 962583"/>
                  <a:gd name="connsiteY31" fmla="*/ 905076 h 1203727"/>
                  <a:gd name="connsiteX32" fmla="*/ 84747 w 962583"/>
                  <a:gd name="connsiteY32" fmla="*/ 983586 h 1203727"/>
                  <a:gd name="connsiteX33" fmla="*/ 87886 w 962583"/>
                  <a:gd name="connsiteY33" fmla="*/ 1008081 h 1203727"/>
                  <a:gd name="connsiteX34" fmla="*/ 58381 w 962583"/>
                  <a:gd name="connsiteY34" fmla="*/ 1138408 h 1203727"/>
                  <a:gd name="connsiteX35" fmla="*/ 84120 w 962583"/>
                  <a:gd name="connsiteY35" fmla="*/ 1164473 h 1203727"/>
                  <a:gd name="connsiteX36" fmla="*/ 235095 w 962583"/>
                  <a:gd name="connsiteY36" fmla="*/ 1129929 h 1203727"/>
                  <a:gd name="connsiteX37" fmla="*/ 252045 w 962583"/>
                  <a:gd name="connsiteY37" fmla="*/ 1130243 h 1203727"/>
                  <a:gd name="connsiteX38" fmla="*/ 473643 w 962583"/>
                  <a:gd name="connsiteY38" fmla="*/ 1165415 h 1203727"/>
                  <a:gd name="connsiteX39" fmla="*/ 687708 w 962583"/>
                  <a:gd name="connsiteY39" fmla="*/ 1142804 h 1203727"/>
                  <a:gd name="connsiteX40" fmla="*/ 714074 w 962583"/>
                  <a:gd name="connsiteY40" fmla="*/ 1155680 h 1203727"/>
                  <a:gd name="connsiteX41" fmla="*/ 696810 w 962583"/>
                  <a:gd name="connsiteY41" fmla="*/ 1179233 h 1203727"/>
                  <a:gd name="connsiteX42" fmla="*/ 558076 w 962583"/>
                  <a:gd name="connsiteY42" fmla="*/ 1201530 h 1203727"/>
                  <a:gd name="connsiteX43" fmla="*/ 545521 w 962583"/>
                  <a:gd name="connsiteY43" fmla="*/ 1203728 h 1203727"/>
                  <a:gd name="connsiteX44" fmla="*/ 428130 w 962583"/>
                  <a:gd name="connsiteY44" fmla="*/ 1203728 h 1203727"/>
                  <a:gd name="connsiteX45" fmla="*/ 418086 w 962583"/>
                  <a:gd name="connsiteY45" fmla="*/ 1201530 h 1203727"/>
                  <a:gd name="connsiteX46" fmla="*/ 296929 w 962583"/>
                  <a:gd name="connsiteY46" fmla="*/ 1181117 h 1203727"/>
                  <a:gd name="connsiteX47" fmla="*/ 179539 w 962583"/>
                  <a:gd name="connsiteY47" fmla="*/ 1181117 h 1203727"/>
                  <a:gd name="connsiteX48" fmla="*/ 173889 w 962583"/>
                  <a:gd name="connsiteY48" fmla="*/ 1182373 h 1203727"/>
                  <a:gd name="connsiteX49" fmla="*/ 87572 w 962583"/>
                  <a:gd name="connsiteY49" fmla="*/ 1203414 h 1203727"/>
                  <a:gd name="connsiteX50" fmla="*/ 64031 w 962583"/>
                  <a:gd name="connsiteY50" fmla="*/ 1203414 h 1203727"/>
                  <a:gd name="connsiteX51" fmla="*/ 61206 w 962583"/>
                  <a:gd name="connsiteY51" fmla="*/ 1201530 h 1203727"/>
                  <a:gd name="connsiteX52" fmla="*/ 21658 w 962583"/>
                  <a:gd name="connsiteY52" fmla="*/ 1130871 h 1203727"/>
                  <a:gd name="connsiteX53" fmla="*/ 48965 w 962583"/>
                  <a:gd name="connsiteY53" fmla="*/ 1012164 h 1203727"/>
                  <a:gd name="connsiteX54" fmla="*/ 46454 w 962583"/>
                  <a:gd name="connsiteY54" fmla="*/ 989867 h 1203727"/>
                  <a:gd name="connsiteX55" fmla="*/ 12241 w 962583"/>
                  <a:gd name="connsiteY55" fmla="*/ 891573 h 1203727"/>
                  <a:gd name="connsiteX56" fmla="*/ 0 w 962583"/>
                  <a:gd name="connsiteY56" fmla="*/ 820286 h 1203727"/>
                  <a:gd name="connsiteX57" fmla="*/ 314 w 962583"/>
                  <a:gd name="connsiteY57" fmla="*/ 735809 h 1203727"/>
                  <a:gd name="connsiteX58" fmla="*/ 489023 w 962583"/>
                  <a:gd name="connsiteY58" fmla="*/ 282022 h 1203727"/>
                  <a:gd name="connsiteX59" fmla="*/ 118960 w 962583"/>
                  <a:gd name="connsiteY59" fmla="*/ 282022 h 1203727"/>
                  <a:gd name="connsiteX60" fmla="*/ 94164 w 962583"/>
                  <a:gd name="connsiteY60" fmla="*/ 306517 h 1203727"/>
                  <a:gd name="connsiteX61" fmla="*/ 94164 w 962583"/>
                  <a:gd name="connsiteY61" fmla="*/ 390052 h 1203727"/>
                  <a:gd name="connsiteX62" fmla="*/ 117704 w 962583"/>
                  <a:gd name="connsiteY62" fmla="*/ 413605 h 1203727"/>
                  <a:gd name="connsiteX63" fmla="*/ 860341 w 962583"/>
                  <a:gd name="connsiteY63" fmla="*/ 413605 h 1203727"/>
                  <a:gd name="connsiteX64" fmla="*/ 883882 w 962583"/>
                  <a:gd name="connsiteY64" fmla="*/ 390052 h 1203727"/>
                  <a:gd name="connsiteX65" fmla="*/ 883882 w 962583"/>
                  <a:gd name="connsiteY65" fmla="*/ 309030 h 1203727"/>
                  <a:gd name="connsiteX66" fmla="*/ 856888 w 962583"/>
                  <a:gd name="connsiteY66" fmla="*/ 282022 h 1203727"/>
                  <a:gd name="connsiteX67" fmla="*/ 489023 w 962583"/>
                  <a:gd name="connsiteY67" fmla="*/ 282022 h 1203727"/>
                  <a:gd name="connsiteX68" fmla="*/ 822362 w 962583"/>
                  <a:gd name="connsiteY68" fmla="*/ 243709 h 1203727"/>
                  <a:gd name="connsiteX69" fmla="*/ 822676 w 962583"/>
                  <a:gd name="connsiteY69" fmla="*/ 239941 h 1203727"/>
                  <a:gd name="connsiteX70" fmla="*/ 666364 w 962583"/>
                  <a:gd name="connsiteY70" fmla="*/ 123432 h 1203727"/>
                  <a:gd name="connsiteX71" fmla="*/ 561843 w 962583"/>
                  <a:gd name="connsiteY71" fmla="*/ 69732 h 1203727"/>
                  <a:gd name="connsiteX72" fmla="*/ 538616 w 962583"/>
                  <a:gd name="connsiteY72" fmla="*/ 47749 h 1203727"/>
                  <a:gd name="connsiteX73" fmla="*/ 457007 w 962583"/>
                  <a:gd name="connsiteY73" fmla="*/ 41154 h 1203727"/>
                  <a:gd name="connsiteX74" fmla="*/ 408670 w 962583"/>
                  <a:gd name="connsiteY74" fmla="*/ 78839 h 1203727"/>
                  <a:gd name="connsiteX75" fmla="*/ 311995 w 962583"/>
                  <a:gd name="connsiteY75" fmla="*/ 123746 h 1203727"/>
                  <a:gd name="connsiteX76" fmla="*/ 155684 w 962583"/>
                  <a:gd name="connsiteY76" fmla="*/ 244024 h 1203727"/>
                  <a:gd name="connsiteX77" fmla="*/ 822362 w 962583"/>
                  <a:gd name="connsiteY77" fmla="*/ 243709 h 1203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962583" h="1203727">
                    <a:moveTo>
                      <a:pt x="314" y="735809"/>
                    </a:moveTo>
                    <a:cubicBezTo>
                      <a:pt x="4080" y="710058"/>
                      <a:pt x="6905" y="683993"/>
                      <a:pt x="11614" y="658242"/>
                    </a:cubicBezTo>
                    <a:cubicBezTo>
                      <a:pt x="25110" y="583500"/>
                      <a:pt x="49907" y="513155"/>
                      <a:pt x="89455" y="447207"/>
                    </a:cubicBezTo>
                    <a:cubicBezTo>
                      <a:pt x="87258" y="445637"/>
                      <a:pt x="84747" y="443753"/>
                      <a:pt x="82550" y="442182"/>
                    </a:cubicBezTo>
                    <a:cubicBezTo>
                      <a:pt x="65914" y="430563"/>
                      <a:pt x="57126" y="414861"/>
                      <a:pt x="56812" y="394448"/>
                    </a:cubicBezTo>
                    <a:cubicBezTo>
                      <a:pt x="56498" y="363359"/>
                      <a:pt x="56498" y="332583"/>
                      <a:pt x="56812" y="301493"/>
                    </a:cubicBezTo>
                    <a:cubicBezTo>
                      <a:pt x="57126" y="271031"/>
                      <a:pt x="78156" y="248106"/>
                      <a:pt x="108602" y="244652"/>
                    </a:cubicBezTo>
                    <a:cubicBezTo>
                      <a:pt x="110799" y="244338"/>
                      <a:pt x="113310" y="244024"/>
                      <a:pt x="114566" y="244024"/>
                    </a:cubicBezTo>
                    <a:cubicBezTo>
                      <a:pt x="121157" y="226123"/>
                      <a:pt x="126179" y="208223"/>
                      <a:pt x="134026" y="191893"/>
                    </a:cubicBezTo>
                    <a:cubicBezTo>
                      <a:pt x="167925" y="118094"/>
                      <a:pt x="235095" y="79153"/>
                      <a:pt x="316076" y="86376"/>
                    </a:cubicBezTo>
                    <a:cubicBezTo>
                      <a:pt x="343069" y="88888"/>
                      <a:pt x="364413" y="80723"/>
                      <a:pt x="378224" y="57798"/>
                    </a:cubicBezTo>
                    <a:cubicBezTo>
                      <a:pt x="394231" y="31419"/>
                      <a:pt x="415261" y="12576"/>
                      <a:pt x="445707" y="5354"/>
                    </a:cubicBezTo>
                    <a:cubicBezTo>
                      <a:pt x="482431" y="-3126"/>
                      <a:pt x="518841" y="-2183"/>
                      <a:pt x="553996" y="12891"/>
                    </a:cubicBezTo>
                    <a:cubicBezTo>
                      <a:pt x="569062" y="19485"/>
                      <a:pt x="581303" y="29535"/>
                      <a:pt x="590406" y="43352"/>
                    </a:cubicBezTo>
                    <a:cubicBezTo>
                      <a:pt x="594800" y="49947"/>
                      <a:pt x="599194" y="56228"/>
                      <a:pt x="603902" y="62509"/>
                    </a:cubicBezTo>
                    <a:cubicBezTo>
                      <a:pt x="617399" y="80723"/>
                      <a:pt x="635604" y="88574"/>
                      <a:pt x="658203" y="86690"/>
                    </a:cubicBezTo>
                    <a:cubicBezTo>
                      <a:pt x="767747" y="77269"/>
                      <a:pt x="836172" y="141647"/>
                      <a:pt x="860341" y="234916"/>
                    </a:cubicBezTo>
                    <a:cubicBezTo>
                      <a:pt x="860969" y="238057"/>
                      <a:pt x="861910" y="240883"/>
                      <a:pt x="862538" y="243709"/>
                    </a:cubicBezTo>
                    <a:cubicBezTo>
                      <a:pt x="905853" y="250304"/>
                      <a:pt x="921861" y="269147"/>
                      <a:pt x="921861" y="312484"/>
                    </a:cubicBezTo>
                    <a:cubicBezTo>
                      <a:pt x="921861" y="313740"/>
                      <a:pt x="921861" y="314682"/>
                      <a:pt x="921861" y="315939"/>
                    </a:cubicBezTo>
                    <a:cubicBezTo>
                      <a:pt x="921861" y="337607"/>
                      <a:pt x="921234" y="358962"/>
                      <a:pt x="922175" y="380631"/>
                    </a:cubicBezTo>
                    <a:cubicBezTo>
                      <a:pt x="923431" y="408894"/>
                      <a:pt x="916211" y="432447"/>
                      <a:pt x="890159" y="445951"/>
                    </a:cubicBezTo>
                    <a:cubicBezTo>
                      <a:pt x="903342" y="473586"/>
                      <a:pt x="918095" y="499338"/>
                      <a:pt x="928453" y="526973"/>
                    </a:cubicBezTo>
                    <a:cubicBezTo>
                      <a:pt x="941322" y="560575"/>
                      <a:pt x="951052" y="595120"/>
                      <a:pt x="961096" y="629664"/>
                    </a:cubicBezTo>
                    <a:cubicBezTo>
                      <a:pt x="965490" y="644738"/>
                      <a:pt x="959841" y="655101"/>
                      <a:pt x="948227" y="657927"/>
                    </a:cubicBezTo>
                    <a:cubicBezTo>
                      <a:pt x="936613" y="660754"/>
                      <a:pt x="927825" y="653217"/>
                      <a:pt x="924372" y="638143"/>
                    </a:cubicBezTo>
                    <a:cubicBezTo>
                      <a:pt x="910562" y="574393"/>
                      <a:pt x="886393" y="515039"/>
                      <a:pt x="851552" y="459769"/>
                    </a:cubicBezTo>
                    <a:cubicBezTo>
                      <a:pt x="847786" y="453802"/>
                      <a:pt x="844019" y="451290"/>
                      <a:pt x="836800" y="451290"/>
                    </a:cubicBezTo>
                    <a:cubicBezTo>
                      <a:pt x="605472" y="451603"/>
                      <a:pt x="373829" y="451603"/>
                      <a:pt x="142501" y="451290"/>
                    </a:cubicBezTo>
                    <a:cubicBezTo>
                      <a:pt x="134654" y="451290"/>
                      <a:pt x="130573" y="453802"/>
                      <a:pt x="126493" y="460083"/>
                    </a:cubicBezTo>
                    <a:cubicBezTo>
                      <a:pt x="88200" y="520378"/>
                      <a:pt x="64973" y="586640"/>
                      <a:pt x="50848" y="656043"/>
                    </a:cubicBezTo>
                    <a:cubicBezTo>
                      <a:pt x="34213" y="739264"/>
                      <a:pt x="31388" y="822484"/>
                      <a:pt x="54615" y="905076"/>
                    </a:cubicBezTo>
                    <a:cubicBezTo>
                      <a:pt x="62148" y="932084"/>
                      <a:pt x="75331" y="957207"/>
                      <a:pt x="84747" y="983586"/>
                    </a:cubicBezTo>
                    <a:cubicBezTo>
                      <a:pt x="87572" y="991123"/>
                      <a:pt x="89455" y="1000544"/>
                      <a:pt x="87886" y="1008081"/>
                    </a:cubicBezTo>
                    <a:cubicBezTo>
                      <a:pt x="78784" y="1051733"/>
                      <a:pt x="68426" y="1095070"/>
                      <a:pt x="58381" y="1138408"/>
                    </a:cubicBezTo>
                    <a:cubicBezTo>
                      <a:pt x="53987" y="1158192"/>
                      <a:pt x="64659" y="1168870"/>
                      <a:pt x="84120" y="1164473"/>
                    </a:cubicBezTo>
                    <a:cubicBezTo>
                      <a:pt x="134340" y="1152854"/>
                      <a:pt x="184561" y="1141234"/>
                      <a:pt x="235095" y="1129929"/>
                    </a:cubicBezTo>
                    <a:cubicBezTo>
                      <a:pt x="240431" y="1128673"/>
                      <a:pt x="247022" y="1128673"/>
                      <a:pt x="252045" y="1130243"/>
                    </a:cubicBezTo>
                    <a:cubicBezTo>
                      <a:pt x="323609" y="1156308"/>
                      <a:pt x="398312" y="1164159"/>
                      <a:pt x="473643" y="1165415"/>
                    </a:cubicBezTo>
                    <a:cubicBezTo>
                      <a:pt x="545835" y="1166671"/>
                      <a:pt x="617713" y="1161647"/>
                      <a:pt x="687708" y="1142804"/>
                    </a:cubicBezTo>
                    <a:cubicBezTo>
                      <a:pt x="700891" y="1139350"/>
                      <a:pt x="710935" y="1144688"/>
                      <a:pt x="714074" y="1155680"/>
                    </a:cubicBezTo>
                    <a:cubicBezTo>
                      <a:pt x="716899" y="1166357"/>
                      <a:pt x="710307" y="1176721"/>
                      <a:pt x="696810" y="1179233"/>
                    </a:cubicBezTo>
                    <a:cubicBezTo>
                      <a:pt x="650670" y="1187084"/>
                      <a:pt x="604216" y="1194307"/>
                      <a:pt x="558076" y="1201530"/>
                    </a:cubicBezTo>
                    <a:cubicBezTo>
                      <a:pt x="553996" y="1202158"/>
                      <a:pt x="549601" y="1202786"/>
                      <a:pt x="545521" y="1203728"/>
                    </a:cubicBezTo>
                    <a:cubicBezTo>
                      <a:pt x="506286" y="1203728"/>
                      <a:pt x="467051" y="1203728"/>
                      <a:pt x="428130" y="1203728"/>
                    </a:cubicBezTo>
                    <a:cubicBezTo>
                      <a:pt x="424678" y="1203100"/>
                      <a:pt x="421539" y="1202158"/>
                      <a:pt x="418086" y="1201530"/>
                    </a:cubicBezTo>
                    <a:cubicBezTo>
                      <a:pt x="377596" y="1194935"/>
                      <a:pt x="335850" y="1192736"/>
                      <a:pt x="296929" y="1181117"/>
                    </a:cubicBezTo>
                    <a:cubicBezTo>
                      <a:pt x="256439" y="1168870"/>
                      <a:pt x="218773" y="1167927"/>
                      <a:pt x="179539" y="1181117"/>
                    </a:cubicBezTo>
                    <a:cubicBezTo>
                      <a:pt x="177655" y="1181745"/>
                      <a:pt x="175772" y="1182059"/>
                      <a:pt x="173889" y="1182373"/>
                    </a:cubicBezTo>
                    <a:cubicBezTo>
                      <a:pt x="145012" y="1189282"/>
                      <a:pt x="116449" y="1196505"/>
                      <a:pt x="87572" y="1203414"/>
                    </a:cubicBezTo>
                    <a:cubicBezTo>
                      <a:pt x="79725" y="1203414"/>
                      <a:pt x="71878" y="1203414"/>
                      <a:pt x="64031" y="1203414"/>
                    </a:cubicBezTo>
                    <a:cubicBezTo>
                      <a:pt x="63090" y="1202786"/>
                      <a:pt x="62462" y="1201844"/>
                      <a:pt x="61206" y="1201530"/>
                    </a:cubicBezTo>
                    <a:cubicBezTo>
                      <a:pt x="28249" y="1189596"/>
                      <a:pt x="14125" y="1165101"/>
                      <a:pt x="21658" y="1130871"/>
                    </a:cubicBezTo>
                    <a:cubicBezTo>
                      <a:pt x="30446" y="1091302"/>
                      <a:pt x="39863" y="1051733"/>
                      <a:pt x="48965" y="1012164"/>
                    </a:cubicBezTo>
                    <a:cubicBezTo>
                      <a:pt x="50848" y="1004313"/>
                      <a:pt x="49593" y="997718"/>
                      <a:pt x="46454" y="989867"/>
                    </a:cubicBezTo>
                    <a:cubicBezTo>
                      <a:pt x="34213" y="957521"/>
                      <a:pt x="21971" y="924861"/>
                      <a:pt x="12241" y="891573"/>
                    </a:cubicBezTo>
                    <a:cubicBezTo>
                      <a:pt x="5650" y="868648"/>
                      <a:pt x="4080" y="844153"/>
                      <a:pt x="0" y="820286"/>
                    </a:cubicBezTo>
                    <a:cubicBezTo>
                      <a:pt x="314" y="792022"/>
                      <a:pt x="314" y="764073"/>
                      <a:pt x="314" y="735809"/>
                    </a:cubicBezTo>
                    <a:close/>
                    <a:moveTo>
                      <a:pt x="489023" y="282022"/>
                    </a:moveTo>
                    <a:cubicBezTo>
                      <a:pt x="365668" y="282022"/>
                      <a:pt x="242314" y="282022"/>
                      <a:pt x="118960" y="282022"/>
                    </a:cubicBezTo>
                    <a:cubicBezTo>
                      <a:pt x="100441" y="282022"/>
                      <a:pt x="94164" y="288303"/>
                      <a:pt x="94164" y="306517"/>
                    </a:cubicBezTo>
                    <a:cubicBezTo>
                      <a:pt x="94164" y="334467"/>
                      <a:pt x="94164" y="362102"/>
                      <a:pt x="94164" y="390052"/>
                    </a:cubicBezTo>
                    <a:cubicBezTo>
                      <a:pt x="94164" y="407010"/>
                      <a:pt x="100755" y="413605"/>
                      <a:pt x="117704" y="413605"/>
                    </a:cubicBezTo>
                    <a:cubicBezTo>
                      <a:pt x="365355" y="413605"/>
                      <a:pt x="612691" y="413605"/>
                      <a:pt x="860341" y="413605"/>
                    </a:cubicBezTo>
                    <a:cubicBezTo>
                      <a:pt x="877291" y="413605"/>
                      <a:pt x="883882" y="407010"/>
                      <a:pt x="883882" y="390052"/>
                    </a:cubicBezTo>
                    <a:cubicBezTo>
                      <a:pt x="883882" y="363045"/>
                      <a:pt x="883882" y="336037"/>
                      <a:pt x="883882" y="309030"/>
                    </a:cubicBezTo>
                    <a:cubicBezTo>
                      <a:pt x="883882" y="287361"/>
                      <a:pt x="878546" y="282022"/>
                      <a:pt x="856888" y="282022"/>
                    </a:cubicBezTo>
                    <a:cubicBezTo>
                      <a:pt x="734476" y="282022"/>
                      <a:pt x="611749" y="282022"/>
                      <a:pt x="489023" y="282022"/>
                    </a:cubicBezTo>
                    <a:close/>
                    <a:moveTo>
                      <a:pt x="822362" y="243709"/>
                    </a:moveTo>
                    <a:cubicBezTo>
                      <a:pt x="822362" y="242139"/>
                      <a:pt x="822676" y="240883"/>
                      <a:pt x="822676" y="239941"/>
                    </a:cubicBezTo>
                    <a:cubicBezTo>
                      <a:pt x="802587" y="165514"/>
                      <a:pt x="750170" y="118408"/>
                      <a:pt x="666364" y="123432"/>
                    </a:cubicBezTo>
                    <a:cubicBezTo>
                      <a:pt x="620224" y="126259"/>
                      <a:pt x="586325" y="108987"/>
                      <a:pt x="561843" y="69732"/>
                    </a:cubicBezTo>
                    <a:cubicBezTo>
                      <a:pt x="556507" y="60939"/>
                      <a:pt x="547718" y="52145"/>
                      <a:pt x="538616" y="47749"/>
                    </a:cubicBezTo>
                    <a:cubicBezTo>
                      <a:pt x="512877" y="35187"/>
                      <a:pt x="484942" y="35501"/>
                      <a:pt x="457007" y="41154"/>
                    </a:cubicBezTo>
                    <a:cubicBezTo>
                      <a:pt x="434408" y="45551"/>
                      <a:pt x="420911" y="60625"/>
                      <a:pt x="408670" y="78839"/>
                    </a:cubicBezTo>
                    <a:cubicBezTo>
                      <a:pt x="385757" y="113069"/>
                      <a:pt x="353427" y="126887"/>
                      <a:pt x="311995" y="123746"/>
                    </a:cubicBezTo>
                    <a:cubicBezTo>
                      <a:pt x="239803" y="118408"/>
                      <a:pt x="176086" y="154208"/>
                      <a:pt x="155684" y="244024"/>
                    </a:cubicBezTo>
                    <a:cubicBezTo>
                      <a:pt x="378224" y="243709"/>
                      <a:pt x="600136" y="243709"/>
                      <a:pt x="822362" y="243709"/>
                    </a:cubicBezTo>
                    <a:close/>
                  </a:path>
                </a:pathLst>
              </a:custGeom>
              <a:grpFill/>
              <a:ln w="3134"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8C76A9BA-43EB-FA9C-E486-50C6F242C9DD}"/>
                  </a:ext>
                </a:extLst>
              </p:cNvPr>
              <p:cNvSpPr/>
              <p:nvPr/>
            </p:nvSpPr>
            <p:spPr>
              <a:xfrm>
                <a:off x="8853920" y="5055100"/>
                <a:ext cx="451357" cy="602327"/>
              </a:xfrm>
              <a:custGeom>
                <a:avLst/>
                <a:gdLst>
                  <a:gd name="connsiteX0" fmla="*/ 44885 w 451357"/>
                  <a:gd name="connsiteY0" fmla="*/ 602013 h 602327"/>
                  <a:gd name="connsiteX1" fmla="*/ 1569 w 451357"/>
                  <a:gd name="connsiteY1" fmla="*/ 557106 h 602327"/>
                  <a:gd name="connsiteX2" fmla="*/ 314 w 451357"/>
                  <a:gd name="connsiteY2" fmla="*/ 540776 h 602327"/>
                  <a:gd name="connsiteX3" fmla="*/ 0 w 451357"/>
                  <a:gd name="connsiteY3" fmla="*/ 213861 h 602327"/>
                  <a:gd name="connsiteX4" fmla="*/ 10044 w 451357"/>
                  <a:gd name="connsiteY4" fmla="*/ 188738 h 602327"/>
                  <a:gd name="connsiteX5" fmla="*/ 94791 w 451357"/>
                  <a:gd name="connsiteY5" fmla="*/ 103947 h 602327"/>
                  <a:gd name="connsiteX6" fmla="*/ 119902 w 451357"/>
                  <a:gd name="connsiteY6" fmla="*/ 93898 h 602327"/>
                  <a:gd name="connsiteX7" fmla="*/ 286885 w 451357"/>
                  <a:gd name="connsiteY7" fmla="*/ 93898 h 602327"/>
                  <a:gd name="connsiteX8" fmla="*/ 301010 w 451357"/>
                  <a:gd name="connsiteY8" fmla="*/ 93898 h 602327"/>
                  <a:gd name="connsiteX9" fmla="*/ 301010 w 451357"/>
                  <a:gd name="connsiteY9" fmla="*/ 58411 h 602327"/>
                  <a:gd name="connsiteX10" fmla="*/ 359705 w 451357"/>
                  <a:gd name="connsiteY10" fmla="*/ 0 h 602327"/>
                  <a:gd name="connsiteX11" fmla="*/ 429072 w 451357"/>
                  <a:gd name="connsiteY11" fmla="*/ 0 h 602327"/>
                  <a:gd name="connsiteX12" fmla="*/ 451357 w 451357"/>
                  <a:gd name="connsiteY12" fmla="*/ 22297 h 602327"/>
                  <a:gd name="connsiteX13" fmla="*/ 451357 w 451357"/>
                  <a:gd name="connsiteY13" fmla="*/ 545486 h 602327"/>
                  <a:gd name="connsiteX14" fmla="*/ 414006 w 451357"/>
                  <a:gd name="connsiteY14" fmla="*/ 598873 h 602327"/>
                  <a:gd name="connsiteX15" fmla="*/ 406786 w 451357"/>
                  <a:gd name="connsiteY15" fmla="*/ 602328 h 602327"/>
                  <a:gd name="connsiteX16" fmla="*/ 44885 w 451357"/>
                  <a:gd name="connsiteY16" fmla="*/ 602013 h 602327"/>
                  <a:gd name="connsiteX17" fmla="*/ 37979 w 451357"/>
                  <a:gd name="connsiteY17" fmla="*/ 225794 h 602327"/>
                  <a:gd name="connsiteX18" fmla="*/ 37979 w 451357"/>
                  <a:gd name="connsiteY18" fmla="*/ 238984 h 602327"/>
                  <a:gd name="connsiteX19" fmla="*/ 37979 w 451357"/>
                  <a:gd name="connsiteY19" fmla="*/ 537321 h 602327"/>
                  <a:gd name="connsiteX20" fmla="*/ 64973 w 451357"/>
                  <a:gd name="connsiteY20" fmla="*/ 564329 h 602327"/>
                  <a:gd name="connsiteX21" fmla="*/ 386698 w 451357"/>
                  <a:gd name="connsiteY21" fmla="*/ 564329 h 602327"/>
                  <a:gd name="connsiteX22" fmla="*/ 413692 w 451357"/>
                  <a:gd name="connsiteY22" fmla="*/ 537321 h 602327"/>
                  <a:gd name="connsiteX23" fmla="*/ 413692 w 451357"/>
                  <a:gd name="connsiteY23" fmla="*/ 144772 h 602327"/>
                  <a:gd name="connsiteX24" fmla="*/ 413692 w 451357"/>
                  <a:gd name="connsiteY24" fmla="*/ 131582 h 602327"/>
                  <a:gd name="connsiteX25" fmla="*/ 257380 w 451357"/>
                  <a:gd name="connsiteY25" fmla="*/ 131897 h 602327"/>
                  <a:gd name="connsiteX26" fmla="*/ 245767 w 451357"/>
                  <a:gd name="connsiteY26" fmla="*/ 138491 h 602327"/>
                  <a:gd name="connsiteX27" fmla="*/ 168553 w 451357"/>
                  <a:gd name="connsiteY27" fmla="*/ 215745 h 602327"/>
                  <a:gd name="connsiteX28" fmla="*/ 143443 w 451357"/>
                  <a:gd name="connsiteY28" fmla="*/ 226108 h 602327"/>
                  <a:gd name="connsiteX29" fmla="*/ 37979 w 451357"/>
                  <a:gd name="connsiteY29" fmla="*/ 225794 h 602327"/>
                  <a:gd name="connsiteX30" fmla="*/ 199627 w 451357"/>
                  <a:gd name="connsiteY30" fmla="*/ 131582 h 602327"/>
                  <a:gd name="connsiteX31" fmla="*/ 125865 w 451357"/>
                  <a:gd name="connsiteY31" fmla="*/ 131582 h 602327"/>
                  <a:gd name="connsiteX32" fmla="*/ 119588 w 451357"/>
                  <a:gd name="connsiteY32" fmla="*/ 133467 h 602327"/>
                  <a:gd name="connsiteX33" fmla="*/ 65287 w 451357"/>
                  <a:gd name="connsiteY33" fmla="*/ 187796 h 602327"/>
                  <a:gd name="connsiteX34" fmla="*/ 139048 w 451357"/>
                  <a:gd name="connsiteY34" fmla="*/ 187796 h 602327"/>
                  <a:gd name="connsiteX35" fmla="*/ 146267 w 451357"/>
                  <a:gd name="connsiteY35" fmla="*/ 184655 h 602327"/>
                  <a:gd name="connsiteX36" fmla="*/ 199627 w 451357"/>
                  <a:gd name="connsiteY36" fmla="*/ 131582 h 602327"/>
                  <a:gd name="connsiteX37" fmla="*/ 413378 w 451357"/>
                  <a:gd name="connsiteY37" fmla="*/ 37685 h 602327"/>
                  <a:gd name="connsiteX38" fmla="*/ 357508 w 451357"/>
                  <a:gd name="connsiteY38" fmla="*/ 37685 h 602327"/>
                  <a:gd name="connsiteX39" fmla="*/ 339617 w 451357"/>
                  <a:gd name="connsiteY39" fmla="*/ 53073 h 602327"/>
                  <a:gd name="connsiteX40" fmla="*/ 339303 w 451357"/>
                  <a:gd name="connsiteY40" fmla="*/ 93584 h 602327"/>
                  <a:gd name="connsiteX41" fmla="*/ 413692 w 451357"/>
                  <a:gd name="connsiteY41" fmla="*/ 93584 h 602327"/>
                  <a:gd name="connsiteX42" fmla="*/ 413378 w 451357"/>
                  <a:gd name="connsiteY42" fmla="*/ 37685 h 60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1357" h="602327">
                    <a:moveTo>
                      <a:pt x="44885" y="602013"/>
                    </a:moveTo>
                    <a:cubicBezTo>
                      <a:pt x="23227" y="593848"/>
                      <a:pt x="6591" y="580973"/>
                      <a:pt x="1569" y="557106"/>
                    </a:cubicBezTo>
                    <a:cubicBezTo>
                      <a:pt x="628" y="551767"/>
                      <a:pt x="314" y="546114"/>
                      <a:pt x="314" y="540776"/>
                    </a:cubicBezTo>
                    <a:cubicBezTo>
                      <a:pt x="314" y="431804"/>
                      <a:pt x="314" y="322832"/>
                      <a:pt x="0" y="213861"/>
                    </a:cubicBezTo>
                    <a:cubicBezTo>
                      <a:pt x="0" y="203811"/>
                      <a:pt x="2825" y="195960"/>
                      <a:pt x="10044" y="188738"/>
                    </a:cubicBezTo>
                    <a:cubicBezTo>
                      <a:pt x="38607" y="160788"/>
                      <a:pt x="66856" y="132524"/>
                      <a:pt x="94791" y="103947"/>
                    </a:cubicBezTo>
                    <a:cubicBezTo>
                      <a:pt x="102011" y="96724"/>
                      <a:pt x="109544" y="93584"/>
                      <a:pt x="119902" y="93898"/>
                    </a:cubicBezTo>
                    <a:cubicBezTo>
                      <a:pt x="175458" y="94212"/>
                      <a:pt x="231015" y="93898"/>
                      <a:pt x="286885" y="93898"/>
                    </a:cubicBezTo>
                    <a:cubicBezTo>
                      <a:pt x="291279" y="93898"/>
                      <a:pt x="295360" y="93898"/>
                      <a:pt x="301010" y="93898"/>
                    </a:cubicBezTo>
                    <a:cubicBezTo>
                      <a:pt x="301010" y="81650"/>
                      <a:pt x="301010" y="70031"/>
                      <a:pt x="301010" y="58411"/>
                    </a:cubicBezTo>
                    <a:cubicBezTo>
                      <a:pt x="301323" y="24181"/>
                      <a:pt x="325178" y="314"/>
                      <a:pt x="359705" y="0"/>
                    </a:cubicBezTo>
                    <a:cubicBezTo>
                      <a:pt x="382932" y="0"/>
                      <a:pt x="405845" y="0"/>
                      <a:pt x="429072" y="0"/>
                    </a:cubicBezTo>
                    <a:cubicBezTo>
                      <a:pt x="444452" y="0"/>
                      <a:pt x="451357" y="6909"/>
                      <a:pt x="451357" y="22297"/>
                    </a:cubicBezTo>
                    <a:cubicBezTo>
                      <a:pt x="451357" y="196589"/>
                      <a:pt x="451357" y="370880"/>
                      <a:pt x="451357" y="545486"/>
                    </a:cubicBezTo>
                    <a:cubicBezTo>
                      <a:pt x="451357" y="569982"/>
                      <a:pt x="436919" y="589766"/>
                      <a:pt x="414006" y="598873"/>
                    </a:cubicBezTo>
                    <a:cubicBezTo>
                      <a:pt x="411495" y="599815"/>
                      <a:pt x="409298" y="601071"/>
                      <a:pt x="406786" y="602328"/>
                    </a:cubicBezTo>
                    <a:cubicBezTo>
                      <a:pt x="286257" y="602013"/>
                      <a:pt x="165728" y="602013"/>
                      <a:pt x="44885" y="602013"/>
                    </a:cubicBezTo>
                    <a:close/>
                    <a:moveTo>
                      <a:pt x="37979" y="225794"/>
                    </a:moveTo>
                    <a:cubicBezTo>
                      <a:pt x="37979" y="231133"/>
                      <a:pt x="37979" y="234901"/>
                      <a:pt x="37979" y="238984"/>
                    </a:cubicBezTo>
                    <a:cubicBezTo>
                      <a:pt x="37979" y="338534"/>
                      <a:pt x="37979" y="438085"/>
                      <a:pt x="37979" y="537321"/>
                    </a:cubicBezTo>
                    <a:cubicBezTo>
                      <a:pt x="37979" y="558990"/>
                      <a:pt x="43315" y="564329"/>
                      <a:pt x="64973" y="564329"/>
                    </a:cubicBezTo>
                    <a:cubicBezTo>
                      <a:pt x="172319" y="564329"/>
                      <a:pt x="279666" y="564329"/>
                      <a:pt x="386698" y="564329"/>
                    </a:cubicBezTo>
                    <a:cubicBezTo>
                      <a:pt x="408356" y="564329"/>
                      <a:pt x="413692" y="558990"/>
                      <a:pt x="413692" y="537321"/>
                    </a:cubicBezTo>
                    <a:cubicBezTo>
                      <a:pt x="413692" y="406367"/>
                      <a:pt x="413692" y="275727"/>
                      <a:pt x="413692" y="144772"/>
                    </a:cubicBezTo>
                    <a:cubicBezTo>
                      <a:pt x="413692" y="140690"/>
                      <a:pt x="413692" y="136607"/>
                      <a:pt x="413692" y="131582"/>
                    </a:cubicBezTo>
                    <a:cubicBezTo>
                      <a:pt x="360646" y="131582"/>
                      <a:pt x="308857" y="131582"/>
                      <a:pt x="257380" y="131897"/>
                    </a:cubicBezTo>
                    <a:cubicBezTo>
                      <a:pt x="253614" y="131897"/>
                      <a:pt x="248906" y="135351"/>
                      <a:pt x="245767" y="138491"/>
                    </a:cubicBezTo>
                    <a:cubicBezTo>
                      <a:pt x="219715" y="163928"/>
                      <a:pt x="193977" y="189680"/>
                      <a:pt x="168553" y="215745"/>
                    </a:cubicBezTo>
                    <a:cubicBezTo>
                      <a:pt x="161334" y="222968"/>
                      <a:pt x="153800" y="226108"/>
                      <a:pt x="143443" y="226108"/>
                    </a:cubicBezTo>
                    <a:cubicBezTo>
                      <a:pt x="109230" y="225480"/>
                      <a:pt x="74389" y="225794"/>
                      <a:pt x="37979" y="225794"/>
                    </a:cubicBezTo>
                    <a:close/>
                    <a:moveTo>
                      <a:pt x="199627" y="131582"/>
                    </a:moveTo>
                    <a:cubicBezTo>
                      <a:pt x="172633" y="131582"/>
                      <a:pt x="149406" y="131582"/>
                      <a:pt x="125865" y="131582"/>
                    </a:cubicBezTo>
                    <a:cubicBezTo>
                      <a:pt x="123668" y="131582"/>
                      <a:pt x="120843" y="132211"/>
                      <a:pt x="119588" y="133467"/>
                    </a:cubicBezTo>
                    <a:cubicBezTo>
                      <a:pt x="102011" y="150739"/>
                      <a:pt x="84747" y="168639"/>
                      <a:pt x="65287" y="187796"/>
                    </a:cubicBezTo>
                    <a:cubicBezTo>
                      <a:pt x="91653" y="187796"/>
                      <a:pt x="115193" y="187796"/>
                      <a:pt x="139048" y="187796"/>
                    </a:cubicBezTo>
                    <a:cubicBezTo>
                      <a:pt x="141559" y="187796"/>
                      <a:pt x="144384" y="186539"/>
                      <a:pt x="146267" y="184655"/>
                    </a:cubicBezTo>
                    <a:cubicBezTo>
                      <a:pt x="163217" y="168011"/>
                      <a:pt x="180166" y="151053"/>
                      <a:pt x="199627" y="131582"/>
                    </a:cubicBezTo>
                    <a:close/>
                    <a:moveTo>
                      <a:pt x="413378" y="37685"/>
                    </a:moveTo>
                    <a:cubicBezTo>
                      <a:pt x="393918" y="37685"/>
                      <a:pt x="375713" y="37371"/>
                      <a:pt x="357508" y="37685"/>
                    </a:cubicBezTo>
                    <a:cubicBezTo>
                      <a:pt x="347777" y="37999"/>
                      <a:pt x="340244" y="43337"/>
                      <a:pt x="339617" y="53073"/>
                    </a:cubicBezTo>
                    <a:cubicBezTo>
                      <a:pt x="338361" y="66576"/>
                      <a:pt x="339303" y="80080"/>
                      <a:pt x="339303" y="93584"/>
                    </a:cubicBezTo>
                    <a:cubicBezTo>
                      <a:pt x="364727" y="93584"/>
                      <a:pt x="388896" y="93584"/>
                      <a:pt x="413692" y="93584"/>
                    </a:cubicBezTo>
                    <a:cubicBezTo>
                      <a:pt x="413378" y="75055"/>
                      <a:pt x="413378" y="57155"/>
                      <a:pt x="413378" y="37685"/>
                    </a:cubicBezTo>
                    <a:close/>
                  </a:path>
                </a:pathLst>
              </a:custGeom>
              <a:grpFill/>
              <a:ln w="3134"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22BDFD6-F07E-62FF-DC0B-D0CBB3E6BD35}"/>
                  </a:ext>
                </a:extLst>
              </p:cNvPr>
              <p:cNvSpPr/>
              <p:nvPr/>
            </p:nvSpPr>
            <p:spPr>
              <a:xfrm>
                <a:off x="8271519" y="4979277"/>
                <a:ext cx="600619" cy="433198"/>
              </a:xfrm>
              <a:custGeom>
                <a:avLst/>
                <a:gdLst>
                  <a:gd name="connsiteX0" fmla="*/ 320628 w 600619"/>
                  <a:gd name="connsiteY0" fmla="*/ 319830 h 433198"/>
                  <a:gd name="connsiteX1" fmla="*/ 412909 w 600619"/>
                  <a:gd name="connsiteY1" fmla="*/ 402423 h 433198"/>
                  <a:gd name="connsiteX2" fmla="*/ 386857 w 600619"/>
                  <a:gd name="connsiteY2" fmla="*/ 433199 h 433198"/>
                  <a:gd name="connsiteX3" fmla="*/ 214224 w 600619"/>
                  <a:gd name="connsiteY3" fmla="*/ 433199 h 433198"/>
                  <a:gd name="connsiteX4" fmla="*/ 188486 w 600619"/>
                  <a:gd name="connsiteY4" fmla="*/ 403993 h 433198"/>
                  <a:gd name="connsiteX5" fmla="*/ 273861 w 600619"/>
                  <a:gd name="connsiteY5" fmla="*/ 320459 h 433198"/>
                  <a:gd name="connsiteX6" fmla="*/ 280452 w 600619"/>
                  <a:gd name="connsiteY6" fmla="*/ 319830 h 433198"/>
                  <a:gd name="connsiteX7" fmla="*/ 281708 w 600619"/>
                  <a:gd name="connsiteY7" fmla="*/ 317318 h 433198"/>
                  <a:gd name="connsiteX8" fmla="*/ 258480 w 600619"/>
                  <a:gd name="connsiteY8" fmla="*/ 284344 h 433198"/>
                  <a:gd name="connsiteX9" fmla="*/ 215793 w 600619"/>
                  <a:gd name="connsiteY9" fmla="*/ 279948 h 433198"/>
                  <a:gd name="connsiteX10" fmla="*/ 106877 w 600619"/>
                  <a:gd name="connsiteY10" fmla="*/ 262361 h 433198"/>
                  <a:gd name="connsiteX11" fmla="*/ 47554 w 600619"/>
                  <a:gd name="connsiteY11" fmla="*/ 207404 h 433198"/>
                  <a:gd name="connsiteX12" fmla="*/ 4867 w 600619"/>
                  <a:gd name="connsiteY12" fmla="*/ 71739 h 433198"/>
                  <a:gd name="connsiteX13" fmla="*/ 158 w 600619"/>
                  <a:gd name="connsiteY13" fmla="*/ 23691 h 433198"/>
                  <a:gd name="connsiteX14" fmla="*/ 12714 w 600619"/>
                  <a:gd name="connsiteY14" fmla="*/ 1080 h 433198"/>
                  <a:gd name="connsiteX15" fmla="*/ 35941 w 600619"/>
                  <a:gd name="connsiteY15" fmla="*/ 9874 h 433198"/>
                  <a:gd name="connsiteX16" fmla="*/ 65759 w 600619"/>
                  <a:gd name="connsiteY16" fmla="*/ 32170 h 433198"/>
                  <a:gd name="connsiteX17" fmla="*/ 184091 w 600619"/>
                  <a:gd name="connsiteY17" fmla="*/ 76136 h 433198"/>
                  <a:gd name="connsiteX18" fmla="*/ 298029 w 600619"/>
                  <a:gd name="connsiteY18" fmla="*/ 161555 h 433198"/>
                  <a:gd name="connsiteX19" fmla="*/ 300854 w 600619"/>
                  <a:gd name="connsiteY19" fmla="*/ 165009 h 433198"/>
                  <a:gd name="connsiteX20" fmla="*/ 305876 w 600619"/>
                  <a:gd name="connsiteY20" fmla="*/ 157158 h 433198"/>
                  <a:gd name="connsiteX21" fmla="*/ 412909 w 600619"/>
                  <a:gd name="connsiteY21" fmla="*/ 76764 h 433198"/>
                  <a:gd name="connsiteX22" fmla="*/ 520255 w 600619"/>
                  <a:gd name="connsiteY22" fmla="*/ 39393 h 433198"/>
                  <a:gd name="connsiteX23" fmla="*/ 569848 w 600619"/>
                  <a:gd name="connsiteY23" fmla="*/ 5163 h 433198"/>
                  <a:gd name="connsiteX24" fmla="*/ 589308 w 600619"/>
                  <a:gd name="connsiteY24" fmla="*/ 1080 h 433198"/>
                  <a:gd name="connsiteX25" fmla="*/ 600608 w 600619"/>
                  <a:gd name="connsiteY25" fmla="*/ 18981 h 433198"/>
                  <a:gd name="connsiteX26" fmla="*/ 593703 w 600619"/>
                  <a:gd name="connsiteY26" fmla="*/ 86499 h 433198"/>
                  <a:gd name="connsiteX27" fmla="*/ 571104 w 600619"/>
                  <a:gd name="connsiteY27" fmla="*/ 170034 h 433198"/>
                  <a:gd name="connsiteX28" fmla="*/ 401295 w 600619"/>
                  <a:gd name="connsiteY28" fmla="*/ 279633 h 433198"/>
                  <a:gd name="connsiteX29" fmla="*/ 342286 w 600619"/>
                  <a:gd name="connsiteY29" fmla="*/ 283716 h 433198"/>
                  <a:gd name="connsiteX30" fmla="*/ 320628 w 600619"/>
                  <a:gd name="connsiteY30" fmla="*/ 319830 h 433198"/>
                  <a:gd name="connsiteX31" fmla="*/ 560118 w 600619"/>
                  <a:gd name="connsiteY31" fmla="*/ 64203 h 433198"/>
                  <a:gd name="connsiteX32" fmla="*/ 555096 w 600619"/>
                  <a:gd name="connsiteY32" fmla="*/ 65459 h 433198"/>
                  <a:gd name="connsiteX33" fmla="*/ 416989 w 600619"/>
                  <a:gd name="connsiteY33" fmla="*/ 116647 h 433198"/>
                  <a:gd name="connsiteX34" fmla="*/ 322512 w 600619"/>
                  <a:gd name="connsiteY34" fmla="*/ 218710 h 433198"/>
                  <a:gd name="connsiteX35" fmla="*/ 321884 w 600619"/>
                  <a:gd name="connsiteY35" fmla="*/ 231585 h 433198"/>
                  <a:gd name="connsiteX36" fmla="*/ 335067 w 600619"/>
                  <a:gd name="connsiteY36" fmla="*/ 217454 h 433198"/>
                  <a:gd name="connsiteX37" fmla="*/ 429230 w 600619"/>
                  <a:gd name="connsiteY37" fmla="*/ 162811 h 433198"/>
                  <a:gd name="connsiteX38" fmla="*/ 454654 w 600619"/>
                  <a:gd name="connsiteY38" fmla="*/ 175058 h 433198"/>
                  <a:gd name="connsiteX39" fmla="*/ 439902 w 600619"/>
                  <a:gd name="connsiteY39" fmla="*/ 198925 h 433198"/>
                  <a:gd name="connsiteX40" fmla="*/ 380265 w 600619"/>
                  <a:gd name="connsiteY40" fmla="*/ 228445 h 433198"/>
                  <a:gd name="connsiteX41" fmla="*/ 363630 w 600619"/>
                  <a:gd name="connsiteY41" fmla="*/ 242891 h 433198"/>
                  <a:gd name="connsiteX42" fmla="*/ 426719 w 600619"/>
                  <a:gd name="connsiteY42" fmla="*/ 242577 h 433198"/>
                  <a:gd name="connsiteX43" fmla="*/ 531241 w 600619"/>
                  <a:gd name="connsiteY43" fmla="*/ 171604 h 433198"/>
                  <a:gd name="connsiteX44" fmla="*/ 554782 w 600619"/>
                  <a:gd name="connsiteY44" fmla="*/ 96862 h 433198"/>
                  <a:gd name="connsiteX45" fmla="*/ 560118 w 600619"/>
                  <a:gd name="connsiteY45" fmla="*/ 64203 h 433198"/>
                  <a:gd name="connsiteX46" fmla="*/ 42846 w 600619"/>
                  <a:gd name="connsiteY46" fmla="*/ 64203 h 433198"/>
                  <a:gd name="connsiteX47" fmla="*/ 69212 w 600619"/>
                  <a:gd name="connsiteY47" fmla="*/ 170034 h 433198"/>
                  <a:gd name="connsiteX48" fmla="*/ 235567 w 600619"/>
                  <a:gd name="connsiteY48" fmla="*/ 240693 h 433198"/>
                  <a:gd name="connsiteX49" fmla="*/ 164945 w 600619"/>
                  <a:gd name="connsiteY49" fmla="*/ 199868 h 433198"/>
                  <a:gd name="connsiteX50" fmla="*/ 146740 w 600619"/>
                  <a:gd name="connsiteY50" fmla="*/ 176000 h 433198"/>
                  <a:gd name="connsiteX51" fmla="*/ 174989 w 600619"/>
                  <a:gd name="connsiteY51" fmla="*/ 163439 h 433198"/>
                  <a:gd name="connsiteX52" fmla="*/ 269152 w 600619"/>
                  <a:gd name="connsiteY52" fmla="*/ 220280 h 433198"/>
                  <a:gd name="connsiteX53" fmla="*/ 280138 w 600619"/>
                  <a:gd name="connsiteY53" fmla="*/ 231899 h 433198"/>
                  <a:gd name="connsiteX54" fmla="*/ 279196 w 600619"/>
                  <a:gd name="connsiteY54" fmla="*/ 219652 h 433198"/>
                  <a:gd name="connsiteX55" fmla="*/ 182208 w 600619"/>
                  <a:gd name="connsiteY55" fmla="*/ 115705 h 433198"/>
                  <a:gd name="connsiteX56" fmla="*/ 88672 w 600619"/>
                  <a:gd name="connsiteY56" fmla="*/ 85243 h 433198"/>
                  <a:gd name="connsiteX57" fmla="*/ 42846 w 600619"/>
                  <a:gd name="connsiteY57" fmla="*/ 64203 h 433198"/>
                  <a:gd name="connsiteX58" fmla="*/ 230545 w 600619"/>
                  <a:gd name="connsiteY58" fmla="*/ 394572 h 433198"/>
                  <a:gd name="connsiteX59" fmla="*/ 372418 w 600619"/>
                  <a:gd name="connsiteY59" fmla="*/ 394572 h 433198"/>
                  <a:gd name="connsiteX60" fmla="*/ 324395 w 600619"/>
                  <a:gd name="connsiteY60" fmla="*/ 358457 h 433198"/>
                  <a:gd name="connsiteX61" fmla="*/ 277627 w 600619"/>
                  <a:gd name="connsiteY61" fmla="*/ 358457 h 433198"/>
                  <a:gd name="connsiteX62" fmla="*/ 230545 w 600619"/>
                  <a:gd name="connsiteY62" fmla="*/ 394572 h 433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600619" h="433198">
                    <a:moveTo>
                      <a:pt x="320628" y="319830"/>
                    </a:moveTo>
                    <a:cubicBezTo>
                      <a:pt x="372104" y="324855"/>
                      <a:pt x="405690" y="355003"/>
                      <a:pt x="412909" y="402423"/>
                    </a:cubicBezTo>
                    <a:cubicBezTo>
                      <a:pt x="416361" y="424720"/>
                      <a:pt x="409142" y="433199"/>
                      <a:pt x="386857" y="433199"/>
                    </a:cubicBezTo>
                    <a:cubicBezTo>
                      <a:pt x="329417" y="433199"/>
                      <a:pt x="271663" y="433199"/>
                      <a:pt x="214224" y="433199"/>
                    </a:cubicBezTo>
                    <a:cubicBezTo>
                      <a:pt x="193194" y="433199"/>
                      <a:pt x="185975" y="425034"/>
                      <a:pt x="188486" y="403993"/>
                    </a:cubicBezTo>
                    <a:cubicBezTo>
                      <a:pt x="194135" y="359085"/>
                      <a:pt x="228348" y="325483"/>
                      <a:pt x="273861" y="320459"/>
                    </a:cubicBezTo>
                    <a:cubicBezTo>
                      <a:pt x="276058" y="320145"/>
                      <a:pt x="278569" y="320145"/>
                      <a:pt x="280452" y="319830"/>
                    </a:cubicBezTo>
                    <a:cubicBezTo>
                      <a:pt x="281080" y="318888"/>
                      <a:pt x="281708" y="318260"/>
                      <a:pt x="281708" y="317318"/>
                    </a:cubicBezTo>
                    <a:cubicBezTo>
                      <a:pt x="282963" y="292509"/>
                      <a:pt x="282649" y="290311"/>
                      <a:pt x="258480" y="284344"/>
                    </a:cubicBezTo>
                    <a:cubicBezTo>
                      <a:pt x="244670" y="280890"/>
                      <a:pt x="229918" y="279319"/>
                      <a:pt x="215793" y="279948"/>
                    </a:cubicBezTo>
                    <a:cubicBezTo>
                      <a:pt x="178128" y="282146"/>
                      <a:pt x="141718" y="278063"/>
                      <a:pt x="106877" y="262361"/>
                    </a:cubicBezTo>
                    <a:cubicBezTo>
                      <a:pt x="80825" y="250428"/>
                      <a:pt x="61679" y="231585"/>
                      <a:pt x="47554" y="207404"/>
                    </a:cubicBezTo>
                    <a:cubicBezTo>
                      <a:pt x="22444" y="165637"/>
                      <a:pt x="11458" y="119473"/>
                      <a:pt x="4867" y="71739"/>
                    </a:cubicBezTo>
                    <a:cubicBezTo>
                      <a:pt x="2669" y="55723"/>
                      <a:pt x="1728" y="39707"/>
                      <a:pt x="158" y="23691"/>
                    </a:cubicBezTo>
                    <a:cubicBezTo>
                      <a:pt x="-783" y="13328"/>
                      <a:pt x="2356" y="4849"/>
                      <a:pt x="12714" y="1080"/>
                    </a:cubicBezTo>
                    <a:cubicBezTo>
                      <a:pt x="22758" y="-2374"/>
                      <a:pt x="29035" y="2965"/>
                      <a:pt x="35941" y="9874"/>
                    </a:cubicBezTo>
                    <a:cubicBezTo>
                      <a:pt x="44729" y="18667"/>
                      <a:pt x="55087" y="26204"/>
                      <a:pt x="65759" y="32170"/>
                    </a:cubicBezTo>
                    <a:cubicBezTo>
                      <a:pt x="102797" y="52897"/>
                      <a:pt x="143287" y="65773"/>
                      <a:pt x="184091" y="76136"/>
                    </a:cubicBezTo>
                    <a:cubicBezTo>
                      <a:pt x="234312" y="88698"/>
                      <a:pt x="272291" y="116647"/>
                      <a:pt x="298029" y="161555"/>
                    </a:cubicBezTo>
                    <a:cubicBezTo>
                      <a:pt x="298657" y="162497"/>
                      <a:pt x="299285" y="163125"/>
                      <a:pt x="300854" y="165009"/>
                    </a:cubicBezTo>
                    <a:cubicBezTo>
                      <a:pt x="302737" y="162183"/>
                      <a:pt x="304621" y="159670"/>
                      <a:pt x="305876" y="157158"/>
                    </a:cubicBezTo>
                    <a:cubicBezTo>
                      <a:pt x="330672" y="115705"/>
                      <a:pt x="366769" y="90268"/>
                      <a:pt x="412909" y="76764"/>
                    </a:cubicBezTo>
                    <a:cubicBezTo>
                      <a:pt x="449319" y="66087"/>
                      <a:pt x="484787" y="53211"/>
                      <a:pt x="520255" y="39393"/>
                    </a:cubicBezTo>
                    <a:cubicBezTo>
                      <a:pt x="539088" y="32170"/>
                      <a:pt x="556351" y="21493"/>
                      <a:pt x="569848" y="5163"/>
                    </a:cubicBezTo>
                    <a:cubicBezTo>
                      <a:pt x="573301" y="1080"/>
                      <a:pt x="584600" y="-1118"/>
                      <a:pt x="589308" y="1080"/>
                    </a:cubicBezTo>
                    <a:cubicBezTo>
                      <a:pt x="594958" y="3907"/>
                      <a:pt x="600922" y="13014"/>
                      <a:pt x="600608" y="18981"/>
                    </a:cubicBezTo>
                    <a:cubicBezTo>
                      <a:pt x="599980" y="41592"/>
                      <a:pt x="598411" y="64516"/>
                      <a:pt x="593703" y="86499"/>
                    </a:cubicBezTo>
                    <a:cubicBezTo>
                      <a:pt x="588053" y="114763"/>
                      <a:pt x="581148" y="143026"/>
                      <a:pt x="571104" y="170034"/>
                    </a:cubicBezTo>
                    <a:cubicBezTo>
                      <a:pt x="543482" y="245403"/>
                      <a:pt x="490751" y="279948"/>
                      <a:pt x="401295" y="279633"/>
                    </a:cubicBezTo>
                    <a:cubicBezTo>
                      <a:pt x="381521" y="279633"/>
                      <a:pt x="360805" y="278691"/>
                      <a:pt x="342286" y="283716"/>
                    </a:cubicBezTo>
                    <a:cubicBezTo>
                      <a:pt x="315606" y="292823"/>
                      <a:pt x="318431" y="289683"/>
                      <a:pt x="320628" y="319830"/>
                    </a:cubicBezTo>
                    <a:close/>
                    <a:moveTo>
                      <a:pt x="560118" y="64203"/>
                    </a:moveTo>
                    <a:cubicBezTo>
                      <a:pt x="557293" y="64831"/>
                      <a:pt x="556037" y="64831"/>
                      <a:pt x="555096" y="65459"/>
                    </a:cubicBezTo>
                    <a:cubicBezTo>
                      <a:pt x="511153" y="88698"/>
                      <a:pt x="464699" y="103771"/>
                      <a:pt x="416989" y="116647"/>
                    </a:cubicBezTo>
                    <a:cubicBezTo>
                      <a:pt x="365513" y="130779"/>
                      <a:pt x="334439" y="166579"/>
                      <a:pt x="322512" y="218710"/>
                    </a:cubicBezTo>
                    <a:cubicBezTo>
                      <a:pt x="321884" y="222164"/>
                      <a:pt x="322198" y="225619"/>
                      <a:pt x="321884" y="231585"/>
                    </a:cubicBezTo>
                    <a:cubicBezTo>
                      <a:pt x="327534" y="225305"/>
                      <a:pt x="331300" y="221536"/>
                      <a:pt x="335067" y="217454"/>
                    </a:cubicBezTo>
                    <a:cubicBezTo>
                      <a:pt x="361433" y="190446"/>
                      <a:pt x="392820" y="172232"/>
                      <a:pt x="429230" y="162811"/>
                    </a:cubicBezTo>
                    <a:cubicBezTo>
                      <a:pt x="442099" y="159356"/>
                      <a:pt x="451202" y="164067"/>
                      <a:pt x="454654" y="175058"/>
                    </a:cubicBezTo>
                    <a:cubicBezTo>
                      <a:pt x="457793" y="185736"/>
                      <a:pt x="451830" y="193587"/>
                      <a:pt x="439902" y="198925"/>
                    </a:cubicBezTo>
                    <a:cubicBezTo>
                      <a:pt x="419814" y="208033"/>
                      <a:pt x="400040" y="218082"/>
                      <a:pt x="380265" y="228445"/>
                    </a:cubicBezTo>
                    <a:cubicBezTo>
                      <a:pt x="374929" y="231271"/>
                      <a:pt x="370535" y="236610"/>
                      <a:pt x="363630" y="242891"/>
                    </a:cubicBezTo>
                    <a:cubicBezTo>
                      <a:pt x="386857" y="242891"/>
                      <a:pt x="406945" y="244147"/>
                      <a:pt x="426719" y="242577"/>
                    </a:cubicBezTo>
                    <a:cubicBezTo>
                      <a:pt x="474429" y="238494"/>
                      <a:pt x="512722" y="218396"/>
                      <a:pt x="531241" y="171604"/>
                    </a:cubicBezTo>
                    <a:cubicBezTo>
                      <a:pt x="540657" y="147423"/>
                      <a:pt x="547563" y="121986"/>
                      <a:pt x="554782" y="96862"/>
                    </a:cubicBezTo>
                    <a:cubicBezTo>
                      <a:pt x="557293" y="86499"/>
                      <a:pt x="558234" y="75508"/>
                      <a:pt x="560118" y="64203"/>
                    </a:cubicBezTo>
                    <a:close/>
                    <a:moveTo>
                      <a:pt x="42846" y="64203"/>
                    </a:moveTo>
                    <a:cubicBezTo>
                      <a:pt x="41904" y="85871"/>
                      <a:pt x="56970" y="140514"/>
                      <a:pt x="69212" y="170034"/>
                    </a:cubicBezTo>
                    <a:cubicBezTo>
                      <a:pt x="99972" y="242891"/>
                      <a:pt x="171222" y="249172"/>
                      <a:pt x="235567" y="240693"/>
                    </a:cubicBezTo>
                    <a:cubicBezTo>
                      <a:pt x="215165" y="220908"/>
                      <a:pt x="191938" y="207404"/>
                      <a:pt x="164945" y="199868"/>
                    </a:cubicBezTo>
                    <a:cubicBezTo>
                      <a:pt x="150192" y="195785"/>
                      <a:pt x="143915" y="186992"/>
                      <a:pt x="146740" y="176000"/>
                    </a:cubicBezTo>
                    <a:cubicBezTo>
                      <a:pt x="149879" y="164067"/>
                      <a:pt x="159923" y="159356"/>
                      <a:pt x="174989" y="163439"/>
                    </a:cubicBezTo>
                    <a:cubicBezTo>
                      <a:pt x="211713" y="173802"/>
                      <a:pt x="243100" y="192644"/>
                      <a:pt x="269152" y="220280"/>
                    </a:cubicBezTo>
                    <a:cubicBezTo>
                      <a:pt x="272291" y="223421"/>
                      <a:pt x="275116" y="226561"/>
                      <a:pt x="280138" y="231899"/>
                    </a:cubicBezTo>
                    <a:cubicBezTo>
                      <a:pt x="279824" y="225619"/>
                      <a:pt x="279824" y="222478"/>
                      <a:pt x="279196" y="219652"/>
                    </a:cubicBezTo>
                    <a:cubicBezTo>
                      <a:pt x="266955" y="166265"/>
                      <a:pt x="234940" y="131407"/>
                      <a:pt x="182208" y="115705"/>
                    </a:cubicBezTo>
                    <a:cubicBezTo>
                      <a:pt x="150820" y="106284"/>
                      <a:pt x="119746" y="96235"/>
                      <a:pt x="88672" y="85243"/>
                    </a:cubicBezTo>
                    <a:cubicBezTo>
                      <a:pt x="72978" y="79276"/>
                      <a:pt x="58226" y="71111"/>
                      <a:pt x="42846" y="64203"/>
                    </a:cubicBezTo>
                    <a:close/>
                    <a:moveTo>
                      <a:pt x="230545" y="394572"/>
                    </a:moveTo>
                    <a:cubicBezTo>
                      <a:pt x="277313" y="394572"/>
                      <a:pt x="324081" y="394572"/>
                      <a:pt x="372418" y="394572"/>
                    </a:cubicBezTo>
                    <a:cubicBezTo>
                      <a:pt x="362374" y="372589"/>
                      <a:pt x="346680" y="360342"/>
                      <a:pt x="324395" y="358457"/>
                    </a:cubicBezTo>
                    <a:cubicBezTo>
                      <a:pt x="309015" y="357201"/>
                      <a:pt x="293007" y="357515"/>
                      <a:pt x="277627" y="358457"/>
                    </a:cubicBezTo>
                    <a:cubicBezTo>
                      <a:pt x="255342" y="359400"/>
                      <a:pt x="236195" y="374787"/>
                      <a:pt x="230545" y="394572"/>
                    </a:cubicBezTo>
                    <a:close/>
                  </a:path>
                </a:pathLst>
              </a:custGeom>
              <a:grpFill/>
              <a:ln w="3134"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1A3D0AD-93FA-0D4E-05B4-F79E614076DA}"/>
                  </a:ext>
                </a:extLst>
              </p:cNvPr>
              <p:cNvSpPr/>
              <p:nvPr/>
            </p:nvSpPr>
            <p:spPr>
              <a:xfrm>
                <a:off x="8181906" y="5278229"/>
                <a:ext cx="127163" cy="219298"/>
              </a:xfrm>
              <a:custGeom>
                <a:avLst/>
                <a:gdLst>
                  <a:gd name="connsiteX0" fmla="*/ 0 w 127163"/>
                  <a:gd name="connsiteY0" fmla="*/ 19623 h 219298"/>
                  <a:gd name="connsiteX1" fmla="*/ 16322 w 127163"/>
                  <a:gd name="connsiteY1" fmla="*/ 152 h 219298"/>
                  <a:gd name="connsiteX2" fmla="*/ 37665 w 127163"/>
                  <a:gd name="connsiteY2" fmla="*/ 17424 h 219298"/>
                  <a:gd name="connsiteX3" fmla="*/ 51476 w 127163"/>
                  <a:gd name="connsiteY3" fmla="*/ 75522 h 219298"/>
                  <a:gd name="connsiteX4" fmla="*/ 118332 w 127163"/>
                  <a:gd name="connsiteY4" fmla="*/ 184179 h 219298"/>
                  <a:gd name="connsiteX5" fmla="*/ 121471 w 127163"/>
                  <a:gd name="connsiteY5" fmla="*/ 214013 h 219298"/>
                  <a:gd name="connsiteX6" fmla="*/ 92594 w 127163"/>
                  <a:gd name="connsiteY6" fmla="*/ 211501 h 219298"/>
                  <a:gd name="connsiteX7" fmla="*/ 628 w 127163"/>
                  <a:gd name="connsiteY7" fmla="*/ 24647 h 219298"/>
                  <a:gd name="connsiteX8" fmla="*/ 0 w 127163"/>
                  <a:gd name="connsiteY8" fmla="*/ 19623 h 21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163" h="219298">
                    <a:moveTo>
                      <a:pt x="0" y="19623"/>
                    </a:moveTo>
                    <a:cubicBezTo>
                      <a:pt x="0" y="8945"/>
                      <a:pt x="6591" y="1094"/>
                      <a:pt x="16322" y="152"/>
                    </a:cubicBezTo>
                    <a:cubicBezTo>
                      <a:pt x="27307" y="-1104"/>
                      <a:pt x="34841" y="5491"/>
                      <a:pt x="37665" y="17424"/>
                    </a:cubicBezTo>
                    <a:cubicBezTo>
                      <a:pt x="42060" y="36895"/>
                      <a:pt x="45826" y="56365"/>
                      <a:pt x="51476" y="75522"/>
                    </a:cubicBezTo>
                    <a:cubicBezTo>
                      <a:pt x="64345" y="117289"/>
                      <a:pt x="86317" y="154031"/>
                      <a:pt x="118332" y="184179"/>
                    </a:cubicBezTo>
                    <a:cubicBezTo>
                      <a:pt x="129004" y="194228"/>
                      <a:pt x="129946" y="205534"/>
                      <a:pt x="121471" y="214013"/>
                    </a:cubicBezTo>
                    <a:cubicBezTo>
                      <a:pt x="113624" y="221864"/>
                      <a:pt x="102324" y="220922"/>
                      <a:pt x="92594" y="211501"/>
                    </a:cubicBezTo>
                    <a:cubicBezTo>
                      <a:pt x="38921" y="160626"/>
                      <a:pt x="12241" y="96248"/>
                      <a:pt x="628" y="24647"/>
                    </a:cubicBezTo>
                    <a:cubicBezTo>
                      <a:pt x="0" y="22763"/>
                      <a:pt x="0" y="21193"/>
                      <a:pt x="0" y="19623"/>
                    </a:cubicBezTo>
                    <a:close/>
                  </a:path>
                </a:pathLst>
              </a:custGeom>
              <a:grpFill/>
              <a:ln w="3134"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2032AEB-3D0E-29E0-F99B-78465249C7BD}"/>
                  </a:ext>
                </a:extLst>
              </p:cNvPr>
              <p:cNvSpPr/>
              <p:nvPr/>
            </p:nvSpPr>
            <p:spPr>
              <a:xfrm>
                <a:off x="8497354" y="5525216"/>
                <a:ext cx="150347" cy="37684"/>
              </a:xfrm>
              <a:custGeom>
                <a:avLst/>
                <a:gdLst>
                  <a:gd name="connsiteX0" fmla="*/ 75017 w 150347"/>
                  <a:gd name="connsiteY0" fmla="*/ 37685 h 37684"/>
                  <a:gd name="connsiteX1" fmla="*/ 22285 w 150347"/>
                  <a:gd name="connsiteY1" fmla="*/ 37685 h 37684"/>
                  <a:gd name="connsiteX2" fmla="*/ 0 w 150347"/>
                  <a:gd name="connsiteY2" fmla="*/ 18842 h 37684"/>
                  <a:gd name="connsiteX3" fmla="*/ 22285 w 150347"/>
                  <a:gd name="connsiteY3" fmla="*/ 0 h 37684"/>
                  <a:gd name="connsiteX4" fmla="*/ 128062 w 150347"/>
                  <a:gd name="connsiteY4" fmla="*/ 0 h 37684"/>
                  <a:gd name="connsiteX5" fmla="*/ 150348 w 150347"/>
                  <a:gd name="connsiteY5" fmla="*/ 18842 h 37684"/>
                  <a:gd name="connsiteX6" fmla="*/ 128062 w 150347"/>
                  <a:gd name="connsiteY6" fmla="*/ 37685 h 37684"/>
                  <a:gd name="connsiteX7" fmla="*/ 75017 w 150347"/>
                  <a:gd name="connsiteY7" fmla="*/ 37685 h 3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347" h="37684">
                    <a:moveTo>
                      <a:pt x="75017" y="37685"/>
                    </a:moveTo>
                    <a:cubicBezTo>
                      <a:pt x="57440" y="37685"/>
                      <a:pt x="39863" y="37685"/>
                      <a:pt x="22285" y="37685"/>
                    </a:cubicBezTo>
                    <a:cubicBezTo>
                      <a:pt x="8475" y="37685"/>
                      <a:pt x="0" y="30462"/>
                      <a:pt x="0" y="18842"/>
                    </a:cubicBezTo>
                    <a:cubicBezTo>
                      <a:pt x="0" y="7537"/>
                      <a:pt x="8161" y="0"/>
                      <a:pt x="22285" y="0"/>
                    </a:cubicBezTo>
                    <a:cubicBezTo>
                      <a:pt x="57440" y="0"/>
                      <a:pt x="92908" y="0"/>
                      <a:pt x="128062" y="0"/>
                    </a:cubicBezTo>
                    <a:cubicBezTo>
                      <a:pt x="141873" y="0"/>
                      <a:pt x="150348" y="7223"/>
                      <a:pt x="150348" y="18842"/>
                    </a:cubicBezTo>
                    <a:cubicBezTo>
                      <a:pt x="150348" y="30148"/>
                      <a:pt x="141873" y="37685"/>
                      <a:pt x="128062" y="37685"/>
                    </a:cubicBezTo>
                    <a:cubicBezTo>
                      <a:pt x="110171" y="37685"/>
                      <a:pt x="92594" y="37685"/>
                      <a:pt x="75017" y="37685"/>
                    </a:cubicBezTo>
                    <a:close/>
                  </a:path>
                </a:pathLst>
              </a:custGeom>
              <a:grpFill/>
              <a:ln w="3134"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20646642-2D1A-9D79-E895-4CB530BE5522}"/>
                  </a:ext>
                </a:extLst>
              </p:cNvPr>
              <p:cNvSpPr/>
              <p:nvPr/>
            </p:nvSpPr>
            <p:spPr>
              <a:xfrm>
                <a:off x="8422013" y="5449690"/>
                <a:ext cx="74722" cy="37981"/>
              </a:xfrm>
              <a:custGeom>
                <a:avLst/>
                <a:gdLst>
                  <a:gd name="connsiteX0" fmla="*/ 37047 w 74722"/>
                  <a:gd name="connsiteY0" fmla="*/ 37842 h 37981"/>
                  <a:gd name="connsiteX1" fmla="*/ 18214 w 74722"/>
                  <a:gd name="connsiteY1" fmla="*/ 37842 h 37981"/>
                  <a:gd name="connsiteX2" fmla="*/ 9 w 74722"/>
                  <a:gd name="connsiteY2" fmla="*/ 18685 h 37981"/>
                  <a:gd name="connsiteX3" fmla="*/ 17901 w 74722"/>
                  <a:gd name="connsiteY3" fmla="*/ 471 h 37981"/>
                  <a:gd name="connsiteX4" fmla="*/ 56508 w 74722"/>
                  <a:gd name="connsiteY4" fmla="*/ 471 h 37981"/>
                  <a:gd name="connsiteX5" fmla="*/ 74713 w 74722"/>
                  <a:gd name="connsiteY5" fmla="*/ 19627 h 37981"/>
                  <a:gd name="connsiteX6" fmla="*/ 56821 w 74722"/>
                  <a:gd name="connsiteY6" fmla="*/ 37842 h 37981"/>
                  <a:gd name="connsiteX7" fmla="*/ 37047 w 74722"/>
                  <a:gd name="connsiteY7" fmla="*/ 37842 h 37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22" h="37981">
                    <a:moveTo>
                      <a:pt x="37047" y="37842"/>
                    </a:moveTo>
                    <a:cubicBezTo>
                      <a:pt x="30770" y="37842"/>
                      <a:pt x="24492" y="38156"/>
                      <a:pt x="18214" y="37842"/>
                    </a:cubicBezTo>
                    <a:cubicBezTo>
                      <a:pt x="7229" y="36900"/>
                      <a:pt x="-304" y="29049"/>
                      <a:pt x="9" y="18685"/>
                    </a:cubicBezTo>
                    <a:cubicBezTo>
                      <a:pt x="323" y="8950"/>
                      <a:pt x="7543" y="1099"/>
                      <a:pt x="17901" y="471"/>
                    </a:cubicBezTo>
                    <a:cubicBezTo>
                      <a:pt x="30770" y="-157"/>
                      <a:pt x="43639" y="-157"/>
                      <a:pt x="56508" y="471"/>
                    </a:cubicBezTo>
                    <a:cubicBezTo>
                      <a:pt x="67493" y="785"/>
                      <a:pt x="75026" y="9264"/>
                      <a:pt x="74713" y="19627"/>
                    </a:cubicBezTo>
                    <a:cubicBezTo>
                      <a:pt x="74399" y="29363"/>
                      <a:pt x="67179" y="36900"/>
                      <a:pt x="56821" y="37842"/>
                    </a:cubicBezTo>
                    <a:cubicBezTo>
                      <a:pt x="50230" y="38156"/>
                      <a:pt x="43639" y="37842"/>
                      <a:pt x="37047" y="37842"/>
                    </a:cubicBezTo>
                    <a:close/>
                  </a:path>
                </a:pathLst>
              </a:custGeom>
              <a:grpFill/>
              <a:ln w="3134"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6AE5A4D4-03A6-C1DF-1680-454AACE62CBE}"/>
                  </a:ext>
                </a:extLst>
              </p:cNvPr>
              <p:cNvSpPr/>
              <p:nvPr/>
            </p:nvSpPr>
            <p:spPr>
              <a:xfrm>
                <a:off x="8534705" y="5450021"/>
                <a:ext cx="75017" cy="37667"/>
              </a:xfrm>
              <a:custGeom>
                <a:avLst/>
                <a:gdLst>
                  <a:gd name="connsiteX0" fmla="*/ 38607 w 75017"/>
                  <a:gd name="connsiteY0" fmla="*/ 140 h 37667"/>
                  <a:gd name="connsiteX1" fmla="*/ 57440 w 75017"/>
                  <a:gd name="connsiteY1" fmla="*/ 140 h 37667"/>
                  <a:gd name="connsiteX2" fmla="*/ 75017 w 75017"/>
                  <a:gd name="connsiteY2" fmla="*/ 18668 h 37667"/>
                  <a:gd name="connsiteX3" fmla="*/ 57440 w 75017"/>
                  <a:gd name="connsiteY3" fmla="*/ 37196 h 37667"/>
                  <a:gd name="connsiteX4" fmla="*/ 17577 w 75017"/>
                  <a:gd name="connsiteY4" fmla="*/ 37196 h 37667"/>
                  <a:gd name="connsiteX5" fmla="*/ 0 w 75017"/>
                  <a:gd name="connsiteY5" fmla="*/ 18668 h 37667"/>
                  <a:gd name="connsiteX6" fmla="*/ 17577 w 75017"/>
                  <a:gd name="connsiteY6" fmla="*/ 140 h 37667"/>
                  <a:gd name="connsiteX7" fmla="*/ 38607 w 75017"/>
                  <a:gd name="connsiteY7" fmla="*/ 140 h 37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017" h="37667">
                    <a:moveTo>
                      <a:pt x="38607" y="140"/>
                    </a:moveTo>
                    <a:cubicBezTo>
                      <a:pt x="44885" y="140"/>
                      <a:pt x="51162" y="-175"/>
                      <a:pt x="57440" y="140"/>
                    </a:cubicBezTo>
                    <a:cubicBezTo>
                      <a:pt x="67798" y="1082"/>
                      <a:pt x="75017" y="8933"/>
                      <a:pt x="75017" y="18668"/>
                    </a:cubicBezTo>
                    <a:cubicBezTo>
                      <a:pt x="75017" y="28403"/>
                      <a:pt x="67798" y="36882"/>
                      <a:pt x="57440" y="37196"/>
                    </a:cubicBezTo>
                    <a:cubicBezTo>
                      <a:pt x="44257" y="37824"/>
                      <a:pt x="30760" y="37824"/>
                      <a:pt x="17577" y="37196"/>
                    </a:cubicBezTo>
                    <a:cubicBezTo>
                      <a:pt x="7219" y="36568"/>
                      <a:pt x="0" y="28403"/>
                      <a:pt x="0" y="18668"/>
                    </a:cubicBezTo>
                    <a:cubicBezTo>
                      <a:pt x="0" y="8933"/>
                      <a:pt x="7219" y="768"/>
                      <a:pt x="17577" y="140"/>
                    </a:cubicBezTo>
                    <a:cubicBezTo>
                      <a:pt x="24483" y="-175"/>
                      <a:pt x="31702" y="140"/>
                      <a:pt x="38607" y="140"/>
                    </a:cubicBezTo>
                    <a:close/>
                  </a:path>
                </a:pathLst>
              </a:custGeom>
              <a:grpFill/>
              <a:ln w="3134"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DBEBF66-E3D6-2EAB-645F-0F94F9CC3777}"/>
                  </a:ext>
                </a:extLst>
              </p:cNvPr>
              <p:cNvSpPr/>
              <p:nvPr/>
            </p:nvSpPr>
            <p:spPr>
              <a:xfrm>
                <a:off x="8647692" y="5449690"/>
                <a:ext cx="74721" cy="37981"/>
              </a:xfrm>
              <a:custGeom>
                <a:avLst/>
                <a:gdLst>
                  <a:gd name="connsiteX0" fmla="*/ 37047 w 74721"/>
                  <a:gd name="connsiteY0" fmla="*/ 37842 h 37981"/>
                  <a:gd name="connsiteX1" fmla="*/ 18214 w 74721"/>
                  <a:gd name="connsiteY1" fmla="*/ 37842 h 37981"/>
                  <a:gd name="connsiteX2" fmla="*/ 9 w 74721"/>
                  <a:gd name="connsiteY2" fmla="*/ 18685 h 37981"/>
                  <a:gd name="connsiteX3" fmla="*/ 17901 w 74721"/>
                  <a:gd name="connsiteY3" fmla="*/ 471 h 37981"/>
                  <a:gd name="connsiteX4" fmla="*/ 56508 w 74721"/>
                  <a:gd name="connsiteY4" fmla="*/ 471 h 37981"/>
                  <a:gd name="connsiteX5" fmla="*/ 74712 w 74721"/>
                  <a:gd name="connsiteY5" fmla="*/ 19627 h 37981"/>
                  <a:gd name="connsiteX6" fmla="*/ 56822 w 74721"/>
                  <a:gd name="connsiteY6" fmla="*/ 37842 h 37981"/>
                  <a:gd name="connsiteX7" fmla="*/ 37047 w 74721"/>
                  <a:gd name="connsiteY7" fmla="*/ 37842 h 37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21" h="37981">
                    <a:moveTo>
                      <a:pt x="37047" y="37842"/>
                    </a:moveTo>
                    <a:cubicBezTo>
                      <a:pt x="30770" y="37842"/>
                      <a:pt x="24492" y="38156"/>
                      <a:pt x="18214" y="37842"/>
                    </a:cubicBezTo>
                    <a:cubicBezTo>
                      <a:pt x="7229" y="37214"/>
                      <a:pt x="-304" y="29049"/>
                      <a:pt x="9" y="18685"/>
                    </a:cubicBezTo>
                    <a:cubicBezTo>
                      <a:pt x="323" y="8950"/>
                      <a:pt x="7543" y="1099"/>
                      <a:pt x="17901" y="471"/>
                    </a:cubicBezTo>
                    <a:cubicBezTo>
                      <a:pt x="30770" y="-157"/>
                      <a:pt x="43639" y="-157"/>
                      <a:pt x="56508" y="471"/>
                    </a:cubicBezTo>
                    <a:cubicBezTo>
                      <a:pt x="67493" y="785"/>
                      <a:pt x="75026" y="9264"/>
                      <a:pt x="74712" y="19627"/>
                    </a:cubicBezTo>
                    <a:cubicBezTo>
                      <a:pt x="74399" y="29363"/>
                      <a:pt x="67180" y="37214"/>
                      <a:pt x="56822" y="37842"/>
                    </a:cubicBezTo>
                    <a:cubicBezTo>
                      <a:pt x="50230" y="38156"/>
                      <a:pt x="43639" y="37842"/>
                      <a:pt x="37047" y="37842"/>
                    </a:cubicBezTo>
                    <a:close/>
                  </a:path>
                </a:pathLst>
              </a:custGeom>
              <a:grpFill/>
              <a:ln w="3134"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C5CC94F-F506-5CE0-AB73-B1920AAB950E}"/>
                  </a:ext>
                </a:extLst>
              </p:cNvPr>
              <p:cNvSpPr/>
              <p:nvPr/>
            </p:nvSpPr>
            <p:spPr>
              <a:xfrm>
                <a:off x="8572048" y="4547298"/>
                <a:ext cx="56201" cy="37920"/>
              </a:xfrm>
              <a:custGeom>
                <a:avLst/>
                <a:gdLst>
                  <a:gd name="connsiteX0" fmla="*/ 28886 w 56201"/>
                  <a:gd name="connsiteY0" fmla="*/ 0 h 37920"/>
                  <a:gd name="connsiteX1" fmla="*/ 35791 w 56201"/>
                  <a:gd name="connsiteY1" fmla="*/ 0 h 37920"/>
                  <a:gd name="connsiteX2" fmla="*/ 56193 w 56201"/>
                  <a:gd name="connsiteY2" fmla="*/ 18214 h 37920"/>
                  <a:gd name="connsiteX3" fmla="*/ 35791 w 56201"/>
                  <a:gd name="connsiteY3" fmla="*/ 37685 h 37920"/>
                  <a:gd name="connsiteX4" fmla="*/ 20411 w 56201"/>
                  <a:gd name="connsiteY4" fmla="*/ 37685 h 37920"/>
                  <a:gd name="connsiteX5" fmla="*/ 9 w 56201"/>
                  <a:gd name="connsiteY5" fmla="*/ 18214 h 37920"/>
                  <a:gd name="connsiteX6" fmla="*/ 20411 w 56201"/>
                  <a:gd name="connsiteY6" fmla="*/ 0 h 37920"/>
                  <a:gd name="connsiteX7" fmla="*/ 28886 w 56201"/>
                  <a:gd name="connsiteY7" fmla="*/ 0 h 3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201" h="37920">
                    <a:moveTo>
                      <a:pt x="28886" y="0"/>
                    </a:moveTo>
                    <a:cubicBezTo>
                      <a:pt x="31083" y="0"/>
                      <a:pt x="33594" y="0"/>
                      <a:pt x="35791" y="0"/>
                    </a:cubicBezTo>
                    <a:cubicBezTo>
                      <a:pt x="48032" y="628"/>
                      <a:pt x="55879" y="7537"/>
                      <a:pt x="56193" y="18214"/>
                    </a:cubicBezTo>
                    <a:cubicBezTo>
                      <a:pt x="56507" y="29206"/>
                      <a:pt x="48346" y="37057"/>
                      <a:pt x="35791" y="37685"/>
                    </a:cubicBezTo>
                    <a:cubicBezTo>
                      <a:pt x="30769" y="37999"/>
                      <a:pt x="25747" y="37999"/>
                      <a:pt x="20411" y="37685"/>
                    </a:cubicBezTo>
                    <a:cubicBezTo>
                      <a:pt x="7856" y="37057"/>
                      <a:pt x="-305" y="29206"/>
                      <a:pt x="9" y="18214"/>
                    </a:cubicBezTo>
                    <a:cubicBezTo>
                      <a:pt x="323" y="7537"/>
                      <a:pt x="8170" y="628"/>
                      <a:pt x="20411" y="0"/>
                    </a:cubicBezTo>
                    <a:cubicBezTo>
                      <a:pt x="23550" y="0"/>
                      <a:pt x="26061" y="0"/>
                      <a:pt x="28886" y="0"/>
                    </a:cubicBezTo>
                    <a:close/>
                  </a:path>
                </a:pathLst>
              </a:custGeom>
              <a:grpFill/>
              <a:ln w="3134"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6A430B7F-8D88-AA40-908E-81BD4E301CBE}"/>
                  </a:ext>
                </a:extLst>
              </p:cNvPr>
              <p:cNvSpPr/>
              <p:nvPr/>
            </p:nvSpPr>
            <p:spPr>
              <a:xfrm>
                <a:off x="8384043" y="4622196"/>
                <a:ext cx="56184" cy="37981"/>
              </a:xfrm>
              <a:custGeom>
                <a:avLst/>
                <a:gdLst>
                  <a:gd name="connsiteX0" fmla="*/ 27307 w 56184"/>
                  <a:gd name="connsiteY0" fmla="*/ 37842 h 37981"/>
                  <a:gd name="connsiteX1" fmla="*/ 17891 w 56184"/>
                  <a:gd name="connsiteY1" fmla="*/ 37842 h 37981"/>
                  <a:gd name="connsiteX2" fmla="*/ 0 w 56184"/>
                  <a:gd name="connsiteY2" fmla="*/ 19313 h 37981"/>
                  <a:gd name="connsiteX3" fmla="*/ 17263 w 56184"/>
                  <a:gd name="connsiteY3" fmla="*/ 471 h 37981"/>
                  <a:gd name="connsiteX4" fmla="*/ 38293 w 56184"/>
                  <a:gd name="connsiteY4" fmla="*/ 471 h 37981"/>
                  <a:gd name="connsiteX5" fmla="*/ 56184 w 56184"/>
                  <a:gd name="connsiteY5" fmla="*/ 18685 h 37981"/>
                  <a:gd name="connsiteX6" fmla="*/ 38921 w 56184"/>
                  <a:gd name="connsiteY6" fmla="*/ 37528 h 37981"/>
                  <a:gd name="connsiteX7" fmla="*/ 27307 w 56184"/>
                  <a:gd name="connsiteY7" fmla="*/ 37842 h 37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184" h="37981">
                    <a:moveTo>
                      <a:pt x="27307" y="37842"/>
                    </a:moveTo>
                    <a:cubicBezTo>
                      <a:pt x="24169" y="37842"/>
                      <a:pt x="21030" y="38156"/>
                      <a:pt x="17891" y="37842"/>
                    </a:cubicBezTo>
                    <a:cubicBezTo>
                      <a:pt x="7533" y="36900"/>
                      <a:pt x="314" y="29363"/>
                      <a:pt x="0" y="19313"/>
                    </a:cubicBezTo>
                    <a:cubicBezTo>
                      <a:pt x="0" y="9578"/>
                      <a:pt x="6905" y="1413"/>
                      <a:pt x="17263" y="471"/>
                    </a:cubicBezTo>
                    <a:cubicBezTo>
                      <a:pt x="24169" y="-157"/>
                      <a:pt x="31388" y="-157"/>
                      <a:pt x="38293" y="471"/>
                    </a:cubicBezTo>
                    <a:cubicBezTo>
                      <a:pt x="48651" y="1099"/>
                      <a:pt x="55870" y="8950"/>
                      <a:pt x="56184" y="18685"/>
                    </a:cubicBezTo>
                    <a:cubicBezTo>
                      <a:pt x="56184" y="28421"/>
                      <a:pt x="49279" y="36272"/>
                      <a:pt x="38921" y="37528"/>
                    </a:cubicBezTo>
                    <a:cubicBezTo>
                      <a:pt x="35154" y="38156"/>
                      <a:pt x="31388" y="37842"/>
                      <a:pt x="27307" y="37842"/>
                    </a:cubicBezTo>
                    <a:close/>
                  </a:path>
                </a:pathLst>
              </a:custGeom>
              <a:grpFill/>
              <a:ln w="3134"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92F211EB-93CE-7AE2-AA09-821BB677A37B}"/>
                  </a:ext>
                </a:extLst>
              </p:cNvPr>
              <p:cNvSpPr/>
              <p:nvPr/>
            </p:nvSpPr>
            <p:spPr>
              <a:xfrm>
                <a:off x="8497031" y="4622432"/>
                <a:ext cx="56514" cy="37745"/>
              </a:xfrm>
              <a:custGeom>
                <a:avLst/>
                <a:gdLst>
                  <a:gd name="connsiteX0" fmla="*/ 27630 w 56514"/>
                  <a:gd name="connsiteY0" fmla="*/ 37606 h 37745"/>
                  <a:gd name="connsiteX1" fmla="*/ 20724 w 56514"/>
                  <a:gd name="connsiteY1" fmla="*/ 37606 h 37745"/>
                  <a:gd name="connsiteX2" fmla="*/ 8 w 56514"/>
                  <a:gd name="connsiteY2" fmla="*/ 18450 h 37745"/>
                  <a:gd name="connsiteX3" fmla="*/ 20411 w 56514"/>
                  <a:gd name="connsiteY3" fmla="*/ 236 h 37745"/>
                  <a:gd name="connsiteX4" fmla="*/ 35791 w 56514"/>
                  <a:gd name="connsiteY4" fmla="*/ 236 h 37745"/>
                  <a:gd name="connsiteX5" fmla="*/ 56507 w 56514"/>
                  <a:gd name="connsiteY5" fmla="*/ 19392 h 37745"/>
                  <a:gd name="connsiteX6" fmla="*/ 36104 w 56514"/>
                  <a:gd name="connsiteY6" fmla="*/ 37606 h 37745"/>
                  <a:gd name="connsiteX7" fmla="*/ 27630 w 56514"/>
                  <a:gd name="connsiteY7" fmla="*/ 37606 h 3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514" h="37745">
                    <a:moveTo>
                      <a:pt x="27630" y="37606"/>
                    </a:moveTo>
                    <a:cubicBezTo>
                      <a:pt x="25433" y="37606"/>
                      <a:pt x="22922" y="37606"/>
                      <a:pt x="20724" y="37606"/>
                    </a:cubicBezTo>
                    <a:cubicBezTo>
                      <a:pt x="8169" y="36978"/>
                      <a:pt x="-305" y="29441"/>
                      <a:pt x="8" y="18450"/>
                    </a:cubicBezTo>
                    <a:cubicBezTo>
                      <a:pt x="322" y="7772"/>
                      <a:pt x="8169" y="550"/>
                      <a:pt x="20411" y="236"/>
                    </a:cubicBezTo>
                    <a:cubicBezTo>
                      <a:pt x="25433" y="-79"/>
                      <a:pt x="30455" y="-79"/>
                      <a:pt x="35791" y="236"/>
                    </a:cubicBezTo>
                    <a:cubicBezTo>
                      <a:pt x="48346" y="550"/>
                      <a:pt x="56820" y="8400"/>
                      <a:pt x="56507" y="19392"/>
                    </a:cubicBezTo>
                    <a:cubicBezTo>
                      <a:pt x="56193" y="30069"/>
                      <a:pt x="48346" y="37292"/>
                      <a:pt x="36104" y="37606"/>
                    </a:cubicBezTo>
                    <a:cubicBezTo>
                      <a:pt x="33280" y="37920"/>
                      <a:pt x="30455" y="37606"/>
                      <a:pt x="27630" y="37606"/>
                    </a:cubicBezTo>
                    <a:close/>
                  </a:path>
                </a:pathLst>
              </a:custGeom>
              <a:grpFill/>
              <a:ln w="3134"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1D8300E-6E3B-7C7D-9CD0-E1AD589211C0}"/>
                  </a:ext>
                </a:extLst>
              </p:cNvPr>
              <p:cNvSpPr/>
              <p:nvPr/>
            </p:nvSpPr>
            <p:spPr>
              <a:xfrm>
                <a:off x="8609999" y="4622275"/>
                <a:ext cx="56229" cy="38042"/>
              </a:xfrm>
              <a:custGeom>
                <a:avLst/>
                <a:gdLst>
                  <a:gd name="connsiteX0" fmla="*/ 27344 w 56229"/>
                  <a:gd name="connsiteY0" fmla="*/ 37763 h 38042"/>
                  <a:gd name="connsiteX1" fmla="*/ 16672 w 56229"/>
                  <a:gd name="connsiteY1" fmla="*/ 37763 h 38042"/>
                  <a:gd name="connsiteX2" fmla="*/ 37 w 56229"/>
                  <a:gd name="connsiteY2" fmla="*/ 19549 h 38042"/>
                  <a:gd name="connsiteX3" fmla="*/ 16986 w 56229"/>
                  <a:gd name="connsiteY3" fmla="*/ 393 h 38042"/>
                  <a:gd name="connsiteX4" fmla="*/ 35819 w 56229"/>
                  <a:gd name="connsiteY4" fmla="*/ 79 h 38042"/>
                  <a:gd name="connsiteX5" fmla="*/ 56221 w 56229"/>
                  <a:gd name="connsiteY5" fmla="*/ 18293 h 38042"/>
                  <a:gd name="connsiteX6" fmla="*/ 35505 w 56229"/>
                  <a:gd name="connsiteY6" fmla="*/ 37449 h 38042"/>
                  <a:gd name="connsiteX7" fmla="*/ 27344 w 56229"/>
                  <a:gd name="connsiteY7" fmla="*/ 37763 h 38042"/>
                  <a:gd name="connsiteX8" fmla="*/ 27344 w 56229"/>
                  <a:gd name="connsiteY8" fmla="*/ 37763 h 3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29" h="38042">
                    <a:moveTo>
                      <a:pt x="27344" y="37763"/>
                    </a:moveTo>
                    <a:cubicBezTo>
                      <a:pt x="23891" y="37763"/>
                      <a:pt x="20125" y="38391"/>
                      <a:pt x="16672" y="37763"/>
                    </a:cubicBezTo>
                    <a:cubicBezTo>
                      <a:pt x="6628" y="36193"/>
                      <a:pt x="664" y="29912"/>
                      <a:pt x="37" y="19549"/>
                    </a:cubicBezTo>
                    <a:cubicBezTo>
                      <a:pt x="-591" y="9814"/>
                      <a:pt x="6942" y="1649"/>
                      <a:pt x="16986" y="393"/>
                    </a:cubicBezTo>
                    <a:cubicBezTo>
                      <a:pt x="23264" y="-236"/>
                      <a:pt x="29541" y="79"/>
                      <a:pt x="35819" y="79"/>
                    </a:cubicBezTo>
                    <a:cubicBezTo>
                      <a:pt x="48060" y="393"/>
                      <a:pt x="55907" y="7615"/>
                      <a:pt x="56221" y="18293"/>
                    </a:cubicBezTo>
                    <a:cubicBezTo>
                      <a:pt x="56535" y="29284"/>
                      <a:pt x="48374" y="37135"/>
                      <a:pt x="35505" y="37449"/>
                    </a:cubicBezTo>
                    <a:cubicBezTo>
                      <a:pt x="32680" y="38077"/>
                      <a:pt x="30169" y="37763"/>
                      <a:pt x="27344" y="37763"/>
                    </a:cubicBezTo>
                    <a:cubicBezTo>
                      <a:pt x="27344" y="37763"/>
                      <a:pt x="27344" y="37763"/>
                      <a:pt x="27344" y="37763"/>
                    </a:cubicBezTo>
                    <a:close/>
                  </a:path>
                </a:pathLst>
              </a:custGeom>
              <a:grpFill/>
              <a:ln w="3134"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47E0A130-BDEF-5C95-84F6-D67A4C29EF35}"/>
                  </a:ext>
                </a:extLst>
              </p:cNvPr>
              <p:cNvSpPr/>
              <p:nvPr/>
            </p:nvSpPr>
            <p:spPr>
              <a:xfrm>
                <a:off x="8722718" y="4622528"/>
                <a:ext cx="56184" cy="37649"/>
              </a:xfrm>
              <a:custGeom>
                <a:avLst/>
                <a:gdLst>
                  <a:gd name="connsiteX0" fmla="*/ 28249 w 56184"/>
                  <a:gd name="connsiteY0" fmla="*/ 140 h 37649"/>
                  <a:gd name="connsiteX1" fmla="*/ 32957 w 56184"/>
                  <a:gd name="connsiteY1" fmla="*/ 140 h 37649"/>
                  <a:gd name="connsiteX2" fmla="*/ 56184 w 56184"/>
                  <a:gd name="connsiteY2" fmla="*/ 18982 h 37649"/>
                  <a:gd name="connsiteX3" fmla="*/ 32643 w 56184"/>
                  <a:gd name="connsiteY3" fmla="*/ 37510 h 37649"/>
                  <a:gd name="connsiteX4" fmla="*/ 19774 w 56184"/>
                  <a:gd name="connsiteY4" fmla="*/ 37510 h 37649"/>
                  <a:gd name="connsiteX5" fmla="*/ 0 w 56184"/>
                  <a:gd name="connsiteY5" fmla="*/ 18668 h 37649"/>
                  <a:gd name="connsiteX6" fmla="*/ 20088 w 56184"/>
                  <a:gd name="connsiteY6" fmla="*/ 140 h 37649"/>
                  <a:gd name="connsiteX7" fmla="*/ 28249 w 56184"/>
                  <a:gd name="connsiteY7" fmla="*/ 140 h 37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184" h="37649">
                    <a:moveTo>
                      <a:pt x="28249" y="140"/>
                    </a:moveTo>
                    <a:cubicBezTo>
                      <a:pt x="29818" y="140"/>
                      <a:pt x="31388" y="140"/>
                      <a:pt x="32957" y="140"/>
                    </a:cubicBezTo>
                    <a:cubicBezTo>
                      <a:pt x="47710" y="454"/>
                      <a:pt x="56184" y="7362"/>
                      <a:pt x="56184" y="18982"/>
                    </a:cubicBezTo>
                    <a:cubicBezTo>
                      <a:pt x="56184" y="30601"/>
                      <a:pt x="47396" y="37510"/>
                      <a:pt x="32643" y="37510"/>
                    </a:cubicBezTo>
                    <a:cubicBezTo>
                      <a:pt x="28249" y="37510"/>
                      <a:pt x="24169" y="37824"/>
                      <a:pt x="19774" y="37510"/>
                    </a:cubicBezTo>
                    <a:cubicBezTo>
                      <a:pt x="7847" y="36882"/>
                      <a:pt x="0" y="29345"/>
                      <a:pt x="0" y="18668"/>
                    </a:cubicBezTo>
                    <a:cubicBezTo>
                      <a:pt x="0" y="7991"/>
                      <a:pt x="7847" y="768"/>
                      <a:pt x="20088" y="140"/>
                    </a:cubicBezTo>
                    <a:cubicBezTo>
                      <a:pt x="22599" y="-174"/>
                      <a:pt x="25424" y="140"/>
                      <a:pt x="28249" y="140"/>
                    </a:cubicBezTo>
                    <a:close/>
                  </a:path>
                </a:pathLst>
              </a:custGeom>
              <a:grpFill/>
              <a:ln w="3134"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F89CE1FD-9BE8-71AE-50DF-B6A34F8D89F2}"/>
                  </a:ext>
                </a:extLst>
              </p:cNvPr>
              <p:cNvSpPr/>
              <p:nvPr/>
            </p:nvSpPr>
            <p:spPr>
              <a:xfrm>
                <a:off x="8929564" y="5318578"/>
                <a:ext cx="300931" cy="263164"/>
              </a:xfrm>
              <a:custGeom>
                <a:avLst/>
                <a:gdLst>
                  <a:gd name="connsiteX0" fmla="*/ 150348 w 300931"/>
                  <a:gd name="connsiteY0" fmla="*/ 263165 h 263164"/>
                  <a:gd name="connsiteX1" fmla="*/ 59951 w 300931"/>
                  <a:gd name="connsiteY1" fmla="*/ 263165 h 263164"/>
                  <a:gd name="connsiteX2" fmla="*/ 0 w 300931"/>
                  <a:gd name="connsiteY2" fmla="*/ 203812 h 263164"/>
                  <a:gd name="connsiteX3" fmla="*/ 0 w 300931"/>
                  <a:gd name="connsiteY3" fmla="*/ 59354 h 263164"/>
                  <a:gd name="connsiteX4" fmla="*/ 58695 w 300931"/>
                  <a:gd name="connsiteY4" fmla="*/ 0 h 263164"/>
                  <a:gd name="connsiteX5" fmla="*/ 242000 w 300931"/>
                  <a:gd name="connsiteY5" fmla="*/ 0 h 263164"/>
                  <a:gd name="connsiteX6" fmla="*/ 300696 w 300931"/>
                  <a:gd name="connsiteY6" fmla="*/ 58097 h 263164"/>
                  <a:gd name="connsiteX7" fmla="*/ 300696 w 300931"/>
                  <a:gd name="connsiteY7" fmla="*/ 205068 h 263164"/>
                  <a:gd name="connsiteX8" fmla="*/ 242000 w 300931"/>
                  <a:gd name="connsiteY8" fmla="*/ 263165 h 263164"/>
                  <a:gd name="connsiteX9" fmla="*/ 150348 w 300931"/>
                  <a:gd name="connsiteY9" fmla="*/ 263165 h 263164"/>
                  <a:gd name="connsiteX10" fmla="*/ 150348 w 300931"/>
                  <a:gd name="connsiteY10" fmla="*/ 37371 h 263164"/>
                  <a:gd name="connsiteX11" fmla="*/ 61206 w 300931"/>
                  <a:gd name="connsiteY11" fmla="*/ 37371 h 263164"/>
                  <a:gd name="connsiteX12" fmla="*/ 37665 w 300931"/>
                  <a:gd name="connsiteY12" fmla="*/ 60924 h 263164"/>
                  <a:gd name="connsiteX13" fmla="*/ 37665 w 300931"/>
                  <a:gd name="connsiteY13" fmla="*/ 201927 h 263164"/>
                  <a:gd name="connsiteX14" fmla="*/ 61206 w 300931"/>
                  <a:gd name="connsiteY14" fmla="*/ 225480 h 263164"/>
                  <a:gd name="connsiteX15" fmla="*/ 239803 w 300931"/>
                  <a:gd name="connsiteY15" fmla="*/ 225480 h 263164"/>
                  <a:gd name="connsiteX16" fmla="*/ 263344 w 300931"/>
                  <a:gd name="connsiteY16" fmla="*/ 201927 h 263164"/>
                  <a:gd name="connsiteX17" fmla="*/ 263344 w 300931"/>
                  <a:gd name="connsiteY17" fmla="*/ 60924 h 263164"/>
                  <a:gd name="connsiteX18" fmla="*/ 239803 w 300931"/>
                  <a:gd name="connsiteY18" fmla="*/ 37371 h 263164"/>
                  <a:gd name="connsiteX19" fmla="*/ 150348 w 300931"/>
                  <a:gd name="connsiteY19" fmla="*/ 37371 h 26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0931" h="263164">
                    <a:moveTo>
                      <a:pt x="150348" y="263165"/>
                    </a:moveTo>
                    <a:cubicBezTo>
                      <a:pt x="120216" y="263165"/>
                      <a:pt x="90083" y="263165"/>
                      <a:pt x="59951" y="263165"/>
                    </a:cubicBezTo>
                    <a:cubicBezTo>
                      <a:pt x="23855" y="263165"/>
                      <a:pt x="314" y="239298"/>
                      <a:pt x="0" y="203812"/>
                    </a:cubicBezTo>
                    <a:cubicBezTo>
                      <a:pt x="0" y="155764"/>
                      <a:pt x="0" y="107402"/>
                      <a:pt x="0" y="59354"/>
                    </a:cubicBezTo>
                    <a:cubicBezTo>
                      <a:pt x="0" y="24181"/>
                      <a:pt x="23855" y="314"/>
                      <a:pt x="58695" y="0"/>
                    </a:cubicBezTo>
                    <a:cubicBezTo>
                      <a:pt x="119902" y="0"/>
                      <a:pt x="180794" y="0"/>
                      <a:pt x="242000" y="0"/>
                    </a:cubicBezTo>
                    <a:cubicBezTo>
                      <a:pt x="276527" y="0"/>
                      <a:pt x="300382" y="23867"/>
                      <a:pt x="300696" y="58097"/>
                    </a:cubicBezTo>
                    <a:cubicBezTo>
                      <a:pt x="301010" y="107088"/>
                      <a:pt x="301010" y="156078"/>
                      <a:pt x="300696" y="205068"/>
                    </a:cubicBezTo>
                    <a:cubicBezTo>
                      <a:pt x="300382" y="239298"/>
                      <a:pt x="276527" y="262851"/>
                      <a:pt x="242000" y="263165"/>
                    </a:cubicBezTo>
                    <a:cubicBezTo>
                      <a:pt x="211240" y="263165"/>
                      <a:pt x="180794" y="263165"/>
                      <a:pt x="150348" y="263165"/>
                    </a:cubicBezTo>
                    <a:close/>
                    <a:moveTo>
                      <a:pt x="150348" y="37371"/>
                    </a:moveTo>
                    <a:cubicBezTo>
                      <a:pt x="120529" y="37371"/>
                      <a:pt x="90711" y="37371"/>
                      <a:pt x="61206" y="37371"/>
                    </a:cubicBezTo>
                    <a:cubicBezTo>
                      <a:pt x="44257" y="37371"/>
                      <a:pt x="37665" y="43966"/>
                      <a:pt x="37665" y="60924"/>
                    </a:cubicBezTo>
                    <a:cubicBezTo>
                      <a:pt x="37665" y="108030"/>
                      <a:pt x="37665" y="154821"/>
                      <a:pt x="37665" y="201927"/>
                    </a:cubicBezTo>
                    <a:cubicBezTo>
                      <a:pt x="37665" y="218885"/>
                      <a:pt x="44257" y="225480"/>
                      <a:pt x="61206" y="225480"/>
                    </a:cubicBezTo>
                    <a:cubicBezTo>
                      <a:pt x="120843" y="225480"/>
                      <a:pt x="180166" y="225480"/>
                      <a:pt x="239803" y="225480"/>
                    </a:cubicBezTo>
                    <a:cubicBezTo>
                      <a:pt x="256753" y="225480"/>
                      <a:pt x="263344" y="218885"/>
                      <a:pt x="263344" y="201927"/>
                    </a:cubicBezTo>
                    <a:cubicBezTo>
                      <a:pt x="263344" y="154821"/>
                      <a:pt x="263344" y="108030"/>
                      <a:pt x="263344" y="60924"/>
                    </a:cubicBezTo>
                    <a:cubicBezTo>
                      <a:pt x="263344" y="43966"/>
                      <a:pt x="256753" y="37371"/>
                      <a:pt x="239803" y="37371"/>
                    </a:cubicBezTo>
                    <a:cubicBezTo>
                      <a:pt x="209671" y="37371"/>
                      <a:pt x="180166" y="37371"/>
                      <a:pt x="150348" y="37371"/>
                    </a:cubicBezTo>
                    <a:close/>
                  </a:path>
                </a:pathLst>
              </a:custGeom>
              <a:grpFill/>
              <a:ln w="3134"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82856454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E7D3ABA1-FC56-4C70-1A49-E4AF6FC089C7}"/>
              </a:ext>
            </a:extLst>
          </p:cNvPr>
          <p:cNvSpPr/>
          <p:nvPr/>
        </p:nvSpPr>
        <p:spPr>
          <a:xfrm>
            <a:off x="0" y="0"/>
            <a:ext cx="2969683" cy="896588"/>
          </a:xfrm>
          <a:custGeom>
            <a:avLst/>
            <a:gdLst>
              <a:gd name="connsiteX0" fmla="*/ 0 w 2969683"/>
              <a:gd name="connsiteY0" fmla="*/ 0 h 896588"/>
              <a:gd name="connsiteX1" fmla="*/ 2969683 w 2969683"/>
              <a:gd name="connsiteY1" fmla="*/ 0 h 896588"/>
              <a:gd name="connsiteX2" fmla="*/ 2969683 w 2969683"/>
              <a:gd name="connsiteY2" fmla="*/ 411449 h 896588"/>
              <a:gd name="connsiteX3" fmla="*/ 2424358 w 2969683"/>
              <a:gd name="connsiteY3" fmla="*/ 896588 h 896588"/>
              <a:gd name="connsiteX4" fmla="*/ 0 w 2969683"/>
              <a:gd name="connsiteY4" fmla="*/ 896588 h 896588"/>
              <a:gd name="connsiteX5" fmla="*/ 0 w 2969683"/>
              <a:gd name="connsiteY5" fmla="*/ 0 h 89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9683" h="896588">
                <a:moveTo>
                  <a:pt x="0" y="0"/>
                </a:moveTo>
                <a:lnTo>
                  <a:pt x="2969683" y="0"/>
                </a:lnTo>
                <a:lnTo>
                  <a:pt x="2969683" y="411449"/>
                </a:lnTo>
                <a:cubicBezTo>
                  <a:pt x="2969683" y="678582"/>
                  <a:pt x="2724633" y="896588"/>
                  <a:pt x="2424358" y="896588"/>
                </a:cubicBezTo>
                <a:lnTo>
                  <a:pt x="0" y="896588"/>
                </a:lnTo>
                <a:lnTo>
                  <a:pt x="0" y="0"/>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8"/>
          </p:nvPr>
        </p:nvSpPr>
        <p:spPr>
          <a:xfrm>
            <a:off x="582130" y="1108964"/>
            <a:ext cx="11027739" cy="4995245"/>
          </a:xfrm>
        </p:spPr>
        <p:txBody>
          <a:bodyPr/>
          <a:lstStyle/>
          <a:p>
            <a:pPr marL="1249363" indent="-1249363"/>
            <a:r>
              <a:rPr lang="en-IE" sz="1800" b="1" dirty="0"/>
              <a:t>Exercise:	</a:t>
            </a:r>
            <a:r>
              <a:rPr lang="en-IE" sz="1800" dirty="0"/>
              <a:t>Find out how to make a “lasagne” composting bed.</a:t>
            </a:r>
          </a:p>
          <a:p>
            <a:pPr marL="1249363" indent="-1249363"/>
            <a:r>
              <a:rPr lang="en-IE" sz="1800" b="1" dirty="0"/>
              <a:t>Websites</a:t>
            </a:r>
            <a:r>
              <a:rPr lang="en-IE" sz="1800" dirty="0"/>
              <a:t>: 	Tackling food loss and waste: A triple win opportunity </a:t>
            </a:r>
            <a:r>
              <a:rPr lang="en-IE" sz="1800" dirty="0">
                <a:solidFill>
                  <a:srgbClr val="87AF3F"/>
                </a:solidFill>
                <a:hlinkClick r:id="rId2">
                  <a:extLst>
                    <a:ext uri="{A12FA001-AC4F-418D-AE19-62706E023703}">
                      <ahyp:hlinkClr xmlns:ahyp="http://schemas.microsoft.com/office/drawing/2018/hyperlinkcolor" val="tx"/>
                    </a:ext>
                  </a:extLst>
                </a:hlinkClick>
              </a:rPr>
              <a:t>https://www.fao.org/newsroom/detail/FAO-UNEP-agriculture-environment-food-loss-waste-day-2022/en</a:t>
            </a:r>
            <a:r>
              <a:rPr lang="en-IE" sz="1800" dirty="0">
                <a:solidFill>
                  <a:srgbClr val="87AF3F"/>
                </a:solidFill>
              </a:rPr>
              <a:t>. Bokashi vs Compost: </a:t>
            </a:r>
            <a:r>
              <a:rPr lang="en-IE" sz="1800" dirty="0">
                <a:solidFill>
                  <a:srgbClr val="87AF3F"/>
                </a:solidFill>
                <a:hlinkClick r:id="rId3">
                  <a:extLst>
                    <a:ext uri="{A12FA001-AC4F-418D-AE19-62706E023703}">
                      <ahyp:hlinkClr xmlns:ahyp="http://schemas.microsoft.com/office/drawing/2018/hyperlinkcolor" val="tx"/>
                    </a:ext>
                  </a:extLst>
                </a:hlinkClick>
              </a:rPr>
              <a:t>https://thepotagerproject.com/bokashi-vs-compost/</a:t>
            </a:r>
            <a:r>
              <a:rPr lang="en-IE" sz="1800" dirty="0">
                <a:solidFill>
                  <a:srgbClr val="87AF3F"/>
                </a:solidFill>
              </a:rPr>
              <a:t>. </a:t>
            </a:r>
          </a:p>
          <a:p>
            <a:pPr marL="1249363" indent="-1249363"/>
            <a:r>
              <a:rPr lang="en-IE" sz="1800" dirty="0">
                <a:solidFill>
                  <a:srgbClr val="87AF3F"/>
                </a:solidFill>
              </a:rPr>
              <a:t>	</a:t>
            </a:r>
            <a:r>
              <a:rPr lang="en-IE" sz="1800" dirty="0" err="1"/>
              <a:t>Joraform</a:t>
            </a:r>
            <a:r>
              <a:rPr lang="en-IE" sz="1800" dirty="0"/>
              <a:t> commercial composing system: </a:t>
            </a:r>
            <a:r>
              <a:rPr lang="en-IE" sz="1800" dirty="0">
                <a:solidFill>
                  <a:srgbClr val="87AF3F"/>
                </a:solidFill>
                <a:hlinkClick r:id="rId4">
                  <a:extLst>
                    <a:ext uri="{A12FA001-AC4F-418D-AE19-62706E023703}">
                      <ahyp:hlinkClr xmlns:ahyp="http://schemas.microsoft.com/office/drawing/2018/hyperlinkcolor" val="tx"/>
                    </a:ext>
                  </a:extLst>
                </a:hlinkClick>
              </a:rPr>
              <a:t>https://www.quickcrop.ie/products/joraform-jk5100.html</a:t>
            </a:r>
            <a:r>
              <a:rPr lang="en-IE" sz="1800" dirty="0">
                <a:solidFill>
                  <a:srgbClr val="87AF3F"/>
                </a:solidFill>
              </a:rPr>
              <a:t> </a:t>
            </a:r>
          </a:p>
          <a:p>
            <a:pPr marL="1249363" indent="-1249363"/>
            <a:r>
              <a:rPr lang="en-IE" sz="1800" dirty="0">
                <a:solidFill>
                  <a:srgbClr val="87AF3F"/>
                </a:solidFill>
              </a:rPr>
              <a:t>	  </a:t>
            </a:r>
            <a:r>
              <a:rPr lang="en-IE" sz="1800" dirty="0"/>
              <a:t>USEPA Basic Information about Anaerobic Digestion  </a:t>
            </a:r>
            <a:r>
              <a:rPr lang="en-IE" sz="1800" dirty="0">
                <a:solidFill>
                  <a:srgbClr val="87AF3F"/>
                </a:solidFill>
                <a:hlinkClick r:id="rId5">
                  <a:extLst>
                    <a:ext uri="{A12FA001-AC4F-418D-AE19-62706E023703}">
                      <ahyp:hlinkClr xmlns:ahyp="http://schemas.microsoft.com/office/drawing/2018/hyperlinkcolor" val="tx"/>
                    </a:ext>
                  </a:extLst>
                </a:hlinkClick>
              </a:rPr>
              <a:t>https://www.epa.gov/anaerobic-digestion/basic-information-about-anaerobic-digestion-ad#:~:text=The%20material%20that%20is%20left,used%20as%20fertilizer%20for%20crops</a:t>
            </a:r>
            <a:r>
              <a:rPr lang="en-IE" sz="1800" dirty="0">
                <a:solidFill>
                  <a:srgbClr val="87AF3F"/>
                </a:solidFill>
              </a:rPr>
              <a:t>. </a:t>
            </a:r>
          </a:p>
          <a:p>
            <a:pPr marL="1249363" indent="-1249363"/>
            <a:r>
              <a:rPr lang="en-IE" sz="1800" b="1" dirty="0"/>
              <a:t>YouTube</a:t>
            </a:r>
            <a:r>
              <a:rPr lang="en-IE" sz="1800" dirty="0"/>
              <a:t>: 	CUSP composting: </a:t>
            </a:r>
            <a:r>
              <a:rPr lang="en-IE" sz="1800" dirty="0">
                <a:solidFill>
                  <a:srgbClr val="87AF3F"/>
                </a:solidFill>
                <a:hlinkClick r:id="rId6">
                  <a:extLst>
                    <a:ext uri="{A12FA001-AC4F-418D-AE19-62706E023703}">
                      <ahyp:hlinkClr xmlns:ahyp="http://schemas.microsoft.com/office/drawing/2018/hyperlinkcolor" val="tx"/>
                    </a:ext>
                  </a:extLst>
                </a:hlinkClick>
              </a:rPr>
              <a:t>https://www.youtube.com/watch?v=aahihueN_BA</a:t>
            </a:r>
            <a:r>
              <a:rPr lang="en-IE" sz="1800" dirty="0">
                <a:solidFill>
                  <a:srgbClr val="87AF3F"/>
                </a:solidFill>
              </a:rPr>
              <a:t> ; </a:t>
            </a:r>
          </a:p>
          <a:p>
            <a:pPr marL="1249363" indent="-1249363"/>
            <a:r>
              <a:rPr lang="en-IE" sz="1800" dirty="0">
                <a:solidFill>
                  <a:srgbClr val="87AF3F"/>
                </a:solidFill>
              </a:rPr>
              <a:t>	</a:t>
            </a:r>
            <a:r>
              <a:rPr lang="en-IE" sz="1800" dirty="0" err="1"/>
              <a:t>Joraform</a:t>
            </a:r>
            <a:r>
              <a:rPr lang="en-IE" sz="1800" dirty="0"/>
              <a:t> JK 5100 Easy Compost </a:t>
            </a:r>
            <a:r>
              <a:rPr lang="en-IE" sz="1800" dirty="0">
                <a:solidFill>
                  <a:srgbClr val="87AF3F"/>
                </a:solidFill>
                <a:hlinkClick r:id="rId7">
                  <a:extLst>
                    <a:ext uri="{A12FA001-AC4F-418D-AE19-62706E023703}">
                      <ahyp:hlinkClr xmlns:ahyp="http://schemas.microsoft.com/office/drawing/2018/hyperlinkcolor" val="tx"/>
                    </a:ext>
                  </a:extLst>
                </a:hlinkClick>
              </a:rPr>
              <a:t>https://www.youtube.com/watch?v=jhR5-jrbJDU</a:t>
            </a:r>
            <a:r>
              <a:rPr lang="en-IE" sz="1800" dirty="0">
                <a:solidFill>
                  <a:srgbClr val="87AF3F"/>
                </a:solidFill>
              </a:rPr>
              <a:t> </a:t>
            </a:r>
          </a:p>
          <a:p>
            <a:pPr marL="1249363" indent="-1249363"/>
            <a:r>
              <a:rPr lang="en-IE" sz="1800" b="1" dirty="0"/>
              <a:t>Case Study</a:t>
            </a:r>
            <a:r>
              <a:rPr lang="en-IE" sz="1800" dirty="0"/>
              <a:t>: 	Cork Urban Soil; </a:t>
            </a:r>
            <a:r>
              <a:rPr lang="en-IE" sz="1800" dirty="0" err="1"/>
              <a:t>L’ilo</a:t>
            </a:r>
            <a:r>
              <a:rPr lang="en-IE" sz="1800" dirty="0"/>
              <a:t>; Phares </a:t>
            </a:r>
            <a:r>
              <a:rPr lang="en-IE" sz="1800" b="1" dirty="0"/>
              <a:t>New Urban Trade Sheet</a:t>
            </a:r>
            <a:r>
              <a:rPr lang="en-IE" sz="1800" dirty="0"/>
              <a:t>: Soil Maker; Collecting &amp; Composting Broker; </a:t>
            </a:r>
          </a:p>
          <a:p>
            <a:pPr marL="1249363" indent="-1249363"/>
            <a:r>
              <a:rPr lang="en-IE" sz="1800" b="1" dirty="0"/>
              <a:t>Publication</a:t>
            </a:r>
            <a:r>
              <a:rPr lang="en-IE" sz="1800" dirty="0"/>
              <a:t>: 	</a:t>
            </a:r>
            <a:r>
              <a:rPr lang="en-IE" sz="1800" dirty="0" err="1"/>
              <a:t>Salihoglu</a:t>
            </a:r>
            <a:r>
              <a:rPr lang="en-IE" sz="1800" dirty="0"/>
              <a:t>, G. et al. 2018. Food loss and waste management in Turkey. Bioresource Technology Vol 248. P. 88-99. </a:t>
            </a:r>
            <a:r>
              <a:rPr lang="en-IE" sz="1800" dirty="0" err="1"/>
              <a:t>Merfield</a:t>
            </a:r>
            <a:r>
              <a:rPr lang="en-IE" sz="1800" dirty="0"/>
              <a:t>, C. N. (2013). Treating food preparation ‘waste’ by Bokashi fermentation vs. composting for crop land application: A feasibility and scoping review. Lincoln, New Zealand: The BHU Future Farming Centre: 23</a:t>
            </a:r>
          </a:p>
          <a:p>
            <a:pPr marL="1249363" indent="-1249363"/>
            <a:r>
              <a:rPr lang="en-IE" sz="1800" dirty="0"/>
              <a:t>	Croker, C. 2014. Aerobic Composting and Anaerobic digestion. </a:t>
            </a:r>
            <a:r>
              <a:rPr lang="en-IE" sz="1800" dirty="0">
                <a:hlinkClick r:id="rId8"/>
              </a:rPr>
              <a:t>https://www.biocycle.netaerobic-composting-and-anaerobic</a:t>
            </a:r>
            <a:r>
              <a:rPr lang="en-IE" sz="1800" dirty="0"/>
              <a:t>-digestion/#:~:text=Composting%20systems%20use%20bacteria%2C%20fungi,%2Dproducing%20microbes%20(methanogens).</a:t>
            </a:r>
          </a:p>
          <a:p>
            <a:pPr marL="1249363" indent="-1249363"/>
            <a:endParaRPr lang="en-IE" sz="1800" dirty="0"/>
          </a:p>
          <a:p>
            <a:pPr marL="1249363" indent="-1249363">
              <a:lnSpc>
                <a:spcPct val="100000"/>
              </a:lnSpc>
              <a:spcBef>
                <a:spcPts val="400"/>
              </a:spcBef>
              <a:buClr>
                <a:srgbClr val="E8A116"/>
              </a:buClr>
              <a:buFont typeface="Arial" panose="020B0604020202020204" pitchFamily="34" charset="0"/>
              <a:buChar char="•"/>
            </a:pPr>
            <a:endParaRPr lang="en-US" sz="1800" dirty="0"/>
          </a:p>
        </p:txBody>
      </p:sp>
      <p:sp>
        <p:nvSpPr>
          <p:cNvPr id="32" name="TextBox 31">
            <a:extLst>
              <a:ext uri="{FF2B5EF4-FFF2-40B4-BE49-F238E27FC236}">
                <a16:creationId xmlns:a16="http://schemas.microsoft.com/office/drawing/2014/main" id="{8A4B001A-4BFF-4CA9-D25C-F9386520CA41}"/>
              </a:ext>
            </a:extLst>
          </p:cNvPr>
          <p:cNvSpPr txBox="1"/>
          <p:nvPr/>
        </p:nvSpPr>
        <p:spPr>
          <a:xfrm>
            <a:off x="487985" y="212376"/>
            <a:ext cx="2481698" cy="615553"/>
          </a:xfrm>
          <a:prstGeom prst="rect">
            <a:avLst/>
          </a:prstGeom>
          <a:noFill/>
        </p:spPr>
        <p:txBody>
          <a:bodyPr wrap="square">
            <a:spAutoFit/>
          </a:bodyPr>
          <a:lstStyle/>
          <a:p>
            <a:pPr marL="15875" indent="-15875">
              <a:spcBef>
                <a:spcPts val="400"/>
              </a:spcBef>
              <a:buNone/>
            </a:pPr>
            <a:r>
              <a:rPr lang="en-IE" sz="3400" b="1" dirty="0">
                <a:solidFill>
                  <a:schemeClr val="bg1"/>
                </a:solidFill>
              </a:rPr>
              <a:t>Resources</a:t>
            </a:r>
          </a:p>
        </p:txBody>
      </p:sp>
      <p:cxnSp>
        <p:nvCxnSpPr>
          <p:cNvPr id="2" name="Straight Connector 1">
            <a:extLst>
              <a:ext uri="{FF2B5EF4-FFF2-40B4-BE49-F238E27FC236}">
                <a16:creationId xmlns:a16="http://schemas.microsoft.com/office/drawing/2014/main" id="{BEC89A37-10BA-F189-2E7F-B2A2BB4BC3FB}"/>
              </a:ext>
            </a:extLst>
          </p:cNvPr>
          <p:cNvCxnSpPr>
            <a:cxnSpLocks/>
          </p:cNvCxnSpPr>
          <p:nvPr/>
        </p:nvCxnSpPr>
        <p:spPr>
          <a:xfrm>
            <a:off x="321861" y="0"/>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82497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C9A1CD39-A90F-7372-BD2D-3051707357E7}"/>
              </a:ext>
            </a:extLst>
          </p:cNvPr>
          <p:cNvSpPr/>
          <p:nvPr/>
        </p:nvSpPr>
        <p:spPr>
          <a:xfrm>
            <a:off x="1" y="4535"/>
            <a:ext cx="3671426" cy="6853465"/>
          </a:xfrm>
          <a:custGeom>
            <a:avLst/>
            <a:gdLst>
              <a:gd name="connsiteX0" fmla="*/ 0 w 3931877"/>
              <a:gd name="connsiteY0" fmla="*/ 0 h 6853465"/>
              <a:gd name="connsiteX1" fmla="*/ 640297 w 3931877"/>
              <a:gd name="connsiteY1" fmla="*/ 0 h 6853465"/>
              <a:gd name="connsiteX2" fmla="*/ 891329 w 3931877"/>
              <a:gd name="connsiteY2" fmla="*/ 0 h 6853465"/>
              <a:gd name="connsiteX3" fmla="*/ 2449262 w 3931877"/>
              <a:gd name="connsiteY3" fmla="*/ 0 h 6853465"/>
              <a:gd name="connsiteX4" fmla="*/ 2449263 w 3931877"/>
              <a:gd name="connsiteY4" fmla="*/ 0 h 6853465"/>
              <a:gd name="connsiteX5" fmla="*/ 2700295 w 3931877"/>
              <a:gd name="connsiteY5" fmla="*/ 0 h 6853465"/>
              <a:gd name="connsiteX6" fmla="*/ 3300080 w 3931877"/>
              <a:gd name="connsiteY6" fmla="*/ 0 h 6853465"/>
              <a:gd name="connsiteX7" fmla="*/ 3551113 w 3931877"/>
              <a:gd name="connsiteY7" fmla="*/ 0 h 6853465"/>
              <a:gd name="connsiteX8" fmla="*/ 3931877 w 3931877"/>
              <a:gd name="connsiteY8" fmla="*/ 487509 h 6853465"/>
              <a:gd name="connsiteX9" fmla="*/ 3931877 w 3931877"/>
              <a:gd name="connsiteY9" fmla="*/ 1167324 h 6853465"/>
              <a:gd name="connsiteX10" fmla="*/ 3931877 w 3931877"/>
              <a:gd name="connsiteY10" fmla="*/ 2517941 h 6853465"/>
              <a:gd name="connsiteX11" fmla="*/ 3931877 w 3931877"/>
              <a:gd name="connsiteY11" fmla="*/ 6853465 h 6853465"/>
              <a:gd name="connsiteX12" fmla="*/ 0 w 3931877"/>
              <a:gd name="connsiteY12" fmla="*/ 6853465 h 6853465"/>
              <a:gd name="connsiteX13" fmla="*/ 0 w 3931877"/>
              <a:gd name="connsiteY13" fmla="*/ 2517941 h 6853465"/>
              <a:gd name="connsiteX14" fmla="*/ 0 w 3931877"/>
              <a:gd name="connsiteY14" fmla="*/ 1167324 h 685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877" h="6853465">
                <a:moveTo>
                  <a:pt x="0" y="0"/>
                </a:moveTo>
                <a:lnTo>
                  <a:pt x="640297" y="0"/>
                </a:lnTo>
                <a:lnTo>
                  <a:pt x="891329" y="0"/>
                </a:lnTo>
                <a:lnTo>
                  <a:pt x="2449262" y="0"/>
                </a:lnTo>
                <a:lnTo>
                  <a:pt x="2449263" y="0"/>
                </a:lnTo>
                <a:lnTo>
                  <a:pt x="2700295" y="0"/>
                </a:lnTo>
                <a:lnTo>
                  <a:pt x="3300080" y="0"/>
                </a:lnTo>
                <a:lnTo>
                  <a:pt x="3551113" y="0"/>
                </a:lnTo>
                <a:cubicBezTo>
                  <a:pt x="3761535" y="0"/>
                  <a:pt x="3931877" y="218096"/>
                  <a:pt x="3931877" y="487509"/>
                </a:cubicBezTo>
                <a:lnTo>
                  <a:pt x="3931877" y="1167324"/>
                </a:lnTo>
                <a:lnTo>
                  <a:pt x="3931877" y="2517941"/>
                </a:lnTo>
                <a:lnTo>
                  <a:pt x="3931877" y="6853465"/>
                </a:lnTo>
                <a:lnTo>
                  <a:pt x="0" y="6853465"/>
                </a:lnTo>
                <a:lnTo>
                  <a:pt x="0" y="2517941"/>
                </a:lnTo>
                <a:lnTo>
                  <a:pt x="0" y="1167324"/>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6" name="Straight Connector 5">
            <a:extLst>
              <a:ext uri="{FF2B5EF4-FFF2-40B4-BE49-F238E27FC236}">
                <a16:creationId xmlns:a16="http://schemas.microsoft.com/office/drawing/2014/main" id="{7E3B6166-503D-B8B8-BA5F-E9FC96B1FC5B}"/>
              </a:ext>
            </a:extLst>
          </p:cNvPr>
          <p:cNvCxnSpPr>
            <a:cxnSpLocks/>
          </p:cNvCxnSpPr>
          <p:nvPr/>
        </p:nvCxnSpPr>
        <p:spPr>
          <a:xfrm flipH="1">
            <a:off x="0" y="1700442"/>
            <a:ext cx="3420000" cy="1"/>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
        <p:nvSpPr>
          <p:cNvPr id="24" name="Text Placeholder 16">
            <a:extLst>
              <a:ext uri="{FF2B5EF4-FFF2-40B4-BE49-F238E27FC236}">
                <a16:creationId xmlns:a16="http://schemas.microsoft.com/office/drawing/2014/main" id="{FADAD272-2A62-74B0-E65A-1E3C3432A0EF}"/>
              </a:ext>
            </a:extLst>
          </p:cNvPr>
          <p:cNvSpPr>
            <a:spLocks noGrp="1"/>
          </p:cNvSpPr>
          <p:nvPr>
            <p:ph type="body" sz="quarter" idx="16"/>
          </p:nvPr>
        </p:nvSpPr>
        <p:spPr>
          <a:xfrm>
            <a:off x="384132" y="614086"/>
            <a:ext cx="2471363" cy="1421237"/>
          </a:xfrm>
        </p:spPr>
        <p:txBody>
          <a:bodyPr/>
          <a:lstStyle/>
          <a:p>
            <a:pPr>
              <a:lnSpc>
                <a:spcPts val="3720"/>
              </a:lnSpc>
              <a:spcBef>
                <a:spcPts val="0"/>
              </a:spcBef>
            </a:pPr>
            <a:r>
              <a:rPr lang="en-US" dirty="0">
                <a:solidFill>
                  <a:schemeClr val="bg1"/>
                </a:solidFill>
              </a:rPr>
              <a:t>4.5 Circular Economy:</a:t>
            </a:r>
          </a:p>
          <a:p>
            <a:pPr>
              <a:lnSpc>
                <a:spcPts val="3720"/>
              </a:lnSpc>
              <a:spcBef>
                <a:spcPts val="0"/>
              </a:spcBef>
            </a:pPr>
            <a:endParaRPr lang="en-US" dirty="0">
              <a:solidFill>
                <a:schemeClr val="bg1"/>
              </a:solidFill>
            </a:endParaRPr>
          </a:p>
          <a:p>
            <a:pPr>
              <a:lnSpc>
                <a:spcPts val="3720"/>
              </a:lnSpc>
              <a:spcBef>
                <a:spcPts val="0"/>
              </a:spcBef>
            </a:pPr>
            <a:r>
              <a:rPr lang="en-US" dirty="0">
                <a:solidFill>
                  <a:schemeClr val="bg1"/>
                </a:solidFill>
              </a:rPr>
              <a:t>Upcycling – a creative process</a:t>
            </a:r>
          </a:p>
          <a:p>
            <a:pPr>
              <a:lnSpc>
                <a:spcPts val="3720"/>
              </a:lnSpc>
              <a:spcBef>
                <a:spcPts val="0"/>
              </a:spcBef>
            </a:pPr>
            <a:endParaRPr lang="en-US" dirty="0">
              <a:solidFill>
                <a:schemeClr val="bg1"/>
              </a:solidFill>
            </a:endParaRPr>
          </a:p>
        </p:txBody>
      </p:sp>
      <p:pic>
        <p:nvPicPr>
          <p:cNvPr id="7" name="Picture 6">
            <a:extLst>
              <a:ext uri="{FF2B5EF4-FFF2-40B4-BE49-F238E27FC236}">
                <a16:creationId xmlns:a16="http://schemas.microsoft.com/office/drawing/2014/main" id="{E86490F4-D6F5-AE0D-72DB-75902F982744}"/>
              </a:ext>
            </a:extLst>
          </p:cNvPr>
          <p:cNvPicPr>
            <a:picLocks noChangeAspect="1"/>
          </p:cNvPicPr>
          <p:nvPr/>
        </p:nvPicPr>
        <p:blipFill>
          <a:blip r:embed="rId2"/>
          <a:stretch>
            <a:fillRect/>
          </a:stretch>
        </p:blipFill>
        <p:spPr>
          <a:xfrm>
            <a:off x="4284572" y="3678248"/>
            <a:ext cx="1932753" cy="2607092"/>
          </a:xfrm>
          <a:prstGeom prst="rect">
            <a:avLst/>
          </a:prstGeom>
        </p:spPr>
      </p:pic>
      <p:pic>
        <p:nvPicPr>
          <p:cNvPr id="8" name="Picture 7">
            <a:extLst>
              <a:ext uri="{FF2B5EF4-FFF2-40B4-BE49-F238E27FC236}">
                <a16:creationId xmlns:a16="http://schemas.microsoft.com/office/drawing/2014/main" id="{7870CC94-4BD1-98EC-F487-473587994853}"/>
              </a:ext>
            </a:extLst>
          </p:cNvPr>
          <p:cNvPicPr>
            <a:picLocks noChangeAspect="1"/>
          </p:cNvPicPr>
          <p:nvPr/>
        </p:nvPicPr>
        <p:blipFill>
          <a:blip r:embed="rId3"/>
          <a:stretch>
            <a:fillRect/>
          </a:stretch>
        </p:blipFill>
        <p:spPr>
          <a:xfrm>
            <a:off x="4218661" y="256828"/>
            <a:ext cx="4271616" cy="2887228"/>
          </a:xfrm>
          <a:prstGeom prst="rect">
            <a:avLst/>
          </a:prstGeom>
        </p:spPr>
      </p:pic>
      <p:pic>
        <p:nvPicPr>
          <p:cNvPr id="9" name="Picture 8">
            <a:extLst>
              <a:ext uri="{FF2B5EF4-FFF2-40B4-BE49-F238E27FC236}">
                <a16:creationId xmlns:a16="http://schemas.microsoft.com/office/drawing/2014/main" id="{EEF39FDE-ADD0-6E18-8827-63B2060A71D5}"/>
              </a:ext>
            </a:extLst>
          </p:cNvPr>
          <p:cNvPicPr>
            <a:picLocks noChangeAspect="1"/>
          </p:cNvPicPr>
          <p:nvPr/>
        </p:nvPicPr>
        <p:blipFill>
          <a:blip r:embed="rId4"/>
          <a:stretch>
            <a:fillRect/>
          </a:stretch>
        </p:blipFill>
        <p:spPr>
          <a:xfrm>
            <a:off x="9477359" y="518338"/>
            <a:ext cx="2245003" cy="2364207"/>
          </a:xfrm>
          <a:prstGeom prst="rect">
            <a:avLst/>
          </a:prstGeom>
        </p:spPr>
      </p:pic>
      <p:pic>
        <p:nvPicPr>
          <p:cNvPr id="2" name="Picture 1"/>
          <p:cNvPicPr>
            <a:picLocks noChangeAspect="1"/>
          </p:cNvPicPr>
          <p:nvPr/>
        </p:nvPicPr>
        <p:blipFill rotWithShape="1">
          <a:blip r:embed="rId5"/>
          <a:srcRect l="4591" t="16872"/>
          <a:stretch/>
        </p:blipFill>
        <p:spPr>
          <a:xfrm>
            <a:off x="6830470" y="3216676"/>
            <a:ext cx="5297121" cy="3068664"/>
          </a:xfrm>
          <a:prstGeom prst="rect">
            <a:avLst/>
          </a:prstGeom>
        </p:spPr>
      </p:pic>
    </p:spTree>
    <p:extLst>
      <p:ext uri="{BB962C8B-B14F-4D97-AF65-F5344CB8AC3E}">
        <p14:creationId xmlns:p14="http://schemas.microsoft.com/office/powerpoint/2010/main" val="162514192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651D3FA1-3C73-0F2B-66AF-7EF9EAD76457}"/>
              </a:ext>
            </a:extLst>
          </p:cNvPr>
          <p:cNvSpPr>
            <a:spLocks noGrp="1"/>
          </p:cNvSpPr>
          <p:nvPr>
            <p:ph type="body" sz="quarter" idx="18"/>
          </p:nvPr>
        </p:nvSpPr>
        <p:spPr>
          <a:xfrm>
            <a:off x="4055558" y="487477"/>
            <a:ext cx="7591009" cy="5959818"/>
          </a:xfrm>
        </p:spPr>
        <p:txBody>
          <a:bodyPr/>
          <a:lstStyle/>
          <a:p>
            <a:pPr marL="15875" indent="-15875" algn="just"/>
            <a:r>
              <a:rPr lang="en-IE" b="1" dirty="0">
                <a:solidFill>
                  <a:srgbClr val="424242"/>
                </a:solidFill>
              </a:rPr>
              <a:t>Upcycling</a:t>
            </a:r>
            <a:r>
              <a:rPr lang="en-IE" dirty="0">
                <a:solidFill>
                  <a:srgbClr val="424242"/>
                </a:solidFill>
              </a:rPr>
              <a:t> is a component of the circular economy model, which aims to decouple economic growth from resource consumption and waste generation. </a:t>
            </a:r>
          </a:p>
          <a:p>
            <a:pPr marL="15875" indent="-15875" algn="just"/>
            <a:endParaRPr lang="en-IE" dirty="0">
              <a:solidFill>
                <a:srgbClr val="424242"/>
              </a:solidFill>
            </a:endParaRPr>
          </a:p>
          <a:p>
            <a:pPr marL="15875" indent="-15875" algn="just"/>
            <a:r>
              <a:rPr lang="en-IE" b="1" dirty="0">
                <a:solidFill>
                  <a:srgbClr val="424242"/>
                </a:solidFill>
              </a:rPr>
              <a:t>Recycling vs Upcycling</a:t>
            </a:r>
            <a:r>
              <a:rPr lang="en-IE" dirty="0">
                <a:solidFill>
                  <a:srgbClr val="424242"/>
                </a:solidFill>
              </a:rPr>
              <a:t>: Recycling involves the </a:t>
            </a:r>
            <a:r>
              <a:rPr lang="en-IE" b="1" dirty="0">
                <a:solidFill>
                  <a:srgbClr val="424242"/>
                </a:solidFill>
              </a:rPr>
              <a:t>destruction</a:t>
            </a:r>
            <a:r>
              <a:rPr lang="en-IE" dirty="0">
                <a:solidFill>
                  <a:srgbClr val="424242"/>
                </a:solidFill>
              </a:rPr>
              <a:t> of waste in order to create something new, whereas upcycling takes waste and creates something new and useful from it in its current state. When upcycling, the original form is retained and the object is recognisable, it can be seen what it has been and also what it has become. For example a jam jar can be recycled into a glass bottle, or upcycled to a desk tidy, a make-up brush holder, a candle holder etc. Other upcycling ideas include making purses from soda cans ring pulls; furniture from crates; toys from old clothes – the list is endless!  </a:t>
            </a:r>
          </a:p>
        </p:txBody>
      </p:sp>
      <p:sp>
        <p:nvSpPr>
          <p:cNvPr id="5" name="Freeform 4">
            <a:extLst>
              <a:ext uri="{FF2B5EF4-FFF2-40B4-BE49-F238E27FC236}">
                <a16:creationId xmlns:a16="http://schemas.microsoft.com/office/drawing/2014/main" id="{C9A1CD39-A90F-7372-BD2D-3051707357E7}"/>
              </a:ext>
            </a:extLst>
          </p:cNvPr>
          <p:cNvSpPr/>
          <p:nvPr/>
        </p:nvSpPr>
        <p:spPr>
          <a:xfrm>
            <a:off x="1" y="4535"/>
            <a:ext cx="3671426" cy="6853465"/>
          </a:xfrm>
          <a:custGeom>
            <a:avLst/>
            <a:gdLst>
              <a:gd name="connsiteX0" fmla="*/ 0 w 3931877"/>
              <a:gd name="connsiteY0" fmla="*/ 0 h 6853465"/>
              <a:gd name="connsiteX1" fmla="*/ 640297 w 3931877"/>
              <a:gd name="connsiteY1" fmla="*/ 0 h 6853465"/>
              <a:gd name="connsiteX2" fmla="*/ 891329 w 3931877"/>
              <a:gd name="connsiteY2" fmla="*/ 0 h 6853465"/>
              <a:gd name="connsiteX3" fmla="*/ 2449262 w 3931877"/>
              <a:gd name="connsiteY3" fmla="*/ 0 h 6853465"/>
              <a:gd name="connsiteX4" fmla="*/ 2449263 w 3931877"/>
              <a:gd name="connsiteY4" fmla="*/ 0 h 6853465"/>
              <a:gd name="connsiteX5" fmla="*/ 2700295 w 3931877"/>
              <a:gd name="connsiteY5" fmla="*/ 0 h 6853465"/>
              <a:gd name="connsiteX6" fmla="*/ 3300080 w 3931877"/>
              <a:gd name="connsiteY6" fmla="*/ 0 h 6853465"/>
              <a:gd name="connsiteX7" fmla="*/ 3551113 w 3931877"/>
              <a:gd name="connsiteY7" fmla="*/ 0 h 6853465"/>
              <a:gd name="connsiteX8" fmla="*/ 3931877 w 3931877"/>
              <a:gd name="connsiteY8" fmla="*/ 487509 h 6853465"/>
              <a:gd name="connsiteX9" fmla="*/ 3931877 w 3931877"/>
              <a:gd name="connsiteY9" fmla="*/ 1167324 h 6853465"/>
              <a:gd name="connsiteX10" fmla="*/ 3931877 w 3931877"/>
              <a:gd name="connsiteY10" fmla="*/ 2517941 h 6853465"/>
              <a:gd name="connsiteX11" fmla="*/ 3931877 w 3931877"/>
              <a:gd name="connsiteY11" fmla="*/ 6853465 h 6853465"/>
              <a:gd name="connsiteX12" fmla="*/ 0 w 3931877"/>
              <a:gd name="connsiteY12" fmla="*/ 6853465 h 6853465"/>
              <a:gd name="connsiteX13" fmla="*/ 0 w 3931877"/>
              <a:gd name="connsiteY13" fmla="*/ 2517941 h 6853465"/>
              <a:gd name="connsiteX14" fmla="*/ 0 w 3931877"/>
              <a:gd name="connsiteY14" fmla="*/ 1167324 h 685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877" h="6853465">
                <a:moveTo>
                  <a:pt x="0" y="0"/>
                </a:moveTo>
                <a:lnTo>
                  <a:pt x="640297" y="0"/>
                </a:lnTo>
                <a:lnTo>
                  <a:pt x="891329" y="0"/>
                </a:lnTo>
                <a:lnTo>
                  <a:pt x="2449262" y="0"/>
                </a:lnTo>
                <a:lnTo>
                  <a:pt x="2449263" y="0"/>
                </a:lnTo>
                <a:lnTo>
                  <a:pt x="2700295" y="0"/>
                </a:lnTo>
                <a:lnTo>
                  <a:pt x="3300080" y="0"/>
                </a:lnTo>
                <a:lnTo>
                  <a:pt x="3551113" y="0"/>
                </a:lnTo>
                <a:cubicBezTo>
                  <a:pt x="3761535" y="0"/>
                  <a:pt x="3931877" y="218096"/>
                  <a:pt x="3931877" y="487509"/>
                </a:cubicBezTo>
                <a:lnTo>
                  <a:pt x="3931877" y="1167324"/>
                </a:lnTo>
                <a:lnTo>
                  <a:pt x="3931877" y="2517941"/>
                </a:lnTo>
                <a:lnTo>
                  <a:pt x="3931877" y="6853465"/>
                </a:lnTo>
                <a:lnTo>
                  <a:pt x="0" y="6853465"/>
                </a:lnTo>
                <a:lnTo>
                  <a:pt x="0" y="2517941"/>
                </a:lnTo>
                <a:lnTo>
                  <a:pt x="0" y="1167324"/>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6" name="Straight Connector 5">
            <a:extLst>
              <a:ext uri="{FF2B5EF4-FFF2-40B4-BE49-F238E27FC236}">
                <a16:creationId xmlns:a16="http://schemas.microsoft.com/office/drawing/2014/main" id="{7E3B6166-503D-B8B8-BA5F-E9FC96B1FC5B}"/>
              </a:ext>
            </a:extLst>
          </p:cNvPr>
          <p:cNvCxnSpPr>
            <a:cxnSpLocks/>
          </p:cNvCxnSpPr>
          <p:nvPr/>
        </p:nvCxnSpPr>
        <p:spPr>
          <a:xfrm flipH="1">
            <a:off x="0" y="1700442"/>
            <a:ext cx="3420000" cy="1"/>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
        <p:nvSpPr>
          <p:cNvPr id="24" name="Text Placeholder 16">
            <a:extLst>
              <a:ext uri="{FF2B5EF4-FFF2-40B4-BE49-F238E27FC236}">
                <a16:creationId xmlns:a16="http://schemas.microsoft.com/office/drawing/2014/main" id="{FADAD272-2A62-74B0-E65A-1E3C3432A0EF}"/>
              </a:ext>
            </a:extLst>
          </p:cNvPr>
          <p:cNvSpPr>
            <a:spLocks noGrp="1"/>
          </p:cNvSpPr>
          <p:nvPr>
            <p:ph type="body" sz="quarter" idx="16"/>
          </p:nvPr>
        </p:nvSpPr>
        <p:spPr>
          <a:xfrm>
            <a:off x="384132" y="614086"/>
            <a:ext cx="2471363" cy="1421237"/>
          </a:xfrm>
        </p:spPr>
        <p:txBody>
          <a:bodyPr/>
          <a:lstStyle/>
          <a:p>
            <a:pPr>
              <a:lnSpc>
                <a:spcPts val="3720"/>
              </a:lnSpc>
              <a:spcBef>
                <a:spcPts val="0"/>
              </a:spcBef>
            </a:pPr>
            <a:r>
              <a:rPr lang="en-US" dirty="0">
                <a:solidFill>
                  <a:schemeClr val="bg1"/>
                </a:solidFill>
              </a:rPr>
              <a:t>4.5 Circular Economy:</a:t>
            </a:r>
          </a:p>
          <a:p>
            <a:pPr>
              <a:lnSpc>
                <a:spcPts val="3720"/>
              </a:lnSpc>
              <a:spcBef>
                <a:spcPts val="0"/>
              </a:spcBef>
            </a:pPr>
            <a:endParaRPr lang="en-US" dirty="0">
              <a:solidFill>
                <a:schemeClr val="bg1"/>
              </a:solidFill>
            </a:endParaRPr>
          </a:p>
          <a:p>
            <a:pPr>
              <a:lnSpc>
                <a:spcPts val="3720"/>
              </a:lnSpc>
              <a:spcBef>
                <a:spcPts val="0"/>
              </a:spcBef>
            </a:pPr>
            <a:r>
              <a:rPr lang="en-US" dirty="0">
                <a:solidFill>
                  <a:schemeClr val="bg1"/>
                </a:solidFill>
              </a:rPr>
              <a:t>Upcycling – a creative process</a:t>
            </a:r>
          </a:p>
          <a:p>
            <a:pPr>
              <a:lnSpc>
                <a:spcPts val="3720"/>
              </a:lnSpc>
              <a:spcBef>
                <a:spcPts val="0"/>
              </a:spcBef>
            </a:pPr>
            <a:endParaRPr lang="en-US" dirty="0">
              <a:solidFill>
                <a:schemeClr val="bg1"/>
              </a:solidFill>
            </a:endParaRPr>
          </a:p>
        </p:txBody>
      </p:sp>
    </p:spTree>
    <p:extLst>
      <p:ext uri="{BB962C8B-B14F-4D97-AF65-F5344CB8AC3E}">
        <p14:creationId xmlns:p14="http://schemas.microsoft.com/office/powerpoint/2010/main" val="168735964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651D3FA1-3C73-0F2B-66AF-7EF9EAD76457}"/>
              </a:ext>
            </a:extLst>
          </p:cNvPr>
          <p:cNvSpPr>
            <a:spLocks noGrp="1"/>
          </p:cNvSpPr>
          <p:nvPr>
            <p:ph type="body" sz="quarter" idx="18"/>
          </p:nvPr>
        </p:nvSpPr>
        <p:spPr>
          <a:xfrm>
            <a:off x="4055558" y="487477"/>
            <a:ext cx="7591009" cy="3428836"/>
          </a:xfrm>
        </p:spPr>
        <p:txBody>
          <a:bodyPr/>
          <a:lstStyle/>
          <a:p>
            <a:pPr marL="15875" indent="-15875" algn="just"/>
            <a:r>
              <a:rPr lang="en-IE" dirty="0">
                <a:solidFill>
                  <a:srgbClr val="424242"/>
                </a:solidFill>
              </a:rPr>
              <a:t>Upcycling is a </a:t>
            </a:r>
            <a:r>
              <a:rPr lang="en-IE" b="1" dirty="0">
                <a:solidFill>
                  <a:srgbClr val="424242"/>
                </a:solidFill>
              </a:rPr>
              <a:t>creative process </a:t>
            </a:r>
            <a:r>
              <a:rPr lang="en-IE" dirty="0">
                <a:solidFill>
                  <a:srgbClr val="424242"/>
                </a:solidFill>
              </a:rPr>
              <a:t>of finding new use or purpose in a previously discarded item. It involves taking an item that would otherwise be wasted and improving it in some way to make it useful again. However, upcycling is more than just upgrading or renovating things into improved versions of themselves; objects are frequently repurposed to serve a completely different function. Upcycling is based on sustainable consumption, and the main idea is to revitalise old material by placing it into new constellations and by suggesting new ways of using it while, at the same time, keeping its essence intact as a main value-adding feature of the process.</a:t>
            </a:r>
          </a:p>
          <a:p>
            <a:pPr marL="15875" indent="-15875" algn="just"/>
            <a:r>
              <a:rPr lang="en-IE" b="1" dirty="0">
                <a:solidFill>
                  <a:srgbClr val="424242"/>
                </a:solidFill>
              </a:rPr>
              <a:t>What can’t be upcycled</a:t>
            </a:r>
            <a:r>
              <a:rPr lang="en-IE" dirty="0">
                <a:solidFill>
                  <a:srgbClr val="424242"/>
                </a:solidFill>
              </a:rPr>
              <a:t>: Items which have become dangerous to use as they contain hazardous materials </a:t>
            </a:r>
            <a:r>
              <a:rPr lang="en-IE" dirty="0" err="1">
                <a:solidFill>
                  <a:srgbClr val="424242"/>
                </a:solidFill>
              </a:rPr>
              <a:t>eg.</a:t>
            </a:r>
            <a:r>
              <a:rPr lang="en-IE" dirty="0">
                <a:solidFill>
                  <a:srgbClr val="424242"/>
                </a:solidFill>
              </a:rPr>
              <a:t> foam that is toxic when burnt. Metals like copper and aluminium might bring more value being recycled than upcycled. </a:t>
            </a:r>
          </a:p>
        </p:txBody>
      </p:sp>
      <p:sp>
        <p:nvSpPr>
          <p:cNvPr id="5" name="Freeform 4">
            <a:extLst>
              <a:ext uri="{FF2B5EF4-FFF2-40B4-BE49-F238E27FC236}">
                <a16:creationId xmlns:a16="http://schemas.microsoft.com/office/drawing/2014/main" id="{C9A1CD39-A90F-7372-BD2D-3051707357E7}"/>
              </a:ext>
            </a:extLst>
          </p:cNvPr>
          <p:cNvSpPr/>
          <p:nvPr/>
        </p:nvSpPr>
        <p:spPr>
          <a:xfrm>
            <a:off x="1" y="4535"/>
            <a:ext cx="3671426" cy="6853465"/>
          </a:xfrm>
          <a:custGeom>
            <a:avLst/>
            <a:gdLst>
              <a:gd name="connsiteX0" fmla="*/ 0 w 3931877"/>
              <a:gd name="connsiteY0" fmla="*/ 0 h 6853465"/>
              <a:gd name="connsiteX1" fmla="*/ 640297 w 3931877"/>
              <a:gd name="connsiteY1" fmla="*/ 0 h 6853465"/>
              <a:gd name="connsiteX2" fmla="*/ 891329 w 3931877"/>
              <a:gd name="connsiteY2" fmla="*/ 0 h 6853465"/>
              <a:gd name="connsiteX3" fmla="*/ 2449262 w 3931877"/>
              <a:gd name="connsiteY3" fmla="*/ 0 h 6853465"/>
              <a:gd name="connsiteX4" fmla="*/ 2449263 w 3931877"/>
              <a:gd name="connsiteY4" fmla="*/ 0 h 6853465"/>
              <a:gd name="connsiteX5" fmla="*/ 2700295 w 3931877"/>
              <a:gd name="connsiteY5" fmla="*/ 0 h 6853465"/>
              <a:gd name="connsiteX6" fmla="*/ 3300080 w 3931877"/>
              <a:gd name="connsiteY6" fmla="*/ 0 h 6853465"/>
              <a:gd name="connsiteX7" fmla="*/ 3551113 w 3931877"/>
              <a:gd name="connsiteY7" fmla="*/ 0 h 6853465"/>
              <a:gd name="connsiteX8" fmla="*/ 3931877 w 3931877"/>
              <a:gd name="connsiteY8" fmla="*/ 487509 h 6853465"/>
              <a:gd name="connsiteX9" fmla="*/ 3931877 w 3931877"/>
              <a:gd name="connsiteY9" fmla="*/ 1167324 h 6853465"/>
              <a:gd name="connsiteX10" fmla="*/ 3931877 w 3931877"/>
              <a:gd name="connsiteY10" fmla="*/ 2517941 h 6853465"/>
              <a:gd name="connsiteX11" fmla="*/ 3931877 w 3931877"/>
              <a:gd name="connsiteY11" fmla="*/ 6853465 h 6853465"/>
              <a:gd name="connsiteX12" fmla="*/ 0 w 3931877"/>
              <a:gd name="connsiteY12" fmla="*/ 6853465 h 6853465"/>
              <a:gd name="connsiteX13" fmla="*/ 0 w 3931877"/>
              <a:gd name="connsiteY13" fmla="*/ 2517941 h 6853465"/>
              <a:gd name="connsiteX14" fmla="*/ 0 w 3931877"/>
              <a:gd name="connsiteY14" fmla="*/ 1167324 h 685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877" h="6853465">
                <a:moveTo>
                  <a:pt x="0" y="0"/>
                </a:moveTo>
                <a:lnTo>
                  <a:pt x="640297" y="0"/>
                </a:lnTo>
                <a:lnTo>
                  <a:pt x="891329" y="0"/>
                </a:lnTo>
                <a:lnTo>
                  <a:pt x="2449262" y="0"/>
                </a:lnTo>
                <a:lnTo>
                  <a:pt x="2449263" y="0"/>
                </a:lnTo>
                <a:lnTo>
                  <a:pt x="2700295" y="0"/>
                </a:lnTo>
                <a:lnTo>
                  <a:pt x="3300080" y="0"/>
                </a:lnTo>
                <a:lnTo>
                  <a:pt x="3551113" y="0"/>
                </a:lnTo>
                <a:cubicBezTo>
                  <a:pt x="3761535" y="0"/>
                  <a:pt x="3931877" y="218096"/>
                  <a:pt x="3931877" y="487509"/>
                </a:cubicBezTo>
                <a:lnTo>
                  <a:pt x="3931877" y="1167324"/>
                </a:lnTo>
                <a:lnTo>
                  <a:pt x="3931877" y="2517941"/>
                </a:lnTo>
                <a:lnTo>
                  <a:pt x="3931877" y="6853465"/>
                </a:lnTo>
                <a:lnTo>
                  <a:pt x="0" y="6853465"/>
                </a:lnTo>
                <a:lnTo>
                  <a:pt x="0" y="2517941"/>
                </a:lnTo>
                <a:lnTo>
                  <a:pt x="0" y="1167324"/>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6" name="Straight Connector 5">
            <a:extLst>
              <a:ext uri="{FF2B5EF4-FFF2-40B4-BE49-F238E27FC236}">
                <a16:creationId xmlns:a16="http://schemas.microsoft.com/office/drawing/2014/main" id="{7E3B6166-503D-B8B8-BA5F-E9FC96B1FC5B}"/>
              </a:ext>
            </a:extLst>
          </p:cNvPr>
          <p:cNvCxnSpPr>
            <a:cxnSpLocks/>
          </p:cNvCxnSpPr>
          <p:nvPr/>
        </p:nvCxnSpPr>
        <p:spPr>
          <a:xfrm flipH="1">
            <a:off x="0" y="1700442"/>
            <a:ext cx="3420000" cy="1"/>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
        <p:nvSpPr>
          <p:cNvPr id="24" name="Text Placeholder 16">
            <a:extLst>
              <a:ext uri="{FF2B5EF4-FFF2-40B4-BE49-F238E27FC236}">
                <a16:creationId xmlns:a16="http://schemas.microsoft.com/office/drawing/2014/main" id="{FADAD272-2A62-74B0-E65A-1E3C3432A0EF}"/>
              </a:ext>
            </a:extLst>
          </p:cNvPr>
          <p:cNvSpPr>
            <a:spLocks noGrp="1"/>
          </p:cNvSpPr>
          <p:nvPr>
            <p:ph type="body" sz="quarter" idx="16"/>
          </p:nvPr>
        </p:nvSpPr>
        <p:spPr>
          <a:xfrm>
            <a:off x="384132" y="614086"/>
            <a:ext cx="2471363" cy="1421237"/>
          </a:xfrm>
        </p:spPr>
        <p:txBody>
          <a:bodyPr/>
          <a:lstStyle/>
          <a:p>
            <a:pPr>
              <a:lnSpc>
                <a:spcPts val="3720"/>
              </a:lnSpc>
              <a:spcBef>
                <a:spcPts val="0"/>
              </a:spcBef>
            </a:pPr>
            <a:r>
              <a:rPr lang="en-US" dirty="0">
                <a:solidFill>
                  <a:schemeClr val="bg1"/>
                </a:solidFill>
              </a:rPr>
              <a:t>4.5 Circular Economy:</a:t>
            </a:r>
          </a:p>
          <a:p>
            <a:pPr>
              <a:lnSpc>
                <a:spcPts val="3720"/>
              </a:lnSpc>
              <a:spcBef>
                <a:spcPts val="0"/>
              </a:spcBef>
            </a:pPr>
            <a:endParaRPr lang="en-US" dirty="0">
              <a:solidFill>
                <a:schemeClr val="bg1"/>
              </a:solidFill>
            </a:endParaRPr>
          </a:p>
          <a:p>
            <a:pPr>
              <a:lnSpc>
                <a:spcPts val="3720"/>
              </a:lnSpc>
              <a:spcBef>
                <a:spcPts val="0"/>
              </a:spcBef>
            </a:pPr>
            <a:r>
              <a:rPr lang="en-US" dirty="0">
                <a:solidFill>
                  <a:schemeClr val="bg1"/>
                </a:solidFill>
              </a:rPr>
              <a:t>Upcycling – a creative process</a:t>
            </a:r>
          </a:p>
          <a:p>
            <a:pPr>
              <a:lnSpc>
                <a:spcPts val="3720"/>
              </a:lnSpc>
              <a:spcBef>
                <a:spcPts val="0"/>
              </a:spcBef>
            </a:pPr>
            <a:endParaRPr lang="en-US" dirty="0">
              <a:solidFill>
                <a:schemeClr val="bg1"/>
              </a:solidFill>
            </a:endParaRPr>
          </a:p>
        </p:txBody>
      </p:sp>
    </p:spTree>
    <p:extLst>
      <p:ext uri="{BB962C8B-B14F-4D97-AF65-F5344CB8AC3E}">
        <p14:creationId xmlns:p14="http://schemas.microsoft.com/office/powerpoint/2010/main" val="1162035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E7D3ABA1-FC56-4C70-1A49-E4AF6FC089C7}"/>
              </a:ext>
            </a:extLst>
          </p:cNvPr>
          <p:cNvSpPr/>
          <p:nvPr/>
        </p:nvSpPr>
        <p:spPr>
          <a:xfrm>
            <a:off x="0" y="0"/>
            <a:ext cx="2969683" cy="896588"/>
          </a:xfrm>
          <a:custGeom>
            <a:avLst/>
            <a:gdLst>
              <a:gd name="connsiteX0" fmla="*/ 0 w 2969683"/>
              <a:gd name="connsiteY0" fmla="*/ 0 h 896588"/>
              <a:gd name="connsiteX1" fmla="*/ 2969683 w 2969683"/>
              <a:gd name="connsiteY1" fmla="*/ 0 h 896588"/>
              <a:gd name="connsiteX2" fmla="*/ 2969683 w 2969683"/>
              <a:gd name="connsiteY2" fmla="*/ 411449 h 896588"/>
              <a:gd name="connsiteX3" fmla="*/ 2424358 w 2969683"/>
              <a:gd name="connsiteY3" fmla="*/ 896588 h 896588"/>
              <a:gd name="connsiteX4" fmla="*/ 0 w 2969683"/>
              <a:gd name="connsiteY4" fmla="*/ 896588 h 896588"/>
              <a:gd name="connsiteX5" fmla="*/ 0 w 2969683"/>
              <a:gd name="connsiteY5" fmla="*/ 0 h 89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9683" h="896588">
                <a:moveTo>
                  <a:pt x="0" y="0"/>
                </a:moveTo>
                <a:lnTo>
                  <a:pt x="2969683" y="0"/>
                </a:lnTo>
                <a:lnTo>
                  <a:pt x="2969683" y="411449"/>
                </a:lnTo>
                <a:cubicBezTo>
                  <a:pt x="2969683" y="678582"/>
                  <a:pt x="2724633" y="896588"/>
                  <a:pt x="2424358" y="896588"/>
                </a:cubicBezTo>
                <a:lnTo>
                  <a:pt x="0" y="896588"/>
                </a:lnTo>
                <a:lnTo>
                  <a:pt x="0" y="0"/>
                </a:lnTo>
                <a:close/>
              </a:path>
            </a:pathLst>
          </a:custGeom>
          <a:solidFill>
            <a:srgbClr val="296B5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8"/>
          </p:nvPr>
        </p:nvSpPr>
        <p:spPr>
          <a:xfrm>
            <a:off x="582130" y="1475921"/>
            <a:ext cx="11027739" cy="4995245"/>
          </a:xfrm>
        </p:spPr>
        <p:txBody>
          <a:bodyPr/>
          <a:lstStyle/>
          <a:p>
            <a:pPr marL="1296988" indent="-1296988"/>
            <a:r>
              <a:rPr lang="en-IE" sz="1800" b="1" dirty="0"/>
              <a:t>Exercise:	</a:t>
            </a:r>
            <a:r>
              <a:rPr lang="en-IE" sz="1800" dirty="0"/>
              <a:t>Look through your recycling bins, select a few items and use Google to get ideas on how they can be upcycled.</a:t>
            </a:r>
          </a:p>
          <a:p>
            <a:pPr marL="1296988" indent="-1296988"/>
            <a:endParaRPr lang="en-IE" sz="1800" b="1" dirty="0"/>
          </a:p>
          <a:p>
            <a:pPr marL="1296988" indent="-1296988"/>
            <a:r>
              <a:rPr lang="en-IE" sz="1800" b="1" dirty="0"/>
              <a:t>Websites</a:t>
            </a:r>
            <a:r>
              <a:rPr lang="en-IE" sz="1800" dirty="0"/>
              <a:t>: 	Recycling vs Upcycling: What’s the Difference?   </a:t>
            </a:r>
            <a:r>
              <a:rPr lang="en-IE" sz="1800" dirty="0">
                <a:solidFill>
                  <a:srgbClr val="87AF3F"/>
                </a:solidFill>
                <a:hlinkClick r:id="rId2">
                  <a:extLst>
                    <a:ext uri="{A12FA001-AC4F-418D-AE19-62706E023703}">
                      <ahyp:hlinkClr xmlns:ahyp="http://schemas.microsoft.com/office/drawing/2018/hyperlinkcolor" val="tx"/>
                    </a:ext>
                  </a:extLst>
                </a:hlinkClick>
              </a:rPr>
              <a:t>https://www.diversitech-global.com/post/recycling-vs-upcycling#:~:text=Recycling%20involves%20the%20destruction%20of,also%20what%20it%20has%20become</a:t>
            </a:r>
            <a:r>
              <a:rPr lang="en-IE" sz="1800" dirty="0">
                <a:solidFill>
                  <a:srgbClr val="87AF3F"/>
                </a:solidFill>
              </a:rPr>
              <a:t>. </a:t>
            </a:r>
          </a:p>
          <a:p>
            <a:pPr marL="1296988" indent="-1296988"/>
            <a:r>
              <a:rPr lang="en-IE" sz="1800" dirty="0">
                <a:solidFill>
                  <a:srgbClr val="87AF3F"/>
                </a:solidFill>
              </a:rPr>
              <a:t>	</a:t>
            </a:r>
            <a:r>
              <a:rPr lang="en-IE" sz="1800" dirty="0"/>
              <a:t>Upcycled materials for a circular economy in Europe </a:t>
            </a:r>
            <a:r>
              <a:rPr lang="en-IE" sz="1800" dirty="0">
                <a:solidFill>
                  <a:srgbClr val="87AF3F"/>
                </a:solidFill>
                <a:hlinkClick r:id="rId3">
                  <a:extLst>
                    <a:ext uri="{A12FA001-AC4F-418D-AE19-62706E023703}">
                      <ahyp:hlinkClr xmlns:ahyp="http://schemas.microsoft.com/office/drawing/2018/hyperlinkcolor" val="tx"/>
                    </a:ext>
                  </a:extLst>
                </a:hlinkClick>
              </a:rPr>
              <a:t>https://tocco.earth/article/upcycled-materials-for-circular-economy-Europe/</a:t>
            </a:r>
            <a:r>
              <a:rPr lang="en-IE" sz="1800" dirty="0">
                <a:solidFill>
                  <a:srgbClr val="87AF3F"/>
                </a:solidFill>
              </a:rPr>
              <a:t>  </a:t>
            </a:r>
          </a:p>
          <a:p>
            <a:pPr marL="1296988" indent="-1296988"/>
            <a:r>
              <a:rPr lang="en-IE" sz="1800" dirty="0">
                <a:solidFill>
                  <a:srgbClr val="87AF3F"/>
                </a:solidFill>
              </a:rPr>
              <a:t>	</a:t>
            </a:r>
            <a:r>
              <a:rPr lang="en-IE" sz="1800" dirty="0"/>
              <a:t>Upcycle jam jars </a:t>
            </a:r>
            <a:r>
              <a:rPr lang="en-IE" sz="1800" dirty="0">
                <a:solidFill>
                  <a:srgbClr val="87AF3F"/>
                </a:solidFill>
                <a:hlinkClick r:id="rId4">
                  <a:extLst>
                    <a:ext uri="{A12FA001-AC4F-418D-AE19-62706E023703}">
                      <ahyp:hlinkClr xmlns:ahyp="http://schemas.microsoft.com/office/drawing/2018/hyperlinkcolor" val="tx"/>
                    </a:ext>
                  </a:extLst>
                </a:hlinkClick>
              </a:rPr>
              <a:t>https://www.pinterest.co.uk/duffydancer/upcycle-jam-jars/</a:t>
            </a:r>
            <a:r>
              <a:rPr lang="en-IE" sz="1800" dirty="0">
                <a:solidFill>
                  <a:srgbClr val="87AF3F"/>
                </a:solidFill>
              </a:rPr>
              <a:t> </a:t>
            </a:r>
            <a:r>
              <a:rPr lang="en-IE" sz="1800" dirty="0"/>
              <a:t>; </a:t>
            </a:r>
          </a:p>
          <a:p>
            <a:pPr marL="1296988" indent="-1296988"/>
            <a:r>
              <a:rPr lang="en-IE" sz="1800" dirty="0"/>
              <a:t>	86 upcycling ideas to transform your old stuff </a:t>
            </a:r>
            <a:r>
              <a:rPr lang="en-IE" sz="1800" dirty="0">
                <a:solidFill>
                  <a:srgbClr val="87AF3F"/>
                </a:solidFill>
                <a:hlinkClick r:id="rId5">
                  <a:extLst>
                    <a:ext uri="{A12FA001-AC4F-418D-AE19-62706E023703}">
                      <ahyp:hlinkClr xmlns:ahyp="http://schemas.microsoft.com/office/drawing/2018/hyperlinkcolor" val="tx"/>
                    </a:ext>
                  </a:extLst>
                </a:hlinkClick>
              </a:rPr>
              <a:t>https://www.loveproperty.com/gallerylist/71768/86-upcycling-ideas-to-transform-your-old-stuff</a:t>
            </a:r>
            <a:r>
              <a:rPr lang="en-IE" sz="1800" dirty="0">
                <a:solidFill>
                  <a:srgbClr val="87AF3F"/>
                </a:solidFill>
              </a:rPr>
              <a:t> </a:t>
            </a:r>
          </a:p>
          <a:p>
            <a:pPr marL="1296988" indent="-1296988"/>
            <a:r>
              <a:rPr lang="en-IE" sz="1800" b="1" dirty="0"/>
              <a:t>YouTube</a:t>
            </a:r>
            <a:r>
              <a:rPr lang="en-IE" sz="1800" dirty="0"/>
              <a:t>: 	Cash from trash: https://www.youtube.com/watch?v=3PYYadvwkOo</a:t>
            </a:r>
          </a:p>
          <a:p>
            <a:pPr marL="1296988" indent="-1296988"/>
            <a:r>
              <a:rPr lang="en-IE" sz="1800" b="1" dirty="0"/>
              <a:t>Case Study</a:t>
            </a:r>
            <a:r>
              <a:rPr lang="en-IE" sz="1800" dirty="0"/>
              <a:t>: 	Rediscover Centre Ballymun, Zone Sensible, </a:t>
            </a:r>
            <a:r>
              <a:rPr lang="en-IE" sz="1800" dirty="0" err="1"/>
              <a:t>Cartiera</a:t>
            </a:r>
            <a:r>
              <a:rPr lang="en-IE" sz="1800" dirty="0"/>
              <a:t>. </a:t>
            </a:r>
            <a:r>
              <a:rPr lang="en-IE" sz="1800" b="1" dirty="0"/>
              <a:t>New Urban Trade Sheet</a:t>
            </a:r>
            <a:r>
              <a:rPr lang="en-IE" sz="1800" dirty="0"/>
              <a:t>: Upcycling Artisan</a:t>
            </a:r>
          </a:p>
          <a:p>
            <a:pPr marL="1296988" indent="-1296988"/>
            <a:r>
              <a:rPr lang="en-IE" sz="1800" b="1" dirty="0"/>
              <a:t>Publication</a:t>
            </a:r>
            <a:r>
              <a:rPr lang="en-IE" sz="1800" dirty="0"/>
              <a:t>: 	Wegener, C., 2016. Upcycling. In Creativity—A New Vocabulary (pp. 181-188). London: Palgrave Macmillan UK.</a:t>
            </a:r>
          </a:p>
          <a:p>
            <a:pPr marL="1296988" indent="-1296988"/>
            <a:endParaRPr lang="en-IE" sz="3200" dirty="0"/>
          </a:p>
          <a:p>
            <a:pPr marL="1296988" indent="-1296988"/>
            <a:endParaRPr lang="en-IE" sz="1800" dirty="0"/>
          </a:p>
          <a:p>
            <a:pPr marL="1296988" indent="-1296988">
              <a:lnSpc>
                <a:spcPct val="100000"/>
              </a:lnSpc>
              <a:spcBef>
                <a:spcPts val="400"/>
              </a:spcBef>
              <a:buClr>
                <a:srgbClr val="E8A116"/>
              </a:buClr>
              <a:buFont typeface="Arial" panose="020B0604020202020204" pitchFamily="34" charset="0"/>
              <a:buChar char="•"/>
            </a:pPr>
            <a:endParaRPr lang="en-US" sz="1800" dirty="0"/>
          </a:p>
        </p:txBody>
      </p:sp>
      <p:sp>
        <p:nvSpPr>
          <p:cNvPr id="32" name="TextBox 31">
            <a:extLst>
              <a:ext uri="{FF2B5EF4-FFF2-40B4-BE49-F238E27FC236}">
                <a16:creationId xmlns:a16="http://schemas.microsoft.com/office/drawing/2014/main" id="{8A4B001A-4BFF-4CA9-D25C-F9386520CA41}"/>
              </a:ext>
            </a:extLst>
          </p:cNvPr>
          <p:cNvSpPr txBox="1"/>
          <p:nvPr/>
        </p:nvSpPr>
        <p:spPr>
          <a:xfrm>
            <a:off x="487985" y="212376"/>
            <a:ext cx="2481698" cy="615553"/>
          </a:xfrm>
          <a:prstGeom prst="rect">
            <a:avLst/>
          </a:prstGeom>
          <a:noFill/>
        </p:spPr>
        <p:txBody>
          <a:bodyPr wrap="square">
            <a:spAutoFit/>
          </a:bodyPr>
          <a:lstStyle/>
          <a:p>
            <a:pPr marL="15875" indent="-15875">
              <a:spcBef>
                <a:spcPts val="400"/>
              </a:spcBef>
              <a:buNone/>
            </a:pPr>
            <a:r>
              <a:rPr lang="en-IE" sz="3400" b="1" dirty="0">
                <a:solidFill>
                  <a:schemeClr val="bg1"/>
                </a:solidFill>
              </a:rPr>
              <a:t>Resources</a:t>
            </a:r>
          </a:p>
        </p:txBody>
      </p:sp>
      <p:cxnSp>
        <p:nvCxnSpPr>
          <p:cNvPr id="2" name="Straight Connector 1">
            <a:extLst>
              <a:ext uri="{FF2B5EF4-FFF2-40B4-BE49-F238E27FC236}">
                <a16:creationId xmlns:a16="http://schemas.microsoft.com/office/drawing/2014/main" id="{BEC89A37-10BA-F189-2E7F-B2A2BB4BC3FB}"/>
              </a:ext>
            </a:extLst>
          </p:cNvPr>
          <p:cNvCxnSpPr>
            <a:cxnSpLocks/>
          </p:cNvCxnSpPr>
          <p:nvPr/>
        </p:nvCxnSpPr>
        <p:spPr>
          <a:xfrm>
            <a:off x="321861" y="0"/>
            <a:ext cx="0" cy="4411974"/>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777278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83833" y="644528"/>
            <a:ext cx="3182314" cy="803654"/>
          </a:xfrm>
        </p:spPr>
        <p:txBody>
          <a:bodyPr/>
          <a:lstStyle/>
          <a:p>
            <a:r>
              <a:rPr lang="en-US" b="1" dirty="0">
                <a:solidFill>
                  <a:srgbClr val="E8A116"/>
                </a:solidFill>
              </a:rPr>
              <a:t>4.6 Rainwater Harvesting</a:t>
            </a:r>
          </a:p>
          <a:p>
            <a:endParaRPr lang="en-US" b="1" dirty="0">
              <a:solidFill>
                <a:srgbClr val="E8A116"/>
              </a:solidFill>
            </a:endParaRPr>
          </a:p>
          <a:p>
            <a:endParaRPr lang="en-US" b="1" dirty="0">
              <a:solidFill>
                <a:srgbClr val="E8A116"/>
              </a:solidFill>
            </a:endParaRP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rot="5400000" flipH="1">
            <a:off x="1834992" y="2124621"/>
            <a:ext cx="3600000" cy="0"/>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58CC7AA5-A372-7DC3-4AAF-F808DDFFD8BF}"/>
              </a:ext>
            </a:extLst>
          </p:cNvPr>
          <p:cNvPicPr>
            <a:picLocks noChangeAspect="1"/>
          </p:cNvPicPr>
          <p:nvPr/>
        </p:nvPicPr>
        <p:blipFill>
          <a:blip r:embed="rId2"/>
          <a:stretch>
            <a:fillRect/>
          </a:stretch>
        </p:blipFill>
        <p:spPr>
          <a:xfrm>
            <a:off x="5150884" y="445438"/>
            <a:ext cx="5035605" cy="5631806"/>
          </a:xfrm>
          <a:prstGeom prst="rect">
            <a:avLst/>
          </a:prstGeom>
        </p:spPr>
      </p:pic>
    </p:spTree>
    <p:extLst>
      <p:ext uri="{BB962C8B-B14F-4D97-AF65-F5344CB8AC3E}">
        <p14:creationId xmlns:p14="http://schemas.microsoft.com/office/powerpoint/2010/main" val="427629045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83833" y="1664688"/>
            <a:ext cx="10758114" cy="3955365"/>
          </a:xfrm>
        </p:spPr>
        <p:txBody>
          <a:bodyPr numCol="1" spcCol="180000"/>
          <a:lstStyle/>
          <a:p>
            <a:pPr marL="15875" indent="-15875" algn="just">
              <a:lnSpc>
                <a:spcPts val="2240"/>
              </a:lnSpc>
              <a:spcBef>
                <a:spcPts val="0"/>
              </a:spcBef>
            </a:pPr>
            <a:r>
              <a:rPr lang="en-IE" sz="2200" dirty="0">
                <a:solidFill>
                  <a:srgbClr val="424242"/>
                </a:solidFill>
              </a:rPr>
              <a:t>Rainwater harvesting defined as the </a:t>
            </a:r>
            <a:r>
              <a:rPr lang="en-IE" sz="2200" b="1" dirty="0">
                <a:solidFill>
                  <a:srgbClr val="424242"/>
                </a:solidFill>
              </a:rPr>
              <a:t>gathering and storage </a:t>
            </a:r>
            <a:r>
              <a:rPr lang="en-IE" sz="2200" dirty="0">
                <a:solidFill>
                  <a:srgbClr val="424242"/>
                </a:solidFill>
              </a:rPr>
              <a:t>of water running off surfaces on which rain has directly fallen. A </a:t>
            </a:r>
            <a:r>
              <a:rPr lang="en-IE" sz="2200" b="1" dirty="0">
                <a:solidFill>
                  <a:srgbClr val="424242"/>
                </a:solidFill>
              </a:rPr>
              <a:t>catchment</a:t>
            </a:r>
            <a:r>
              <a:rPr lang="en-IE" sz="2200" dirty="0">
                <a:solidFill>
                  <a:srgbClr val="424242"/>
                </a:solidFill>
              </a:rPr>
              <a:t> area (e.g. car park, roof) is needed and the rainwater gets diverted to a </a:t>
            </a:r>
            <a:r>
              <a:rPr lang="en-IE" sz="2200" b="1" dirty="0">
                <a:solidFill>
                  <a:srgbClr val="424242"/>
                </a:solidFill>
              </a:rPr>
              <a:t>storage</a:t>
            </a:r>
            <a:r>
              <a:rPr lang="en-IE" sz="2200" dirty="0">
                <a:solidFill>
                  <a:srgbClr val="424242"/>
                </a:solidFill>
              </a:rPr>
              <a:t> area (e.g. tank, pond) via a water conveyance system (e.g. gutters, downpipes) where it can be used to irrigate the plants via a distribution system (e.g. hose, pipe, drip system). </a:t>
            </a:r>
            <a:r>
              <a:rPr lang="en-IE" sz="2200" b="1" dirty="0">
                <a:solidFill>
                  <a:srgbClr val="424242"/>
                </a:solidFill>
              </a:rPr>
              <a:t>Filtrations and treatment systems </a:t>
            </a:r>
            <a:r>
              <a:rPr lang="en-IE" sz="2200" dirty="0">
                <a:solidFill>
                  <a:srgbClr val="424242"/>
                </a:solidFill>
              </a:rPr>
              <a:t>can be added to make the water potable for animals and humans. Pumps can be added where systems cannot be gravity fed. Monthly depth of rainwater figures can be accessed from hydrological data from your national meteorological service.  As a rule of thumb, </a:t>
            </a:r>
            <a:r>
              <a:rPr lang="en-IE" sz="2200" b="1" dirty="0">
                <a:solidFill>
                  <a:srgbClr val="424242"/>
                </a:solidFill>
              </a:rPr>
              <a:t>1 mm of rainfall captured over 1m</a:t>
            </a:r>
            <a:r>
              <a:rPr lang="en-IE" sz="2200" b="1" baseline="30000" dirty="0">
                <a:solidFill>
                  <a:srgbClr val="424242"/>
                </a:solidFill>
              </a:rPr>
              <a:t>2</a:t>
            </a:r>
            <a:r>
              <a:rPr lang="en-IE" sz="2200" b="1" dirty="0">
                <a:solidFill>
                  <a:srgbClr val="424242"/>
                </a:solidFill>
              </a:rPr>
              <a:t> of roof will yield 1 litre of water</a:t>
            </a:r>
            <a:r>
              <a:rPr lang="en-IE" sz="2200" dirty="0">
                <a:solidFill>
                  <a:srgbClr val="424242"/>
                </a:solidFill>
              </a:rPr>
              <a:t>. The amount of water needed by your plants depends on </a:t>
            </a:r>
            <a:r>
              <a:rPr lang="en-IE" sz="2200" b="1" dirty="0">
                <a:solidFill>
                  <a:srgbClr val="424242"/>
                </a:solidFill>
              </a:rPr>
              <a:t>evapotranspiration</a:t>
            </a:r>
            <a:r>
              <a:rPr lang="en-IE" sz="2200" dirty="0">
                <a:solidFill>
                  <a:srgbClr val="424242"/>
                </a:solidFill>
              </a:rPr>
              <a:t> rate of the plant. For the most efficient use of the harvested water, group plants with similar water requirements together. Provide for distribution to all planted areas. Water collected from any catchment area can be distributed to any landscaped area; however, to save effort and money, locate storage close to plants needing water and higher than the planted area to take advantage of gravity flow. </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83833" y="644528"/>
            <a:ext cx="7904098" cy="621211"/>
          </a:xfrm>
        </p:spPr>
        <p:txBody>
          <a:bodyPr/>
          <a:lstStyle/>
          <a:p>
            <a:r>
              <a:rPr lang="en-US" b="1" dirty="0">
                <a:solidFill>
                  <a:srgbClr val="E8A116"/>
                </a:solidFill>
              </a:rPr>
              <a:t>4.6 Rainwater Harvesting</a:t>
            </a:r>
          </a:p>
        </p:txBody>
      </p:sp>
      <p:cxnSp>
        <p:nvCxnSpPr>
          <p:cNvPr id="2" name="Straight Connector 1">
            <a:extLst>
              <a:ext uri="{FF2B5EF4-FFF2-40B4-BE49-F238E27FC236}">
                <a16:creationId xmlns:a16="http://schemas.microsoft.com/office/drawing/2014/main" id="{65F15282-4483-FBD2-F62F-8DF54F41DA36}"/>
              </a:ext>
            </a:extLst>
          </p:cNvPr>
          <p:cNvCxnSpPr>
            <a:cxnSpLocks/>
          </p:cNvCxnSpPr>
          <p:nvPr/>
        </p:nvCxnSpPr>
        <p:spPr>
          <a:xfrm flipH="1">
            <a:off x="440958" y="1393940"/>
            <a:ext cx="8780071" cy="0"/>
          </a:xfrm>
          <a:prstGeom prst="line">
            <a:avLst/>
          </a:prstGeom>
          <a:ln w="34925">
            <a:solidFill>
              <a:srgbClr val="E8A116"/>
            </a:solidFill>
          </a:ln>
        </p:spPr>
        <p:style>
          <a:lnRef idx="1">
            <a:schemeClr val="accent1"/>
          </a:lnRef>
          <a:fillRef idx="0">
            <a:schemeClr val="accent1"/>
          </a:fillRef>
          <a:effectRef idx="0">
            <a:schemeClr val="accent1"/>
          </a:effectRef>
          <a:fontRef idx="minor">
            <a:schemeClr val="tx1"/>
          </a:fontRef>
        </p:style>
      </p:cxnSp>
      <p:grpSp>
        <p:nvGrpSpPr>
          <p:cNvPr id="8" name="Graphic 168">
            <a:extLst>
              <a:ext uri="{FF2B5EF4-FFF2-40B4-BE49-F238E27FC236}">
                <a16:creationId xmlns:a16="http://schemas.microsoft.com/office/drawing/2014/main" id="{CD87C51D-476D-6EAF-090E-E4010F699EE1}"/>
              </a:ext>
            </a:extLst>
          </p:cNvPr>
          <p:cNvGrpSpPr/>
          <p:nvPr/>
        </p:nvGrpSpPr>
        <p:grpSpPr>
          <a:xfrm>
            <a:off x="9738259" y="644528"/>
            <a:ext cx="961824" cy="962014"/>
            <a:chOff x="4611260" y="4192636"/>
            <a:chExt cx="2206282" cy="2206718"/>
          </a:xfrm>
          <a:solidFill>
            <a:srgbClr val="296B5F"/>
          </a:solidFill>
        </p:grpSpPr>
        <p:sp>
          <p:nvSpPr>
            <p:cNvPr id="32" name="Freeform 31">
              <a:extLst>
                <a:ext uri="{FF2B5EF4-FFF2-40B4-BE49-F238E27FC236}">
                  <a16:creationId xmlns:a16="http://schemas.microsoft.com/office/drawing/2014/main" id="{AB950A88-01EA-A9D9-F5E9-647486A18EFB}"/>
                </a:ext>
              </a:extLst>
            </p:cNvPr>
            <p:cNvSpPr/>
            <p:nvPr/>
          </p:nvSpPr>
          <p:spPr>
            <a:xfrm>
              <a:off x="4611260" y="4192636"/>
              <a:ext cx="2206282" cy="1378947"/>
            </a:xfrm>
            <a:custGeom>
              <a:avLst/>
              <a:gdLst>
                <a:gd name="connsiteX0" fmla="*/ 0 w 2206282"/>
                <a:gd name="connsiteY0" fmla="*/ 969284 h 1378947"/>
                <a:gd name="connsiteX1" fmla="*/ 15539 w 2206282"/>
                <a:gd name="connsiteY1" fmla="*/ 896155 h 1378947"/>
                <a:gd name="connsiteX2" fmla="*/ 250928 w 2206282"/>
                <a:gd name="connsiteY2" fmla="*/ 668131 h 1378947"/>
                <a:gd name="connsiteX3" fmla="*/ 369486 w 2206282"/>
                <a:gd name="connsiteY3" fmla="*/ 639340 h 1378947"/>
                <a:gd name="connsiteX4" fmla="*/ 417830 w 2206282"/>
                <a:gd name="connsiteY4" fmla="*/ 430894 h 1378947"/>
                <a:gd name="connsiteX5" fmla="*/ 1121120 w 2206282"/>
                <a:gd name="connsiteY5" fmla="*/ 3636 h 1378947"/>
                <a:gd name="connsiteX6" fmla="*/ 1658084 w 2206282"/>
                <a:gd name="connsiteY6" fmla="*/ 353734 h 1378947"/>
                <a:gd name="connsiteX7" fmla="*/ 1686860 w 2206282"/>
                <a:gd name="connsiteY7" fmla="*/ 370433 h 1378947"/>
                <a:gd name="connsiteX8" fmla="*/ 2045987 w 2206282"/>
                <a:gd name="connsiteY8" fmla="*/ 505174 h 1378947"/>
                <a:gd name="connsiteX9" fmla="*/ 2204831 w 2206282"/>
                <a:gd name="connsiteY9" fmla="*/ 827633 h 1378947"/>
                <a:gd name="connsiteX10" fmla="*/ 2010880 w 2206282"/>
                <a:gd name="connsiteY10" fmla="*/ 1271589 h 1378947"/>
                <a:gd name="connsiteX11" fmla="*/ 1971744 w 2206282"/>
                <a:gd name="connsiteY11" fmla="*/ 1285409 h 1378947"/>
                <a:gd name="connsiteX12" fmla="*/ 1932609 w 2206282"/>
                <a:gd name="connsiteY12" fmla="*/ 1253738 h 1378947"/>
                <a:gd name="connsiteX13" fmla="*/ 1951026 w 2206282"/>
                <a:gd name="connsiteY13" fmla="*/ 1202491 h 1378947"/>
                <a:gd name="connsiteX14" fmla="*/ 2063828 w 2206282"/>
                <a:gd name="connsiteY14" fmla="*/ 1071204 h 1378947"/>
                <a:gd name="connsiteX15" fmla="*/ 1694342 w 2206282"/>
                <a:gd name="connsiteY15" fmla="*/ 459685 h 1378947"/>
                <a:gd name="connsiteX16" fmla="*/ 1378955 w 2206282"/>
                <a:gd name="connsiteY16" fmla="*/ 614004 h 1378947"/>
                <a:gd name="connsiteX17" fmla="*/ 1369171 w 2206282"/>
                <a:gd name="connsiteY17" fmla="*/ 625520 h 1378947"/>
                <a:gd name="connsiteX18" fmla="*/ 1302986 w 2206282"/>
                <a:gd name="connsiteY18" fmla="*/ 631279 h 1378947"/>
                <a:gd name="connsiteX19" fmla="*/ 1298382 w 2206282"/>
                <a:gd name="connsiteY19" fmla="*/ 567363 h 1378947"/>
                <a:gd name="connsiteX20" fmla="*/ 1535497 w 2206282"/>
                <a:gd name="connsiteY20" fmla="*/ 395769 h 1378947"/>
                <a:gd name="connsiteX21" fmla="*/ 1567727 w 2206282"/>
                <a:gd name="connsiteY21" fmla="*/ 384828 h 1378947"/>
                <a:gd name="connsiteX22" fmla="*/ 934651 w 2206282"/>
                <a:gd name="connsiteY22" fmla="*/ 104405 h 1378947"/>
                <a:gd name="connsiteX23" fmla="*/ 463297 w 2206282"/>
                <a:gd name="connsiteY23" fmla="*/ 654887 h 1378947"/>
                <a:gd name="connsiteX24" fmla="*/ 613508 w 2206282"/>
                <a:gd name="connsiteY24" fmla="*/ 730320 h 1378947"/>
                <a:gd name="connsiteX25" fmla="*/ 673938 w 2206282"/>
                <a:gd name="connsiteY25" fmla="*/ 791356 h 1378947"/>
                <a:gd name="connsiteX26" fmla="*/ 673938 w 2206282"/>
                <a:gd name="connsiteY26" fmla="*/ 861606 h 1378947"/>
                <a:gd name="connsiteX27" fmla="*/ 603149 w 2206282"/>
                <a:gd name="connsiteY27" fmla="*/ 849514 h 1378947"/>
                <a:gd name="connsiteX28" fmla="*/ 446031 w 2206282"/>
                <a:gd name="connsiteY28" fmla="*/ 748746 h 1378947"/>
                <a:gd name="connsiteX29" fmla="*/ 166902 w 2206282"/>
                <a:gd name="connsiteY29" fmla="*/ 823602 h 1378947"/>
                <a:gd name="connsiteX30" fmla="*/ 111076 w 2206282"/>
                <a:gd name="connsiteY30" fmla="*/ 1107481 h 1378947"/>
                <a:gd name="connsiteX31" fmla="*/ 340135 w 2206282"/>
                <a:gd name="connsiteY31" fmla="*/ 1284833 h 1378947"/>
                <a:gd name="connsiteX32" fmla="*/ 385025 w 2206282"/>
                <a:gd name="connsiteY32" fmla="*/ 1287136 h 1378947"/>
                <a:gd name="connsiteX33" fmla="*/ 1311043 w 2206282"/>
                <a:gd name="connsiteY33" fmla="*/ 1287136 h 1378947"/>
                <a:gd name="connsiteX34" fmla="*/ 1334640 w 2206282"/>
                <a:gd name="connsiteY34" fmla="*/ 1287712 h 1378947"/>
                <a:gd name="connsiteX35" fmla="*/ 1378955 w 2206282"/>
                <a:gd name="connsiteY35" fmla="*/ 1331474 h 1378947"/>
                <a:gd name="connsiteX36" fmla="*/ 1335215 w 2206282"/>
                <a:gd name="connsiteY36" fmla="*/ 1378691 h 1378947"/>
                <a:gd name="connsiteX37" fmla="*/ 1315647 w 2206282"/>
                <a:gd name="connsiteY37" fmla="*/ 1378691 h 1378947"/>
                <a:gd name="connsiteX38" fmla="*/ 380997 w 2206282"/>
                <a:gd name="connsiteY38" fmla="*/ 1378691 h 1378947"/>
                <a:gd name="connsiteX39" fmla="*/ 3453 w 2206282"/>
                <a:gd name="connsiteY39" fmla="*/ 1058536 h 1378947"/>
                <a:gd name="connsiteX40" fmla="*/ 0 w 2206282"/>
                <a:gd name="connsiteY40" fmla="*/ 1051051 h 1378947"/>
                <a:gd name="connsiteX41" fmla="*/ 0 w 2206282"/>
                <a:gd name="connsiteY41" fmla="*/ 969284 h 137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206282" h="1378947">
                  <a:moveTo>
                    <a:pt x="0" y="969284"/>
                  </a:moveTo>
                  <a:cubicBezTo>
                    <a:pt x="5180" y="945100"/>
                    <a:pt x="8633" y="919764"/>
                    <a:pt x="15539" y="896155"/>
                  </a:cubicBezTo>
                  <a:cubicBezTo>
                    <a:pt x="50646" y="775809"/>
                    <a:pt x="135824" y="705559"/>
                    <a:pt x="250928" y="668131"/>
                  </a:cubicBezTo>
                  <a:cubicBezTo>
                    <a:pt x="288913" y="655463"/>
                    <a:pt x="328624" y="649129"/>
                    <a:pt x="369486" y="639340"/>
                  </a:cubicBezTo>
                  <a:cubicBezTo>
                    <a:pt x="375241" y="569090"/>
                    <a:pt x="390781" y="498840"/>
                    <a:pt x="417830" y="430894"/>
                  </a:cubicBezTo>
                  <a:cubicBezTo>
                    <a:pt x="530057" y="149894"/>
                    <a:pt x="820121" y="-28034"/>
                    <a:pt x="1121120" y="3636"/>
                  </a:cubicBezTo>
                  <a:cubicBezTo>
                    <a:pt x="1358812" y="28396"/>
                    <a:pt x="1537800" y="147591"/>
                    <a:pt x="1658084" y="353734"/>
                  </a:cubicBezTo>
                  <a:cubicBezTo>
                    <a:pt x="1665566" y="366402"/>
                    <a:pt x="1673623" y="369281"/>
                    <a:pt x="1686860" y="370433"/>
                  </a:cubicBezTo>
                  <a:cubicBezTo>
                    <a:pt x="1819231" y="381949"/>
                    <a:pt x="1941817" y="419953"/>
                    <a:pt x="2045987" y="505174"/>
                  </a:cubicBezTo>
                  <a:cubicBezTo>
                    <a:pt x="2147279" y="588668"/>
                    <a:pt x="2196199" y="699225"/>
                    <a:pt x="2204831" y="827633"/>
                  </a:cubicBezTo>
                  <a:cubicBezTo>
                    <a:pt x="2216918" y="1008440"/>
                    <a:pt x="2153610" y="1158153"/>
                    <a:pt x="2010880" y="1271589"/>
                  </a:cubicBezTo>
                  <a:cubicBezTo>
                    <a:pt x="2000521" y="1279650"/>
                    <a:pt x="1984981" y="1285409"/>
                    <a:pt x="1971744" y="1285409"/>
                  </a:cubicBezTo>
                  <a:cubicBezTo>
                    <a:pt x="1952177" y="1285985"/>
                    <a:pt x="1938364" y="1272741"/>
                    <a:pt x="1932609" y="1253738"/>
                  </a:cubicBezTo>
                  <a:cubicBezTo>
                    <a:pt x="1926278" y="1232433"/>
                    <a:pt x="1933760" y="1215735"/>
                    <a:pt x="1951026" y="1202491"/>
                  </a:cubicBezTo>
                  <a:cubicBezTo>
                    <a:pt x="1997643" y="1166790"/>
                    <a:pt x="2035628" y="1123028"/>
                    <a:pt x="2063828" y="1071204"/>
                  </a:cubicBezTo>
                  <a:cubicBezTo>
                    <a:pt x="2215191" y="791932"/>
                    <a:pt x="2011456" y="455654"/>
                    <a:pt x="1694342" y="459685"/>
                  </a:cubicBezTo>
                  <a:cubicBezTo>
                    <a:pt x="1564849" y="461412"/>
                    <a:pt x="1460104" y="513812"/>
                    <a:pt x="1378955" y="614004"/>
                  </a:cubicBezTo>
                  <a:cubicBezTo>
                    <a:pt x="1375502" y="618035"/>
                    <a:pt x="1372624" y="622066"/>
                    <a:pt x="1369171" y="625520"/>
                  </a:cubicBezTo>
                  <a:cubicBezTo>
                    <a:pt x="1350754" y="644522"/>
                    <a:pt x="1321978" y="647401"/>
                    <a:pt x="1302986" y="631279"/>
                  </a:cubicBezTo>
                  <a:cubicBezTo>
                    <a:pt x="1284569" y="615731"/>
                    <a:pt x="1282267" y="589244"/>
                    <a:pt x="1298382" y="567363"/>
                  </a:cubicBezTo>
                  <a:cubicBezTo>
                    <a:pt x="1359963" y="486172"/>
                    <a:pt x="1438809" y="429166"/>
                    <a:pt x="1535497" y="395769"/>
                  </a:cubicBezTo>
                  <a:cubicBezTo>
                    <a:pt x="1546432" y="392314"/>
                    <a:pt x="1556792" y="388859"/>
                    <a:pt x="1567727" y="384828"/>
                  </a:cubicBezTo>
                  <a:cubicBezTo>
                    <a:pt x="1471614" y="202294"/>
                    <a:pt x="1220110" y="43368"/>
                    <a:pt x="934651" y="104405"/>
                  </a:cubicBezTo>
                  <a:cubicBezTo>
                    <a:pt x="630774" y="169472"/>
                    <a:pt x="469627" y="432045"/>
                    <a:pt x="463297" y="654887"/>
                  </a:cubicBezTo>
                  <a:cubicBezTo>
                    <a:pt x="518547" y="669283"/>
                    <a:pt x="569769" y="692891"/>
                    <a:pt x="613508" y="730320"/>
                  </a:cubicBezTo>
                  <a:cubicBezTo>
                    <a:pt x="635378" y="748746"/>
                    <a:pt x="654946" y="770051"/>
                    <a:pt x="673938" y="791356"/>
                  </a:cubicBezTo>
                  <a:cubicBezTo>
                    <a:pt x="696384" y="817268"/>
                    <a:pt x="695233" y="844332"/>
                    <a:pt x="673938" y="861606"/>
                  </a:cubicBezTo>
                  <a:cubicBezTo>
                    <a:pt x="654371" y="877729"/>
                    <a:pt x="623868" y="873122"/>
                    <a:pt x="603149" y="849514"/>
                  </a:cubicBezTo>
                  <a:cubicBezTo>
                    <a:pt x="559985" y="801145"/>
                    <a:pt x="508188" y="766596"/>
                    <a:pt x="446031" y="748746"/>
                  </a:cubicBezTo>
                  <a:cubicBezTo>
                    <a:pt x="337832" y="717076"/>
                    <a:pt x="243447" y="741836"/>
                    <a:pt x="166902" y="823602"/>
                  </a:cubicBezTo>
                  <a:cubicBezTo>
                    <a:pt x="90933" y="905368"/>
                    <a:pt x="71365" y="1003257"/>
                    <a:pt x="111076" y="1107481"/>
                  </a:cubicBezTo>
                  <a:cubicBezTo>
                    <a:pt x="150212" y="1211704"/>
                    <a:pt x="229058" y="1270437"/>
                    <a:pt x="340135" y="1284833"/>
                  </a:cubicBezTo>
                  <a:cubicBezTo>
                    <a:pt x="355098" y="1286560"/>
                    <a:pt x="370062" y="1287136"/>
                    <a:pt x="385025" y="1287136"/>
                  </a:cubicBezTo>
                  <a:cubicBezTo>
                    <a:pt x="693506" y="1287136"/>
                    <a:pt x="1002562" y="1287136"/>
                    <a:pt x="1311043" y="1287136"/>
                  </a:cubicBezTo>
                  <a:cubicBezTo>
                    <a:pt x="1319101" y="1287136"/>
                    <a:pt x="1326582" y="1287136"/>
                    <a:pt x="1334640" y="1287712"/>
                  </a:cubicBezTo>
                  <a:cubicBezTo>
                    <a:pt x="1359963" y="1289439"/>
                    <a:pt x="1378379" y="1307866"/>
                    <a:pt x="1378955" y="1331474"/>
                  </a:cubicBezTo>
                  <a:cubicBezTo>
                    <a:pt x="1379531" y="1356234"/>
                    <a:pt x="1361114" y="1376388"/>
                    <a:pt x="1335215" y="1378691"/>
                  </a:cubicBezTo>
                  <a:cubicBezTo>
                    <a:pt x="1328884" y="1379267"/>
                    <a:pt x="1322554" y="1378691"/>
                    <a:pt x="1315647" y="1378691"/>
                  </a:cubicBezTo>
                  <a:cubicBezTo>
                    <a:pt x="1004289" y="1378691"/>
                    <a:pt x="692355" y="1378691"/>
                    <a:pt x="380997" y="1378691"/>
                  </a:cubicBezTo>
                  <a:cubicBezTo>
                    <a:pt x="183017" y="1378691"/>
                    <a:pt x="36258" y="1253738"/>
                    <a:pt x="3453" y="1058536"/>
                  </a:cubicBezTo>
                  <a:cubicBezTo>
                    <a:pt x="2878" y="1055657"/>
                    <a:pt x="1151" y="1053354"/>
                    <a:pt x="0" y="1051051"/>
                  </a:cubicBezTo>
                  <a:cubicBezTo>
                    <a:pt x="0" y="1023987"/>
                    <a:pt x="0" y="996348"/>
                    <a:pt x="0" y="969284"/>
                  </a:cubicBezTo>
                  <a:close/>
                </a:path>
              </a:pathLst>
            </a:custGeom>
            <a:grpFill/>
            <a:ln w="5747"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24382707-4315-4E3F-EDF6-697D58D15189}"/>
                </a:ext>
              </a:extLst>
            </p:cNvPr>
            <p:cNvSpPr/>
            <p:nvPr/>
          </p:nvSpPr>
          <p:spPr>
            <a:xfrm>
              <a:off x="5714547" y="6031617"/>
              <a:ext cx="276030" cy="367737"/>
            </a:xfrm>
            <a:custGeom>
              <a:avLst/>
              <a:gdLst>
                <a:gd name="connsiteX0" fmla="*/ 116247 w 276030"/>
                <a:gd name="connsiteY0" fmla="*/ 367738 h 367737"/>
                <a:gd name="connsiteX1" fmla="*/ 52940 w 276030"/>
                <a:gd name="connsiteY1" fmla="*/ 337219 h 367737"/>
                <a:gd name="connsiteX2" fmla="*/ 5747 w 276030"/>
                <a:gd name="connsiteY2" fmla="*/ 195568 h 367737"/>
                <a:gd name="connsiteX3" fmla="*/ 101859 w 276030"/>
                <a:gd name="connsiteY3" fmla="*/ 18792 h 367737"/>
                <a:gd name="connsiteX4" fmla="*/ 175526 w 276030"/>
                <a:gd name="connsiteY4" fmla="*/ 20519 h 367737"/>
                <a:gd name="connsiteX5" fmla="*/ 265308 w 276030"/>
                <a:gd name="connsiteY5" fmla="*/ 184052 h 367737"/>
                <a:gd name="connsiteX6" fmla="*/ 169771 w 276030"/>
                <a:gd name="connsiteY6" fmla="*/ 363707 h 367737"/>
                <a:gd name="connsiteX7" fmla="*/ 159987 w 276030"/>
                <a:gd name="connsiteY7" fmla="*/ 367738 h 367737"/>
                <a:gd name="connsiteX8" fmla="*/ 116247 w 276030"/>
                <a:gd name="connsiteY8" fmla="*/ 367738 h 367737"/>
                <a:gd name="connsiteX9" fmla="*/ 143297 w 276030"/>
                <a:gd name="connsiteY9" fmla="*/ 133380 h 367737"/>
                <a:gd name="connsiteX10" fmla="*/ 132362 w 276030"/>
                <a:gd name="connsiteY10" fmla="*/ 133380 h 367737"/>
                <a:gd name="connsiteX11" fmla="*/ 94378 w 276030"/>
                <a:gd name="connsiteY11" fmla="*/ 223207 h 367737"/>
                <a:gd name="connsiteX12" fmla="*/ 112794 w 276030"/>
                <a:gd name="connsiteY12" fmla="*/ 266969 h 367737"/>
                <a:gd name="connsiteX13" fmla="*/ 162865 w 276030"/>
                <a:gd name="connsiteY13" fmla="*/ 266969 h 367737"/>
                <a:gd name="connsiteX14" fmla="*/ 181282 w 276030"/>
                <a:gd name="connsiteY14" fmla="*/ 223207 h 367737"/>
                <a:gd name="connsiteX15" fmla="*/ 143297 w 276030"/>
                <a:gd name="connsiteY15" fmla="*/ 133380 h 36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6030" h="367737">
                  <a:moveTo>
                    <a:pt x="116247" y="367738"/>
                  </a:moveTo>
                  <a:cubicBezTo>
                    <a:pt x="94953" y="357949"/>
                    <a:pt x="71932" y="351039"/>
                    <a:pt x="52940" y="337219"/>
                  </a:cubicBezTo>
                  <a:cubicBezTo>
                    <a:pt x="8049" y="304973"/>
                    <a:pt x="-10368" y="247967"/>
                    <a:pt x="5747" y="195568"/>
                  </a:cubicBezTo>
                  <a:cubicBezTo>
                    <a:pt x="25890" y="130500"/>
                    <a:pt x="62148" y="73494"/>
                    <a:pt x="101859" y="18792"/>
                  </a:cubicBezTo>
                  <a:cubicBezTo>
                    <a:pt x="120276" y="-6545"/>
                    <a:pt x="158836" y="-6545"/>
                    <a:pt x="175526" y="20519"/>
                  </a:cubicBezTo>
                  <a:cubicBezTo>
                    <a:pt x="207756" y="73494"/>
                    <a:pt x="241712" y="127045"/>
                    <a:pt x="265308" y="184052"/>
                  </a:cubicBezTo>
                  <a:cubicBezTo>
                    <a:pt x="298113" y="262363"/>
                    <a:pt x="252647" y="341826"/>
                    <a:pt x="169771" y="363707"/>
                  </a:cubicBezTo>
                  <a:cubicBezTo>
                    <a:pt x="166318" y="364858"/>
                    <a:pt x="163440" y="366010"/>
                    <a:pt x="159987" y="367738"/>
                  </a:cubicBezTo>
                  <a:cubicBezTo>
                    <a:pt x="145024" y="367738"/>
                    <a:pt x="130636" y="367738"/>
                    <a:pt x="116247" y="367738"/>
                  </a:cubicBezTo>
                  <a:close/>
                  <a:moveTo>
                    <a:pt x="143297" y="133380"/>
                  </a:moveTo>
                  <a:cubicBezTo>
                    <a:pt x="139844" y="133380"/>
                    <a:pt x="135815" y="133380"/>
                    <a:pt x="132362" y="133380"/>
                  </a:cubicBezTo>
                  <a:cubicBezTo>
                    <a:pt x="119701" y="163322"/>
                    <a:pt x="105888" y="192689"/>
                    <a:pt x="94378" y="223207"/>
                  </a:cubicBezTo>
                  <a:cubicBezTo>
                    <a:pt x="87471" y="241633"/>
                    <a:pt x="97255" y="256605"/>
                    <a:pt x="112794" y="266969"/>
                  </a:cubicBezTo>
                  <a:cubicBezTo>
                    <a:pt x="128909" y="277910"/>
                    <a:pt x="146750" y="277910"/>
                    <a:pt x="162865" y="266969"/>
                  </a:cubicBezTo>
                  <a:cubicBezTo>
                    <a:pt x="178404" y="256605"/>
                    <a:pt x="187612" y="241633"/>
                    <a:pt x="181282" y="223207"/>
                  </a:cubicBezTo>
                  <a:cubicBezTo>
                    <a:pt x="169771" y="192689"/>
                    <a:pt x="155959" y="163322"/>
                    <a:pt x="143297" y="133380"/>
                  </a:cubicBezTo>
                  <a:close/>
                </a:path>
              </a:pathLst>
            </a:custGeom>
            <a:grpFill/>
            <a:ln w="5747"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F5C900FE-CFB9-6411-833A-7E592F625AB6}"/>
                </a:ext>
              </a:extLst>
            </p:cNvPr>
            <p:cNvSpPr/>
            <p:nvPr/>
          </p:nvSpPr>
          <p:spPr>
            <a:xfrm>
              <a:off x="6036113" y="5296230"/>
              <a:ext cx="370781" cy="551496"/>
            </a:xfrm>
            <a:custGeom>
              <a:avLst/>
              <a:gdLst>
                <a:gd name="connsiteX0" fmla="*/ 370781 w 370781"/>
                <a:gd name="connsiteY0" fmla="*/ 338437 h 551496"/>
                <a:gd name="connsiteX1" fmla="*/ 346609 w 370781"/>
                <a:gd name="connsiteY1" fmla="*/ 439781 h 551496"/>
                <a:gd name="connsiteX2" fmla="*/ 180283 w 370781"/>
                <a:gd name="connsiteY2" fmla="*/ 551490 h 551496"/>
                <a:gd name="connsiteX3" fmla="*/ 18561 w 370781"/>
                <a:gd name="connsiteY3" fmla="*/ 435751 h 551496"/>
                <a:gd name="connsiteX4" fmla="*/ 20287 w 370781"/>
                <a:gd name="connsiteY4" fmla="*/ 229608 h 551496"/>
                <a:gd name="connsiteX5" fmla="*/ 144600 w 370781"/>
                <a:gd name="connsiteY5" fmla="*/ 21737 h 551496"/>
                <a:gd name="connsiteX6" fmla="*/ 218843 w 370781"/>
                <a:gd name="connsiteY6" fmla="*/ 17706 h 551496"/>
                <a:gd name="connsiteX7" fmla="*/ 360997 w 370781"/>
                <a:gd name="connsiteY7" fmla="*/ 275673 h 551496"/>
                <a:gd name="connsiteX8" fmla="*/ 370781 w 370781"/>
                <a:gd name="connsiteY8" fmla="*/ 338437 h 551496"/>
                <a:gd name="connsiteX9" fmla="*/ 188916 w 370781"/>
                <a:gd name="connsiteY9" fmla="*/ 123657 h 551496"/>
                <a:gd name="connsiteX10" fmla="*/ 179132 w 370781"/>
                <a:gd name="connsiteY10" fmla="*/ 123081 h 551496"/>
                <a:gd name="connsiteX11" fmla="*/ 104889 w 370781"/>
                <a:gd name="connsiteY11" fmla="*/ 267036 h 551496"/>
                <a:gd name="connsiteX12" fmla="*/ 103738 w 370781"/>
                <a:gd name="connsiteY12" fmla="*/ 401201 h 551496"/>
                <a:gd name="connsiteX13" fmla="*/ 184312 w 370781"/>
                <a:gd name="connsiteY13" fmla="*/ 459359 h 551496"/>
                <a:gd name="connsiteX14" fmla="*/ 264309 w 370781"/>
                <a:gd name="connsiteY14" fmla="*/ 400625 h 551496"/>
                <a:gd name="connsiteX15" fmla="*/ 262583 w 370781"/>
                <a:gd name="connsiteY15" fmla="*/ 266460 h 551496"/>
                <a:gd name="connsiteX16" fmla="*/ 188916 w 370781"/>
                <a:gd name="connsiteY16" fmla="*/ 123657 h 55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0781" h="551496">
                  <a:moveTo>
                    <a:pt x="370781" y="338437"/>
                  </a:moveTo>
                  <a:cubicBezTo>
                    <a:pt x="363875" y="367804"/>
                    <a:pt x="359271" y="405232"/>
                    <a:pt x="346609" y="439781"/>
                  </a:cubicBezTo>
                  <a:cubicBezTo>
                    <a:pt x="319560" y="514062"/>
                    <a:pt x="259705" y="552066"/>
                    <a:pt x="180283" y="551490"/>
                  </a:cubicBezTo>
                  <a:cubicBezTo>
                    <a:pt x="103738" y="550338"/>
                    <a:pt x="44459" y="508880"/>
                    <a:pt x="18561" y="435751"/>
                  </a:cubicBezTo>
                  <a:cubicBezTo>
                    <a:pt x="-5611" y="367228"/>
                    <a:pt x="-7338" y="298130"/>
                    <a:pt x="20287" y="229608"/>
                  </a:cubicBezTo>
                  <a:cubicBezTo>
                    <a:pt x="51366" y="154175"/>
                    <a:pt x="95105" y="85653"/>
                    <a:pt x="144600" y="21737"/>
                  </a:cubicBezTo>
                  <a:cubicBezTo>
                    <a:pt x="165319" y="-5327"/>
                    <a:pt x="198700" y="-7630"/>
                    <a:pt x="218843" y="17706"/>
                  </a:cubicBezTo>
                  <a:cubicBezTo>
                    <a:pt x="279849" y="96018"/>
                    <a:pt x="335099" y="178360"/>
                    <a:pt x="360997" y="275673"/>
                  </a:cubicBezTo>
                  <a:cubicBezTo>
                    <a:pt x="366177" y="292948"/>
                    <a:pt x="366752" y="311374"/>
                    <a:pt x="370781" y="338437"/>
                  </a:cubicBezTo>
                  <a:close/>
                  <a:moveTo>
                    <a:pt x="188916" y="123657"/>
                  </a:moveTo>
                  <a:cubicBezTo>
                    <a:pt x="185462" y="123657"/>
                    <a:pt x="182009" y="123081"/>
                    <a:pt x="179132" y="123081"/>
                  </a:cubicBezTo>
                  <a:cubicBezTo>
                    <a:pt x="154384" y="170874"/>
                    <a:pt x="128486" y="218091"/>
                    <a:pt x="104889" y="267036"/>
                  </a:cubicBezTo>
                  <a:cubicBezTo>
                    <a:pt x="84170" y="310798"/>
                    <a:pt x="88775" y="356863"/>
                    <a:pt x="103738" y="401201"/>
                  </a:cubicBezTo>
                  <a:cubicBezTo>
                    <a:pt x="116975" y="440933"/>
                    <a:pt x="143449" y="459359"/>
                    <a:pt x="184312" y="459359"/>
                  </a:cubicBezTo>
                  <a:cubicBezTo>
                    <a:pt x="224598" y="459359"/>
                    <a:pt x="251648" y="440357"/>
                    <a:pt x="264309" y="400625"/>
                  </a:cubicBezTo>
                  <a:cubicBezTo>
                    <a:pt x="278697" y="355712"/>
                    <a:pt x="283302" y="310222"/>
                    <a:pt x="262583" y="266460"/>
                  </a:cubicBezTo>
                  <a:cubicBezTo>
                    <a:pt x="239562" y="218091"/>
                    <a:pt x="213663" y="171450"/>
                    <a:pt x="188916" y="123657"/>
                  </a:cubicBezTo>
                  <a:close/>
                </a:path>
              </a:pathLst>
            </a:custGeom>
            <a:grpFill/>
            <a:ln w="5747"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C9E96300-13D1-DE42-86D9-FA28D9E32DEC}"/>
                </a:ext>
              </a:extLst>
            </p:cNvPr>
            <p:cNvSpPr/>
            <p:nvPr/>
          </p:nvSpPr>
          <p:spPr>
            <a:xfrm>
              <a:off x="5025938" y="5894001"/>
              <a:ext cx="273883" cy="367156"/>
            </a:xfrm>
            <a:custGeom>
              <a:avLst/>
              <a:gdLst>
                <a:gd name="connsiteX0" fmla="*/ 136674 w 273883"/>
                <a:gd name="connsiteY0" fmla="*/ 367157 h 367156"/>
                <a:gd name="connsiteX1" fmla="*/ 6605 w 273883"/>
                <a:gd name="connsiteY1" fmla="*/ 190381 h 367156"/>
                <a:gd name="connsiteX2" fmla="*/ 99840 w 273883"/>
                <a:gd name="connsiteY2" fmla="*/ 19363 h 367156"/>
                <a:gd name="connsiteX3" fmla="*/ 174083 w 273883"/>
                <a:gd name="connsiteY3" fmla="*/ 19938 h 367156"/>
                <a:gd name="connsiteX4" fmla="*/ 267318 w 273883"/>
                <a:gd name="connsiteY4" fmla="*/ 191532 h 367156"/>
                <a:gd name="connsiteX5" fmla="*/ 136674 w 273883"/>
                <a:gd name="connsiteY5" fmla="*/ 367157 h 367156"/>
                <a:gd name="connsiteX6" fmla="*/ 142429 w 273883"/>
                <a:gd name="connsiteY6" fmla="*/ 132799 h 367156"/>
                <a:gd name="connsiteX7" fmla="*/ 132069 w 273883"/>
                <a:gd name="connsiteY7" fmla="*/ 132799 h 367156"/>
                <a:gd name="connsiteX8" fmla="*/ 93509 w 273883"/>
                <a:gd name="connsiteY8" fmla="*/ 228385 h 367156"/>
                <a:gd name="connsiteX9" fmla="*/ 113077 w 273883"/>
                <a:gd name="connsiteY9" fmla="*/ 266965 h 367156"/>
                <a:gd name="connsiteX10" fmla="*/ 162572 w 273883"/>
                <a:gd name="connsiteY10" fmla="*/ 266389 h 367156"/>
                <a:gd name="connsiteX11" fmla="*/ 180413 w 273883"/>
                <a:gd name="connsiteY11" fmla="*/ 226081 h 367156"/>
                <a:gd name="connsiteX12" fmla="*/ 142429 w 273883"/>
                <a:gd name="connsiteY12" fmla="*/ 132799 h 36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883" h="367156">
                  <a:moveTo>
                    <a:pt x="136674" y="367157"/>
                  </a:moveTo>
                  <a:cubicBezTo>
                    <a:pt x="44014" y="367157"/>
                    <a:pt x="-21595" y="277905"/>
                    <a:pt x="6605" y="190381"/>
                  </a:cubicBezTo>
                  <a:cubicBezTo>
                    <a:pt x="26749" y="127616"/>
                    <a:pt x="62431" y="72338"/>
                    <a:pt x="99840" y="19363"/>
                  </a:cubicBezTo>
                  <a:cubicBezTo>
                    <a:pt x="118257" y="-6549"/>
                    <a:pt x="155666" y="-6549"/>
                    <a:pt x="174083" y="19938"/>
                  </a:cubicBezTo>
                  <a:cubicBezTo>
                    <a:pt x="212067" y="72914"/>
                    <a:pt x="247174" y="128192"/>
                    <a:pt x="267318" y="191532"/>
                  </a:cubicBezTo>
                  <a:cubicBezTo>
                    <a:pt x="295518" y="278481"/>
                    <a:pt x="229333" y="367157"/>
                    <a:pt x="136674" y="367157"/>
                  </a:cubicBezTo>
                  <a:close/>
                  <a:moveTo>
                    <a:pt x="142429" y="132799"/>
                  </a:moveTo>
                  <a:cubicBezTo>
                    <a:pt x="138976" y="132799"/>
                    <a:pt x="135523" y="132799"/>
                    <a:pt x="132069" y="132799"/>
                  </a:cubicBezTo>
                  <a:cubicBezTo>
                    <a:pt x="118832" y="164469"/>
                    <a:pt x="102718" y="195563"/>
                    <a:pt x="93509" y="228385"/>
                  </a:cubicBezTo>
                  <a:cubicBezTo>
                    <a:pt x="90632" y="238749"/>
                    <a:pt x="102718" y="257751"/>
                    <a:pt x="113077" y="266965"/>
                  </a:cubicBezTo>
                  <a:cubicBezTo>
                    <a:pt x="127465" y="280208"/>
                    <a:pt x="146458" y="277905"/>
                    <a:pt x="162572" y="266389"/>
                  </a:cubicBezTo>
                  <a:cubicBezTo>
                    <a:pt x="176385" y="256600"/>
                    <a:pt x="186744" y="242780"/>
                    <a:pt x="180413" y="226081"/>
                  </a:cubicBezTo>
                  <a:cubicBezTo>
                    <a:pt x="169478" y="194411"/>
                    <a:pt x="155090" y="163893"/>
                    <a:pt x="142429" y="132799"/>
                  </a:cubicBezTo>
                  <a:close/>
                </a:path>
              </a:pathLst>
            </a:custGeom>
            <a:grpFill/>
            <a:ln w="5747"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D09F0FE3-F7DA-A405-FC68-E559614FCD22}"/>
                </a:ext>
              </a:extLst>
            </p:cNvPr>
            <p:cNvSpPr/>
            <p:nvPr/>
          </p:nvSpPr>
          <p:spPr>
            <a:xfrm>
              <a:off x="5392792" y="5617603"/>
              <a:ext cx="275705" cy="368359"/>
            </a:xfrm>
            <a:custGeom>
              <a:avLst/>
              <a:gdLst>
                <a:gd name="connsiteX0" fmla="*/ 275705 w 275705"/>
                <a:gd name="connsiteY0" fmla="*/ 231844 h 368359"/>
                <a:gd name="connsiteX1" fmla="*/ 193405 w 275705"/>
                <a:gd name="connsiteY1" fmla="*/ 355070 h 368359"/>
                <a:gd name="connsiteX2" fmla="*/ 47222 w 275705"/>
                <a:gd name="connsiteY2" fmla="*/ 332613 h 368359"/>
                <a:gd name="connsiteX3" fmla="*/ 6935 w 275705"/>
                <a:gd name="connsiteY3" fmla="*/ 192689 h 368359"/>
                <a:gd name="connsiteX4" fmla="*/ 101321 w 275705"/>
                <a:gd name="connsiteY4" fmla="*/ 19368 h 368359"/>
                <a:gd name="connsiteX5" fmla="*/ 173837 w 275705"/>
                <a:gd name="connsiteY5" fmla="*/ 18216 h 368359"/>
                <a:gd name="connsiteX6" fmla="*/ 272252 w 275705"/>
                <a:gd name="connsiteY6" fmla="*/ 203630 h 368359"/>
                <a:gd name="connsiteX7" fmla="*/ 275705 w 275705"/>
                <a:gd name="connsiteY7" fmla="*/ 231844 h 368359"/>
                <a:gd name="connsiteX8" fmla="*/ 142759 w 275705"/>
                <a:gd name="connsiteY8" fmla="*/ 132804 h 368359"/>
                <a:gd name="connsiteX9" fmla="*/ 132400 w 275705"/>
                <a:gd name="connsiteY9" fmla="*/ 132804 h 368359"/>
                <a:gd name="connsiteX10" fmla="*/ 93264 w 275705"/>
                <a:gd name="connsiteY10" fmla="*/ 226662 h 368359"/>
                <a:gd name="connsiteX11" fmla="*/ 112832 w 275705"/>
                <a:gd name="connsiteY11" fmla="*/ 268121 h 368359"/>
                <a:gd name="connsiteX12" fmla="*/ 160600 w 275705"/>
                <a:gd name="connsiteY12" fmla="*/ 267545 h 368359"/>
                <a:gd name="connsiteX13" fmla="*/ 180744 w 275705"/>
                <a:gd name="connsiteY13" fmla="*/ 228965 h 368359"/>
                <a:gd name="connsiteX14" fmla="*/ 142759 w 275705"/>
                <a:gd name="connsiteY14" fmla="*/ 132804 h 368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5705" h="368359">
                  <a:moveTo>
                    <a:pt x="275705" y="231844"/>
                  </a:moveTo>
                  <a:cubicBezTo>
                    <a:pt x="271676" y="290002"/>
                    <a:pt x="245778" y="332037"/>
                    <a:pt x="193405" y="355070"/>
                  </a:cubicBezTo>
                  <a:cubicBezTo>
                    <a:pt x="140457" y="378678"/>
                    <a:pt x="90386" y="370617"/>
                    <a:pt x="47222" y="332613"/>
                  </a:cubicBezTo>
                  <a:cubicBezTo>
                    <a:pt x="5209" y="295184"/>
                    <a:pt x="-10330" y="247392"/>
                    <a:pt x="6935" y="192689"/>
                  </a:cubicBezTo>
                  <a:cubicBezTo>
                    <a:pt x="27079" y="128773"/>
                    <a:pt x="62761" y="73494"/>
                    <a:pt x="101321" y="19368"/>
                  </a:cubicBezTo>
                  <a:cubicBezTo>
                    <a:pt x="119163" y="-5969"/>
                    <a:pt x="155420" y="-6544"/>
                    <a:pt x="173837" y="18216"/>
                  </a:cubicBezTo>
                  <a:cubicBezTo>
                    <a:pt x="215275" y="75222"/>
                    <a:pt x="252684" y="134531"/>
                    <a:pt x="272252" y="203630"/>
                  </a:cubicBezTo>
                  <a:cubicBezTo>
                    <a:pt x="274554" y="213419"/>
                    <a:pt x="274554" y="223783"/>
                    <a:pt x="275705" y="231844"/>
                  </a:cubicBezTo>
                  <a:close/>
                  <a:moveTo>
                    <a:pt x="142759" y="132804"/>
                  </a:moveTo>
                  <a:cubicBezTo>
                    <a:pt x="139306" y="132804"/>
                    <a:pt x="135853" y="132804"/>
                    <a:pt x="132400" y="132804"/>
                  </a:cubicBezTo>
                  <a:cubicBezTo>
                    <a:pt x="119163" y="163898"/>
                    <a:pt x="104774" y="194992"/>
                    <a:pt x="93264" y="226662"/>
                  </a:cubicBezTo>
                  <a:cubicBezTo>
                    <a:pt x="87509" y="243937"/>
                    <a:pt x="97868" y="258908"/>
                    <a:pt x="112832" y="268121"/>
                  </a:cubicBezTo>
                  <a:cubicBezTo>
                    <a:pt x="128947" y="278486"/>
                    <a:pt x="147363" y="279638"/>
                    <a:pt x="160600" y="267545"/>
                  </a:cubicBezTo>
                  <a:cubicBezTo>
                    <a:pt x="170960" y="257756"/>
                    <a:pt x="183621" y="239330"/>
                    <a:pt x="180744" y="228965"/>
                  </a:cubicBezTo>
                  <a:cubicBezTo>
                    <a:pt x="172111" y="195568"/>
                    <a:pt x="155996" y="164474"/>
                    <a:pt x="142759" y="132804"/>
                  </a:cubicBezTo>
                  <a:close/>
                </a:path>
              </a:pathLst>
            </a:custGeom>
            <a:grpFill/>
            <a:ln w="5747" cap="flat">
              <a:noFill/>
              <a:prstDash val="solid"/>
              <a:miter/>
            </a:ln>
          </p:spPr>
          <p:txBody>
            <a:bodyPr rtlCol="0" anchor="ctr"/>
            <a:lstStyle/>
            <a:p>
              <a:endParaRPr lang="en-US"/>
            </a:p>
          </p:txBody>
        </p:sp>
      </p:grpSp>
      <p:grpSp>
        <p:nvGrpSpPr>
          <p:cNvPr id="9" name="Group 8">
            <a:extLst>
              <a:ext uri="{FF2B5EF4-FFF2-40B4-BE49-F238E27FC236}">
                <a16:creationId xmlns:a16="http://schemas.microsoft.com/office/drawing/2014/main" id="{F18F8D1E-33E4-180E-BEBC-C0464556F7CD}"/>
              </a:ext>
            </a:extLst>
          </p:cNvPr>
          <p:cNvGrpSpPr/>
          <p:nvPr/>
        </p:nvGrpSpPr>
        <p:grpSpPr>
          <a:xfrm>
            <a:off x="9959800" y="1179294"/>
            <a:ext cx="520217" cy="386895"/>
            <a:chOff x="5119443" y="5419311"/>
            <a:chExt cx="1193302" cy="887480"/>
          </a:xfrm>
          <a:solidFill>
            <a:srgbClr val="E8A116"/>
          </a:solidFill>
        </p:grpSpPr>
        <p:sp>
          <p:nvSpPr>
            <p:cNvPr id="10" name="Freeform 9">
              <a:extLst>
                <a:ext uri="{FF2B5EF4-FFF2-40B4-BE49-F238E27FC236}">
                  <a16:creationId xmlns:a16="http://schemas.microsoft.com/office/drawing/2014/main" id="{5C2A14A1-6CF6-6167-41FA-48DF716C7F12}"/>
                </a:ext>
              </a:extLst>
            </p:cNvPr>
            <p:cNvSpPr/>
            <p:nvPr/>
          </p:nvSpPr>
          <p:spPr>
            <a:xfrm>
              <a:off x="5806738" y="6164996"/>
              <a:ext cx="91342" cy="141795"/>
            </a:xfrm>
            <a:custGeom>
              <a:avLst/>
              <a:gdLst>
                <a:gd name="connsiteX0" fmla="*/ 51106 w 91342"/>
                <a:gd name="connsiteY0" fmla="*/ 0 h 141795"/>
                <a:gd name="connsiteX1" fmla="*/ 89090 w 91342"/>
                <a:gd name="connsiteY1" fmla="*/ 89828 h 141795"/>
                <a:gd name="connsiteX2" fmla="*/ 70674 w 91342"/>
                <a:gd name="connsiteY2" fmla="*/ 133590 h 141795"/>
                <a:gd name="connsiteX3" fmla="*/ 20603 w 91342"/>
                <a:gd name="connsiteY3" fmla="*/ 133590 h 141795"/>
                <a:gd name="connsiteX4" fmla="*/ 2186 w 91342"/>
                <a:gd name="connsiteY4" fmla="*/ 89828 h 141795"/>
                <a:gd name="connsiteX5" fmla="*/ 40171 w 91342"/>
                <a:gd name="connsiteY5" fmla="*/ 0 h 141795"/>
                <a:gd name="connsiteX6" fmla="*/ 51106 w 91342"/>
                <a:gd name="connsiteY6" fmla="*/ 0 h 14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342" h="141795">
                  <a:moveTo>
                    <a:pt x="51106" y="0"/>
                  </a:moveTo>
                  <a:cubicBezTo>
                    <a:pt x="63767" y="29942"/>
                    <a:pt x="77580" y="59309"/>
                    <a:pt x="89090" y="89828"/>
                  </a:cubicBezTo>
                  <a:cubicBezTo>
                    <a:pt x="95997" y="108254"/>
                    <a:pt x="86213" y="123225"/>
                    <a:pt x="70674" y="133590"/>
                  </a:cubicBezTo>
                  <a:cubicBezTo>
                    <a:pt x="54559" y="144530"/>
                    <a:pt x="36718" y="144530"/>
                    <a:pt x="20603" y="133590"/>
                  </a:cubicBezTo>
                  <a:cubicBezTo>
                    <a:pt x="5640" y="123225"/>
                    <a:pt x="-4720" y="108254"/>
                    <a:pt x="2186" y="89828"/>
                  </a:cubicBezTo>
                  <a:cubicBezTo>
                    <a:pt x="13697" y="59309"/>
                    <a:pt x="27509" y="29942"/>
                    <a:pt x="40171" y="0"/>
                  </a:cubicBezTo>
                  <a:cubicBezTo>
                    <a:pt x="43624" y="0"/>
                    <a:pt x="47077" y="0"/>
                    <a:pt x="51106" y="0"/>
                  </a:cubicBezTo>
                  <a:close/>
                </a:path>
              </a:pathLst>
            </a:custGeom>
            <a:grpFill/>
            <a:ln w="574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56EC58FC-CAA5-1C99-36E1-0F6BC0D2E795}"/>
                </a:ext>
              </a:extLst>
            </p:cNvPr>
            <p:cNvSpPr/>
            <p:nvPr/>
          </p:nvSpPr>
          <p:spPr>
            <a:xfrm>
              <a:off x="6127218" y="5419311"/>
              <a:ext cx="185527" cy="336277"/>
            </a:xfrm>
            <a:custGeom>
              <a:avLst/>
              <a:gdLst>
                <a:gd name="connsiteX0" fmla="*/ 97810 w 185527"/>
                <a:gd name="connsiteY0" fmla="*/ 576 h 336277"/>
                <a:gd name="connsiteX1" fmla="*/ 171477 w 185527"/>
                <a:gd name="connsiteY1" fmla="*/ 143379 h 336277"/>
                <a:gd name="connsiteX2" fmla="*/ 173204 w 185527"/>
                <a:gd name="connsiteY2" fmla="*/ 277544 h 336277"/>
                <a:gd name="connsiteX3" fmla="*/ 93206 w 185527"/>
                <a:gd name="connsiteY3" fmla="*/ 336278 h 336277"/>
                <a:gd name="connsiteX4" fmla="*/ 12633 w 185527"/>
                <a:gd name="connsiteY4" fmla="*/ 278120 h 336277"/>
                <a:gd name="connsiteX5" fmla="*/ 13783 w 185527"/>
                <a:gd name="connsiteY5" fmla="*/ 143955 h 336277"/>
                <a:gd name="connsiteX6" fmla="*/ 88026 w 185527"/>
                <a:gd name="connsiteY6" fmla="*/ 0 h 336277"/>
                <a:gd name="connsiteX7" fmla="*/ 97810 w 185527"/>
                <a:gd name="connsiteY7" fmla="*/ 576 h 33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527" h="336277">
                  <a:moveTo>
                    <a:pt x="97810" y="576"/>
                  </a:moveTo>
                  <a:cubicBezTo>
                    <a:pt x="122558" y="47793"/>
                    <a:pt x="148456" y="95010"/>
                    <a:pt x="171477" y="143379"/>
                  </a:cubicBezTo>
                  <a:cubicBezTo>
                    <a:pt x="192196" y="187141"/>
                    <a:pt x="187592" y="233207"/>
                    <a:pt x="173204" y="277544"/>
                  </a:cubicBezTo>
                  <a:cubicBezTo>
                    <a:pt x="160542" y="317852"/>
                    <a:pt x="133493" y="336278"/>
                    <a:pt x="93206" y="336278"/>
                  </a:cubicBezTo>
                  <a:cubicBezTo>
                    <a:pt x="52919" y="336278"/>
                    <a:pt x="25870" y="317852"/>
                    <a:pt x="12633" y="278120"/>
                  </a:cubicBezTo>
                  <a:cubicBezTo>
                    <a:pt x="-1756" y="233782"/>
                    <a:pt x="-6935" y="187717"/>
                    <a:pt x="13783" y="143955"/>
                  </a:cubicBezTo>
                  <a:cubicBezTo>
                    <a:pt x="36804" y="95010"/>
                    <a:pt x="63279" y="47793"/>
                    <a:pt x="88026" y="0"/>
                  </a:cubicBezTo>
                  <a:cubicBezTo>
                    <a:pt x="91479" y="0"/>
                    <a:pt x="94932" y="576"/>
                    <a:pt x="97810" y="576"/>
                  </a:cubicBezTo>
                  <a:close/>
                </a:path>
              </a:pathLst>
            </a:custGeom>
            <a:grpFill/>
            <a:ln w="5747"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BC976075-3098-9D33-A25B-3D4F0C2FE352}"/>
                </a:ext>
              </a:extLst>
            </p:cNvPr>
            <p:cNvSpPr/>
            <p:nvPr/>
          </p:nvSpPr>
          <p:spPr>
            <a:xfrm>
              <a:off x="5119443" y="6026800"/>
              <a:ext cx="89110" cy="142967"/>
            </a:xfrm>
            <a:custGeom>
              <a:avLst/>
              <a:gdLst>
                <a:gd name="connsiteX0" fmla="*/ 48924 w 89110"/>
                <a:gd name="connsiteY0" fmla="*/ 0 h 142967"/>
                <a:gd name="connsiteX1" fmla="*/ 87484 w 89110"/>
                <a:gd name="connsiteY1" fmla="*/ 93282 h 142967"/>
                <a:gd name="connsiteX2" fmla="*/ 69643 w 89110"/>
                <a:gd name="connsiteY2" fmla="*/ 133590 h 142967"/>
                <a:gd name="connsiteX3" fmla="*/ 20148 w 89110"/>
                <a:gd name="connsiteY3" fmla="*/ 134166 h 142967"/>
                <a:gd name="connsiteX4" fmla="*/ 580 w 89110"/>
                <a:gd name="connsiteY4" fmla="*/ 95586 h 142967"/>
                <a:gd name="connsiteX5" fmla="*/ 39140 w 89110"/>
                <a:gd name="connsiteY5" fmla="*/ 0 h 142967"/>
                <a:gd name="connsiteX6" fmla="*/ 48924 w 89110"/>
                <a:gd name="connsiteY6" fmla="*/ 0 h 142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110" h="142967">
                  <a:moveTo>
                    <a:pt x="48924" y="0"/>
                  </a:moveTo>
                  <a:cubicBezTo>
                    <a:pt x="62161" y="31094"/>
                    <a:pt x="76549" y="61612"/>
                    <a:pt x="87484" y="93282"/>
                  </a:cubicBezTo>
                  <a:cubicBezTo>
                    <a:pt x="93239" y="109981"/>
                    <a:pt x="82880" y="123801"/>
                    <a:pt x="69643" y="133590"/>
                  </a:cubicBezTo>
                  <a:cubicBezTo>
                    <a:pt x="53528" y="145106"/>
                    <a:pt x="34536" y="146834"/>
                    <a:pt x="20148" y="134166"/>
                  </a:cubicBezTo>
                  <a:cubicBezTo>
                    <a:pt x="9788" y="124952"/>
                    <a:pt x="-2873" y="105950"/>
                    <a:pt x="580" y="95586"/>
                  </a:cubicBezTo>
                  <a:cubicBezTo>
                    <a:pt x="9788" y="62764"/>
                    <a:pt x="25328" y="31670"/>
                    <a:pt x="39140" y="0"/>
                  </a:cubicBezTo>
                  <a:cubicBezTo>
                    <a:pt x="41442" y="0"/>
                    <a:pt x="44895" y="0"/>
                    <a:pt x="48924" y="0"/>
                  </a:cubicBezTo>
                  <a:close/>
                </a:path>
              </a:pathLst>
            </a:custGeom>
            <a:grpFill/>
            <a:ln w="5747"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8B5CE00B-68D7-2FDA-480D-5EF13A2D4DEC}"/>
                </a:ext>
              </a:extLst>
            </p:cNvPr>
            <p:cNvSpPr/>
            <p:nvPr/>
          </p:nvSpPr>
          <p:spPr>
            <a:xfrm>
              <a:off x="5484799" y="5750407"/>
              <a:ext cx="89727" cy="143672"/>
            </a:xfrm>
            <a:custGeom>
              <a:avLst/>
              <a:gdLst>
                <a:gd name="connsiteX0" fmla="*/ 50752 w 89727"/>
                <a:gd name="connsiteY0" fmla="*/ 0 h 143672"/>
                <a:gd name="connsiteX1" fmla="*/ 89312 w 89727"/>
                <a:gd name="connsiteY1" fmla="*/ 96161 h 143672"/>
                <a:gd name="connsiteX2" fmla="*/ 69169 w 89727"/>
                <a:gd name="connsiteY2" fmla="*/ 134741 h 143672"/>
                <a:gd name="connsiteX3" fmla="*/ 21400 w 89727"/>
                <a:gd name="connsiteY3" fmla="*/ 135317 h 143672"/>
                <a:gd name="connsiteX4" fmla="*/ 1833 w 89727"/>
                <a:gd name="connsiteY4" fmla="*/ 93858 h 143672"/>
                <a:gd name="connsiteX5" fmla="*/ 40968 w 89727"/>
                <a:gd name="connsiteY5" fmla="*/ 0 h 143672"/>
                <a:gd name="connsiteX6" fmla="*/ 50752 w 89727"/>
                <a:gd name="connsiteY6" fmla="*/ 0 h 14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727" h="143672">
                  <a:moveTo>
                    <a:pt x="50752" y="0"/>
                  </a:moveTo>
                  <a:cubicBezTo>
                    <a:pt x="63989" y="31670"/>
                    <a:pt x="80104" y="62764"/>
                    <a:pt x="89312" y="96161"/>
                  </a:cubicBezTo>
                  <a:cubicBezTo>
                    <a:pt x="92190" y="106526"/>
                    <a:pt x="79528" y="124952"/>
                    <a:pt x="69169" y="134741"/>
                  </a:cubicBezTo>
                  <a:cubicBezTo>
                    <a:pt x="55932" y="147409"/>
                    <a:pt x="36940" y="145682"/>
                    <a:pt x="21400" y="135317"/>
                  </a:cubicBezTo>
                  <a:cubicBezTo>
                    <a:pt x="6437" y="125528"/>
                    <a:pt x="-4498" y="111133"/>
                    <a:pt x="1833" y="93858"/>
                  </a:cubicBezTo>
                  <a:cubicBezTo>
                    <a:pt x="12768" y="61612"/>
                    <a:pt x="27731" y="31094"/>
                    <a:pt x="40968" y="0"/>
                  </a:cubicBezTo>
                  <a:cubicBezTo>
                    <a:pt x="43846" y="0"/>
                    <a:pt x="47299" y="0"/>
                    <a:pt x="50752" y="0"/>
                  </a:cubicBezTo>
                  <a:close/>
                </a:path>
              </a:pathLst>
            </a:custGeom>
            <a:grpFill/>
            <a:ln w="5747" cap="flat">
              <a:noFill/>
              <a:prstDash val="solid"/>
              <a:miter/>
            </a:ln>
          </p:spPr>
          <p:txBody>
            <a:bodyPr rtlCol="0" anchor="ctr"/>
            <a:lstStyle/>
            <a:p>
              <a:endParaRPr lang="en-US"/>
            </a:p>
          </p:txBody>
        </p:sp>
      </p:grpSp>
    </p:spTree>
    <p:extLst>
      <p:ext uri="{BB962C8B-B14F-4D97-AF65-F5344CB8AC3E}">
        <p14:creationId xmlns:p14="http://schemas.microsoft.com/office/powerpoint/2010/main" val="268266277"/>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9189</TotalTime>
  <Words>13309</Words>
  <Application>Microsoft Office PowerPoint</Application>
  <PresentationFormat>Widescreen</PresentationFormat>
  <Paragraphs>630</Paragraphs>
  <Slides>105</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105</vt:i4>
      </vt:variant>
    </vt:vector>
  </HeadingPairs>
  <TitlesOfParts>
    <vt:vector size="109" baseType="lpstr">
      <vt:lpstr>Arial</vt:lpstr>
      <vt:lpstr>Calibri</vt:lpstr>
      <vt:lpstr>Montserrat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aine hamill</cp:lastModifiedBy>
  <cp:revision>303</cp:revision>
  <dcterms:created xsi:type="dcterms:W3CDTF">2020-10-14T13:32:04Z</dcterms:created>
  <dcterms:modified xsi:type="dcterms:W3CDTF">2024-02-27T15:36:16Z</dcterms:modified>
</cp:coreProperties>
</file>