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Lst>
  <p:sldSz cy="6858000" cx="12192000"/>
  <p:notesSz cx="6858000" cy="9144000"/>
  <p:embeddedFontLst>
    <p:embeddedFont>
      <p:font typeface="Montserrat Light"/>
      <p:regular r:id="rId73"/>
      <p:bold r:id="rId74"/>
      <p:italic r:id="rId75"/>
      <p:boldItalic r:id="rId7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77" roundtripDataSignature="AMtx7mgsO/r8s6TolGIfUfgZj2nhNW3Nr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7A63568-F414-491E-9803-CDD8C1A63CC1}">
  <a:tblStyle styleId="{A7A63568-F414-491E-9803-CDD8C1A63CC1}"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AEA"/>
          </a:solidFill>
        </a:fill>
      </a:tcStyle>
    </a:wholeTbl>
    <a:band1H>
      <a:tcTxStyle/>
      <a:tcStyle>
        <a:fill>
          <a:solidFill>
            <a:srgbClr val="CAD3D4"/>
          </a:solidFill>
        </a:fill>
      </a:tcStyle>
    </a:band1H>
    <a:band2H>
      <a:tcTxStyle/>
    </a:band2H>
    <a:band1V>
      <a:tcTxStyle/>
      <a:tcStyle>
        <a:fill>
          <a:solidFill>
            <a:srgbClr val="CAD3D4"/>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MontserratLight-regular.fntdata"/><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font" Target="fonts/MontserratLight-italic.fntdata"/><Relationship Id="rId30" Type="http://schemas.openxmlformats.org/officeDocument/2006/relationships/slide" Target="slides/slide25.xml"/><Relationship Id="rId74" Type="http://schemas.openxmlformats.org/officeDocument/2006/relationships/font" Target="fonts/MontserratLight-bold.fntdata"/><Relationship Id="rId33" Type="http://schemas.openxmlformats.org/officeDocument/2006/relationships/slide" Target="slides/slide28.xml"/><Relationship Id="rId77" Type="http://customschemas.google.com/relationships/presentationmetadata" Target="metadata"/><Relationship Id="rId32" Type="http://schemas.openxmlformats.org/officeDocument/2006/relationships/slide" Target="slides/slide27.xml"/><Relationship Id="rId76" Type="http://schemas.openxmlformats.org/officeDocument/2006/relationships/font" Target="fonts/MontserratLight-boldItalic.fntdata"/><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I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ultureplusconsulting.com/2015/06/19/explaining-affinity-bias/"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be7ca487e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g2be7ca487ed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1" name="Google Shape;171;g2be7ca487ed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IE"/>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2be7ca487ed_0_6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8" name="Google Shape;318;g2be7ca487ed_0_6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3" name="Google Shape;34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2be7ca487ed_0_8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6" name="Google Shape;366;g2be7ca487ed_0_8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2be7ca487ed_0_10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9" name="Google Shape;379;g2be7ca487ed_0_10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2be7ca487ed_0_118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2" name="Google Shape;392;g2be7ca487ed_0_11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2be7ca487ed_0_13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5" name="Google Shape;405;g2be7ca487ed_0_13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2be7ca487ed_0_149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3" name="Google Shape;413;g2be7ca487ed_0_14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2be7ca487ed_0_16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0" name="Google Shape;420;g2be7ca487ed_0_16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2be7ca487ed_0_18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6" name="Google Shape;436;g2be7ca487ed_0_18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2be7ca487ed_0_19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2" name="Google Shape;452;g2be7ca487ed_0_19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IE"/>
              <a:t>Circle of Trust: Source: https://cultureplusconsulting.com/2018/08/16/a-ha-activities-for-unconscious-bias-training/</a:t>
            </a:r>
            <a:endParaRPr/>
          </a:p>
          <a:p>
            <a:pPr indent="0" lvl="0" marL="0" rtl="0" algn="l">
              <a:spcBef>
                <a:spcPts val="0"/>
              </a:spcBef>
              <a:spcAft>
                <a:spcPts val="0"/>
              </a:spcAft>
              <a:buNone/>
            </a:pPr>
            <a:r>
              <a:rPr b="1" i="0" lang="en-IE" sz="1200" u="none" cap="none" strike="noStrike">
                <a:solidFill>
                  <a:schemeClr val="dk1"/>
                </a:solidFill>
                <a:latin typeface="Calibri"/>
                <a:ea typeface="Calibri"/>
                <a:cs typeface="Calibri"/>
                <a:sym typeface="Calibri"/>
              </a:rPr>
              <a:t>(iv) The Circle of Trust</a:t>
            </a:r>
            <a:endParaRPr b="0" i="0" sz="1200" u="none" cap="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n-IE" sz="1200" u="none" cap="none" strike="noStrike">
                <a:solidFill>
                  <a:schemeClr val="dk1"/>
                </a:solidFill>
                <a:latin typeface="Calibri"/>
                <a:ea typeface="Calibri"/>
                <a:cs typeface="Calibri"/>
                <a:sym typeface="Calibri"/>
              </a:rPr>
              <a:t>The Circle of Trust is a powerful exercise for demonstrating the effect of affinity bias. In this exercise, participants are instructed to write down in a column on the left-hand side of a blank piece of paper the initials of six to ten people whom they trust the most who are not family members.  The facilitator then reads out some diversity dimensions including gender, nationality, native language, accent, age, race/ ethnicity, professional background, religion, etc., and participants are instructed to place a tick beside those members of their trusted circle who are similar in that dimension to them. For example, male participants will place a tick beside all men in their trusted six, white participants will place a tick beside all white individuals in their trusted six etc. Participants discover that their trusted six often displays minimal diversity – for most participants, their inner circle include people with backgrounds similar to their own.</a:t>
            </a:r>
            <a:endParaRPr/>
          </a:p>
          <a:p>
            <a:pPr indent="0" lvl="0" marL="0" rtl="0" algn="l">
              <a:spcBef>
                <a:spcPts val="0"/>
              </a:spcBef>
              <a:spcAft>
                <a:spcPts val="0"/>
              </a:spcAft>
              <a:buNone/>
            </a:pPr>
            <a:r>
              <a:rPr b="0" i="0" lang="en-IE" sz="1200" u="none" cap="none" strike="noStrike">
                <a:solidFill>
                  <a:schemeClr val="dk1"/>
                </a:solidFill>
                <a:latin typeface="Calibri"/>
                <a:ea typeface="Calibri"/>
                <a:cs typeface="Calibri"/>
                <a:sym typeface="Calibri"/>
              </a:rPr>
              <a:t>The facilitator explains that this </a:t>
            </a:r>
            <a:r>
              <a:rPr b="0" i="0" lang="en-IE" sz="1200" u="sng" cap="none" strike="noStrike">
                <a:solidFill>
                  <a:schemeClr val="dk1"/>
                </a:solidFill>
                <a:latin typeface="Calibri"/>
                <a:ea typeface="Calibri"/>
                <a:cs typeface="Calibri"/>
                <a:sym typeface="Calibri"/>
                <a:hlinkClick r:id="rId2">
                  <a:extLst>
                    <a:ext uri="{A12FA001-AC4F-418D-AE19-62706E023703}">
                      <ahyp:hlinkClr val="tx"/>
                    </a:ext>
                  </a:extLst>
                </a:hlinkClick>
              </a:rPr>
              <a:t>tendency or preference for people like ourselves is called affinity or ingroup bias and is well-researched</a:t>
            </a:r>
            <a:r>
              <a:rPr b="0" i="0" lang="en-IE" sz="1200" u="none" cap="none" strike="noStrike">
                <a:solidFill>
                  <a:schemeClr val="dk1"/>
                </a:solidFill>
                <a:latin typeface="Calibri"/>
                <a:ea typeface="Calibri"/>
                <a:cs typeface="Calibri"/>
                <a:sym typeface="Calibri"/>
              </a:rPr>
              <a:t>. </a:t>
            </a:r>
            <a:r>
              <a:rPr b="1" i="0" lang="en-IE" sz="1200" u="none" cap="none" strike="noStrike">
                <a:solidFill>
                  <a:schemeClr val="dk1"/>
                </a:solidFill>
                <a:latin typeface="Calibri"/>
                <a:ea typeface="Calibri"/>
                <a:cs typeface="Calibri"/>
                <a:sym typeface="Calibri"/>
              </a:rPr>
              <a:t>Studies show that, in general, people extend not only greater trust, but also greater positive regard, cooperation, and empathy to ingroup members </a:t>
            </a:r>
            <a:r>
              <a:rPr b="0" i="0" lang="en-IE" sz="1200" u="none" cap="none" strike="noStrike">
                <a:solidFill>
                  <a:schemeClr val="dk1"/>
                </a:solidFill>
                <a:latin typeface="Calibri"/>
                <a:ea typeface="Calibri"/>
                <a:cs typeface="Calibri"/>
                <a:sym typeface="Calibri"/>
              </a:rPr>
              <a:t>compared with outgroup members. This preference for people like ourselves is largely instinctive and unconscious. Affinity bias manifests not only as a preference for ingroup members — but it. For example, we are more likely to withhold praise or rewards from outgroup members.</a:t>
            </a:r>
            <a:r>
              <a:rPr b="1" i="0" lang="en-IE" sz="1200" u="none" cap="none" strike="noStrike">
                <a:solidFill>
                  <a:schemeClr val="dk1"/>
                </a:solidFill>
                <a:latin typeface="Calibri"/>
                <a:ea typeface="Calibri"/>
                <a:cs typeface="Calibri"/>
                <a:sym typeface="Calibri"/>
              </a:rPr>
              <a:t> may also manifest as an aversive tendency towards outgroup members</a:t>
            </a:r>
            <a:endParaRPr b="0" i="0" sz="1200" u="none" cap="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n-IE" sz="1200" u="none" cap="none" strike="noStrike">
                <a:solidFill>
                  <a:schemeClr val="dk1"/>
                </a:solidFill>
                <a:latin typeface="Calibri"/>
                <a:ea typeface="Calibri"/>
                <a:cs typeface="Calibri"/>
                <a:sym typeface="Calibri"/>
              </a:rPr>
              <a:t>Participants are then prompted to </a:t>
            </a:r>
            <a:r>
              <a:rPr b="1" i="0" lang="en-IE" sz="1200" u="none" cap="none" strike="noStrike">
                <a:solidFill>
                  <a:schemeClr val="dk1"/>
                </a:solidFill>
                <a:latin typeface="Calibri"/>
                <a:ea typeface="Calibri"/>
                <a:cs typeface="Calibri"/>
                <a:sym typeface="Calibri"/>
              </a:rPr>
              <a:t>consider the implications of this for the workplace? </a:t>
            </a:r>
            <a:r>
              <a:rPr b="0" i="0" lang="en-IE" sz="1200" u="none" cap="none" strike="noStrike">
                <a:solidFill>
                  <a:schemeClr val="dk1"/>
                </a:solidFill>
                <a:latin typeface="Calibri"/>
                <a:ea typeface="Calibri"/>
                <a:cs typeface="Calibri"/>
                <a:sym typeface="Calibri"/>
              </a:rPr>
              <a:t>For example, as leaders, when they assign responsibility for a high-profile piece of work, to whom do they entrust that responsibility? The facilitator suggests that participants will likely offer opportunities to those individuals whom they trust the most. Those people, it turns out, are people who are similar to themselves. Now, because success on high-profile assignments is critical for emerging as a leader, a tendency to favour people like ourselves when assigning stretch assignments leads to </a:t>
            </a:r>
            <a:r>
              <a:rPr b="1" i="0" lang="en-IE" sz="1200" u="none" cap="none" strike="noStrike">
                <a:solidFill>
                  <a:schemeClr val="dk1"/>
                </a:solidFill>
                <a:latin typeface="Calibri"/>
                <a:ea typeface="Calibri"/>
                <a:cs typeface="Calibri"/>
                <a:sym typeface="Calibri"/>
              </a:rPr>
              <a:t>self-cloning</a:t>
            </a:r>
            <a:r>
              <a:rPr b="0" i="0" lang="en-IE" sz="1200" u="none" cap="none" strike="noStrike">
                <a:solidFill>
                  <a:schemeClr val="dk1"/>
                </a:solidFill>
                <a:latin typeface="Calibri"/>
                <a:ea typeface="Calibri"/>
                <a:cs typeface="Calibri"/>
                <a:sym typeface="Calibri"/>
              </a:rPr>
              <a:t> </a:t>
            </a:r>
            <a:r>
              <a:rPr b="1" i="0" lang="en-IE" sz="1200" u="none" cap="none" strike="noStrike">
                <a:solidFill>
                  <a:schemeClr val="dk1"/>
                </a:solidFill>
                <a:latin typeface="Calibri"/>
                <a:ea typeface="Calibri"/>
                <a:cs typeface="Calibri"/>
                <a:sym typeface="Calibri"/>
              </a:rPr>
              <a:t>and promotes homogeneity in leadership</a:t>
            </a:r>
            <a:r>
              <a:rPr b="0" i="0" lang="en-IE" sz="1200" u="none" cap="none" strike="noStrike">
                <a:solidFill>
                  <a:schemeClr val="dk1"/>
                </a:solidFill>
                <a:latin typeface="Calibri"/>
                <a:ea typeface="Calibri"/>
                <a:cs typeface="Calibri"/>
                <a:sym typeface="Calibri"/>
              </a:rPr>
              <a:t>. Though not intentional, </a:t>
            </a:r>
            <a:r>
              <a:rPr b="1" i="0" lang="en-IE" sz="1200" u="none" cap="none" strike="noStrike">
                <a:solidFill>
                  <a:schemeClr val="dk1"/>
                </a:solidFill>
                <a:latin typeface="Calibri"/>
                <a:ea typeface="Calibri"/>
                <a:cs typeface="Calibri"/>
                <a:sym typeface="Calibri"/>
              </a:rPr>
              <a:t>people who are not like us get overlooked and left behind</a:t>
            </a:r>
            <a:r>
              <a:rPr b="0" i="0" lang="en-IE" sz="1200" u="none" cap="none" strike="noStrike">
                <a:solidFill>
                  <a:schemeClr val="dk1"/>
                </a:solidFill>
                <a:latin typeface="Calibri"/>
                <a:ea typeface="Calibri"/>
                <a:cs typeface="Calibri"/>
                <a:sym typeface="Calibri"/>
              </a:rPr>
              <a:t>.</a:t>
            </a:r>
            <a:endParaRPr/>
          </a:p>
          <a:p>
            <a:pPr indent="0" lvl="0" marL="0" rtl="0" algn="l">
              <a:spcBef>
                <a:spcPts val="0"/>
              </a:spcBef>
              <a:spcAft>
                <a:spcPts val="0"/>
              </a:spcAft>
              <a:buNone/>
            </a:pPr>
            <a:r>
              <a:rPr b="0" i="0" lang="en-IE" sz="1200" u="none" cap="none" strike="noStrike">
                <a:solidFill>
                  <a:schemeClr val="dk1"/>
                </a:solidFill>
                <a:latin typeface="Calibri"/>
                <a:ea typeface="Calibri"/>
                <a:cs typeface="Calibri"/>
                <a:sym typeface="Calibri"/>
              </a:rPr>
              <a:t>Although we believe we are making objective assessments of merit and treating people fairly, hidden preferences for people like ourselves can cause us to support the development and career progression of some people over others without us even knowing we are doing so. Regarding employment, </a:t>
            </a:r>
            <a:r>
              <a:rPr b="1" i="0" lang="en-IE" sz="1200" u="none" cap="none" strike="noStrike">
                <a:solidFill>
                  <a:schemeClr val="dk1"/>
                </a:solidFill>
                <a:latin typeface="Calibri"/>
                <a:ea typeface="Calibri"/>
                <a:cs typeface="Calibri"/>
                <a:sym typeface="Calibri"/>
              </a:rPr>
              <a:t>affinity bias can compel people to favour those who are most similar to themselves</a:t>
            </a:r>
            <a:r>
              <a:rPr b="0" i="0" lang="en-IE" sz="1200" u="none" cap="none" strike="noStrike">
                <a:solidFill>
                  <a:schemeClr val="dk1"/>
                </a:solidFill>
                <a:latin typeface="Calibri"/>
                <a:ea typeface="Calibri"/>
                <a:cs typeface="Calibri"/>
                <a:sym typeface="Calibri"/>
              </a:rPr>
              <a:t>, thereby leading to a tendency for leaders, people managers or recruiting managers to hire, promote, or otherwise esteem those who mirror attributes or qualities that align with their own. Moreover, we are also very good at justifying our biases. Studies show that we exhibit a systematic tendency to claim that the strengths of ingroup candidates are more important selection criteria than are the strengths of candidates with backgrounds different from our own.</a:t>
            </a:r>
            <a:endParaRPr/>
          </a:p>
          <a:p>
            <a:pPr indent="0" lvl="0" marL="0" rtl="0" algn="l">
              <a:spcBef>
                <a:spcPts val="0"/>
              </a:spcBef>
              <a:spcAft>
                <a:spcPts val="0"/>
              </a:spcAft>
              <a:buNone/>
            </a:pPr>
            <a:r>
              <a:rPr b="0" i="0" lang="en-IE" sz="1200" u="none" cap="none" strike="noStrike">
                <a:solidFill>
                  <a:schemeClr val="dk1"/>
                </a:solidFill>
                <a:latin typeface="Calibri"/>
                <a:ea typeface="Calibri"/>
                <a:cs typeface="Calibri"/>
                <a:sym typeface="Calibri"/>
              </a:rPr>
              <a:t>Affinity bias can also lead us to actively solicit, pay greater attention to and to favour the contributions of ingroup members over outgroup members. We are also more likely to mentor or sponsor ingroup members compared with outgroup members.</a:t>
            </a:r>
            <a:endParaRPr/>
          </a:p>
          <a:p>
            <a:pPr indent="0" lvl="0" marL="0" rtl="0" algn="l">
              <a:spcBef>
                <a:spcPts val="0"/>
              </a:spcBef>
              <a:spcAft>
                <a:spcPts val="0"/>
              </a:spcAft>
              <a:buNone/>
            </a:pPr>
            <a:r>
              <a:rPr b="0" i="0" lang="en-IE" sz="1200" u="none" cap="none" strike="noStrike">
                <a:solidFill>
                  <a:schemeClr val="dk1"/>
                </a:solidFill>
                <a:latin typeface="Calibri"/>
                <a:ea typeface="Calibri"/>
                <a:cs typeface="Calibri"/>
                <a:sym typeface="Calibri"/>
              </a:rPr>
              <a:t>In some groups, there may be certain individuals with a diverse inner circle. The facilitator encourages participants to think about how an individual’s experiences could disrupt affinity bias with the ensuing discussion drawing on intergroup research supporting intergroup friendship as a prejudice reduction technique.</a:t>
            </a:r>
            <a:endParaRPr/>
          </a:p>
          <a:p>
            <a:pPr indent="0" lvl="0" marL="0" rtl="0" algn="l">
              <a:spcBef>
                <a:spcPts val="0"/>
              </a:spcBef>
              <a:spcAft>
                <a:spcPts val="0"/>
              </a:spcAft>
              <a:buClr>
                <a:schemeClr val="dk1"/>
              </a:buClr>
              <a:buSzPts val="1200"/>
              <a:buFont typeface="Calibri"/>
              <a:buNone/>
            </a:pPr>
            <a:r>
              <a:t/>
            </a:r>
            <a:endParaRPr/>
          </a:p>
        </p:txBody>
      </p:sp>
      <p:sp>
        <p:nvSpPr>
          <p:cNvPr id="460" name="Google Shape;460;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2be7ca487ed_0_21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6" name="Google Shape;486;g2be7ca487ed_0_21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2be7ca487ed_0_22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4" name="Google Shape;494;g2be7ca487ed_0_22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2be7ca487ed_0_229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2" name="Google Shape;502;g2be7ca487ed_0_22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6" name="Google Shape;526;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g2be7ca487ed_0_24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4" name="Google Shape;534;g2be7ca487ed_0_24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g2be7ca487ed_0_26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7" name="Google Shape;557;g2be7ca487ed_0_26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2be7ca487ed_0_26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8" name="Google Shape;578;g2be7ca487ed_0_26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9" name="Google Shape;599;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7" name="Google Shape;607;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g2be7ca487ed_0_28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4" name="Google Shape;644;g2be7ca487ed_0_28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g2be7ca487ed_0_28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0" name="Google Shape;680;g2be7ca487ed_0_28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6" name="Google Shape;716;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2" name="Shape 722"/>
        <p:cNvGrpSpPr/>
        <p:nvPr/>
      </p:nvGrpSpPr>
      <p:grpSpPr>
        <a:xfrm>
          <a:off x="0" y="0"/>
          <a:ext cx="0" cy="0"/>
          <a:chOff x="0" y="0"/>
          <a:chExt cx="0" cy="0"/>
        </a:xfrm>
      </p:grpSpPr>
      <p:sp>
        <p:nvSpPr>
          <p:cNvPr id="723" name="Google Shape;723;g2be7ca487ed_0_30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24" name="Google Shape;724;g2be7ca487ed_0_30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g2be7ca487ed_0_30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3" name="Google Shape;753;g2be7ca487ed_0_30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g2be7ca487ed_0_30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67" name="Google Shape;767;g2be7ca487ed_0_30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g2be7ca487ed_0_32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80" name="Google Shape;780;g2be7ca487ed_0_32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6" name="Shape 786"/>
        <p:cNvGrpSpPr/>
        <p:nvPr/>
      </p:nvGrpSpPr>
      <p:grpSpPr>
        <a:xfrm>
          <a:off x="0" y="0"/>
          <a:ext cx="0" cy="0"/>
          <a:chOff x="0" y="0"/>
          <a:chExt cx="0" cy="0"/>
        </a:xfrm>
      </p:grpSpPr>
      <p:sp>
        <p:nvSpPr>
          <p:cNvPr id="787" name="Google Shape;787;g2be7ca487ed_0_33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88" name="Google Shape;788;g2be7ca487ed_0_33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9" name="Shape 809"/>
        <p:cNvGrpSpPr/>
        <p:nvPr/>
      </p:nvGrpSpPr>
      <p:grpSpPr>
        <a:xfrm>
          <a:off x="0" y="0"/>
          <a:ext cx="0" cy="0"/>
          <a:chOff x="0" y="0"/>
          <a:chExt cx="0" cy="0"/>
        </a:xfrm>
      </p:grpSpPr>
      <p:sp>
        <p:nvSpPr>
          <p:cNvPr id="810" name="Google Shape;810;g2be7ca487ed_0_34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11" name="Google Shape;811;g2be7ca487ed_0_34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2" name="Shape 832"/>
        <p:cNvGrpSpPr/>
        <p:nvPr/>
      </p:nvGrpSpPr>
      <p:grpSpPr>
        <a:xfrm>
          <a:off x="0" y="0"/>
          <a:ext cx="0" cy="0"/>
          <a:chOff x="0" y="0"/>
          <a:chExt cx="0" cy="0"/>
        </a:xfrm>
      </p:grpSpPr>
      <p:sp>
        <p:nvSpPr>
          <p:cNvPr id="833" name="Google Shape;833;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4" name="Google Shape;834;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0" name="Shape 840"/>
        <p:cNvGrpSpPr/>
        <p:nvPr/>
      </p:nvGrpSpPr>
      <p:grpSpPr>
        <a:xfrm>
          <a:off x="0" y="0"/>
          <a:ext cx="0" cy="0"/>
          <a:chOff x="0" y="0"/>
          <a:chExt cx="0" cy="0"/>
        </a:xfrm>
      </p:grpSpPr>
      <p:sp>
        <p:nvSpPr>
          <p:cNvPr id="841" name="Google Shape;841;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842" name="Google Shape;842;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1" name="Shape 851"/>
        <p:cNvGrpSpPr/>
        <p:nvPr/>
      </p:nvGrpSpPr>
      <p:grpSpPr>
        <a:xfrm>
          <a:off x="0" y="0"/>
          <a:ext cx="0" cy="0"/>
          <a:chOff x="0" y="0"/>
          <a:chExt cx="0" cy="0"/>
        </a:xfrm>
      </p:grpSpPr>
      <p:sp>
        <p:nvSpPr>
          <p:cNvPr id="852" name="Google Shape;852;g2be7ca487ed_0_358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53" name="Google Shape;853;g2be7ca487ed_0_35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2" name="Shape 872"/>
        <p:cNvGrpSpPr/>
        <p:nvPr/>
      </p:nvGrpSpPr>
      <p:grpSpPr>
        <a:xfrm>
          <a:off x="0" y="0"/>
          <a:ext cx="0" cy="0"/>
          <a:chOff x="0" y="0"/>
          <a:chExt cx="0" cy="0"/>
        </a:xfrm>
      </p:grpSpPr>
      <p:sp>
        <p:nvSpPr>
          <p:cNvPr id="873" name="Google Shape;873;g2be7ca487ed_0_360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4" name="Google Shape;874;g2be7ca487ed_0_36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3" name="Shape 893"/>
        <p:cNvGrpSpPr/>
        <p:nvPr/>
      </p:nvGrpSpPr>
      <p:grpSpPr>
        <a:xfrm>
          <a:off x="0" y="0"/>
          <a:ext cx="0" cy="0"/>
          <a:chOff x="0" y="0"/>
          <a:chExt cx="0" cy="0"/>
        </a:xfrm>
      </p:grpSpPr>
      <p:sp>
        <p:nvSpPr>
          <p:cNvPr id="894" name="Google Shape;894;g2be7ca487ed_0_36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95" name="Google Shape;895;g2be7ca487ed_0_36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5" name="Shape 925"/>
        <p:cNvGrpSpPr/>
        <p:nvPr/>
      </p:nvGrpSpPr>
      <p:grpSpPr>
        <a:xfrm>
          <a:off x="0" y="0"/>
          <a:ext cx="0" cy="0"/>
          <a:chOff x="0" y="0"/>
          <a:chExt cx="0" cy="0"/>
        </a:xfrm>
      </p:grpSpPr>
      <p:sp>
        <p:nvSpPr>
          <p:cNvPr id="926" name="Google Shape;926;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7" name="Google Shape;927;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3" name="Shape 933"/>
        <p:cNvGrpSpPr/>
        <p:nvPr/>
      </p:nvGrpSpPr>
      <p:grpSpPr>
        <a:xfrm>
          <a:off x="0" y="0"/>
          <a:ext cx="0" cy="0"/>
          <a:chOff x="0" y="0"/>
          <a:chExt cx="0" cy="0"/>
        </a:xfrm>
      </p:grpSpPr>
      <p:sp>
        <p:nvSpPr>
          <p:cNvPr id="934" name="Google Shape;934;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935" name="Google Shape;935;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4" name="Shape 944"/>
        <p:cNvGrpSpPr/>
        <p:nvPr/>
      </p:nvGrpSpPr>
      <p:grpSpPr>
        <a:xfrm>
          <a:off x="0" y="0"/>
          <a:ext cx="0" cy="0"/>
          <a:chOff x="0" y="0"/>
          <a:chExt cx="0" cy="0"/>
        </a:xfrm>
      </p:grpSpPr>
      <p:sp>
        <p:nvSpPr>
          <p:cNvPr id="945" name="Google Shape;945;g2be7ca487ed_0_380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46" name="Google Shape;946;g2be7ca487ed_0_38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6" name="Shape 966"/>
        <p:cNvGrpSpPr/>
        <p:nvPr/>
      </p:nvGrpSpPr>
      <p:grpSpPr>
        <a:xfrm>
          <a:off x="0" y="0"/>
          <a:ext cx="0" cy="0"/>
          <a:chOff x="0" y="0"/>
          <a:chExt cx="0" cy="0"/>
        </a:xfrm>
      </p:grpSpPr>
      <p:sp>
        <p:nvSpPr>
          <p:cNvPr id="967" name="Google Shape;967;g2be7ca487ed_0_38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68" name="Google Shape;968;g2be7ca487ed_0_38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8" name="Shape 988"/>
        <p:cNvGrpSpPr/>
        <p:nvPr/>
      </p:nvGrpSpPr>
      <p:grpSpPr>
        <a:xfrm>
          <a:off x="0" y="0"/>
          <a:ext cx="0" cy="0"/>
          <a:chOff x="0" y="0"/>
          <a:chExt cx="0" cy="0"/>
        </a:xfrm>
      </p:grpSpPr>
      <p:sp>
        <p:nvSpPr>
          <p:cNvPr id="989" name="Google Shape;989;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0" name="Google Shape;990;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6" name="Shape 996"/>
        <p:cNvGrpSpPr/>
        <p:nvPr/>
      </p:nvGrpSpPr>
      <p:grpSpPr>
        <a:xfrm>
          <a:off x="0" y="0"/>
          <a:ext cx="0" cy="0"/>
          <a:chOff x="0" y="0"/>
          <a:chExt cx="0" cy="0"/>
        </a:xfrm>
      </p:grpSpPr>
      <p:sp>
        <p:nvSpPr>
          <p:cNvPr id="997" name="Google Shape;997;g2be7ca487ed_0_39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98" name="Google Shape;998;g2be7ca487ed_0_39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3" name="Shape 1013"/>
        <p:cNvGrpSpPr/>
        <p:nvPr/>
      </p:nvGrpSpPr>
      <p:grpSpPr>
        <a:xfrm>
          <a:off x="0" y="0"/>
          <a:ext cx="0" cy="0"/>
          <a:chOff x="0" y="0"/>
          <a:chExt cx="0" cy="0"/>
        </a:xfrm>
      </p:grpSpPr>
      <p:sp>
        <p:nvSpPr>
          <p:cNvPr id="1014" name="Google Shape;1014;g2be7ca487ed_0_41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15" name="Google Shape;1015;g2be7ca487ed_0_41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2" name="Shape 1022"/>
        <p:cNvGrpSpPr/>
        <p:nvPr/>
      </p:nvGrpSpPr>
      <p:grpSpPr>
        <a:xfrm>
          <a:off x="0" y="0"/>
          <a:ext cx="0" cy="0"/>
          <a:chOff x="0" y="0"/>
          <a:chExt cx="0" cy="0"/>
        </a:xfrm>
      </p:grpSpPr>
      <p:sp>
        <p:nvSpPr>
          <p:cNvPr id="1023" name="Google Shape;1023;g2be7ca487ed_0_430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24" name="Google Shape;1024;g2be7ca487ed_0_43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1" name="Shape 1031"/>
        <p:cNvGrpSpPr/>
        <p:nvPr/>
      </p:nvGrpSpPr>
      <p:grpSpPr>
        <a:xfrm>
          <a:off x="0" y="0"/>
          <a:ext cx="0" cy="0"/>
          <a:chOff x="0" y="0"/>
          <a:chExt cx="0" cy="0"/>
        </a:xfrm>
      </p:grpSpPr>
      <p:sp>
        <p:nvSpPr>
          <p:cNvPr id="1032" name="Google Shape;1032;g2be7ca487ed_0_44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33" name="Google Shape;1033;g2be7ca487ed_0_44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0" name="Shape 1040"/>
        <p:cNvGrpSpPr/>
        <p:nvPr/>
      </p:nvGrpSpPr>
      <p:grpSpPr>
        <a:xfrm>
          <a:off x="0" y="0"/>
          <a:ext cx="0" cy="0"/>
          <a:chOff x="0" y="0"/>
          <a:chExt cx="0" cy="0"/>
        </a:xfrm>
      </p:grpSpPr>
      <p:sp>
        <p:nvSpPr>
          <p:cNvPr id="1041" name="Google Shape;1041;p5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2" name="Google Shape;1042;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8" name="Shape 1048"/>
        <p:cNvGrpSpPr/>
        <p:nvPr/>
      </p:nvGrpSpPr>
      <p:grpSpPr>
        <a:xfrm>
          <a:off x="0" y="0"/>
          <a:ext cx="0" cy="0"/>
          <a:chOff x="0" y="0"/>
          <a:chExt cx="0" cy="0"/>
        </a:xfrm>
      </p:grpSpPr>
      <p:sp>
        <p:nvSpPr>
          <p:cNvPr id="1049" name="Google Shape;1049;p5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0" name="Google Shape;1050;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6" name="Shape 1056"/>
        <p:cNvGrpSpPr/>
        <p:nvPr/>
      </p:nvGrpSpPr>
      <p:grpSpPr>
        <a:xfrm>
          <a:off x="0" y="0"/>
          <a:ext cx="0" cy="0"/>
          <a:chOff x="0" y="0"/>
          <a:chExt cx="0" cy="0"/>
        </a:xfrm>
      </p:grpSpPr>
      <p:sp>
        <p:nvSpPr>
          <p:cNvPr id="1057" name="Google Shape;1057;g2be7ca487ed_0_46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58" name="Google Shape;1058;g2be7ca487ed_0_46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6" name="Shape 1066"/>
        <p:cNvGrpSpPr/>
        <p:nvPr/>
      </p:nvGrpSpPr>
      <p:grpSpPr>
        <a:xfrm>
          <a:off x="0" y="0"/>
          <a:ext cx="0" cy="0"/>
          <a:chOff x="0" y="0"/>
          <a:chExt cx="0" cy="0"/>
        </a:xfrm>
      </p:grpSpPr>
      <p:sp>
        <p:nvSpPr>
          <p:cNvPr id="1067" name="Google Shape;1067;g2be7ca487ed_0_46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68" name="Google Shape;1068;g2be7ca487ed_0_46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6" name="Shape 1076"/>
        <p:cNvGrpSpPr/>
        <p:nvPr/>
      </p:nvGrpSpPr>
      <p:grpSpPr>
        <a:xfrm>
          <a:off x="0" y="0"/>
          <a:ext cx="0" cy="0"/>
          <a:chOff x="0" y="0"/>
          <a:chExt cx="0" cy="0"/>
        </a:xfrm>
      </p:grpSpPr>
      <p:sp>
        <p:nvSpPr>
          <p:cNvPr id="1077" name="Google Shape;1077;g2be7ca487ed_0_46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78" name="Google Shape;1078;g2be7ca487ed_0_46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7" name="Shape 1087"/>
        <p:cNvGrpSpPr/>
        <p:nvPr/>
      </p:nvGrpSpPr>
      <p:grpSpPr>
        <a:xfrm>
          <a:off x="0" y="0"/>
          <a:ext cx="0" cy="0"/>
          <a:chOff x="0" y="0"/>
          <a:chExt cx="0" cy="0"/>
        </a:xfrm>
      </p:grpSpPr>
      <p:sp>
        <p:nvSpPr>
          <p:cNvPr id="1088" name="Google Shape;1088;g2be7ca487ed_0_46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89" name="Google Shape;1089;g2be7ca487ed_0_46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be7ca487ed_0_1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3" name="Google Shape;233;g2be7ca487ed_0_1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8" name="Shape 1098"/>
        <p:cNvGrpSpPr/>
        <p:nvPr/>
      </p:nvGrpSpPr>
      <p:grpSpPr>
        <a:xfrm>
          <a:off x="0" y="0"/>
          <a:ext cx="0" cy="0"/>
          <a:chOff x="0" y="0"/>
          <a:chExt cx="0" cy="0"/>
        </a:xfrm>
      </p:grpSpPr>
      <p:sp>
        <p:nvSpPr>
          <p:cNvPr id="1099" name="Google Shape;1099;p6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0" name="Google Shape;1100;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6" name="Shape 1106"/>
        <p:cNvGrpSpPr/>
        <p:nvPr/>
      </p:nvGrpSpPr>
      <p:grpSpPr>
        <a:xfrm>
          <a:off x="0" y="0"/>
          <a:ext cx="0" cy="0"/>
          <a:chOff x="0" y="0"/>
          <a:chExt cx="0" cy="0"/>
        </a:xfrm>
      </p:grpSpPr>
      <p:sp>
        <p:nvSpPr>
          <p:cNvPr id="1107" name="Google Shape;1107;p6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8" name="Google Shape;1108;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4" name="Shape 1114"/>
        <p:cNvGrpSpPr/>
        <p:nvPr/>
      </p:nvGrpSpPr>
      <p:grpSpPr>
        <a:xfrm>
          <a:off x="0" y="0"/>
          <a:ext cx="0" cy="0"/>
          <a:chOff x="0" y="0"/>
          <a:chExt cx="0" cy="0"/>
        </a:xfrm>
      </p:grpSpPr>
      <p:sp>
        <p:nvSpPr>
          <p:cNvPr id="1115" name="Google Shape;1115;p6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6" name="Google Shape;1116;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2" name="Shape 1122"/>
        <p:cNvGrpSpPr/>
        <p:nvPr/>
      </p:nvGrpSpPr>
      <p:grpSpPr>
        <a:xfrm>
          <a:off x="0" y="0"/>
          <a:ext cx="0" cy="0"/>
          <a:chOff x="0" y="0"/>
          <a:chExt cx="0" cy="0"/>
        </a:xfrm>
      </p:grpSpPr>
      <p:sp>
        <p:nvSpPr>
          <p:cNvPr id="1123" name="Google Shape;1123;p6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4" name="Google Shape;1124;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1" name="Shape 1131"/>
        <p:cNvGrpSpPr/>
        <p:nvPr/>
      </p:nvGrpSpPr>
      <p:grpSpPr>
        <a:xfrm>
          <a:off x="0" y="0"/>
          <a:ext cx="0" cy="0"/>
          <a:chOff x="0" y="0"/>
          <a:chExt cx="0" cy="0"/>
        </a:xfrm>
      </p:grpSpPr>
      <p:sp>
        <p:nvSpPr>
          <p:cNvPr id="1132" name="Google Shape;1132;p6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3" name="Google Shape;1133;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9" name="Shape 1139"/>
        <p:cNvGrpSpPr/>
        <p:nvPr/>
      </p:nvGrpSpPr>
      <p:grpSpPr>
        <a:xfrm>
          <a:off x="0" y="0"/>
          <a:ext cx="0" cy="0"/>
          <a:chOff x="0" y="0"/>
          <a:chExt cx="0" cy="0"/>
        </a:xfrm>
      </p:grpSpPr>
      <p:sp>
        <p:nvSpPr>
          <p:cNvPr id="1140" name="Google Shape;1140;p6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1" name="Google Shape;1141;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7" name="Shape 1147"/>
        <p:cNvGrpSpPr/>
        <p:nvPr/>
      </p:nvGrpSpPr>
      <p:grpSpPr>
        <a:xfrm>
          <a:off x="0" y="0"/>
          <a:ext cx="0" cy="0"/>
          <a:chOff x="0" y="0"/>
          <a:chExt cx="0" cy="0"/>
        </a:xfrm>
      </p:grpSpPr>
      <p:sp>
        <p:nvSpPr>
          <p:cNvPr id="1148" name="Google Shape;1148;g2be7ca487ed_0_480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9" name="Google Shape;1149;g2be7ca487ed_0_48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8" name="Shape 1248"/>
        <p:cNvGrpSpPr/>
        <p:nvPr/>
      </p:nvGrpSpPr>
      <p:grpSpPr>
        <a:xfrm>
          <a:off x="0" y="0"/>
          <a:ext cx="0" cy="0"/>
          <a:chOff x="0" y="0"/>
          <a:chExt cx="0" cy="0"/>
        </a:xfrm>
      </p:grpSpPr>
      <p:sp>
        <p:nvSpPr>
          <p:cNvPr id="1249" name="Google Shape;1249;p6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0" name="Google Shape;1250;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be7ca487ed_0_3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9" name="Google Shape;259;g2be7ca487ed_0_3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be7ca487ed_0_5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3" name="Google Shape;293;g2be7ca487ed_0_5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1.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1.pn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showMasterSp="0">
  <p:cSld name="Cover Slide ">
    <p:spTree>
      <p:nvGrpSpPr>
        <p:cNvPr id="12" name="Shape 12"/>
        <p:cNvGrpSpPr/>
        <p:nvPr/>
      </p:nvGrpSpPr>
      <p:grpSpPr>
        <a:xfrm>
          <a:off x="0" y="0"/>
          <a:ext cx="0" cy="0"/>
          <a:chOff x="0" y="0"/>
          <a:chExt cx="0" cy="0"/>
        </a:xfrm>
      </p:grpSpPr>
      <p:sp>
        <p:nvSpPr>
          <p:cNvPr id="13" name="Google Shape;13;p69"/>
          <p:cNvSpPr/>
          <p:nvPr/>
        </p:nvSpPr>
        <p:spPr>
          <a:xfrm>
            <a:off x="417723" y="2781054"/>
            <a:ext cx="11356551" cy="3143826"/>
          </a:xfrm>
          <a:custGeom>
            <a:rect b="b" l="l" r="r" t="t"/>
            <a:pathLst>
              <a:path extrusionOk="0" h="3728821" w="1135655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14" name="Google Shape;14;p69"/>
          <p:cNvSpPr/>
          <p:nvPr/>
        </p:nvSpPr>
        <p:spPr>
          <a:xfrm flipH="1">
            <a:off x="7228605" y="5354345"/>
            <a:ext cx="4963395" cy="778675"/>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15" name="Google Shape;15;p69"/>
          <p:cNvSpPr txBox="1"/>
          <p:nvPr>
            <p:ph idx="1" type="body"/>
          </p:nvPr>
        </p:nvSpPr>
        <p:spPr>
          <a:xfrm>
            <a:off x="711252" y="4043134"/>
            <a:ext cx="5278651" cy="69735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4800"/>
              <a:buFont typeface="Arial"/>
              <a:buNone/>
              <a:defRPr b="1"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 name="Google Shape;16;p69"/>
          <p:cNvSpPr txBox="1"/>
          <p:nvPr>
            <p:ph idx="2" type="body"/>
          </p:nvPr>
        </p:nvSpPr>
        <p:spPr>
          <a:xfrm>
            <a:off x="711253" y="3420408"/>
            <a:ext cx="5278651" cy="69735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Logo&#10;&#10;Description automatically generated with medium confidence" id="17" name="Google Shape;17;p69"/>
          <p:cNvPicPr preferRelativeResize="0"/>
          <p:nvPr/>
        </p:nvPicPr>
        <p:blipFill rotWithShape="1">
          <a:blip r:embed="rId2">
            <a:alphaModFix/>
          </a:blip>
          <a:srcRect b="0" l="0" r="0" t="0"/>
          <a:stretch/>
        </p:blipFill>
        <p:spPr>
          <a:xfrm>
            <a:off x="537579" y="350356"/>
            <a:ext cx="2462796" cy="2296557"/>
          </a:xfrm>
          <a:prstGeom prst="rect">
            <a:avLst/>
          </a:prstGeom>
          <a:noFill/>
          <a:ln>
            <a:noFill/>
          </a:ln>
        </p:spPr>
      </p:pic>
      <p:pic>
        <p:nvPicPr>
          <p:cNvPr id="18" name="Google Shape;18;p69"/>
          <p:cNvPicPr preferRelativeResize="0"/>
          <p:nvPr/>
        </p:nvPicPr>
        <p:blipFill rotWithShape="1">
          <a:blip r:embed="rId3">
            <a:alphaModFix/>
          </a:blip>
          <a:srcRect b="0" l="0" r="0" t="0"/>
          <a:stretch/>
        </p:blipFill>
        <p:spPr>
          <a:xfrm>
            <a:off x="530727" y="6010982"/>
            <a:ext cx="1905000" cy="660400"/>
          </a:xfrm>
          <a:prstGeom prst="rect">
            <a:avLst/>
          </a:prstGeom>
          <a:noFill/>
          <a:ln>
            <a:noFill/>
          </a:ln>
        </p:spPr>
      </p:pic>
      <p:pic>
        <p:nvPicPr>
          <p:cNvPr id="19" name="Google Shape;19;p69"/>
          <p:cNvPicPr preferRelativeResize="0"/>
          <p:nvPr/>
        </p:nvPicPr>
        <p:blipFill rotWithShape="1">
          <a:blip r:embed="rId4">
            <a:alphaModFix/>
          </a:blip>
          <a:srcRect b="0" l="0" r="44449" t="0"/>
          <a:stretch/>
        </p:blipFill>
        <p:spPr>
          <a:xfrm>
            <a:off x="2896706" y="6196193"/>
            <a:ext cx="1991960" cy="457426"/>
          </a:xfrm>
          <a:prstGeom prst="rect">
            <a:avLst/>
          </a:prstGeom>
          <a:noFill/>
          <a:ln>
            <a:noFill/>
          </a:ln>
        </p:spPr>
      </p:pic>
      <p:sp>
        <p:nvSpPr>
          <p:cNvPr id="20" name="Google Shape;20;p69"/>
          <p:cNvSpPr/>
          <p:nvPr>
            <p:ph idx="3" type="pic"/>
          </p:nvPr>
        </p:nvSpPr>
        <p:spPr>
          <a:xfrm>
            <a:off x="5861120" y="433094"/>
            <a:ext cx="5470479" cy="5127406"/>
          </a:xfrm>
          <a:prstGeom prst="rect">
            <a:avLst/>
          </a:prstGeom>
          <a:solidFill>
            <a:srgbClr val="D8D8D8"/>
          </a:solidFill>
          <a:ln>
            <a:noFill/>
          </a:ln>
        </p:spPr>
      </p:sp>
      <p:sp>
        <p:nvSpPr>
          <p:cNvPr id="21" name="Google Shape;21;p69"/>
          <p:cNvSpPr txBox="1"/>
          <p:nvPr>
            <p:ph idx="4" type="body"/>
          </p:nvPr>
        </p:nvSpPr>
        <p:spPr>
          <a:xfrm>
            <a:off x="7777423" y="5489380"/>
            <a:ext cx="4414577" cy="67934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1_Quote Slide">
    <p:spTree>
      <p:nvGrpSpPr>
        <p:cNvPr id="77" name="Shape 77"/>
        <p:cNvGrpSpPr/>
        <p:nvPr/>
      </p:nvGrpSpPr>
      <p:grpSpPr>
        <a:xfrm>
          <a:off x="0" y="0"/>
          <a:ext cx="0" cy="0"/>
          <a:chOff x="0" y="0"/>
          <a:chExt cx="0" cy="0"/>
        </a:xfrm>
      </p:grpSpPr>
      <p:sp>
        <p:nvSpPr>
          <p:cNvPr id="78" name="Google Shape;78;p78"/>
          <p:cNvSpPr/>
          <p:nvPr/>
        </p:nvSpPr>
        <p:spPr>
          <a:xfrm>
            <a:off x="632638" y="567428"/>
            <a:ext cx="5912541" cy="5541739"/>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Calibri"/>
              <a:ea typeface="Calibri"/>
              <a:cs typeface="Calibri"/>
              <a:sym typeface="Calibri"/>
            </a:endParaRPr>
          </a:p>
        </p:txBody>
      </p:sp>
      <p:sp>
        <p:nvSpPr>
          <p:cNvPr id="79" name="Google Shape;79;p78"/>
          <p:cNvSpPr txBox="1"/>
          <p:nvPr>
            <p:ph idx="1" type="body"/>
          </p:nvPr>
        </p:nvSpPr>
        <p:spPr>
          <a:xfrm>
            <a:off x="856356" y="1524912"/>
            <a:ext cx="5055171" cy="380817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 name="Google Shape;80;p78"/>
          <p:cNvSpPr/>
          <p:nvPr>
            <p:ph idx="2" type="pic"/>
          </p:nvPr>
        </p:nvSpPr>
        <p:spPr>
          <a:xfrm>
            <a:off x="6096000" y="1404749"/>
            <a:ext cx="5239644" cy="4704418"/>
          </a:xfrm>
          <a:prstGeom prst="rect">
            <a:avLst/>
          </a:prstGeom>
          <a:solidFill>
            <a:srgbClr val="D8D8D8"/>
          </a:solidFill>
          <a:ln>
            <a:noFill/>
          </a:ln>
        </p:spPr>
      </p:sp>
      <p:sp>
        <p:nvSpPr>
          <p:cNvPr id="81" name="Google Shape;81;p78"/>
          <p:cNvSpPr/>
          <p:nvPr/>
        </p:nvSpPr>
        <p:spPr>
          <a:xfrm>
            <a:off x="-2873829" y="-373224"/>
            <a:ext cx="2858315" cy="755779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showMasterSp="0">
  <p:cSld name="Final Slide">
    <p:spTree>
      <p:nvGrpSpPr>
        <p:cNvPr id="82" name="Shape 82"/>
        <p:cNvGrpSpPr/>
        <p:nvPr/>
      </p:nvGrpSpPr>
      <p:grpSpPr>
        <a:xfrm>
          <a:off x="0" y="0"/>
          <a:ext cx="0" cy="0"/>
          <a:chOff x="0" y="0"/>
          <a:chExt cx="0" cy="0"/>
        </a:xfrm>
      </p:grpSpPr>
      <p:sp>
        <p:nvSpPr>
          <p:cNvPr id="83" name="Google Shape;83;p79"/>
          <p:cNvSpPr/>
          <p:nvPr/>
        </p:nvSpPr>
        <p:spPr>
          <a:xfrm>
            <a:off x="511444" y="453836"/>
            <a:ext cx="6549756" cy="5655332"/>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84" name="Google Shape;84;p79"/>
          <p:cNvSpPr/>
          <p:nvPr/>
        </p:nvSpPr>
        <p:spPr>
          <a:xfrm>
            <a:off x="3732000" y="3424057"/>
            <a:ext cx="8460000" cy="36000"/>
          </a:xfrm>
          <a:custGeom>
            <a:rect b="b" l="l" r="r" t="t"/>
            <a:pathLst>
              <a:path extrusionOk="0" h="51458" w="4076555">
                <a:moveTo>
                  <a:pt x="1" y="0"/>
                </a:moveTo>
                <a:lnTo>
                  <a:pt x="4076556" y="0"/>
                </a:lnTo>
                <a:lnTo>
                  <a:pt x="4076556" y="51459"/>
                </a:lnTo>
                <a:lnTo>
                  <a:pt x="1" y="5145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 name="Google Shape;85;p79"/>
          <p:cNvSpPr txBox="1"/>
          <p:nvPr>
            <p:ph idx="1" type="body"/>
          </p:nvPr>
        </p:nvSpPr>
        <p:spPr>
          <a:xfrm>
            <a:off x="805865" y="3029069"/>
            <a:ext cx="3195486" cy="73114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 name="Google Shape;86;p79"/>
          <p:cNvSpPr txBox="1"/>
          <p:nvPr>
            <p:ph idx="2" type="body"/>
          </p:nvPr>
        </p:nvSpPr>
        <p:spPr>
          <a:xfrm>
            <a:off x="805865" y="2219493"/>
            <a:ext cx="3195485" cy="837258"/>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5000"/>
              <a:buFont typeface="Arial"/>
              <a:buNone/>
              <a:defRPr b="0" i="0" sz="5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p79"/>
          <p:cNvSpPr/>
          <p:nvPr/>
        </p:nvSpPr>
        <p:spPr>
          <a:xfrm>
            <a:off x="0" y="5625489"/>
            <a:ext cx="4963395" cy="778675"/>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88" name="Google Shape;88;p79"/>
          <p:cNvSpPr txBox="1"/>
          <p:nvPr>
            <p:ph idx="3" type="body"/>
          </p:nvPr>
        </p:nvSpPr>
        <p:spPr>
          <a:xfrm>
            <a:off x="548818" y="5760524"/>
            <a:ext cx="4414577" cy="67934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Logo&#10;&#10;Description automatically generated with medium confidence" id="89" name="Google Shape;89;p79"/>
          <p:cNvPicPr preferRelativeResize="0"/>
          <p:nvPr/>
        </p:nvPicPr>
        <p:blipFill rotWithShape="1">
          <a:blip r:embed="rId2">
            <a:alphaModFix/>
          </a:blip>
          <a:srcRect b="0" l="0" r="0" t="0"/>
          <a:stretch/>
        </p:blipFill>
        <p:spPr>
          <a:xfrm>
            <a:off x="8879678" y="752960"/>
            <a:ext cx="2670279" cy="249003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nt Typecae &amp; Size">
  <p:cSld name="Font Typecae &amp; Size">
    <p:spTree>
      <p:nvGrpSpPr>
        <p:cNvPr id="90" name="Shape 90"/>
        <p:cNvGrpSpPr/>
        <p:nvPr/>
      </p:nvGrpSpPr>
      <p:grpSpPr>
        <a:xfrm>
          <a:off x="0" y="0"/>
          <a:ext cx="0" cy="0"/>
          <a:chOff x="0" y="0"/>
          <a:chExt cx="0" cy="0"/>
        </a:xfrm>
      </p:grpSpPr>
      <p:sp>
        <p:nvSpPr>
          <p:cNvPr id="91" name="Google Shape;91;p80"/>
          <p:cNvSpPr/>
          <p:nvPr/>
        </p:nvSpPr>
        <p:spPr>
          <a:xfrm>
            <a:off x="0" y="0"/>
            <a:ext cx="12192000" cy="6858001"/>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80"/>
          <p:cNvSpPr/>
          <p:nvPr/>
        </p:nvSpPr>
        <p:spPr>
          <a:xfrm>
            <a:off x="424669" y="528535"/>
            <a:ext cx="6498645"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IE" sz="4400" u="none" strike="noStrike">
                <a:solidFill>
                  <a:schemeClr val="lt1"/>
                </a:solidFill>
                <a:latin typeface="Calibri"/>
                <a:ea typeface="Calibri"/>
                <a:cs typeface="Calibri"/>
                <a:sym typeface="Calibri"/>
              </a:rPr>
              <a:t>FONT TYPEFACE &amp; SIZE</a:t>
            </a:r>
            <a:endParaRPr sz="3600">
              <a:solidFill>
                <a:schemeClr val="lt1"/>
              </a:solidFill>
              <a:latin typeface="Calibri"/>
              <a:ea typeface="Calibri"/>
              <a:cs typeface="Calibri"/>
              <a:sym typeface="Calibri"/>
            </a:endParaRPr>
          </a:p>
        </p:txBody>
      </p:sp>
      <p:sp>
        <p:nvSpPr>
          <p:cNvPr id="93" name="Google Shape;93;p80"/>
          <p:cNvSpPr/>
          <p:nvPr/>
        </p:nvSpPr>
        <p:spPr>
          <a:xfrm>
            <a:off x="7347983" y="564843"/>
            <a:ext cx="4589207" cy="47089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IE" sz="3000" u="none" strike="noStrike">
                <a:solidFill>
                  <a:schemeClr val="lt1"/>
                </a:solidFill>
                <a:latin typeface="Calibri"/>
                <a:ea typeface="Calibri"/>
                <a:cs typeface="Calibri"/>
                <a:sym typeface="Calibri"/>
              </a:rPr>
              <a:t>PLEASE</a:t>
            </a:r>
            <a:r>
              <a:rPr b="0" i="0" lang="en-IE" sz="3000" u="none" strike="noStrike">
                <a:solidFill>
                  <a:schemeClr val="lt1"/>
                </a:solidFill>
                <a:latin typeface="Calibri"/>
                <a:ea typeface="Calibri"/>
                <a:cs typeface="Calibri"/>
                <a:sym typeface="Calibri"/>
              </a:rPr>
              <a:t> ENSURE TO KEEP FONTS AS PER THE LAYOUT</a:t>
            </a:r>
            <a:endParaRPr b="0" i="0" sz="3000" u="none" strike="noStrike">
              <a:solidFill>
                <a:schemeClr val="lt1"/>
              </a:solidFill>
              <a:latin typeface="Calibri"/>
              <a:ea typeface="Calibri"/>
              <a:cs typeface="Calibri"/>
              <a:sym typeface="Calibri"/>
            </a:endParaRPr>
          </a:p>
          <a:p>
            <a:pPr indent="0" lvl="0" marL="0" marR="0" rtl="0" algn="l">
              <a:spcBef>
                <a:spcPts val="0"/>
              </a:spcBef>
              <a:spcAft>
                <a:spcPts val="0"/>
              </a:spcAft>
              <a:buNone/>
            </a:pPr>
            <a:r>
              <a:t/>
            </a:r>
            <a:endParaRPr b="0" i="0" sz="3000" u="none" strike="noStrike">
              <a:solidFill>
                <a:schemeClr val="lt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48 point </a:t>
            </a:r>
            <a:r>
              <a:rPr b="0" i="0" lang="en-IE" sz="3000" u="none" strike="noStrike">
                <a:solidFill>
                  <a:schemeClr val="lt1"/>
                </a:solidFill>
                <a:latin typeface="Calibri"/>
                <a:ea typeface="Calibri"/>
                <a:cs typeface="Calibri"/>
                <a:sym typeface="Calibri"/>
              </a:rPr>
              <a:t> -  </a:t>
            </a:r>
            <a:r>
              <a:rPr b="0" i="0" lang="en-IE" sz="3000" u="none" strike="noStrike">
                <a:solidFill>
                  <a:schemeClr val="lt1"/>
                </a:solidFill>
                <a:latin typeface="Calibri"/>
                <a:ea typeface="Calibri"/>
                <a:cs typeface="Calibri"/>
                <a:sym typeface="Calibri"/>
              </a:rPr>
              <a:t>Divider</a:t>
            </a:r>
            <a:r>
              <a:rPr b="0" i="0" lang="en-IE" sz="3000" u="none" strike="noStrike">
                <a:solidFill>
                  <a:schemeClr val="lt1"/>
                </a:solidFill>
                <a:latin typeface="Calibri"/>
                <a:ea typeface="Calibri"/>
                <a:cs typeface="Calibri"/>
                <a:sym typeface="Calibri"/>
              </a:rPr>
              <a:t> Slides</a:t>
            </a:r>
            <a:endParaRPr/>
          </a:p>
          <a:p>
            <a:pPr indent="0" lvl="0" marL="0" marR="0" rtl="0" algn="l">
              <a:spcBef>
                <a:spcPts val="0"/>
              </a:spcBef>
              <a:spcAft>
                <a:spcPts val="0"/>
              </a:spcAft>
              <a:buClr>
                <a:schemeClr val="dk1"/>
              </a:buClr>
              <a:buSzPts val="1100"/>
              <a:buFont typeface="Arial"/>
              <a:buNone/>
            </a:pPr>
            <a:r>
              <a:t/>
            </a:r>
            <a:endParaRPr b="1" sz="1000">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36 point</a:t>
            </a:r>
            <a:r>
              <a:rPr b="0" i="0" lang="en-IE" sz="3000" u="none" strike="noStrike">
                <a:solidFill>
                  <a:schemeClr val="lt1"/>
                </a:solidFill>
                <a:latin typeface="Calibri"/>
                <a:ea typeface="Calibri"/>
                <a:cs typeface="Calibri"/>
                <a:sym typeface="Calibri"/>
              </a:rPr>
              <a:t>  -  </a:t>
            </a:r>
            <a:r>
              <a:rPr b="0" i="0" lang="en-IE" sz="3000" u="none" strike="noStrike">
                <a:solidFill>
                  <a:schemeClr val="lt1"/>
                </a:solidFill>
                <a:latin typeface="Calibri"/>
                <a:ea typeface="Calibri"/>
                <a:cs typeface="Calibri"/>
                <a:sym typeface="Calibri"/>
              </a:rPr>
              <a:t>Title Heading</a:t>
            </a:r>
            <a:endParaRPr/>
          </a:p>
          <a:p>
            <a:pPr indent="0" lvl="0" marL="0" marR="0" rtl="0" algn="l">
              <a:lnSpc>
                <a:spcPct val="100000"/>
              </a:lnSpc>
              <a:spcBef>
                <a:spcPts val="0"/>
              </a:spcBef>
              <a:spcAft>
                <a:spcPts val="0"/>
              </a:spcAft>
              <a:buClr>
                <a:schemeClr val="dk1"/>
              </a:buClr>
              <a:buSzPts val="1100"/>
              <a:buFont typeface="Arial"/>
              <a:buNone/>
            </a:pPr>
            <a:r>
              <a:t/>
            </a:r>
            <a:endParaRPr b="0" i="0" sz="1000" u="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30 point</a:t>
            </a:r>
            <a:r>
              <a:rPr b="0" i="0" lang="en-IE" sz="3000" u="none" strike="noStrike">
                <a:solidFill>
                  <a:schemeClr val="lt1"/>
                </a:solidFill>
                <a:latin typeface="Calibri"/>
                <a:ea typeface="Calibri"/>
                <a:cs typeface="Calibri"/>
                <a:sym typeface="Calibri"/>
              </a:rPr>
              <a:t>  -  </a:t>
            </a:r>
            <a:r>
              <a:rPr b="0" i="0" lang="en-IE" sz="3000" u="none" strike="noStrike">
                <a:solidFill>
                  <a:schemeClr val="lt1"/>
                </a:solidFill>
                <a:latin typeface="Calibri"/>
                <a:ea typeface="Calibri"/>
                <a:cs typeface="Calibri"/>
                <a:sym typeface="Calibri"/>
              </a:rPr>
              <a:t>Sub-Titles</a:t>
            </a:r>
            <a:endParaRPr/>
          </a:p>
          <a:p>
            <a:pPr indent="0" lvl="0" marL="0" marR="0" rtl="0" algn="l">
              <a:lnSpc>
                <a:spcPct val="100000"/>
              </a:lnSpc>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	</a:t>
            </a:r>
            <a:r>
              <a:rPr b="0" i="0" lang="en-IE" sz="3000" u="none" strike="noStrike">
                <a:solidFill>
                  <a:schemeClr val="lt1"/>
                </a:solidFill>
                <a:latin typeface="Calibri"/>
                <a:ea typeface="Calibri"/>
                <a:cs typeface="Calibri"/>
                <a:sym typeface="Calibri"/>
              </a:rPr>
              <a:t>       </a:t>
            </a:r>
            <a:r>
              <a:rPr b="0" i="0" lang="en-IE" sz="3000" u="none" strike="noStrike">
                <a:solidFill>
                  <a:schemeClr val="lt1"/>
                </a:solidFill>
                <a:latin typeface="Calibri"/>
                <a:ea typeface="Calibri"/>
                <a:cs typeface="Calibri"/>
                <a:sym typeface="Calibri"/>
              </a:rPr>
              <a:t>- Quotes	</a:t>
            </a:r>
            <a:endParaRPr/>
          </a:p>
          <a:p>
            <a:pPr indent="0" lvl="0" marL="0" marR="0" rtl="0" algn="l">
              <a:lnSpc>
                <a:spcPct val="100000"/>
              </a:lnSpc>
              <a:spcBef>
                <a:spcPts val="0"/>
              </a:spcBef>
              <a:spcAft>
                <a:spcPts val="0"/>
              </a:spcAft>
              <a:buClr>
                <a:schemeClr val="dk1"/>
              </a:buClr>
              <a:buSzPts val="1100"/>
              <a:buFont typeface="Arial"/>
              <a:buNone/>
            </a:pPr>
            <a:r>
              <a:t/>
            </a:r>
            <a:endParaRPr b="0" i="0" sz="1000" u="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24 point</a:t>
            </a:r>
            <a:r>
              <a:rPr b="0" i="0" lang="en-IE" sz="3000" u="none" strike="noStrike">
                <a:solidFill>
                  <a:schemeClr val="lt1"/>
                </a:solidFill>
                <a:latin typeface="Calibri"/>
                <a:ea typeface="Calibri"/>
                <a:cs typeface="Calibri"/>
                <a:sym typeface="Calibri"/>
              </a:rPr>
              <a:t>  -  Main </a:t>
            </a:r>
            <a:r>
              <a:rPr b="0" i="0" lang="en-IE" sz="3000" u="none" strike="noStrike">
                <a:solidFill>
                  <a:schemeClr val="lt1"/>
                </a:solidFill>
                <a:latin typeface="Calibri"/>
                <a:ea typeface="Calibri"/>
                <a:cs typeface="Calibri"/>
                <a:sym typeface="Calibri"/>
              </a:rPr>
              <a:t>Text Body </a:t>
            </a:r>
            <a:endParaRPr sz="3000">
              <a:solidFill>
                <a:schemeClr val="lt1"/>
              </a:solidFill>
              <a:latin typeface="Calibri"/>
              <a:ea typeface="Calibri"/>
              <a:cs typeface="Calibri"/>
              <a:sym typeface="Calibri"/>
            </a:endParaRPr>
          </a:p>
          <a:p>
            <a:pPr indent="0" lvl="0" marL="0" marR="0" rtl="0" algn="l">
              <a:spcBef>
                <a:spcPts val="0"/>
              </a:spcBef>
              <a:spcAft>
                <a:spcPts val="0"/>
              </a:spcAft>
              <a:buNone/>
            </a:pPr>
            <a:r>
              <a:t/>
            </a:r>
            <a:endParaRPr b="0" i="0" sz="3000" u="none" strike="noStrike">
              <a:solidFill>
                <a:schemeClr val="lt1"/>
              </a:solidFill>
              <a:latin typeface="Calibri"/>
              <a:ea typeface="Calibri"/>
              <a:cs typeface="Calibri"/>
              <a:sym typeface="Calibri"/>
            </a:endParaRPr>
          </a:p>
        </p:txBody>
      </p:sp>
      <p:sp>
        <p:nvSpPr>
          <p:cNvPr id="94" name="Google Shape;94;p80"/>
          <p:cNvSpPr/>
          <p:nvPr/>
        </p:nvSpPr>
        <p:spPr>
          <a:xfrm>
            <a:off x="424669" y="2014904"/>
            <a:ext cx="5845501" cy="24929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Calibri"/>
              <a:buNone/>
            </a:pPr>
            <a:r>
              <a:rPr b="0" i="0" lang="en-IE" sz="2400" u="none" strike="noStrike">
                <a:solidFill>
                  <a:schemeClr val="lt1"/>
                </a:solidFill>
                <a:latin typeface="Calibri"/>
                <a:ea typeface="Calibri"/>
                <a:cs typeface="Calibri"/>
                <a:sym typeface="Calibri"/>
              </a:rPr>
              <a:t>Please ensure to keep the font sizes set as per the slide layouts. The font used throughout the </a:t>
            </a:r>
            <a:r>
              <a:rPr b="1" i="0" lang="en-IE" sz="2400" u="none" strike="noStrike">
                <a:solidFill>
                  <a:schemeClr val="lt1"/>
                </a:solidFill>
                <a:latin typeface="Calibri"/>
                <a:ea typeface="Calibri"/>
                <a:cs typeface="Calibri"/>
                <a:sym typeface="Calibri"/>
              </a:rPr>
              <a:t>Nature</a:t>
            </a:r>
            <a:r>
              <a:rPr b="0" i="0" lang="en-IE" sz="2400" u="none" strike="noStrike">
                <a:solidFill>
                  <a:schemeClr val="lt1"/>
                </a:solidFill>
                <a:latin typeface="Calibri"/>
                <a:ea typeface="Calibri"/>
                <a:cs typeface="Calibri"/>
                <a:sym typeface="Calibri"/>
              </a:rPr>
              <a:t>PowerPoint is….</a:t>
            </a:r>
            <a:endParaRPr/>
          </a:p>
          <a:p>
            <a:pPr indent="0" lvl="0" marL="0" marR="0" rtl="0" algn="l">
              <a:lnSpc>
                <a:spcPct val="100000"/>
              </a:lnSpc>
              <a:spcBef>
                <a:spcPts val="0"/>
              </a:spcBef>
              <a:spcAft>
                <a:spcPts val="0"/>
              </a:spcAft>
              <a:buClr>
                <a:schemeClr val="dk1"/>
              </a:buClr>
              <a:buSzPts val="2400"/>
              <a:buFont typeface="Calibri"/>
              <a:buNone/>
            </a:pPr>
            <a:r>
              <a:t/>
            </a:r>
            <a:endParaRPr b="0" i="0" sz="2400" u="none" strike="noStrike">
              <a:solidFill>
                <a:schemeClr val="lt1"/>
              </a:solidFill>
              <a:latin typeface="Calibri"/>
              <a:ea typeface="Calibri"/>
              <a:cs typeface="Calibri"/>
              <a:sym typeface="Calibri"/>
            </a:endParaRPr>
          </a:p>
          <a:p>
            <a:pPr indent="0" lvl="0" marL="0" marR="0" rtl="0" algn="l">
              <a:spcBef>
                <a:spcPts val="0"/>
              </a:spcBef>
              <a:spcAft>
                <a:spcPts val="0"/>
              </a:spcAft>
              <a:buNone/>
            </a:pPr>
            <a:r>
              <a:t/>
            </a:r>
            <a:endParaRPr b="0" i="0" sz="2400" u="none" strike="noStrike">
              <a:solidFill>
                <a:schemeClr val="lt1"/>
              </a:solidFill>
              <a:latin typeface="Calibri"/>
              <a:ea typeface="Calibri"/>
              <a:cs typeface="Calibri"/>
              <a:sym typeface="Calibri"/>
            </a:endParaRPr>
          </a:p>
          <a:p>
            <a:pPr indent="0" lvl="0" marL="0" marR="0" rtl="0" algn="l">
              <a:spcBef>
                <a:spcPts val="0"/>
              </a:spcBef>
              <a:spcAft>
                <a:spcPts val="0"/>
              </a:spcAft>
              <a:buNone/>
            </a:pPr>
            <a:r>
              <a:rPr b="1" i="1" lang="en-IE" sz="3600">
                <a:solidFill>
                  <a:schemeClr val="lt1"/>
                </a:solidFill>
                <a:latin typeface="Calibri"/>
                <a:ea typeface="Calibri"/>
                <a:cs typeface="Calibri"/>
                <a:sym typeface="Calibri"/>
              </a:rPr>
              <a:t>Calibri</a:t>
            </a:r>
            <a:endParaRPr sz="3600">
              <a:solidFill>
                <a:schemeClr val="lt1"/>
              </a:solidFill>
              <a:latin typeface="Calibri"/>
              <a:ea typeface="Calibri"/>
              <a:cs typeface="Calibri"/>
              <a:sym typeface="Calibri"/>
            </a:endParaRPr>
          </a:p>
        </p:txBody>
      </p:sp>
      <p:cxnSp>
        <p:nvCxnSpPr>
          <p:cNvPr id="95" name="Google Shape;95;p80"/>
          <p:cNvCxnSpPr/>
          <p:nvPr/>
        </p:nvCxnSpPr>
        <p:spPr>
          <a:xfrm>
            <a:off x="7098716" y="-1"/>
            <a:ext cx="0" cy="5540408"/>
          </a:xfrm>
          <a:prstGeom prst="straightConnector1">
            <a:avLst/>
          </a:prstGeom>
          <a:noFill/>
          <a:ln cap="flat" cmpd="sng" w="9525">
            <a:solidFill>
              <a:schemeClr val="lt1"/>
            </a:solidFill>
            <a:prstDash val="solid"/>
            <a:miter lim="800000"/>
            <a:headEnd len="sm" w="sm" type="none"/>
            <a:tailEnd len="sm" w="sm" type="none"/>
          </a:ln>
        </p:spPr>
      </p:cxnSp>
      <p:cxnSp>
        <p:nvCxnSpPr>
          <p:cNvPr id="96" name="Google Shape;96;p80"/>
          <p:cNvCxnSpPr/>
          <p:nvPr/>
        </p:nvCxnSpPr>
        <p:spPr>
          <a:xfrm rot="10800000">
            <a:off x="1" y="1620217"/>
            <a:ext cx="7098715" cy="0"/>
          </a:xfrm>
          <a:prstGeom prst="straightConnector1">
            <a:avLst/>
          </a:prstGeom>
          <a:noFill/>
          <a:ln cap="flat" cmpd="sng" w="9525">
            <a:solidFill>
              <a:schemeClr val="lt1"/>
            </a:solidFill>
            <a:prstDash val="solid"/>
            <a:miter lim="800000"/>
            <a:headEnd len="sm" w="sm" type="none"/>
            <a:tailEnd len="sm" w="sm" type="none"/>
          </a:ln>
        </p:spPr>
      </p:cxnSp>
      <p:sp>
        <p:nvSpPr>
          <p:cNvPr id="97" name="Google Shape;97;p80"/>
          <p:cNvSpPr/>
          <p:nvPr/>
        </p:nvSpPr>
        <p:spPr>
          <a:xfrm>
            <a:off x="0" y="5968370"/>
            <a:ext cx="1219200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IE" sz="2400">
                <a:solidFill>
                  <a:schemeClr val="lt1"/>
                </a:solidFill>
                <a:latin typeface="Calibri"/>
                <a:ea typeface="Calibri"/>
                <a:cs typeface="Calibri"/>
                <a:sym typeface="Calibri"/>
              </a:rPr>
              <a:t>*** </a:t>
            </a:r>
            <a:r>
              <a:rPr b="1" lang="en-IE" sz="2400">
                <a:solidFill>
                  <a:schemeClr val="lt1"/>
                </a:solidFill>
                <a:latin typeface="Calibri"/>
                <a:ea typeface="Calibri"/>
                <a:cs typeface="Calibri"/>
                <a:sym typeface="Calibri"/>
              </a:rPr>
              <a:t>PLEASE DELETE THIS INSTRUCTION SLIDE BEFORE PRESENTING FINAL PRESENTATION </a:t>
            </a:r>
            <a:r>
              <a:rPr lang="en-IE" sz="2400">
                <a:solidFill>
                  <a:schemeClr val="lt1"/>
                </a:solidFill>
                <a:latin typeface="Calibri"/>
                <a:ea typeface="Calibri"/>
                <a:cs typeface="Calibri"/>
                <a:sym typeface="Calibri"/>
              </a:rPr>
              <a:t>*** </a:t>
            </a:r>
            <a:endParaRPr sz="2400">
              <a:solidFill>
                <a:schemeClr val="lt1"/>
              </a:solidFill>
              <a:latin typeface="Calibri"/>
              <a:ea typeface="Calibri"/>
              <a:cs typeface="Calibri"/>
              <a:sym typeface="Calibri"/>
            </a:endParaRPr>
          </a:p>
        </p:txBody>
      </p:sp>
      <p:cxnSp>
        <p:nvCxnSpPr>
          <p:cNvPr id="98" name="Google Shape;98;p80"/>
          <p:cNvCxnSpPr/>
          <p:nvPr/>
        </p:nvCxnSpPr>
        <p:spPr>
          <a:xfrm rot="10800000">
            <a:off x="2" y="5540407"/>
            <a:ext cx="12191998"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type="blank">
  <p:cSld name="BLANK">
    <p:spTree>
      <p:nvGrpSpPr>
        <p:cNvPr id="99" name="Shape 99"/>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ver Slide " showMasterSp="0">
  <p:cSld name="1_Cover Slide ">
    <p:spTree>
      <p:nvGrpSpPr>
        <p:cNvPr id="100" name="Shape 100"/>
        <p:cNvGrpSpPr/>
        <p:nvPr/>
      </p:nvGrpSpPr>
      <p:grpSpPr>
        <a:xfrm>
          <a:off x="0" y="0"/>
          <a:ext cx="0" cy="0"/>
          <a:chOff x="0" y="0"/>
          <a:chExt cx="0" cy="0"/>
        </a:xfrm>
      </p:grpSpPr>
      <p:sp>
        <p:nvSpPr>
          <p:cNvPr id="101" name="Google Shape;101;p82"/>
          <p:cNvSpPr txBox="1"/>
          <p:nvPr>
            <p:ph idx="1" type="body"/>
          </p:nvPr>
        </p:nvSpPr>
        <p:spPr>
          <a:xfrm>
            <a:off x="711252" y="4043134"/>
            <a:ext cx="5278651" cy="69735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4800"/>
              <a:buFont typeface="Arial"/>
              <a:buNone/>
              <a:defRPr b="1"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 name="Google Shape;102;p82"/>
          <p:cNvSpPr txBox="1"/>
          <p:nvPr>
            <p:ph idx="2" type="body"/>
          </p:nvPr>
        </p:nvSpPr>
        <p:spPr>
          <a:xfrm>
            <a:off x="711253" y="3420408"/>
            <a:ext cx="5278651" cy="69735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Logo&#10;&#10;Description automatically generated with medium confidence" id="103" name="Google Shape;103;p82"/>
          <p:cNvPicPr preferRelativeResize="0"/>
          <p:nvPr/>
        </p:nvPicPr>
        <p:blipFill rotWithShape="1">
          <a:blip r:embed="rId2">
            <a:alphaModFix/>
          </a:blip>
          <a:srcRect b="0" l="0" r="0" t="0"/>
          <a:stretch/>
        </p:blipFill>
        <p:spPr>
          <a:xfrm>
            <a:off x="9171999" y="591281"/>
            <a:ext cx="2326773" cy="2169716"/>
          </a:xfrm>
          <a:prstGeom prst="rect">
            <a:avLst/>
          </a:prstGeom>
          <a:noFill/>
          <a:ln>
            <a:noFill/>
          </a:ln>
        </p:spPr>
      </p:pic>
      <p:pic>
        <p:nvPicPr>
          <p:cNvPr id="104" name="Google Shape;104;p82"/>
          <p:cNvPicPr preferRelativeResize="0"/>
          <p:nvPr/>
        </p:nvPicPr>
        <p:blipFill rotWithShape="1">
          <a:blip r:embed="rId3">
            <a:alphaModFix/>
          </a:blip>
          <a:srcRect b="0" l="0" r="0" t="0"/>
          <a:stretch/>
        </p:blipFill>
        <p:spPr>
          <a:xfrm>
            <a:off x="7416338" y="5851981"/>
            <a:ext cx="1905000" cy="660400"/>
          </a:xfrm>
          <a:prstGeom prst="rect">
            <a:avLst/>
          </a:prstGeom>
          <a:noFill/>
          <a:ln>
            <a:noFill/>
          </a:ln>
        </p:spPr>
      </p:pic>
      <p:pic>
        <p:nvPicPr>
          <p:cNvPr id="105" name="Google Shape;105;p82"/>
          <p:cNvPicPr preferRelativeResize="0"/>
          <p:nvPr/>
        </p:nvPicPr>
        <p:blipFill rotWithShape="1">
          <a:blip r:embed="rId4">
            <a:alphaModFix/>
          </a:blip>
          <a:srcRect b="0" l="0" r="44449" t="0"/>
          <a:stretch/>
        </p:blipFill>
        <p:spPr>
          <a:xfrm>
            <a:off x="9782317" y="6037192"/>
            <a:ext cx="1991960" cy="457426"/>
          </a:xfrm>
          <a:prstGeom prst="rect">
            <a:avLst/>
          </a:prstGeom>
          <a:noFill/>
          <a:ln>
            <a:noFill/>
          </a:ln>
        </p:spPr>
      </p:pic>
      <p:sp>
        <p:nvSpPr>
          <p:cNvPr id="106" name="Google Shape;106;p82"/>
          <p:cNvSpPr/>
          <p:nvPr/>
        </p:nvSpPr>
        <p:spPr>
          <a:xfrm>
            <a:off x="417723" y="591281"/>
            <a:ext cx="5912541" cy="5541739"/>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107" name="Google Shape;107;p82"/>
          <p:cNvSpPr/>
          <p:nvPr>
            <p:ph idx="3" type="pic"/>
          </p:nvPr>
        </p:nvSpPr>
        <p:spPr>
          <a:xfrm>
            <a:off x="4647235" y="2814866"/>
            <a:ext cx="7127042" cy="2793606"/>
          </a:xfrm>
          <a:prstGeom prst="rect">
            <a:avLst/>
          </a:prstGeom>
          <a:solidFill>
            <a:srgbClr val="D8D8D8"/>
          </a:solidFill>
          <a:ln>
            <a:noFill/>
          </a:ln>
        </p:spPr>
      </p:sp>
      <p:sp>
        <p:nvSpPr>
          <p:cNvPr id="108" name="Google Shape;108;p82"/>
          <p:cNvSpPr/>
          <p:nvPr/>
        </p:nvSpPr>
        <p:spPr>
          <a:xfrm>
            <a:off x="-3203" y="5647855"/>
            <a:ext cx="4963395" cy="778675"/>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109" name="Google Shape;109;p82"/>
          <p:cNvSpPr txBox="1"/>
          <p:nvPr>
            <p:ph idx="4" type="body"/>
          </p:nvPr>
        </p:nvSpPr>
        <p:spPr>
          <a:xfrm>
            <a:off x="545615" y="5782890"/>
            <a:ext cx="4414577" cy="67934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 x3 slide with photo">
  <p:cSld name="Bullet Point x3 slide with photo">
    <p:spTree>
      <p:nvGrpSpPr>
        <p:cNvPr id="110" name="Shape 110"/>
        <p:cNvGrpSpPr/>
        <p:nvPr/>
      </p:nvGrpSpPr>
      <p:grpSpPr>
        <a:xfrm>
          <a:off x="0" y="0"/>
          <a:ext cx="0" cy="0"/>
          <a:chOff x="0" y="0"/>
          <a:chExt cx="0" cy="0"/>
        </a:xfrm>
      </p:grpSpPr>
      <p:sp>
        <p:nvSpPr>
          <p:cNvPr id="111" name="Google Shape;111;p83"/>
          <p:cNvSpPr/>
          <p:nvPr/>
        </p:nvSpPr>
        <p:spPr>
          <a:xfrm>
            <a:off x="2599985" y="518604"/>
            <a:ext cx="2144406" cy="5638038"/>
          </a:xfrm>
          <a:custGeom>
            <a:rect b="b" l="l" r="r" t="t"/>
            <a:pathLst>
              <a:path extrusionOk="0" h="2711879" w="908901">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112" name="Google Shape;112;p83"/>
          <p:cNvSpPr txBox="1"/>
          <p:nvPr>
            <p:ph idx="1" type="body"/>
          </p:nvPr>
        </p:nvSpPr>
        <p:spPr>
          <a:xfrm>
            <a:off x="5305044" y="820325"/>
            <a:ext cx="6046905"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96B5F"/>
              </a:buClr>
              <a:buSzPts val="2400"/>
              <a:buFont typeface="Arial"/>
              <a:buNone/>
              <a:defRPr b="1" i="0" sz="2400" u="none" cap="none" strike="noStrike">
                <a:solidFill>
                  <a:srgbClr val="296B5F"/>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 name="Google Shape;113;p83"/>
          <p:cNvSpPr txBox="1"/>
          <p:nvPr>
            <p:ph idx="2" type="body"/>
          </p:nvPr>
        </p:nvSpPr>
        <p:spPr>
          <a:xfrm>
            <a:off x="5305045" y="1319038"/>
            <a:ext cx="603820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 name="Google Shape;114;p83"/>
          <p:cNvSpPr txBox="1"/>
          <p:nvPr>
            <p:ph idx="3" type="body"/>
          </p:nvPr>
        </p:nvSpPr>
        <p:spPr>
          <a:xfrm>
            <a:off x="3492414" y="991058"/>
            <a:ext cx="1236480"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6300"/>
              <a:buFont typeface="Arial"/>
              <a:buNone/>
              <a:defRPr b="0" i="0" sz="63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5" name="Google Shape;115;p83"/>
          <p:cNvSpPr/>
          <p:nvPr>
            <p:ph idx="4" type="pic"/>
          </p:nvPr>
        </p:nvSpPr>
        <p:spPr>
          <a:xfrm>
            <a:off x="7559" y="188180"/>
            <a:ext cx="3354094" cy="5923858"/>
          </a:xfrm>
          <a:prstGeom prst="rect">
            <a:avLst/>
          </a:prstGeom>
          <a:solidFill>
            <a:srgbClr val="D8D8D8"/>
          </a:solidFill>
          <a:ln>
            <a:noFill/>
          </a:ln>
        </p:spPr>
      </p:sp>
      <p:sp>
        <p:nvSpPr>
          <p:cNvPr id="116" name="Google Shape;116;p83"/>
          <p:cNvSpPr txBox="1"/>
          <p:nvPr>
            <p:ph idx="5" type="body"/>
          </p:nvPr>
        </p:nvSpPr>
        <p:spPr>
          <a:xfrm>
            <a:off x="5305043" y="2743458"/>
            <a:ext cx="6046905"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96B5F"/>
              </a:buClr>
              <a:buSzPts val="2400"/>
              <a:buFont typeface="Arial"/>
              <a:buNone/>
              <a:defRPr b="1" i="0" sz="2400" u="none" cap="none" strike="noStrike">
                <a:solidFill>
                  <a:srgbClr val="296B5F"/>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7" name="Google Shape;117;p83"/>
          <p:cNvSpPr txBox="1"/>
          <p:nvPr>
            <p:ph idx="6" type="body"/>
          </p:nvPr>
        </p:nvSpPr>
        <p:spPr>
          <a:xfrm>
            <a:off x="5305044" y="3242171"/>
            <a:ext cx="603820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 name="Google Shape;118;p83"/>
          <p:cNvSpPr txBox="1"/>
          <p:nvPr>
            <p:ph idx="7" type="body"/>
          </p:nvPr>
        </p:nvSpPr>
        <p:spPr>
          <a:xfrm>
            <a:off x="3492413" y="2914191"/>
            <a:ext cx="1236480"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6300"/>
              <a:buFont typeface="Arial"/>
              <a:buNone/>
              <a:defRPr b="0" i="0" sz="63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9" name="Google Shape;119;p83"/>
          <p:cNvSpPr txBox="1"/>
          <p:nvPr>
            <p:ph idx="8" type="body"/>
          </p:nvPr>
        </p:nvSpPr>
        <p:spPr>
          <a:xfrm>
            <a:off x="5320541" y="4607255"/>
            <a:ext cx="6046905"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96B5F"/>
              </a:buClr>
              <a:buSzPts val="2400"/>
              <a:buFont typeface="Arial"/>
              <a:buNone/>
              <a:defRPr b="1" i="0" sz="2400" u="none" cap="none" strike="noStrike">
                <a:solidFill>
                  <a:srgbClr val="296B5F"/>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 name="Google Shape;120;p83"/>
          <p:cNvSpPr txBox="1"/>
          <p:nvPr>
            <p:ph idx="9" type="body"/>
          </p:nvPr>
        </p:nvSpPr>
        <p:spPr>
          <a:xfrm>
            <a:off x="5320542" y="5105968"/>
            <a:ext cx="603820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1" name="Google Shape;121;p83"/>
          <p:cNvSpPr txBox="1"/>
          <p:nvPr>
            <p:ph idx="13" type="body"/>
          </p:nvPr>
        </p:nvSpPr>
        <p:spPr>
          <a:xfrm>
            <a:off x="3507911" y="4777988"/>
            <a:ext cx="1236480"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6300"/>
              <a:buFont typeface="Arial"/>
              <a:buNone/>
              <a:defRPr b="0" i="0" sz="63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22" name="Google Shape;122;p83"/>
          <p:cNvGrpSpPr/>
          <p:nvPr/>
        </p:nvGrpSpPr>
        <p:grpSpPr>
          <a:xfrm>
            <a:off x="4446910" y="695225"/>
            <a:ext cx="7230875" cy="5461417"/>
            <a:chOff x="4054159" y="721803"/>
            <a:chExt cx="7578908" cy="5461417"/>
          </a:xfrm>
        </p:grpSpPr>
        <p:grpSp>
          <p:nvGrpSpPr>
            <p:cNvPr id="123" name="Google Shape;123;p83"/>
            <p:cNvGrpSpPr/>
            <p:nvPr/>
          </p:nvGrpSpPr>
          <p:grpSpPr>
            <a:xfrm>
              <a:off x="4054161" y="721803"/>
              <a:ext cx="7547911" cy="1674487"/>
              <a:chOff x="4061909" y="1565906"/>
              <a:chExt cx="7547911" cy="1882781"/>
            </a:xfrm>
          </p:grpSpPr>
          <p:cxnSp>
            <p:nvCxnSpPr>
              <p:cNvPr id="124" name="Google Shape;124;p83"/>
              <p:cNvCxnSpPr/>
              <p:nvPr/>
            </p:nvCxnSpPr>
            <p:spPr>
              <a:xfrm>
                <a:off x="11609820" y="1582845"/>
                <a:ext cx="0" cy="1865842"/>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25" name="Google Shape;125;p83"/>
              <p:cNvCxnSpPr/>
              <p:nvPr/>
            </p:nvCxnSpPr>
            <p:spPr>
              <a:xfrm>
                <a:off x="4061909" y="1577903"/>
                <a:ext cx="7547911"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26" name="Google Shape;126;p83"/>
              <p:cNvCxnSpPr/>
              <p:nvPr/>
            </p:nvCxnSpPr>
            <p:spPr>
              <a:xfrm>
                <a:off x="4061909" y="1565906"/>
                <a:ext cx="0" cy="44526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cxnSp>
          <p:nvCxnSpPr>
            <p:cNvPr id="127" name="Google Shape;127;p83"/>
            <p:cNvCxnSpPr/>
            <p:nvPr/>
          </p:nvCxnSpPr>
          <p:spPr>
            <a:xfrm>
              <a:off x="4054160" y="2000290"/>
              <a:ext cx="0" cy="3960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28" name="Google Shape;128;p83"/>
            <p:cNvCxnSpPr/>
            <p:nvPr/>
          </p:nvCxnSpPr>
          <p:spPr>
            <a:xfrm>
              <a:off x="4069659" y="2388245"/>
              <a:ext cx="7547911"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nvGrpSpPr>
            <p:cNvPr id="129" name="Google Shape;129;p83"/>
            <p:cNvGrpSpPr/>
            <p:nvPr/>
          </p:nvGrpSpPr>
          <p:grpSpPr>
            <a:xfrm>
              <a:off x="4054160" y="2644936"/>
              <a:ext cx="7547911" cy="1674487"/>
              <a:chOff x="4061909" y="1565906"/>
              <a:chExt cx="7547911" cy="1882781"/>
            </a:xfrm>
          </p:grpSpPr>
          <p:cxnSp>
            <p:nvCxnSpPr>
              <p:cNvPr id="130" name="Google Shape;130;p83"/>
              <p:cNvCxnSpPr/>
              <p:nvPr/>
            </p:nvCxnSpPr>
            <p:spPr>
              <a:xfrm>
                <a:off x="11609820" y="1582845"/>
                <a:ext cx="0" cy="1865842"/>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31" name="Google Shape;131;p83"/>
              <p:cNvCxnSpPr/>
              <p:nvPr/>
            </p:nvCxnSpPr>
            <p:spPr>
              <a:xfrm>
                <a:off x="4061909" y="1577903"/>
                <a:ext cx="7547911"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32" name="Google Shape;132;p83"/>
              <p:cNvCxnSpPr/>
              <p:nvPr/>
            </p:nvCxnSpPr>
            <p:spPr>
              <a:xfrm>
                <a:off x="4061909" y="1565906"/>
                <a:ext cx="0" cy="44526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cxnSp>
          <p:nvCxnSpPr>
            <p:cNvPr id="133" name="Google Shape;133;p83"/>
            <p:cNvCxnSpPr/>
            <p:nvPr/>
          </p:nvCxnSpPr>
          <p:spPr>
            <a:xfrm>
              <a:off x="4054159" y="3923423"/>
              <a:ext cx="0" cy="3960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34" name="Google Shape;134;p83"/>
            <p:cNvCxnSpPr/>
            <p:nvPr/>
          </p:nvCxnSpPr>
          <p:spPr>
            <a:xfrm>
              <a:off x="4069658" y="4311378"/>
              <a:ext cx="7547911"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nvGrpSpPr>
            <p:cNvPr id="135" name="Google Shape;135;p83"/>
            <p:cNvGrpSpPr/>
            <p:nvPr/>
          </p:nvGrpSpPr>
          <p:grpSpPr>
            <a:xfrm>
              <a:off x="4069658" y="4508733"/>
              <a:ext cx="7547911" cy="1674487"/>
              <a:chOff x="4061909" y="1565906"/>
              <a:chExt cx="7547911" cy="1882781"/>
            </a:xfrm>
          </p:grpSpPr>
          <p:cxnSp>
            <p:nvCxnSpPr>
              <p:cNvPr id="136" name="Google Shape;136;p83"/>
              <p:cNvCxnSpPr/>
              <p:nvPr/>
            </p:nvCxnSpPr>
            <p:spPr>
              <a:xfrm>
                <a:off x="11609820" y="1582845"/>
                <a:ext cx="0" cy="1865842"/>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37" name="Google Shape;137;p83"/>
              <p:cNvCxnSpPr/>
              <p:nvPr/>
            </p:nvCxnSpPr>
            <p:spPr>
              <a:xfrm>
                <a:off x="4061909" y="1577903"/>
                <a:ext cx="7547911"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38" name="Google Shape;138;p83"/>
              <p:cNvCxnSpPr/>
              <p:nvPr/>
            </p:nvCxnSpPr>
            <p:spPr>
              <a:xfrm>
                <a:off x="4061909" y="1565906"/>
                <a:ext cx="0" cy="44526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cxnSp>
          <p:nvCxnSpPr>
            <p:cNvPr id="139" name="Google Shape;139;p83"/>
            <p:cNvCxnSpPr/>
            <p:nvPr/>
          </p:nvCxnSpPr>
          <p:spPr>
            <a:xfrm>
              <a:off x="4069657" y="5787220"/>
              <a:ext cx="0" cy="3960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40" name="Google Shape;140;p83"/>
            <p:cNvCxnSpPr/>
            <p:nvPr/>
          </p:nvCxnSpPr>
          <p:spPr>
            <a:xfrm>
              <a:off x="4085156" y="6175175"/>
              <a:ext cx="7547911"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 Slide 2">
  <p:cSld name="1_Text Slide 2">
    <p:spTree>
      <p:nvGrpSpPr>
        <p:cNvPr id="141" name="Shape 141"/>
        <p:cNvGrpSpPr/>
        <p:nvPr/>
      </p:nvGrpSpPr>
      <p:grpSpPr>
        <a:xfrm>
          <a:off x="0" y="0"/>
          <a:ext cx="0" cy="0"/>
          <a:chOff x="0" y="0"/>
          <a:chExt cx="0" cy="0"/>
        </a:xfrm>
      </p:grpSpPr>
      <p:sp>
        <p:nvSpPr>
          <p:cNvPr id="142" name="Google Shape;142;p84"/>
          <p:cNvSpPr/>
          <p:nvPr/>
        </p:nvSpPr>
        <p:spPr>
          <a:xfrm>
            <a:off x="666427" y="1299620"/>
            <a:ext cx="11525573" cy="4716265"/>
          </a:xfrm>
          <a:custGeom>
            <a:rect b="b" l="l" r="r" t="t"/>
            <a:pathLst>
              <a:path extrusionOk="0" h="4716265" w="11393619">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143" name="Google Shape;143;p84"/>
          <p:cNvSpPr/>
          <p:nvPr/>
        </p:nvSpPr>
        <p:spPr>
          <a:xfrm>
            <a:off x="3732000" y="1893387"/>
            <a:ext cx="8460000" cy="36000"/>
          </a:xfrm>
          <a:custGeom>
            <a:rect b="b" l="l" r="r" t="t"/>
            <a:pathLst>
              <a:path extrusionOk="0" h="51458" w="4076555">
                <a:moveTo>
                  <a:pt x="1" y="0"/>
                </a:moveTo>
                <a:lnTo>
                  <a:pt x="4076556" y="0"/>
                </a:lnTo>
                <a:lnTo>
                  <a:pt x="4076556" y="51459"/>
                </a:lnTo>
                <a:lnTo>
                  <a:pt x="1" y="5145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4" name="Google Shape;144;p84"/>
          <p:cNvSpPr txBox="1"/>
          <p:nvPr>
            <p:ph idx="1" type="body"/>
          </p:nvPr>
        </p:nvSpPr>
        <p:spPr>
          <a:xfrm>
            <a:off x="914400" y="2169763"/>
            <a:ext cx="10479218" cy="344062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5" name="Google Shape;145;p84"/>
          <p:cNvSpPr txBox="1"/>
          <p:nvPr>
            <p:ph idx="2" type="body"/>
          </p:nvPr>
        </p:nvSpPr>
        <p:spPr>
          <a:xfrm>
            <a:off x="798381" y="443960"/>
            <a:ext cx="10595237" cy="8036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3600"/>
              <a:buFont typeface="Arial"/>
              <a:buNone/>
              <a:defRPr b="0" i="0" sz="3600" u="none" cap="none" strike="noStrike">
                <a:solidFill>
                  <a:srgbClr val="08657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6" name="Google Shape;146;p84"/>
          <p:cNvSpPr/>
          <p:nvPr/>
        </p:nvSpPr>
        <p:spPr>
          <a:xfrm>
            <a:off x="-1949202" y="5998942"/>
            <a:ext cx="6870578" cy="655024"/>
          </a:xfrm>
          <a:custGeom>
            <a:rect b="b" l="l" r="r" t="t"/>
            <a:pathLst>
              <a:path extrusionOk="0" h="717972" w="7530847">
                <a:moveTo>
                  <a:pt x="0" y="717973"/>
                </a:moveTo>
                <a:lnTo>
                  <a:pt x="0" y="0"/>
                </a:lnTo>
                <a:lnTo>
                  <a:pt x="7143771" y="0"/>
                </a:lnTo>
                <a:cubicBezTo>
                  <a:pt x="7356909" y="0"/>
                  <a:pt x="7530848" y="173980"/>
                  <a:pt x="7530848" y="387166"/>
                </a:cubicBezTo>
                <a:lnTo>
                  <a:pt x="7530848" y="715523"/>
                </a:lnTo>
                <a:lnTo>
                  <a:pt x="0" y="715523"/>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 name="Google Shape;147;p84"/>
          <p:cNvSpPr/>
          <p:nvPr/>
        </p:nvSpPr>
        <p:spPr>
          <a:xfrm>
            <a:off x="-2873829" y="-373224"/>
            <a:ext cx="2858315" cy="755779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showMasterSp="0">
  <p:cSld name="Divider ">
    <p:spTree>
      <p:nvGrpSpPr>
        <p:cNvPr id="148" name="Shape 148"/>
        <p:cNvGrpSpPr/>
        <p:nvPr/>
      </p:nvGrpSpPr>
      <p:grpSpPr>
        <a:xfrm>
          <a:off x="0" y="0"/>
          <a:ext cx="0" cy="0"/>
          <a:chOff x="0" y="0"/>
          <a:chExt cx="0" cy="0"/>
        </a:xfrm>
      </p:grpSpPr>
      <p:sp>
        <p:nvSpPr>
          <p:cNvPr id="149" name="Google Shape;149;p85"/>
          <p:cNvSpPr/>
          <p:nvPr/>
        </p:nvSpPr>
        <p:spPr>
          <a:xfrm flipH="1" rot="5400000">
            <a:off x="3036428" y="-2380550"/>
            <a:ext cx="6146707" cy="11578483"/>
          </a:xfrm>
          <a:custGeom>
            <a:rect b="b" l="l" r="r" t="t"/>
            <a:pathLst>
              <a:path extrusionOk="0" h="11578483" w="6146707">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0" name="Google Shape;150;p85"/>
          <p:cNvSpPr/>
          <p:nvPr/>
        </p:nvSpPr>
        <p:spPr>
          <a:xfrm>
            <a:off x="5280000" y="2582803"/>
            <a:ext cx="6912000" cy="36000"/>
          </a:xfrm>
          <a:custGeom>
            <a:rect b="b" l="l" r="r" t="t"/>
            <a:pathLst>
              <a:path extrusionOk="0" h="51458" w="4076555">
                <a:moveTo>
                  <a:pt x="1" y="0"/>
                </a:moveTo>
                <a:lnTo>
                  <a:pt x="4076556" y="0"/>
                </a:lnTo>
                <a:lnTo>
                  <a:pt x="4076556" y="51459"/>
                </a:lnTo>
                <a:lnTo>
                  <a:pt x="1" y="51459"/>
                </a:lnTo>
                <a:close/>
              </a:path>
            </a:pathLst>
          </a:custGeom>
          <a:solidFill>
            <a:srgbClr val="E8A116"/>
          </a:solidFill>
          <a:ln cap="flat" cmpd="sng" w="24475">
            <a:solidFill>
              <a:srgbClr val="F1983D"/>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1" name="Google Shape;151;p85"/>
          <p:cNvSpPr txBox="1"/>
          <p:nvPr>
            <p:ph idx="1" type="body"/>
          </p:nvPr>
        </p:nvSpPr>
        <p:spPr>
          <a:xfrm>
            <a:off x="5278758" y="2930184"/>
            <a:ext cx="6010480" cy="3066422"/>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4800"/>
              <a:buFont typeface="Arial"/>
              <a:buNone/>
              <a:defRPr b="0"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2" name="Google Shape;152;p85"/>
          <p:cNvSpPr txBox="1"/>
          <p:nvPr>
            <p:ph idx="2" type="body"/>
          </p:nvPr>
        </p:nvSpPr>
        <p:spPr>
          <a:xfrm>
            <a:off x="4011879" y="1670479"/>
            <a:ext cx="2066906" cy="5822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9000"/>
              <a:buFont typeface="Arial"/>
              <a:buNone/>
              <a:defRPr b="0" i="0" sz="9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3" name="Google Shape;153;p85"/>
          <p:cNvSpPr/>
          <p:nvPr/>
        </p:nvSpPr>
        <p:spPr>
          <a:xfrm>
            <a:off x="83835" y="914400"/>
            <a:ext cx="236705" cy="201578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ptop Slide">
  <p:cSld name="Laptop Slide">
    <p:spTree>
      <p:nvGrpSpPr>
        <p:cNvPr id="154" name="Shape 154"/>
        <p:cNvGrpSpPr/>
        <p:nvPr/>
      </p:nvGrpSpPr>
      <p:grpSpPr>
        <a:xfrm>
          <a:off x="0" y="0"/>
          <a:ext cx="0" cy="0"/>
          <a:chOff x="0" y="0"/>
          <a:chExt cx="0" cy="0"/>
        </a:xfrm>
      </p:grpSpPr>
      <p:sp>
        <p:nvSpPr>
          <p:cNvPr id="155" name="Google Shape;155;p86"/>
          <p:cNvSpPr/>
          <p:nvPr/>
        </p:nvSpPr>
        <p:spPr>
          <a:xfrm>
            <a:off x="511444" y="453836"/>
            <a:ext cx="6549756" cy="5655332"/>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156" name="Google Shape;156;p86"/>
          <p:cNvSpPr txBox="1"/>
          <p:nvPr>
            <p:ph idx="1" type="body"/>
          </p:nvPr>
        </p:nvSpPr>
        <p:spPr>
          <a:xfrm>
            <a:off x="898357" y="2319301"/>
            <a:ext cx="4867011" cy="329108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7" name="Google Shape;157;p86"/>
          <p:cNvSpPr txBox="1"/>
          <p:nvPr>
            <p:ph idx="2" type="body"/>
          </p:nvPr>
        </p:nvSpPr>
        <p:spPr>
          <a:xfrm>
            <a:off x="898358" y="890242"/>
            <a:ext cx="4990998"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58" name="Google Shape;158;p86"/>
          <p:cNvPicPr preferRelativeResize="0"/>
          <p:nvPr/>
        </p:nvPicPr>
        <p:blipFill rotWithShape="1">
          <a:blip r:embed="rId2">
            <a:alphaModFix/>
          </a:blip>
          <a:srcRect b="11083" l="-18315" r="29196" t="15976"/>
          <a:stretch/>
        </p:blipFill>
        <p:spPr>
          <a:xfrm>
            <a:off x="3752900" y="1247613"/>
            <a:ext cx="8439100" cy="5375657"/>
          </a:xfrm>
          <a:prstGeom prst="rect">
            <a:avLst/>
          </a:prstGeom>
          <a:noFill/>
          <a:ln>
            <a:noFill/>
          </a:ln>
        </p:spPr>
      </p:pic>
      <p:sp>
        <p:nvSpPr>
          <p:cNvPr id="159" name="Google Shape;159;p86"/>
          <p:cNvSpPr/>
          <p:nvPr>
            <p:ph idx="3" type="pic"/>
          </p:nvPr>
        </p:nvSpPr>
        <p:spPr>
          <a:xfrm>
            <a:off x="7061200" y="1420553"/>
            <a:ext cx="5130800" cy="3913188"/>
          </a:xfrm>
          <a:prstGeom prst="rect">
            <a:avLst/>
          </a:prstGeom>
          <a:solidFill>
            <a:srgbClr val="D8D8D8"/>
          </a:solidFill>
          <a:ln>
            <a:noFill/>
          </a:ln>
        </p:spPr>
      </p:sp>
      <p:sp>
        <p:nvSpPr>
          <p:cNvPr id="160" name="Google Shape;160;p86"/>
          <p:cNvSpPr/>
          <p:nvPr/>
        </p:nvSpPr>
        <p:spPr>
          <a:xfrm>
            <a:off x="0" y="5782590"/>
            <a:ext cx="4963395" cy="875479"/>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Slide">
  <p:cSld name="Phone Slide">
    <p:spTree>
      <p:nvGrpSpPr>
        <p:cNvPr id="161" name="Shape 161"/>
        <p:cNvGrpSpPr/>
        <p:nvPr/>
      </p:nvGrpSpPr>
      <p:grpSpPr>
        <a:xfrm>
          <a:off x="0" y="0"/>
          <a:ext cx="0" cy="0"/>
          <a:chOff x="0" y="0"/>
          <a:chExt cx="0" cy="0"/>
        </a:xfrm>
      </p:grpSpPr>
      <p:sp>
        <p:nvSpPr>
          <p:cNvPr id="162" name="Google Shape;162;p87"/>
          <p:cNvSpPr/>
          <p:nvPr/>
        </p:nvSpPr>
        <p:spPr>
          <a:xfrm>
            <a:off x="511443" y="453836"/>
            <a:ext cx="9895090" cy="5655338"/>
          </a:xfrm>
          <a:custGeom>
            <a:rect b="b" l="l" r="r" t="t"/>
            <a:pathLst>
              <a:path extrusionOk="0" h="5655338" w="9895090">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pic>
        <p:nvPicPr>
          <p:cNvPr descr="iPhone6_mockup_front_white.png" id="163" name="Google Shape;163;p87"/>
          <p:cNvPicPr preferRelativeResize="0"/>
          <p:nvPr/>
        </p:nvPicPr>
        <p:blipFill rotWithShape="1">
          <a:blip r:embed="rId2">
            <a:alphaModFix/>
          </a:blip>
          <a:srcRect b="0" l="0" r="0" t="0"/>
          <a:stretch/>
        </p:blipFill>
        <p:spPr>
          <a:xfrm>
            <a:off x="8097746" y="226918"/>
            <a:ext cx="4094254" cy="6404164"/>
          </a:xfrm>
          <a:prstGeom prst="rect">
            <a:avLst/>
          </a:prstGeom>
          <a:noFill/>
          <a:ln>
            <a:noFill/>
          </a:ln>
        </p:spPr>
      </p:pic>
      <p:sp>
        <p:nvSpPr>
          <p:cNvPr id="164" name="Google Shape;164;p87"/>
          <p:cNvSpPr/>
          <p:nvPr>
            <p:ph idx="2" type="pic"/>
          </p:nvPr>
        </p:nvSpPr>
        <p:spPr>
          <a:xfrm>
            <a:off x="8912202" y="1246695"/>
            <a:ext cx="2444127" cy="4336988"/>
          </a:xfrm>
          <a:prstGeom prst="rect">
            <a:avLst/>
          </a:prstGeom>
          <a:solidFill>
            <a:srgbClr val="D8D8D8"/>
          </a:solidFill>
          <a:ln>
            <a:noFill/>
          </a:ln>
        </p:spPr>
      </p:sp>
      <p:sp>
        <p:nvSpPr>
          <p:cNvPr id="165" name="Google Shape;165;p87"/>
          <p:cNvSpPr txBox="1"/>
          <p:nvPr>
            <p:ph idx="1" type="body"/>
          </p:nvPr>
        </p:nvSpPr>
        <p:spPr>
          <a:xfrm>
            <a:off x="898357" y="2319301"/>
            <a:ext cx="7199389" cy="329108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6" name="Google Shape;166;p87"/>
          <p:cNvSpPr txBox="1"/>
          <p:nvPr>
            <p:ph idx="3" type="body"/>
          </p:nvPr>
        </p:nvSpPr>
        <p:spPr>
          <a:xfrm>
            <a:off x="835670" y="1104338"/>
            <a:ext cx="7382793"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7" name="Google Shape;167;p87"/>
          <p:cNvSpPr/>
          <p:nvPr/>
        </p:nvSpPr>
        <p:spPr>
          <a:xfrm>
            <a:off x="0" y="5782590"/>
            <a:ext cx="4963395" cy="875479"/>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Content Slide" showMasterSp="0">
  <p:cSld name="Overview/Content Slide">
    <p:spTree>
      <p:nvGrpSpPr>
        <p:cNvPr id="22" name="Shape 22"/>
        <p:cNvGrpSpPr/>
        <p:nvPr/>
      </p:nvGrpSpPr>
      <p:grpSpPr>
        <a:xfrm>
          <a:off x="0" y="0"/>
          <a:ext cx="0" cy="0"/>
          <a:chOff x="0" y="0"/>
          <a:chExt cx="0" cy="0"/>
        </a:xfrm>
      </p:grpSpPr>
      <p:sp>
        <p:nvSpPr>
          <p:cNvPr id="23" name="Google Shape;23;p70"/>
          <p:cNvSpPr/>
          <p:nvPr/>
        </p:nvSpPr>
        <p:spPr>
          <a:xfrm>
            <a:off x="477385" y="748833"/>
            <a:ext cx="6185499" cy="5441935"/>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24" name="Google Shape;24;p70"/>
          <p:cNvSpPr/>
          <p:nvPr/>
        </p:nvSpPr>
        <p:spPr>
          <a:xfrm>
            <a:off x="-15514" y="268990"/>
            <a:ext cx="4963395" cy="875479"/>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25" name="Google Shape;25;p70"/>
          <p:cNvSpPr txBox="1"/>
          <p:nvPr>
            <p:ph idx="1" type="body"/>
          </p:nvPr>
        </p:nvSpPr>
        <p:spPr>
          <a:xfrm>
            <a:off x="5862882" y="1337990"/>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 name="Google Shape;26;p70"/>
          <p:cNvSpPr txBox="1"/>
          <p:nvPr>
            <p:ph idx="2" type="body"/>
          </p:nvPr>
        </p:nvSpPr>
        <p:spPr>
          <a:xfrm>
            <a:off x="6769619" y="1337990"/>
            <a:ext cx="4465067"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 name="Google Shape;27;p70"/>
          <p:cNvSpPr txBox="1"/>
          <p:nvPr>
            <p:ph idx="3" type="body"/>
          </p:nvPr>
        </p:nvSpPr>
        <p:spPr>
          <a:xfrm>
            <a:off x="979124" y="1519186"/>
            <a:ext cx="4198618" cy="467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 name="Google Shape;28;p70"/>
          <p:cNvSpPr txBox="1"/>
          <p:nvPr>
            <p:ph idx="4" type="body"/>
          </p:nvPr>
        </p:nvSpPr>
        <p:spPr>
          <a:xfrm>
            <a:off x="5884585" y="2252978"/>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 name="Google Shape;29;p70"/>
          <p:cNvSpPr txBox="1"/>
          <p:nvPr>
            <p:ph idx="5" type="body"/>
          </p:nvPr>
        </p:nvSpPr>
        <p:spPr>
          <a:xfrm>
            <a:off x="6791322" y="2252978"/>
            <a:ext cx="4465067"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 name="Google Shape;30;p70"/>
          <p:cNvSpPr txBox="1"/>
          <p:nvPr>
            <p:ph idx="6" type="body"/>
          </p:nvPr>
        </p:nvSpPr>
        <p:spPr>
          <a:xfrm>
            <a:off x="5891164" y="3167965"/>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 name="Google Shape;31;p70"/>
          <p:cNvSpPr txBox="1"/>
          <p:nvPr>
            <p:ph idx="7" type="body"/>
          </p:nvPr>
        </p:nvSpPr>
        <p:spPr>
          <a:xfrm>
            <a:off x="6797901" y="3167965"/>
            <a:ext cx="4465067"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70"/>
          <p:cNvSpPr txBox="1"/>
          <p:nvPr>
            <p:ph idx="8" type="body"/>
          </p:nvPr>
        </p:nvSpPr>
        <p:spPr>
          <a:xfrm>
            <a:off x="849241" y="383586"/>
            <a:ext cx="5041923" cy="7207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33" name="Google Shape;33;p70"/>
          <p:cNvCxnSpPr/>
          <p:nvPr/>
        </p:nvCxnSpPr>
        <p:spPr>
          <a:xfrm rot="10800000">
            <a:off x="5658046" y="3081881"/>
            <a:ext cx="5784878" cy="0"/>
          </a:xfrm>
          <a:prstGeom prst="straightConnector1">
            <a:avLst/>
          </a:prstGeom>
          <a:noFill/>
          <a:ln cap="flat" cmpd="sng" w="28575">
            <a:solidFill>
              <a:srgbClr val="E8A116"/>
            </a:solidFill>
            <a:prstDash val="solid"/>
            <a:miter lim="800000"/>
            <a:headEnd len="sm" w="sm" type="none"/>
            <a:tailEnd len="sm" w="sm" type="none"/>
          </a:ln>
        </p:spPr>
      </p:cxnSp>
      <p:cxnSp>
        <p:nvCxnSpPr>
          <p:cNvPr id="34" name="Google Shape;34;p70"/>
          <p:cNvCxnSpPr/>
          <p:nvPr/>
        </p:nvCxnSpPr>
        <p:spPr>
          <a:xfrm rot="10800000">
            <a:off x="5658046" y="2103078"/>
            <a:ext cx="5784878" cy="0"/>
          </a:xfrm>
          <a:prstGeom prst="straightConnector1">
            <a:avLst/>
          </a:prstGeom>
          <a:noFill/>
          <a:ln cap="flat" cmpd="sng" w="28575">
            <a:solidFill>
              <a:srgbClr val="E8A116"/>
            </a:solidFill>
            <a:prstDash val="solid"/>
            <a:miter lim="800000"/>
            <a:headEnd len="sm" w="sm" type="none"/>
            <a:tailEnd len="sm" w="sm" type="none"/>
          </a:ln>
        </p:spPr>
      </p:cxnSp>
      <p:sp>
        <p:nvSpPr>
          <p:cNvPr id="35" name="Google Shape;35;p70"/>
          <p:cNvSpPr/>
          <p:nvPr/>
        </p:nvSpPr>
        <p:spPr>
          <a:xfrm>
            <a:off x="-2858315" y="78585"/>
            <a:ext cx="2858315" cy="755779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 name="Google Shape;36;p70"/>
          <p:cNvSpPr txBox="1"/>
          <p:nvPr>
            <p:ph idx="9" type="body"/>
          </p:nvPr>
        </p:nvSpPr>
        <p:spPr>
          <a:xfrm>
            <a:off x="5891164" y="4060684"/>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Google Shape;37;p70"/>
          <p:cNvSpPr txBox="1"/>
          <p:nvPr>
            <p:ph idx="13" type="body"/>
          </p:nvPr>
        </p:nvSpPr>
        <p:spPr>
          <a:xfrm>
            <a:off x="6797901" y="4060684"/>
            <a:ext cx="4465067"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38" name="Google Shape;38;p70"/>
          <p:cNvCxnSpPr/>
          <p:nvPr/>
        </p:nvCxnSpPr>
        <p:spPr>
          <a:xfrm rot="10800000">
            <a:off x="5658046" y="3974600"/>
            <a:ext cx="5784878" cy="0"/>
          </a:xfrm>
          <a:prstGeom prst="straightConnector1">
            <a:avLst/>
          </a:prstGeom>
          <a:noFill/>
          <a:ln cap="flat" cmpd="sng" w="28575">
            <a:solidFill>
              <a:srgbClr val="E8A116"/>
            </a:solidFill>
            <a:prstDash val="solid"/>
            <a:miter lim="800000"/>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2" showMasterSp="0">
  <p:cSld name="Quote Slide 2">
    <p:spTree>
      <p:nvGrpSpPr>
        <p:cNvPr id="39" name="Shape 39"/>
        <p:cNvGrpSpPr/>
        <p:nvPr/>
      </p:nvGrpSpPr>
      <p:grpSpPr>
        <a:xfrm>
          <a:off x="0" y="0"/>
          <a:ext cx="0" cy="0"/>
          <a:chOff x="0" y="0"/>
          <a:chExt cx="0" cy="0"/>
        </a:xfrm>
      </p:grpSpPr>
      <p:sp>
        <p:nvSpPr>
          <p:cNvPr id="40" name="Google Shape;40;p71"/>
          <p:cNvSpPr/>
          <p:nvPr/>
        </p:nvSpPr>
        <p:spPr>
          <a:xfrm>
            <a:off x="-1014" y="637821"/>
            <a:ext cx="5912541" cy="5541739"/>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41" name="Google Shape;41;p71"/>
          <p:cNvSpPr/>
          <p:nvPr>
            <p:ph idx="2" type="pic"/>
          </p:nvPr>
        </p:nvSpPr>
        <p:spPr>
          <a:xfrm>
            <a:off x="320540" y="335338"/>
            <a:ext cx="11578483" cy="6146707"/>
          </a:xfrm>
          <a:prstGeom prst="rect">
            <a:avLst/>
          </a:prstGeom>
          <a:solidFill>
            <a:srgbClr val="D8D8D8"/>
          </a:solidFill>
          <a:ln>
            <a:noFill/>
          </a:ln>
        </p:spPr>
      </p:sp>
      <p:sp>
        <p:nvSpPr>
          <p:cNvPr id="42" name="Google Shape;42;p71"/>
          <p:cNvSpPr txBox="1"/>
          <p:nvPr>
            <p:ph idx="1" type="body"/>
          </p:nvPr>
        </p:nvSpPr>
        <p:spPr>
          <a:xfrm>
            <a:off x="427670" y="1504602"/>
            <a:ext cx="5055171" cy="380817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 name="Google Shape;43;p71"/>
          <p:cNvSpPr/>
          <p:nvPr/>
        </p:nvSpPr>
        <p:spPr>
          <a:xfrm>
            <a:off x="-2858315" y="0"/>
            <a:ext cx="2858315" cy="755779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p:cSld name="Photo Slide">
    <p:spTree>
      <p:nvGrpSpPr>
        <p:cNvPr id="44" name="Shape 44"/>
        <p:cNvGrpSpPr/>
        <p:nvPr/>
      </p:nvGrpSpPr>
      <p:grpSpPr>
        <a:xfrm>
          <a:off x="0" y="0"/>
          <a:ext cx="0" cy="0"/>
          <a:chOff x="0" y="0"/>
          <a:chExt cx="0" cy="0"/>
        </a:xfrm>
      </p:grpSpPr>
      <p:sp>
        <p:nvSpPr>
          <p:cNvPr id="45" name="Google Shape;45;p72"/>
          <p:cNvSpPr/>
          <p:nvPr/>
        </p:nvSpPr>
        <p:spPr>
          <a:xfrm>
            <a:off x="511444" y="453836"/>
            <a:ext cx="6033735" cy="5655332"/>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46" name="Google Shape;46;p72"/>
          <p:cNvSpPr txBox="1"/>
          <p:nvPr>
            <p:ph idx="1" type="body"/>
          </p:nvPr>
        </p:nvSpPr>
        <p:spPr>
          <a:xfrm>
            <a:off x="898357" y="2584411"/>
            <a:ext cx="4867011" cy="302597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7" name="Google Shape;47;p72"/>
          <p:cNvSpPr txBox="1"/>
          <p:nvPr>
            <p:ph idx="2" type="body"/>
          </p:nvPr>
        </p:nvSpPr>
        <p:spPr>
          <a:xfrm>
            <a:off x="898358" y="890242"/>
            <a:ext cx="4990998"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8" name="Google Shape;48;p72"/>
          <p:cNvSpPr/>
          <p:nvPr/>
        </p:nvSpPr>
        <p:spPr>
          <a:xfrm>
            <a:off x="6180000" y="1149469"/>
            <a:ext cx="6012000" cy="36000"/>
          </a:xfrm>
          <a:custGeom>
            <a:rect b="b" l="l" r="r" t="t"/>
            <a:pathLst>
              <a:path extrusionOk="0" h="51458" w="4076555">
                <a:moveTo>
                  <a:pt x="1" y="0"/>
                </a:moveTo>
                <a:lnTo>
                  <a:pt x="4076556" y="0"/>
                </a:lnTo>
                <a:lnTo>
                  <a:pt x="4076556" y="51459"/>
                </a:lnTo>
                <a:lnTo>
                  <a:pt x="1" y="51459"/>
                </a:lnTo>
                <a:close/>
              </a:path>
            </a:pathLst>
          </a:custGeom>
          <a:solidFill>
            <a:srgbClr val="F1983D"/>
          </a:solidFill>
          <a:ln cap="flat" cmpd="sng" w="24475">
            <a:solidFill>
              <a:srgbClr val="E8A11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 name="Google Shape;49;p72"/>
          <p:cNvSpPr/>
          <p:nvPr>
            <p:ph idx="3" type="pic"/>
          </p:nvPr>
        </p:nvSpPr>
        <p:spPr>
          <a:xfrm>
            <a:off x="6545263" y="1452563"/>
            <a:ext cx="5646737" cy="4656137"/>
          </a:xfrm>
          <a:prstGeom prst="rect">
            <a:avLst/>
          </a:prstGeom>
          <a:solidFill>
            <a:srgbClr val="D8D8D8"/>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Master">
  <p:cSld name="1_Master">
    <p:spTree>
      <p:nvGrpSpPr>
        <p:cNvPr id="50" name="Shape 50"/>
        <p:cNvGrpSpPr/>
        <p:nvPr/>
      </p:nvGrpSpPr>
      <p:grpSpPr>
        <a:xfrm>
          <a:off x="0" y="0"/>
          <a:ext cx="0" cy="0"/>
          <a:chOff x="0" y="0"/>
          <a:chExt cx="0" cy="0"/>
        </a:xfrm>
      </p:grpSpPr>
      <p:sp>
        <p:nvSpPr>
          <p:cNvPr id="51" name="Google Shape;51;p73"/>
          <p:cNvSpPr txBox="1"/>
          <p:nvPr>
            <p:ph idx="1" type="body"/>
          </p:nvPr>
        </p:nvSpPr>
        <p:spPr>
          <a:xfrm>
            <a:off x="798381" y="2045704"/>
            <a:ext cx="4203926" cy="384991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2400"/>
              <a:buFont typeface="Arial"/>
              <a:buNone/>
              <a:defRPr b="0" i="0" sz="2400" u="none" cap="none" strike="noStrike">
                <a:solidFill>
                  <a:srgbClr val="086575"/>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 name="Google Shape;52;p73"/>
          <p:cNvSpPr txBox="1"/>
          <p:nvPr>
            <p:ph idx="2" type="body"/>
          </p:nvPr>
        </p:nvSpPr>
        <p:spPr>
          <a:xfrm>
            <a:off x="798382" y="761603"/>
            <a:ext cx="4203926" cy="8036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3600"/>
              <a:buFont typeface="Arial"/>
              <a:buNone/>
              <a:defRPr b="0" i="0" sz="3600" u="none" cap="none" strike="noStrike">
                <a:solidFill>
                  <a:srgbClr val="08657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Text Slide 1">
    <p:spTree>
      <p:nvGrpSpPr>
        <p:cNvPr id="53" name="Shape 53"/>
        <p:cNvGrpSpPr/>
        <p:nvPr/>
      </p:nvGrpSpPr>
      <p:grpSpPr>
        <a:xfrm>
          <a:off x="0" y="0"/>
          <a:ext cx="0" cy="0"/>
          <a:chOff x="0" y="0"/>
          <a:chExt cx="0" cy="0"/>
        </a:xfrm>
      </p:grpSpPr>
      <p:sp>
        <p:nvSpPr>
          <p:cNvPr id="54" name="Google Shape;54;p74"/>
          <p:cNvSpPr/>
          <p:nvPr/>
        </p:nvSpPr>
        <p:spPr>
          <a:xfrm>
            <a:off x="0" y="0"/>
            <a:ext cx="12192000" cy="6858000"/>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 name="Google Shape;55;p74"/>
          <p:cNvSpPr/>
          <p:nvPr/>
        </p:nvSpPr>
        <p:spPr>
          <a:xfrm flipH="1" rot="5400000">
            <a:off x="3260663" y="-2530143"/>
            <a:ext cx="5761056" cy="11492016"/>
          </a:xfrm>
          <a:custGeom>
            <a:rect b="b" l="l" r="r" t="t"/>
            <a:pathLst>
              <a:path extrusionOk="0" h="11578483" w="6146707">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 name="Google Shape;56;p74"/>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2400"/>
              <a:buFont typeface="Arial"/>
              <a:buNone/>
              <a:defRPr b="0" i="0" sz="2400" u="none" cap="none" strike="noStrike">
                <a:solidFill>
                  <a:srgbClr val="086575"/>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 name="Google Shape;57;p74"/>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3600"/>
              <a:buFont typeface="Arial"/>
              <a:buNone/>
              <a:defRPr b="0" i="0" sz="3600" u="none" cap="none" strike="noStrike">
                <a:solidFill>
                  <a:srgbClr val="08657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 name="Google Shape;58;p74"/>
          <p:cNvSpPr/>
          <p:nvPr/>
        </p:nvSpPr>
        <p:spPr>
          <a:xfrm>
            <a:off x="-2834839" y="-349898"/>
            <a:ext cx="2858315" cy="755779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59" name="Google Shape;59;p74"/>
          <p:cNvCxnSpPr>
            <a:endCxn id="60" idx="1"/>
          </p:cNvCxnSpPr>
          <p:nvPr/>
        </p:nvCxnSpPr>
        <p:spPr>
          <a:xfrm>
            <a:off x="125" y="6469196"/>
            <a:ext cx="9737100" cy="0"/>
          </a:xfrm>
          <a:prstGeom prst="straightConnector1">
            <a:avLst/>
          </a:prstGeom>
          <a:noFill/>
          <a:ln cap="flat" cmpd="sng" w="19050">
            <a:solidFill>
              <a:srgbClr val="E8A116"/>
            </a:solidFill>
            <a:prstDash val="solid"/>
            <a:miter lim="800000"/>
            <a:headEnd len="sm" w="sm" type="none"/>
            <a:tailEnd len="sm" w="sm" type="none"/>
          </a:ln>
        </p:spPr>
      </p:cxnSp>
      <p:pic>
        <p:nvPicPr>
          <p:cNvPr descr="Logo&#10;&#10;Description automatically generated with medium confidence" id="60" name="Google Shape;60;p74"/>
          <p:cNvPicPr preferRelativeResize="0"/>
          <p:nvPr/>
        </p:nvPicPr>
        <p:blipFill rotWithShape="1">
          <a:blip r:embed="rId2">
            <a:alphaModFix/>
          </a:blip>
          <a:srcRect b="0" l="0" r="0" t="88571"/>
          <a:stretch/>
        </p:blipFill>
        <p:spPr>
          <a:xfrm>
            <a:off x="9737225" y="6392886"/>
            <a:ext cx="1432003" cy="15261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p:cSld name="Text Slide 2">
    <p:spTree>
      <p:nvGrpSpPr>
        <p:cNvPr id="61" name="Shape 61"/>
        <p:cNvGrpSpPr/>
        <p:nvPr/>
      </p:nvGrpSpPr>
      <p:grpSpPr>
        <a:xfrm>
          <a:off x="0" y="0"/>
          <a:ext cx="0" cy="0"/>
          <a:chOff x="0" y="0"/>
          <a:chExt cx="0" cy="0"/>
        </a:xfrm>
      </p:grpSpPr>
      <p:sp>
        <p:nvSpPr>
          <p:cNvPr id="62" name="Google Shape;62;p75"/>
          <p:cNvSpPr txBox="1"/>
          <p:nvPr>
            <p:ph idx="1" type="body"/>
          </p:nvPr>
        </p:nvSpPr>
        <p:spPr>
          <a:xfrm>
            <a:off x="914400" y="2169763"/>
            <a:ext cx="10479218" cy="344062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400"/>
              <a:buFont typeface="Arial"/>
              <a:buNone/>
              <a:defRPr b="0" i="0" sz="2400" u="none" cap="none" strike="noStrike">
                <a:solidFill>
                  <a:srgbClr val="424242"/>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 name="Google Shape;63;p75"/>
          <p:cNvSpPr txBox="1"/>
          <p:nvPr>
            <p:ph idx="2" type="body"/>
          </p:nvPr>
        </p:nvSpPr>
        <p:spPr>
          <a:xfrm>
            <a:off x="798381" y="443960"/>
            <a:ext cx="10595237" cy="8036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3600"/>
              <a:buFont typeface="Arial"/>
              <a:buNone/>
              <a:defRPr b="0" i="0" sz="3600" u="none" cap="none" strike="noStrike">
                <a:solidFill>
                  <a:srgbClr val="08657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 name="Google Shape;64;p75"/>
          <p:cNvSpPr/>
          <p:nvPr/>
        </p:nvSpPr>
        <p:spPr>
          <a:xfrm>
            <a:off x="-2873829" y="-373224"/>
            <a:ext cx="2858315" cy="755779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spTree>
      <p:nvGrpSpPr>
        <p:cNvPr id="65" name="Shape 65"/>
        <p:cNvGrpSpPr/>
        <p:nvPr/>
      </p:nvGrpSpPr>
      <p:grpSpPr>
        <a:xfrm>
          <a:off x="0" y="0"/>
          <a:ext cx="0" cy="0"/>
          <a:chOff x="0" y="0"/>
          <a:chExt cx="0" cy="0"/>
        </a:xfrm>
      </p:grpSpPr>
      <p:sp>
        <p:nvSpPr>
          <p:cNvPr id="66" name="Google Shape;66;p76"/>
          <p:cNvSpPr/>
          <p:nvPr/>
        </p:nvSpPr>
        <p:spPr>
          <a:xfrm>
            <a:off x="632638" y="567428"/>
            <a:ext cx="5912541" cy="5541739"/>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67" name="Google Shape;67;p76"/>
          <p:cNvSpPr txBox="1"/>
          <p:nvPr>
            <p:ph idx="1" type="body"/>
          </p:nvPr>
        </p:nvSpPr>
        <p:spPr>
          <a:xfrm>
            <a:off x="856356" y="1524912"/>
            <a:ext cx="5055171" cy="380817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 name="Google Shape;68;p76"/>
          <p:cNvSpPr/>
          <p:nvPr>
            <p:ph idx="2" type="pic"/>
          </p:nvPr>
        </p:nvSpPr>
        <p:spPr>
          <a:xfrm>
            <a:off x="6096000" y="1404749"/>
            <a:ext cx="5239644" cy="4704418"/>
          </a:xfrm>
          <a:prstGeom prst="rect">
            <a:avLst/>
          </a:prstGeom>
          <a:solidFill>
            <a:srgbClr val="D8D8D8"/>
          </a:solidFill>
          <a:ln>
            <a:noFill/>
          </a:ln>
        </p:spPr>
      </p:sp>
      <p:sp>
        <p:nvSpPr>
          <p:cNvPr id="69" name="Google Shape;69;p76"/>
          <p:cNvSpPr/>
          <p:nvPr/>
        </p:nvSpPr>
        <p:spPr>
          <a:xfrm>
            <a:off x="-2873829" y="-373224"/>
            <a:ext cx="2858315" cy="755779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1_Text Slide 1">
    <p:spTree>
      <p:nvGrpSpPr>
        <p:cNvPr id="70" name="Shape 70"/>
        <p:cNvGrpSpPr/>
        <p:nvPr/>
      </p:nvGrpSpPr>
      <p:grpSpPr>
        <a:xfrm>
          <a:off x="0" y="0"/>
          <a:ext cx="0" cy="0"/>
          <a:chOff x="0" y="0"/>
          <a:chExt cx="0" cy="0"/>
        </a:xfrm>
      </p:grpSpPr>
      <p:sp>
        <p:nvSpPr>
          <p:cNvPr id="71" name="Google Shape;71;p77"/>
          <p:cNvSpPr/>
          <p:nvPr/>
        </p:nvSpPr>
        <p:spPr>
          <a:xfrm>
            <a:off x="0" y="0"/>
            <a:ext cx="12192000" cy="6858000"/>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72" name="Google Shape;72;p77"/>
          <p:cNvSpPr/>
          <p:nvPr/>
        </p:nvSpPr>
        <p:spPr>
          <a:xfrm flipH="1" rot="5400000">
            <a:off x="3260663" y="-2530143"/>
            <a:ext cx="5761056" cy="11492016"/>
          </a:xfrm>
          <a:custGeom>
            <a:rect b="b" l="l" r="r" t="t"/>
            <a:pathLst>
              <a:path extrusionOk="0" h="11578483" w="6146707">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73" name="Google Shape;73;p77"/>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2400"/>
              <a:buFont typeface="Arial"/>
              <a:buNone/>
              <a:defRPr b="0" i="0" sz="2400" u="none" cap="none" strike="noStrike">
                <a:solidFill>
                  <a:srgbClr val="086575"/>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 name="Google Shape;74;p77"/>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3600"/>
              <a:buFont typeface="Arial"/>
              <a:buNone/>
              <a:defRPr b="0" i="0" sz="3600" u="none" cap="none" strike="noStrike">
                <a:solidFill>
                  <a:srgbClr val="08657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 name="Google Shape;75;p77"/>
          <p:cNvSpPr/>
          <p:nvPr/>
        </p:nvSpPr>
        <p:spPr>
          <a:xfrm>
            <a:off x="-1949202" y="5998942"/>
            <a:ext cx="6870578" cy="655024"/>
          </a:xfrm>
          <a:custGeom>
            <a:rect b="b" l="l" r="r" t="t"/>
            <a:pathLst>
              <a:path extrusionOk="0" h="717972" w="7530847">
                <a:moveTo>
                  <a:pt x="0" y="717973"/>
                </a:moveTo>
                <a:lnTo>
                  <a:pt x="0" y="0"/>
                </a:lnTo>
                <a:lnTo>
                  <a:pt x="7143771" y="0"/>
                </a:lnTo>
                <a:cubicBezTo>
                  <a:pt x="7356909" y="0"/>
                  <a:pt x="7530848" y="173980"/>
                  <a:pt x="7530848" y="387166"/>
                </a:cubicBezTo>
                <a:lnTo>
                  <a:pt x="7530848" y="715523"/>
                </a:lnTo>
                <a:lnTo>
                  <a:pt x="0" y="715523"/>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76" name="Google Shape;76;p77"/>
          <p:cNvSpPr/>
          <p:nvPr/>
        </p:nvSpPr>
        <p:spPr>
          <a:xfrm>
            <a:off x="-2834839" y="-349898"/>
            <a:ext cx="2858315" cy="755779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21" Type="http://schemas.openxmlformats.org/officeDocument/2006/relationships/theme" Target="../theme/theme1.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9.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cxnSp>
        <p:nvCxnSpPr>
          <p:cNvPr id="10" name="Google Shape;10;p68"/>
          <p:cNvCxnSpPr>
            <a:endCxn id="11" idx="1"/>
          </p:cNvCxnSpPr>
          <p:nvPr/>
        </p:nvCxnSpPr>
        <p:spPr>
          <a:xfrm>
            <a:off x="125" y="6469196"/>
            <a:ext cx="9737100" cy="0"/>
          </a:xfrm>
          <a:prstGeom prst="straightConnector1">
            <a:avLst/>
          </a:prstGeom>
          <a:noFill/>
          <a:ln cap="flat" cmpd="sng" w="19050">
            <a:solidFill>
              <a:srgbClr val="E8A116"/>
            </a:solidFill>
            <a:prstDash val="solid"/>
            <a:miter lim="800000"/>
            <a:headEnd len="sm" w="sm" type="none"/>
            <a:tailEnd len="sm" w="sm" type="none"/>
          </a:ln>
        </p:spPr>
      </p:cxnSp>
      <p:pic>
        <p:nvPicPr>
          <p:cNvPr descr="Logo&#10;&#10;Description automatically generated with medium confidence" id="11" name="Google Shape;11;p68"/>
          <p:cNvPicPr preferRelativeResize="0"/>
          <p:nvPr/>
        </p:nvPicPr>
        <p:blipFill rotWithShape="1">
          <a:blip r:embed="rId1">
            <a:alphaModFix/>
          </a:blip>
          <a:srcRect b="0" l="0" r="0" t="88571"/>
          <a:stretch/>
        </p:blipFill>
        <p:spPr>
          <a:xfrm>
            <a:off x="9737225" y="6392886"/>
            <a:ext cx="1432003" cy="15261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1" Type="http://schemas.openxmlformats.org/officeDocument/2006/relationships/hyperlink" Target="https://doi.org/10.1016/j.ufug.2022.127511" TargetMode="External"/><Relationship Id="rId10" Type="http://schemas.openxmlformats.org/officeDocument/2006/relationships/hyperlink" Target="https://doi.org/10.1016/j.ufug.2022.127511" TargetMode="External"/><Relationship Id="rId12"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hyperlink" Target="https://refugeesmigrants.un.org/" TargetMode="External"/><Relationship Id="rId4" Type="http://schemas.openxmlformats.org/officeDocument/2006/relationships/hyperlink" Target="https://www.un.org/en/global-issues/refugees" TargetMode="External"/><Relationship Id="rId9" Type="http://schemas.openxmlformats.org/officeDocument/2006/relationships/hyperlink" Target="https://www.youtube.com/watch?v=7II5FVnJyHE" TargetMode="External"/><Relationship Id="rId5" Type="http://schemas.openxmlformats.org/officeDocument/2006/relationships/hyperlink" Target="https://www.ohchr.org/en/special-procedures/sr-internally-displaced-persons/about-internally-displaced-persons" TargetMode="External"/><Relationship Id="rId6" Type="http://schemas.openxmlformats.org/officeDocument/2006/relationships/hyperlink" Target="https://www.youtube.com/watch?v=E8lwckSCptg" TargetMode="External"/><Relationship Id="rId7" Type="http://schemas.openxmlformats.org/officeDocument/2006/relationships/hyperlink" Target="https://www.youtube.com/watch?v=cE3wu0Ujsp4" TargetMode="External"/><Relationship Id="rId8" Type="http://schemas.openxmlformats.org/officeDocument/2006/relationships/hyperlink" Target="https://www.youtube.com/watch?v=BUVA_5Azrb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hyperlink" Target="https://www.un.org/development/desa/socialperspectiveondevelopment/issues/social-integration.html" TargetMode="External"/><Relationship Id="rId4" Type="http://schemas.openxmlformats.org/officeDocument/2006/relationships/hyperlink" Target="https://lersogroften.dk/" TargetMode="External"/><Relationship Id="rId5" Type="http://schemas.openxmlformats.org/officeDocument/2006/relationships/hyperlink" Target="https://www.un.org/esa/socdev/rwss/2016/chapter1.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1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hyperlink" Target="https://www.consilium.europa.eu/en/infographics/disability-eu-facts-figures/#:~:text=87%20million%20Europeans%20have%20some,1%20in%204%20European%20adults" TargetMode="External"/><Relationship Id="rId4" Type="http://schemas.openxmlformats.org/officeDocument/2006/relationships/hyperlink" Target="https://www.consilium.europa.eu/en/infographics/disability-eu-facts-figures/#:~:text=87%20million%20Europeans%20have%20some,1%20in%204%20European%20adults" TargetMode="External"/><Relationship Id="rId5" Type="http://schemas.openxmlformats.org/officeDocument/2006/relationships/hyperlink" Target="https://implicit.harvard.edu/implicit/takeatest.htm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hyperlink" Target="https://www.youtube.com/watch?v=l3t8xiFJF9M" TargetMode="External"/><Relationship Id="rId4" Type="http://schemas.openxmlformats.org/officeDocument/2006/relationships/hyperlink" Target="https://www.youtube.com/watch?v=h5FlW4-NKXE" TargetMode="External"/><Relationship Id="rId5" Type="http://schemas.openxmlformats.org/officeDocument/2006/relationships/hyperlink" Target="https://resources.peopleinneed.net/documents/612-trainings-guideline-v4-final.pdf"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hyperlink" Target="https://www.youtube.com/watch?v=4ivhLCdAP6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16.png"/><Relationship Id="rId4" Type="http://schemas.openxmlformats.org/officeDocument/2006/relationships/image" Target="../media/image1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hyperlink" Target="https://epale.ec.europa.eu/en/blog/what-role-does-adult-education-play-refugee-crisis" TargetMode="External"/><Relationship Id="rId4" Type="http://schemas.openxmlformats.org/officeDocument/2006/relationships/hyperlink" Target="https://www.wgu.edu/blog/andragogy-pedagogy-key-differences-learning2205.html" TargetMode="External"/><Relationship Id="rId5" Type="http://schemas.openxmlformats.org/officeDocument/2006/relationships/hyperlink" Target="https://www.youtube.com/watch?v=SArAggTULLU" TargetMode="External"/><Relationship Id="rId6" Type="http://schemas.openxmlformats.org/officeDocument/2006/relationships/hyperlink" Target="https://www.youtube.com/watch?v=foWa7MnWONo" TargetMode="External"/><Relationship Id="rId7" Type="http://schemas.openxmlformats.org/officeDocument/2006/relationships/hyperlink" Target="https://www.youtube.com/watch?v=fDMK5ysYujk"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hyperlink" Target="https://www.ilfm.org.uk/cms/document/ILFM_Learning_Styles_Resource_TK_09Oct17_Ver1.0.pdf"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10.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8.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hyperlink" Target="https://whatfix.com/blog/barriers-to-learning/" TargetMode="External"/><Relationship Id="rId4" Type="http://schemas.openxmlformats.org/officeDocument/2006/relationships/hyperlink" Target="https://www.youtube.com/watch?v=HpimdmIXKms" TargetMode="External"/><Relationship Id="rId5" Type="http://schemas.openxmlformats.org/officeDocument/2006/relationships/hyperlink" Target="https://scholarworks.uni.edu/grp/1201"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1.xml"/><Relationship Id="rId3" Type="http://schemas.openxmlformats.org/officeDocument/2006/relationships/image" Target="../media/image17.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 Id="rId3" Type="http://schemas.openxmlformats.org/officeDocument/2006/relationships/hyperlink" Target="http://www.educationplanner.org/students/self-assessments/learning-styles-quiz.shtml?event=results&amp;A=5&amp;V=13&amp;T=2" TargetMode="External"/><Relationship Id="rId4" Type="http://schemas.openxmlformats.org/officeDocument/2006/relationships/hyperlink" Target="https://vark-learn.com/" TargetMode="External"/><Relationship Id="rId5" Type="http://schemas.openxmlformats.org/officeDocument/2006/relationships/hyperlink" Target="https://www.youtube.com/watch?v=Pu3gIN8WgYk"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6.xml"/><Relationship Id="rId3" Type="http://schemas.openxmlformats.org/officeDocument/2006/relationships/image" Target="../media/image17.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 Id="rId3" Type="http://schemas.openxmlformats.org/officeDocument/2006/relationships/hyperlink" Target="https://www.go2itech.org/HTML/TT06/toolkit/delivery/com_skills.html" TargetMode="External"/><Relationship Id="rId4" Type="http://schemas.openxmlformats.org/officeDocument/2006/relationships/hyperlink" Target="https://www.physio-pedia.com/Effective_Communication_for_Displaced_Persons" TargetMode="External"/><Relationship Id="rId5" Type="http://schemas.openxmlformats.org/officeDocument/2006/relationships/hyperlink" Target="https://www.youtube.com/watch?v=gCfzeONu3Mo" TargetMode="External"/><Relationship Id="rId6" Type="http://schemas.openxmlformats.org/officeDocument/2006/relationships/hyperlink" Target="https://www.youtube.com/watch?v=2Yw6dFQBklA" TargetMode="External"/><Relationship Id="rId7" Type="http://schemas.openxmlformats.org/officeDocument/2006/relationships/hyperlink" Target="https://www.youtube.com/watch?v=rzsVh8YwZEQ"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4.xml"/><Relationship Id="rId3" Type="http://schemas.openxmlformats.org/officeDocument/2006/relationships/hyperlink" Target="https://blink.ucsd.edu/HR/training/instructor/tools/training.html" TargetMode="External"/><Relationship Id="rId4" Type="http://schemas.openxmlformats.org/officeDocument/2006/relationships/hyperlink" Target="https://www.youtube.com/watch?v=JcqzRheQVMI" TargetMode="External"/><Relationship Id="rId5" Type="http://schemas.openxmlformats.org/officeDocument/2006/relationships/hyperlink" Target="https://www.youtube.com/watch?v=1Ut09_n6CLg" TargetMode="External"/><Relationship Id="rId6" Type="http://schemas.openxmlformats.org/officeDocument/2006/relationships/hyperlink" Target="https://www.youtube.com/watch?v=Xh9yB-eKgbs" TargetMode="External"/><Relationship Id="rId7" Type="http://schemas.openxmlformats.org/officeDocument/2006/relationships/hyperlink" Target="https://www.youtube.com/watch?v=Xh9yB-eKgbs"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5.xml"/><Relationship Id="rId3" Type="http://schemas.openxmlformats.org/officeDocument/2006/relationships/image" Target="../media/image2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6.xml"/><Relationship Id="rId3" Type="http://schemas.openxmlformats.org/officeDocument/2006/relationships/image" Target="../media/image2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7.xml"/><Relationship Id="rId3" Type="http://schemas.openxmlformats.org/officeDocument/2006/relationships/image" Target="../media/image2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8.xml"/><Relationship Id="rId3" Type="http://schemas.openxmlformats.org/officeDocument/2006/relationships/image" Target="../media/image25.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9.xml"/><Relationship Id="rId3"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0.xml"/><Relationship Id="rId3" Type="http://schemas.openxmlformats.org/officeDocument/2006/relationships/hyperlink" Target="https://www.wcupa.edu/coral/tuckmanStagesGroupDelvelopment.aspx" TargetMode="External"/><Relationship Id="rId4" Type="http://schemas.openxmlformats.org/officeDocument/2006/relationships/hyperlink" Target="https://www.shrm.org/resourcesandtools/tools-and-samples/toolkits/pages/managingworkplaceconflict.aspx" TargetMode="External"/><Relationship Id="rId5" Type="http://schemas.openxmlformats.org/officeDocument/2006/relationships/hyperlink" Target="https://www.youtube.com/watch?v=AnIk41p9QnA"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3.xml"/><Relationship Id="rId3" Type="http://schemas.openxmlformats.org/officeDocument/2006/relationships/image" Target="../media/image24.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4.xml"/><Relationship Id="rId3" Type="http://schemas.openxmlformats.org/officeDocument/2006/relationships/hyperlink" Target="https://openbadges.org/about/faq" TargetMode="External"/><Relationship Id="rId4" Type="http://schemas.openxmlformats.org/officeDocument/2006/relationships/hyperlink" Target="https://openbadgefactory.com/en/about-open-badges/" TargetMode="External"/><Relationship Id="rId5" Type="http://schemas.openxmlformats.org/officeDocument/2006/relationships/hyperlink" Target="https://education.ec.europa.eu/education-levels/higher-education/micro-credentials#:~:text=Micro%2Dcredentials%20certify%20the%20learning,a%20short%20course%20or%20training" TargetMode="External"/><Relationship Id="rId6" Type="http://schemas.openxmlformats.org/officeDocument/2006/relationships/hyperlink" Target="https://www.youtube.com/watch?v=IUT3kpD7EPU" TargetMode="External"/><Relationship Id="rId7" Type="http://schemas.openxmlformats.org/officeDocument/2006/relationships/hyperlink" Target="https://www.youtube.com/watch?v=q3dkGupx0ac"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 Id="rId3" Type="http://schemas.openxmlformats.org/officeDocument/2006/relationships/image" Target="../media/image10.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6.xml"/><Relationship Id="rId3" Type="http://schemas.openxmlformats.org/officeDocument/2006/relationships/image" Target="../media/image9.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7.xml"/><Relationship Id="rId3" Type="http://schemas.openxmlformats.org/officeDocument/2006/relationships/image" Target="../media/image1.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g2be7ca487ed_0_0"/>
          <p:cNvSpPr txBox="1"/>
          <p:nvPr>
            <p:ph idx="1" type="body"/>
          </p:nvPr>
        </p:nvSpPr>
        <p:spPr>
          <a:xfrm>
            <a:off x="711252" y="4043134"/>
            <a:ext cx="4632300" cy="697500"/>
          </a:xfrm>
          <a:prstGeom prst="rect">
            <a:avLst/>
          </a:prstGeom>
          <a:noFill/>
          <a:ln>
            <a:noFill/>
          </a:ln>
        </p:spPr>
        <p:txBody>
          <a:bodyPr anchorCtr="0" anchor="t" bIns="45700" lIns="91425" spcFirstLastPara="1" rIns="91425" wrap="square" tIns="45700">
            <a:noAutofit/>
          </a:bodyPr>
          <a:lstStyle/>
          <a:p>
            <a:pPr indent="0" lvl="0" marL="0" rtl="0" algn="l">
              <a:lnSpc>
                <a:spcPct val="96470"/>
              </a:lnSpc>
              <a:spcBef>
                <a:spcPts val="0"/>
              </a:spcBef>
              <a:spcAft>
                <a:spcPts val="0"/>
              </a:spcAft>
              <a:buClr>
                <a:schemeClr val="lt1"/>
              </a:buClr>
              <a:buSzPts val="3400"/>
              <a:buNone/>
            </a:pPr>
            <a:r>
              <a:rPr b="0" lang="en-IE" sz="2900"/>
              <a:t>Formazione di persone vulnerabili  in ambito urbano/agricolo </a:t>
            </a:r>
            <a:endParaRPr/>
          </a:p>
        </p:txBody>
      </p:sp>
      <p:sp>
        <p:nvSpPr>
          <p:cNvPr id="174" name="Google Shape;174;g2be7ca487ed_0_0"/>
          <p:cNvSpPr txBox="1"/>
          <p:nvPr>
            <p:ph idx="2" type="body"/>
          </p:nvPr>
        </p:nvSpPr>
        <p:spPr>
          <a:xfrm>
            <a:off x="711251" y="3188187"/>
            <a:ext cx="5278800" cy="697500"/>
          </a:xfrm>
          <a:prstGeom prst="rect">
            <a:avLst/>
          </a:prstGeom>
          <a:noFill/>
          <a:ln>
            <a:noFill/>
          </a:ln>
        </p:spPr>
        <p:txBody>
          <a:bodyPr anchorCtr="0" anchor="t" bIns="45700" lIns="91425" spcFirstLastPara="1" rIns="91425" wrap="square" tIns="45700">
            <a:normAutofit fontScale="62500" lnSpcReduction="20000"/>
          </a:bodyPr>
          <a:lstStyle/>
          <a:p>
            <a:pPr indent="0" lvl="0" marL="0" rtl="0" algn="l">
              <a:lnSpc>
                <a:spcPct val="80000"/>
              </a:lnSpc>
              <a:spcBef>
                <a:spcPts val="0"/>
              </a:spcBef>
              <a:spcAft>
                <a:spcPts val="0"/>
              </a:spcAft>
              <a:buClr>
                <a:schemeClr val="lt1"/>
              </a:buClr>
              <a:buSzPct val="50000"/>
              <a:buFont typeface="Arial"/>
              <a:buNone/>
            </a:pPr>
            <a:r>
              <a:rPr b="1" lang="en-IE" sz="2600"/>
              <a:t>Guida per  formatori e  formatrici:</a:t>
            </a:r>
            <a:endParaRPr b="1" sz="4000"/>
          </a:p>
          <a:p>
            <a:pPr indent="0" lvl="0" marL="0" rtl="0" algn="l">
              <a:lnSpc>
                <a:spcPct val="90000"/>
              </a:lnSpc>
              <a:spcBef>
                <a:spcPts val="1000"/>
              </a:spcBef>
              <a:spcAft>
                <a:spcPts val="0"/>
              </a:spcAft>
              <a:buClr>
                <a:schemeClr val="lt1"/>
              </a:buClr>
              <a:buSzPct val="100000"/>
              <a:buNone/>
            </a:pPr>
            <a:r>
              <a:t/>
            </a:r>
            <a:endParaRPr/>
          </a:p>
        </p:txBody>
      </p:sp>
      <p:sp>
        <p:nvSpPr>
          <p:cNvPr id="175" name="Google Shape;175;g2be7ca487ed_0_0"/>
          <p:cNvSpPr txBox="1"/>
          <p:nvPr>
            <p:ph idx="4" type="body"/>
          </p:nvPr>
        </p:nvSpPr>
        <p:spPr>
          <a:xfrm>
            <a:off x="7777423" y="5489380"/>
            <a:ext cx="4414500" cy="679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800"/>
              <a:buNone/>
            </a:pPr>
            <a:r>
              <a:rPr lang="en-IE"/>
              <a:t>www.</a:t>
            </a:r>
            <a:r>
              <a:rPr b="1" lang="en-IE"/>
              <a:t>natureproject</a:t>
            </a:r>
            <a:r>
              <a:rPr lang="en-IE"/>
              <a:t>.info</a:t>
            </a:r>
            <a:endParaRPr/>
          </a:p>
          <a:p>
            <a:pPr indent="0" lvl="0" marL="0" rtl="0" algn="l">
              <a:lnSpc>
                <a:spcPct val="90000"/>
              </a:lnSpc>
              <a:spcBef>
                <a:spcPts val="1000"/>
              </a:spcBef>
              <a:spcAft>
                <a:spcPts val="0"/>
              </a:spcAft>
              <a:buClr>
                <a:schemeClr val="lt1"/>
              </a:buClr>
              <a:buSzPts val="2800"/>
              <a:buNone/>
            </a:pPr>
            <a:r>
              <a:t/>
            </a:r>
            <a:endParaRPr/>
          </a:p>
        </p:txBody>
      </p:sp>
      <p:pic>
        <p:nvPicPr>
          <p:cNvPr id="176" name="Google Shape;176;g2be7ca487ed_0_0"/>
          <p:cNvPicPr preferRelativeResize="0"/>
          <p:nvPr>
            <p:ph idx="3" type="pic"/>
          </p:nvPr>
        </p:nvPicPr>
        <p:blipFill rotWithShape="1">
          <a:blip r:embed="rId3">
            <a:alphaModFix/>
          </a:blip>
          <a:srcRect b="0" l="670" r="661" t="0"/>
          <a:stretch/>
        </p:blipFill>
        <p:spPr>
          <a:xfrm>
            <a:off x="5861120" y="433094"/>
            <a:ext cx="5470480" cy="5127406"/>
          </a:xfrm>
          <a:prstGeom prst="rect">
            <a:avLst/>
          </a:prstGeom>
          <a:solidFill>
            <a:srgbClr val="D8D8D8"/>
          </a:solidFill>
          <a:ln>
            <a:noFill/>
          </a:ln>
        </p:spPr>
      </p:pic>
      <p:sp>
        <p:nvSpPr>
          <p:cNvPr id="177" name="Google Shape;177;g2be7ca487ed_0_0"/>
          <p:cNvSpPr txBox="1"/>
          <p:nvPr/>
        </p:nvSpPr>
        <p:spPr>
          <a:xfrm>
            <a:off x="8296857" y="222724"/>
            <a:ext cx="2310000" cy="697500"/>
          </a:xfrm>
          <a:prstGeom prst="rect">
            <a:avLst/>
          </a:prstGeom>
          <a:solidFill>
            <a:srgbClr val="E8A116"/>
          </a:solid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3600"/>
              <a:buFont typeface="Arial"/>
              <a:buNone/>
            </a:pPr>
            <a:r>
              <a:rPr b="1" i="0" lang="en-IE" sz="3600" u="none" cap="none" strike="noStrike">
                <a:solidFill>
                  <a:schemeClr val="lt1"/>
                </a:solidFill>
                <a:latin typeface="Calibri"/>
                <a:ea typeface="Calibri"/>
                <a:cs typeface="Calibri"/>
                <a:sym typeface="Calibri"/>
              </a:rPr>
              <a:t>MODULE 1</a:t>
            </a:r>
            <a:endParaRPr b="0" i="0" sz="1400" u="none" cap="none" strike="noStrike">
              <a:solidFill>
                <a:srgbClr val="000000"/>
              </a:solidFill>
              <a:latin typeface="Arial"/>
              <a:ea typeface="Arial"/>
              <a:cs typeface="Arial"/>
              <a:sym typeface="Arial"/>
            </a:endParaRPr>
          </a:p>
        </p:txBody>
      </p:sp>
      <p:cxnSp>
        <p:nvCxnSpPr>
          <p:cNvPr id="178" name="Google Shape;178;g2be7ca487ed_0_0"/>
          <p:cNvCxnSpPr/>
          <p:nvPr/>
        </p:nvCxnSpPr>
        <p:spPr>
          <a:xfrm rot="10800000">
            <a:off x="-136" y="3885540"/>
            <a:ext cx="5070900" cy="0"/>
          </a:xfrm>
          <a:prstGeom prst="straightConnector1">
            <a:avLst/>
          </a:prstGeom>
          <a:noFill/>
          <a:ln cap="flat" cmpd="sng" w="34925">
            <a:solidFill>
              <a:srgbClr val="E8A116"/>
            </a:solidFill>
            <a:prstDash val="solid"/>
            <a:miter lim="800000"/>
            <a:headEnd len="sm" w="sm" type="none"/>
            <a:tailEnd len="sm" w="sm" type="none"/>
          </a:ln>
        </p:spPr>
      </p:cxnSp>
      <p:sp>
        <p:nvSpPr>
          <p:cNvPr id="179" name="Google Shape;179;g2be7ca487ed_0_0"/>
          <p:cNvSpPr/>
          <p:nvPr/>
        </p:nvSpPr>
        <p:spPr>
          <a:xfrm>
            <a:off x="2819400" y="6168725"/>
            <a:ext cx="2122800" cy="4719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80" name="Google Shape;180;g2be7ca487ed_0_0"/>
          <p:cNvPicPr preferRelativeResize="0"/>
          <p:nvPr/>
        </p:nvPicPr>
        <p:blipFill rotWithShape="1">
          <a:blip r:embed="rId4">
            <a:alphaModFix/>
          </a:blip>
          <a:srcRect b="0" l="0" r="0" t="0"/>
          <a:stretch/>
        </p:blipFill>
        <p:spPr>
          <a:xfrm>
            <a:off x="2721003" y="6168725"/>
            <a:ext cx="2425844" cy="50893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g2be7ca487ed_0_691"/>
          <p:cNvSpPr txBox="1"/>
          <p:nvPr>
            <p:ph idx="1" type="body"/>
          </p:nvPr>
        </p:nvSpPr>
        <p:spPr>
          <a:xfrm>
            <a:off x="3519101" y="429181"/>
            <a:ext cx="8437500" cy="4995300"/>
          </a:xfrm>
          <a:prstGeom prst="rect">
            <a:avLst/>
          </a:prstGeom>
          <a:noFill/>
          <a:ln>
            <a:noFill/>
          </a:ln>
        </p:spPr>
        <p:txBody>
          <a:bodyPr anchorCtr="0" anchor="t" bIns="45700" lIns="91425" spcFirstLastPara="1" rIns="91425" wrap="square" tIns="45700">
            <a:noAutofit/>
          </a:bodyPr>
          <a:lstStyle/>
          <a:p>
            <a:pPr indent="-368300" lvl="0" marL="457200" rtl="0" algn="l">
              <a:lnSpc>
                <a:spcPct val="100000"/>
              </a:lnSpc>
              <a:spcBef>
                <a:spcPts val="0"/>
              </a:spcBef>
              <a:spcAft>
                <a:spcPts val="0"/>
              </a:spcAft>
              <a:buClr>
                <a:srgbClr val="E8A116"/>
              </a:buClr>
              <a:buSzPts val="2200"/>
              <a:buChar char="•"/>
            </a:pPr>
            <a:r>
              <a:rPr lang="en-IE" sz="2200"/>
              <a:t>Qual è la differenza tra migrante e rifugiato/a? Sebbene non esista una definizione legale formale, la maggior parte delle persone esperte concorda sul fatto che “migrante internazionale” è una persona che cambia il proprio Paese di residenza abituale. Un/a lavoratore/rice migrante è una persona che lavora in uno Stato di cui non ha la cittadinanza. Un/una rifugiato/a è una persona che si trova al di fuori del proprio Paese d'origine per motivi di persecuzione, conflitto, violenza generalizzata o altre circostanze e richiede protezione internazionale (Nazioni Unite 2023).</a:t>
            </a:r>
            <a:endParaRPr sz="2200"/>
          </a:p>
          <a:p>
            <a:pPr indent="-368300" lvl="0" marL="457200" rtl="0" algn="l">
              <a:lnSpc>
                <a:spcPct val="100000"/>
              </a:lnSpc>
              <a:spcBef>
                <a:spcPts val="0"/>
              </a:spcBef>
              <a:spcAft>
                <a:spcPts val="0"/>
              </a:spcAft>
              <a:buClr>
                <a:srgbClr val="E8A116"/>
              </a:buClr>
              <a:buSzPts val="2200"/>
              <a:buChar char="•"/>
            </a:pPr>
            <a:r>
              <a:rPr lang="en-IE" sz="2200"/>
              <a:t>Un/a richiedente asilo è una persona che afferma di essere rifugiato/a, ma la cui richiesta non è ancora stata valutata dalle autorità del Paese in cui fa domanda.</a:t>
            </a:r>
            <a:endParaRPr sz="2200"/>
          </a:p>
          <a:p>
            <a:pPr indent="-368300" lvl="0" marL="457200" rtl="0" algn="l">
              <a:lnSpc>
                <a:spcPct val="100000"/>
              </a:lnSpc>
              <a:spcBef>
                <a:spcPts val="0"/>
              </a:spcBef>
              <a:spcAft>
                <a:spcPts val="0"/>
              </a:spcAft>
              <a:buClr>
                <a:srgbClr val="E8A116"/>
              </a:buClr>
              <a:buSzPts val="2200"/>
              <a:buChar char="•"/>
            </a:pPr>
            <a:r>
              <a:rPr lang="en-IE" sz="2200"/>
              <a:t>Vediamo il mondo con lenti diverse, ma tutti/e hanno bisogno di sentirsi al sicuro. Eliminare il giudizio e scoprire realmente le esperienze di chi stiamo formando per costruire una relazione formatore/formatore e un ambiente di apprendimento.</a:t>
            </a:r>
            <a:endParaRPr sz="2200"/>
          </a:p>
          <a:p>
            <a:pPr indent="0" lvl="0" marL="457200" rtl="0" algn="l">
              <a:lnSpc>
                <a:spcPct val="100000"/>
              </a:lnSpc>
              <a:spcBef>
                <a:spcPts val="0"/>
              </a:spcBef>
              <a:spcAft>
                <a:spcPts val="0"/>
              </a:spcAft>
              <a:buNone/>
            </a:pPr>
            <a:r>
              <a:t/>
            </a:r>
            <a:endParaRPr/>
          </a:p>
          <a:p>
            <a:pPr indent="-190500" lvl="0" marL="342900" rtl="0" algn="l">
              <a:lnSpc>
                <a:spcPct val="100000"/>
              </a:lnSpc>
              <a:spcBef>
                <a:spcPts val="0"/>
              </a:spcBef>
              <a:spcAft>
                <a:spcPts val="0"/>
              </a:spcAft>
              <a:buClr>
                <a:srgbClr val="E8A116"/>
              </a:buClr>
              <a:buSzPts val="2400"/>
              <a:buFont typeface="Arial"/>
              <a:buNone/>
            </a:pPr>
            <a:r>
              <a:t/>
            </a:r>
            <a:endParaRPr/>
          </a:p>
        </p:txBody>
      </p:sp>
      <p:grpSp>
        <p:nvGrpSpPr>
          <p:cNvPr id="321" name="Google Shape;321;g2be7ca487ed_0_691"/>
          <p:cNvGrpSpPr/>
          <p:nvPr/>
        </p:nvGrpSpPr>
        <p:grpSpPr>
          <a:xfrm flipH="1" rot="10800000">
            <a:off x="0" y="2053072"/>
            <a:ext cx="3390900" cy="4834803"/>
            <a:chOff x="0" y="-412420"/>
            <a:chExt cx="3390900" cy="4834803"/>
          </a:xfrm>
        </p:grpSpPr>
        <p:sp>
          <p:nvSpPr>
            <p:cNvPr id="322" name="Google Shape;322;g2be7ca487ed_0_691"/>
            <p:cNvSpPr/>
            <p:nvPr/>
          </p:nvSpPr>
          <p:spPr>
            <a:xfrm rot="-5400000">
              <a:off x="325540" y="1359005"/>
              <a:ext cx="4417316" cy="1709418"/>
            </a:xfrm>
            <a:custGeom>
              <a:rect b="b" l="l" r="r" t="t"/>
              <a:pathLst>
                <a:path extrusionOk="0" h="2570554" w="6642581">
                  <a:moveTo>
                    <a:pt x="0" y="0"/>
                  </a:moveTo>
                  <a:lnTo>
                    <a:pt x="360681" y="0"/>
                  </a:lnTo>
                  <a:lnTo>
                    <a:pt x="1913270" y="0"/>
                  </a:lnTo>
                  <a:lnTo>
                    <a:pt x="2273951" y="0"/>
                  </a:lnTo>
                  <a:lnTo>
                    <a:pt x="4512374" y="0"/>
                  </a:lnTo>
                  <a:lnTo>
                    <a:pt x="4512375" y="0"/>
                  </a:lnTo>
                  <a:lnTo>
                    <a:pt x="4873055" y="0"/>
                  </a:lnTo>
                  <a:lnTo>
                    <a:pt x="4873056" y="0"/>
                  </a:lnTo>
                  <a:lnTo>
                    <a:pt x="5734821" y="0"/>
                  </a:lnTo>
                  <a:lnTo>
                    <a:pt x="6095502" y="0"/>
                  </a:lnTo>
                  <a:cubicBezTo>
                    <a:pt x="6397836" y="0"/>
                    <a:pt x="6642581" y="222653"/>
                    <a:pt x="6642581" y="497696"/>
                  </a:cubicBezTo>
                  <a:lnTo>
                    <a:pt x="6642581" y="2570554"/>
                  </a:lnTo>
                  <a:lnTo>
                    <a:pt x="6281900" y="2570554"/>
                  </a:lnTo>
                  <a:lnTo>
                    <a:pt x="5420133" y="2570554"/>
                  </a:lnTo>
                  <a:lnTo>
                    <a:pt x="5059452" y="2570554"/>
                  </a:lnTo>
                  <a:lnTo>
                    <a:pt x="4299742" y="2570554"/>
                  </a:lnTo>
                  <a:lnTo>
                    <a:pt x="3939061" y="2570554"/>
                  </a:lnTo>
                  <a:lnTo>
                    <a:pt x="3506863" y="2570554"/>
                  </a:lnTo>
                  <a:lnTo>
                    <a:pt x="3146182" y="2570554"/>
                  </a:lnTo>
                  <a:lnTo>
                    <a:pt x="3077294" y="2570554"/>
                  </a:lnTo>
                  <a:lnTo>
                    <a:pt x="2716613" y="2570554"/>
                  </a:lnTo>
                  <a:lnTo>
                    <a:pt x="1164024" y="2570554"/>
                  </a:lnTo>
                  <a:lnTo>
                    <a:pt x="803343" y="2570554"/>
                  </a:lnTo>
                  <a:cubicBezTo>
                    <a:pt x="359921" y="2570554"/>
                    <a:pt x="0" y="2243123"/>
                    <a:pt x="0" y="183972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3" name="Google Shape;323;g2be7ca487ed_0_691"/>
            <p:cNvSpPr/>
            <p:nvPr/>
          </p:nvSpPr>
          <p:spPr>
            <a:xfrm>
              <a:off x="0" y="-412420"/>
              <a:ext cx="3390900" cy="4169700"/>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4" name="Google Shape;324;g2be7ca487ed_0_691"/>
            <p:cNvSpPr/>
            <p:nvPr/>
          </p:nvSpPr>
          <p:spPr>
            <a:xfrm>
              <a:off x="0" y="249383"/>
              <a:ext cx="2547000" cy="4173000"/>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325" name="Google Shape;325;g2be7ca487ed_0_691"/>
          <p:cNvSpPr txBox="1"/>
          <p:nvPr/>
        </p:nvSpPr>
        <p:spPr>
          <a:xfrm>
            <a:off x="341851" y="2647050"/>
            <a:ext cx="2883600" cy="2985000"/>
          </a:xfrm>
          <a:prstGeom prst="rect">
            <a:avLst/>
          </a:prstGeom>
          <a:noFill/>
          <a:ln>
            <a:noFill/>
          </a:ln>
        </p:spPr>
        <p:txBody>
          <a:bodyPr anchorCtr="0" anchor="t" bIns="45700" lIns="91425" spcFirstLastPara="1" rIns="91425" wrap="square" tIns="45700">
            <a:noAutofit/>
          </a:bodyPr>
          <a:lstStyle/>
          <a:p>
            <a:pPr indent="0" lvl="0" marL="0" marR="0" rtl="0" algn="l">
              <a:lnSpc>
                <a:spcPct val="103333"/>
              </a:lnSpc>
              <a:spcBef>
                <a:spcPts val="0"/>
              </a:spcBef>
              <a:spcAft>
                <a:spcPts val="0"/>
              </a:spcAft>
              <a:buClr>
                <a:schemeClr val="lt1"/>
              </a:buClr>
              <a:buSzPts val="3600"/>
              <a:buFont typeface="Arial"/>
              <a:buNone/>
            </a:pPr>
            <a:r>
              <a:rPr lang="en-IE" sz="3600">
                <a:solidFill>
                  <a:schemeClr val="lt1"/>
                </a:solidFill>
                <a:latin typeface="Calibri"/>
                <a:ea typeface="Calibri"/>
                <a:cs typeface="Calibri"/>
                <a:sym typeface="Calibri"/>
              </a:rPr>
              <a:t>Chi stai formando?</a:t>
            </a:r>
            <a:endParaRPr b="0" i="0" sz="1400" u="none" cap="none" strike="noStrike">
              <a:solidFill>
                <a:srgbClr val="000000"/>
              </a:solidFill>
              <a:latin typeface="Arial"/>
              <a:ea typeface="Arial"/>
              <a:cs typeface="Arial"/>
              <a:sym typeface="Arial"/>
            </a:endParaRPr>
          </a:p>
          <a:p>
            <a:pPr indent="0" lvl="0" marL="0" marR="0" rtl="0" algn="l">
              <a:lnSpc>
                <a:spcPct val="103333"/>
              </a:lnSpc>
              <a:spcBef>
                <a:spcPts val="0"/>
              </a:spcBef>
              <a:spcAft>
                <a:spcPts val="0"/>
              </a:spcAft>
              <a:buClr>
                <a:srgbClr val="086575"/>
              </a:buClr>
              <a:buSzPts val="3600"/>
              <a:buFont typeface="Arial"/>
              <a:buNone/>
            </a:pPr>
            <a:r>
              <a:t/>
            </a:r>
            <a:endParaRPr b="0" i="0" sz="3600" u="none" cap="none" strike="noStrike">
              <a:solidFill>
                <a:srgbClr val="086575"/>
              </a:solidFill>
              <a:latin typeface="Calibri"/>
              <a:ea typeface="Calibri"/>
              <a:cs typeface="Calibri"/>
              <a:sym typeface="Calibri"/>
            </a:endParaRPr>
          </a:p>
        </p:txBody>
      </p:sp>
      <p:grpSp>
        <p:nvGrpSpPr>
          <p:cNvPr id="326" name="Google Shape;326;g2be7ca487ed_0_691"/>
          <p:cNvGrpSpPr/>
          <p:nvPr/>
        </p:nvGrpSpPr>
        <p:grpSpPr>
          <a:xfrm>
            <a:off x="2048825" y="429390"/>
            <a:ext cx="997061" cy="1008763"/>
            <a:chOff x="7190753" y="5365577"/>
            <a:chExt cx="745522" cy="754272"/>
          </a:xfrm>
        </p:grpSpPr>
        <p:grpSp>
          <p:nvGrpSpPr>
            <p:cNvPr id="327" name="Google Shape;327;g2be7ca487ed_0_691"/>
            <p:cNvGrpSpPr/>
            <p:nvPr/>
          </p:nvGrpSpPr>
          <p:grpSpPr>
            <a:xfrm>
              <a:off x="7353351" y="5651417"/>
              <a:ext cx="420044" cy="75879"/>
              <a:chOff x="7353351" y="5651417"/>
              <a:chExt cx="420044" cy="75879"/>
            </a:xfrm>
          </p:grpSpPr>
          <p:sp>
            <p:nvSpPr>
              <p:cNvPr id="328" name="Google Shape;328;g2be7ca487ed_0_691"/>
              <p:cNvSpPr/>
              <p:nvPr/>
            </p:nvSpPr>
            <p:spPr>
              <a:xfrm>
                <a:off x="7353351" y="5653225"/>
                <a:ext cx="131884" cy="74071"/>
              </a:xfrm>
              <a:custGeom>
                <a:rect b="b" l="l" r="r" t="t"/>
                <a:pathLst>
                  <a:path extrusionOk="0" h="74071" w="131884">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9" name="Google Shape;329;g2be7ca487ed_0_691"/>
              <p:cNvSpPr/>
              <p:nvPr/>
            </p:nvSpPr>
            <p:spPr>
              <a:xfrm>
                <a:off x="7640607" y="5651417"/>
                <a:ext cx="132788" cy="75879"/>
              </a:xfrm>
              <a:custGeom>
                <a:rect b="b" l="l" r="r" t="t"/>
                <a:pathLst>
                  <a:path extrusionOk="0" h="75879" w="132788">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30" name="Google Shape;330;g2be7ca487ed_0_691"/>
            <p:cNvGrpSpPr/>
            <p:nvPr/>
          </p:nvGrpSpPr>
          <p:grpSpPr>
            <a:xfrm>
              <a:off x="7190753" y="5365577"/>
              <a:ext cx="745522" cy="754272"/>
              <a:chOff x="7190753" y="5365577"/>
              <a:chExt cx="745522" cy="754272"/>
            </a:xfrm>
          </p:grpSpPr>
          <p:sp>
            <p:nvSpPr>
              <p:cNvPr id="331" name="Google Shape;331;g2be7ca487ed_0_691"/>
              <p:cNvSpPr/>
              <p:nvPr/>
            </p:nvSpPr>
            <p:spPr>
              <a:xfrm>
                <a:off x="7304327" y="6055729"/>
                <a:ext cx="49268" cy="63218"/>
              </a:xfrm>
              <a:custGeom>
                <a:rect b="b" l="l" r="r" t="t"/>
                <a:pathLst>
                  <a:path extrusionOk="0" h="63218" w="4926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2" name="Google Shape;332;g2be7ca487ed_0_691"/>
              <p:cNvSpPr/>
              <p:nvPr/>
            </p:nvSpPr>
            <p:spPr>
              <a:xfrm>
                <a:off x="7190753" y="5591308"/>
                <a:ext cx="332214" cy="524928"/>
              </a:xfrm>
              <a:custGeom>
                <a:rect b="b" l="l" r="r" t="t"/>
                <a:pathLst>
                  <a:path extrusionOk="0" h="524928" w="332214">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3" name="Google Shape;333;g2be7ca487ed_0_691"/>
              <p:cNvSpPr/>
              <p:nvPr/>
            </p:nvSpPr>
            <p:spPr>
              <a:xfrm>
                <a:off x="7272067" y="6011466"/>
                <a:ext cx="31338" cy="31602"/>
              </a:xfrm>
              <a:custGeom>
                <a:rect b="b" l="l" r="r" t="t"/>
                <a:pathLst>
                  <a:path extrusionOk="0" h="31602" w="31338">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4" name="Google Shape;334;g2be7ca487ed_0_691"/>
              <p:cNvSpPr/>
              <p:nvPr/>
            </p:nvSpPr>
            <p:spPr>
              <a:xfrm>
                <a:off x="7610098" y="5598136"/>
                <a:ext cx="326177" cy="521713"/>
              </a:xfrm>
              <a:custGeom>
                <a:rect b="b" l="l" r="r" t="t"/>
                <a:pathLst>
                  <a:path extrusionOk="0" h="521713" w="326177">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5" name="Google Shape;335;g2be7ca487ed_0_691"/>
              <p:cNvSpPr/>
              <p:nvPr/>
            </p:nvSpPr>
            <p:spPr>
              <a:xfrm>
                <a:off x="7328058" y="5441456"/>
                <a:ext cx="477856" cy="383008"/>
              </a:xfrm>
              <a:custGeom>
                <a:rect b="b" l="l" r="r" t="t"/>
                <a:pathLst>
                  <a:path extrusionOk="0" h="383008" w="477856">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6" name="Google Shape;336;g2be7ca487ed_0_691"/>
              <p:cNvSpPr/>
              <p:nvPr/>
            </p:nvSpPr>
            <p:spPr>
              <a:xfrm>
                <a:off x="7549372" y="5799171"/>
                <a:ext cx="30028" cy="30713"/>
              </a:xfrm>
              <a:custGeom>
                <a:rect b="b" l="l" r="r" t="t"/>
                <a:pathLst>
                  <a:path extrusionOk="0" h="30713" w="30028">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7" name="Google Shape;337;g2be7ca487ed_0_691"/>
              <p:cNvSpPr/>
              <p:nvPr/>
            </p:nvSpPr>
            <p:spPr>
              <a:xfrm>
                <a:off x="7553889" y="5365577"/>
                <a:ext cx="25292" cy="49682"/>
              </a:xfrm>
              <a:custGeom>
                <a:rect b="b" l="l" r="r" t="t"/>
                <a:pathLst>
                  <a:path extrusionOk="0" h="49682" w="2529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8" name="Google Shape;338;g2be7ca487ed_0_691"/>
              <p:cNvSpPr/>
              <p:nvPr/>
            </p:nvSpPr>
            <p:spPr>
              <a:xfrm>
                <a:off x="7473945" y="5390644"/>
                <a:ext cx="43084" cy="43585"/>
              </a:xfrm>
              <a:custGeom>
                <a:rect b="b" l="l" r="r" t="t"/>
                <a:pathLst>
                  <a:path extrusionOk="0" h="43585" w="43084">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9" name="Google Shape;339;g2be7ca487ed_0_691"/>
              <p:cNvSpPr/>
              <p:nvPr/>
            </p:nvSpPr>
            <p:spPr>
              <a:xfrm>
                <a:off x="7617572" y="5390644"/>
                <a:ext cx="43724" cy="43585"/>
              </a:xfrm>
              <a:custGeom>
                <a:rect b="b" l="l" r="r" t="t"/>
                <a:pathLst>
                  <a:path extrusionOk="0" h="43585" w="43724">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cxnSp>
        <p:nvCxnSpPr>
          <p:cNvPr id="340" name="Google Shape;340;g2be7ca487ed_0_691"/>
          <p:cNvCxnSpPr/>
          <p:nvPr/>
        </p:nvCxnSpPr>
        <p:spPr>
          <a:xfrm>
            <a:off x="-6542" y="1117853"/>
            <a:ext cx="1701900" cy="0"/>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12"/>
          <p:cNvSpPr txBox="1"/>
          <p:nvPr>
            <p:ph idx="2" type="body"/>
          </p:nvPr>
        </p:nvSpPr>
        <p:spPr>
          <a:xfrm>
            <a:off x="615502" y="761603"/>
            <a:ext cx="2440796"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rgbClr val="086575"/>
              </a:buClr>
              <a:buSzPts val="3600"/>
              <a:buNone/>
            </a:pPr>
            <a:r>
              <a:rPr b="1" lang="en-IE">
                <a:solidFill>
                  <a:srgbClr val="E8A116"/>
                </a:solidFill>
              </a:rPr>
              <a:t>2.2 Inclusione sociale - abbracciare la diversità</a:t>
            </a:r>
            <a:endParaRPr b="1">
              <a:solidFill>
                <a:srgbClr val="E8A116"/>
              </a:solidFill>
            </a:endParaRPr>
          </a:p>
        </p:txBody>
      </p:sp>
      <p:cxnSp>
        <p:nvCxnSpPr>
          <p:cNvPr id="346" name="Google Shape;346;p12"/>
          <p:cNvCxnSpPr/>
          <p:nvPr/>
        </p:nvCxnSpPr>
        <p:spPr>
          <a:xfrm>
            <a:off x="3364864" y="336884"/>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347" name="Google Shape;347;p12"/>
          <p:cNvGrpSpPr/>
          <p:nvPr/>
        </p:nvGrpSpPr>
        <p:grpSpPr>
          <a:xfrm>
            <a:off x="2855419" y="4849262"/>
            <a:ext cx="943614" cy="841150"/>
            <a:chOff x="4422991" y="1951890"/>
            <a:chExt cx="1086135" cy="968195"/>
          </a:xfrm>
        </p:grpSpPr>
        <p:sp>
          <p:nvSpPr>
            <p:cNvPr id="348" name="Google Shape;348;p12"/>
            <p:cNvSpPr/>
            <p:nvPr/>
          </p:nvSpPr>
          <p:spPr>
            <a:xfrm>
              <a:off x="4422991" y="1951890"/>
              <a:ext cx="1086135" cy="968195"/>
            </a:xfrm>
            <a:custGeom>
              <a:rect b="b" l="l" r="r" t="t"/>
              <a:pathLst>
                <a:path extrusionOk="0" h="968195" w="1086135">
                  <a:moveTo>
                    <a:pt x="704891" y="315418"/>
                  </a:moveTo>
                  <a:lnTo>
                    <a:pt x="682949" y="293475"/>
                  </a:lnTo>
                  <a:cubicBezTo>
                    <a:pt x="663750" y="274276"/>
                    <a:pt x="633579" y="277019"/>
                    <a:pt x="614380" y="296218"/>
                  </a:cubicBezTo>
                  <a:cubicBezTo>
                    <a:pt x="606152" y="304447"/>
                    <a:pt x="600666" y="318161"/>
                    <a:pt x="600666" y="329131"/>
                  </a:cubicBezTo>
                  <a:cubicBezTo>
                    <a:pt x="600666" y="342845"/>
                    <a:pt x="606152" y="353817"/>
                    <a:pt x="614380" y="362045"/>
                  </a:cubicBezTo>
                  <a:lnTo>
                    <a:pt x="633579" y="381244"/>
                  </a:lnTo>
                  <a:lnTo>
                    <a:pt x="658265" y="403186"/>
                  </a:lnTo>
                  <a:lnTo>
                    <a:pt x="715862" y="458041"/>
                  </a:lnTo>
                  <a:cubicBezTo>
                    <a:pt x="724091" y="466270"/>
                    <a:pt x="735062" y="471755"/>
                    <a:pt x="748776" y="471755"/>
                  </a:cubicBezTo>
                  <a:cubicBezTo>
                    <a:pt x="748776" y="471755"/>
                    <a:pt x="751519" y="471755"/>
                    <a:pt x="751519" y="471755"/>
                  </a:cubicBezTo>
                  <a:cubicBezTo>
                    <a:pt x="765232" y="471755"/>
                    <a:pt x="776203" y="466270"/>
                    <a:pt x="784431" y="455299"/>
                  </a:cubicBezTo>
                  <a:lnTo>
                    <a:pt x="795403" y="441585"/>
                  </a:lnTo>
                  <a:lnTo>
                    <a:pt x="795403" y="490955"/>
                  </a:lnTo>
                  <a:cubicBezTo>
                    <a:pt x="795403" y="490955"/>
                    <a:pt x="795403" y="493697"/>
                    <a:pt x="795403" y="493697"/>
                  </a:cubicBezTo>
                  <a:lnTo>
                    <a:pt x="809117" y="562266"/>
                  </a:lnTo>
                  <a:cubicBezTo>
                    <a:pt x="814602" y="592437"/>
                    <a:pt x="817345" y="619864"/>
                    <a:pt x="817345" y="650035"/>
                  </a:cubicBezTo>
                  <a:lnTo>
                    <a:pt x="817345" y="806372"/>
                  </a:lnTo>
                  <a:cubicBezTo>
                    <a:pt x="789917" y="811858"/>
                    <a:pt x="767975" y="833800"/>
                    <a:pt x="767975" y="863970"/>
                  </a:cubicBezTo>
                  <a:lnTo>
                    <a:pt x="767975" y="872198"/>
                  </a:lnTo>
                  <a:lnTo>
                    <a:pt x="304447" y="872198"/>
                  </a:lnTo>
                  <a:lnTo>
                    <a:pt x="304447" y="863970"/>
                  </a:lnTo>
                  <a:cubicBezTo>
                    <a:pt x="304447" y="833800"/>
                    <a:pt x="282505" y="811858"/>
                    <a:pt x="255077" y="806372"/>
                  </a:cubicBezTo>
                  <a:lnTo>
                    <a:pt x="255077" y="650035"/>
                  </a:lnTo>
                  <a:cubicBezTo>
                    <a:pt x="255077" y="619864"/>
                    <a:pt x="257820" y="589694"/>
                    <a:pt x="263306" y="562266"/>
                  </a:cubicBezTo>
                  <a:lnTo>
                    <a:pt x="277020" y="493697"/>
                  </a:lnTo>
                  <a:cubicBezTo>
                    <a:pt x="277020" y="493697"/>
                    <a:pt x="277020" y="490955"/>
                    <a:pt x="277020" y="490955"/>
                  </a:cubicBezTo>
                  <a:lnTo>
                    <a:pt x="277020" y="441585"/>
                  </a:lnTo>
                  <a:lnTo>
                    <a:pt x="287991" y="455299"/>
                  </a:lnTo>
                  <a:cubicBezTo>
                    <a:pt x="296219" y="466270"/>
                    <a:pt x="309933" y="471755"/>
                    <a:pt x="320904" y="471755"/>
                  </a:cubicBezTo>
                  <a:cubicBezTo>
                    <a:pt x="320904" y="471755"/>
                    <a:pt x="323647" y="471755"/>
                    <a:pt x="323647" y="471755"/>
                  </a:cubicBezTo>
                  <a:cubicBezTo>
                    <a:pt x="337360" y="471755"/>
                    <a:pt x="348331" y="466270"/>
                    <a:pt x="356560" y="458041"/>
                  </a:cubicBezTo>
                  <a:lnTo>
                    <a:pt x="414158" y="403186"/>
                  </a:lnTo>
                  <a:lnTo>
                    <a:pt x="438843" y="381244"/>
                  </a:lnTo>
                  <a:lnTo>
                    <a:pt x="458042" y="362045"/>
                  </a:lnTo>
                  <a:cubicBezTo>
                    <a:pt x="466270" y="353817"/>
                    <a:pt x="471756" y="340103"/>
                    <a:pt x="471756" y="329131"/>
                  </a:cubicBezTo>
                  <a:cubicBezTo>
                    <a:pt x="471756" y="315418"/>
                    <a:pt x="466270" y="304447"/>
                    <a:pt x="458042" y="296218"/>
                  </a:cubicBezTo>
                  <a:cubicBezTo>
                    <a:pt x="438843" y="277019"/>
                    <a:pt x="408673" y="277019"/>
                    <a:pt x="389473" y="293475"/>
                  </a:cubicBezTo>
                  <a:lnTo>
                    <a:pt x="367531" y="315418"/>
                  </a:lnTo>
                  <a:lnTo>
                    <a:pt x="345589" y="337360"/>
                  </a:lnTo>
                  <a:lnTo>
                    <a:pt x="326390" y="356559"/>
                  </a:lnTo>
                  <a:lnTo>
                    <a:pt x="274277" y="293475"/>
                  </a:lnTo>
                  <a:cubicBezTo>
                    <a:pt x="271534" y="277019"/>
                    <a:pt x="263306" y="263305"/>
                    <a:pt x="252335" y="252334"/>
                  </a:cubicBezTo>
                  <a:cubicBezTo>
                    <a:pt x="249592" y="249592"/>
                    <a:pt x="246849" y="246849"/>
                    <a:pt x="244107" y="244106"/>
                  </a:cubicBezTo>
                  <a:lnTo>
                    <a:pt x="244107" y="200222"/>
                  </a:lnTo>
                  <a:cubicBezTo>
                    <a:pt x="263306" y="186508"/>
                    <a:pt x="277020" y="161823"/>
                    <a:pt x="277020" y="137138"/>
                  </a:cubicBezTo>
                  <a:lnTo>
                    <a:pt x="277020" y="117939"/>
                  </a:lnTo>
                  <a:cubicBezTo>
                    <a:pt x="296219" y="115196"/>
                    <a:pt x="312676" y="98740"/>
                    <a:pt x="312676" y="76797"/>
                  </a:cubicBezTo>
                  <a:cubicBezTo>
                    <a:pt x="312676" y="32913"/>
                    <a:pt x="277020" y="0"/>
                    <a:pt x="235878" y="0"/>
                  </a:cubicBezTo>
                  <a:lnTo>
                    <a:pt x="183765" y="0"/>
                  </a:lnTo>
                  <a:cubicBezTo>
                    <a:pt x="161824" y="0"/>
                    <a:pt x="139881" y="8228"/>
                    <a:pt x="123425" y="24685"/>
                  </a:cubicBezTo>
                  <a:cubicBezTo>
                    <a:pt x="106968" y="41141"/>
                    <a:pt x="98740" y="63084"/>
                    <a:pt x="98740" y="85026"/>
                  </a:cubicBezTo>
                  <a:lnTo>
                    <a:pt x="98740" y="145366"/>
                  </a:lnTo>
                  <a:cubicBezTo>
                    <a:pt x="98740" y="178280"/>
                    <a:pt x="120682" y="202965"/>
                    <a:pt x="150852" y="211193"/>
                  </a:cubicBezTo>
                  <a:lnTo>
                    <a:pt x="150852" y="244106"/>
                  </a:lnTo>
                  <a:cubicBezTo>
                    <a:pt x="131653" y="257820"/>
                    <a:pt x="120682" y="282505"/>
                    <a:pt x="120682" y="307189"/>
                  </a:cubicBezTo>
                  <a:lnTo>
                    <a:pt x="120682" y="496440"/>
                  </a:lnTo>
                  <a:cubicBezTo>
                    <a:pt x="120682" y="521125"/>
                    <a:pt x="128910" y="543067"/>
                    <a:pt x="145367" y="559524"/>
                  </a:cubicBezTo>
                  <a:cubicBezTo>
                    <a:pt x="150852" y="565009"/>
                    <a:pt x="153595" y="573238"/>
                    <a:pt x="156338" y="581466"/>
                  </a:cubicBezTo>
                  <a:cubicBezTo>
                    <a:pt x="159081" y="589694"/>
                    <a:pt x="159081" y="597922"/>
                    <a:pt x="159081" y="606151"/>
                  </a:cubicBezTo>
                  <a:lnTo>
                    <a:pt x="159081" y="685691"/>
                  </a:lnTo>
                  <a:cubicBezTo>
                    <a:pt x="159081" y="693919"/>
                    <a:pt x="167309" y="702147"/>
                    <a:pt x="175537" y="702147"/>
                  </a:cubicBezTo>
                  <a:cubicBezTo>
                    <a:pt x="183765" y="702147"/>
                    <a:pt x="191994" y="693919"/>
                    <a:pt x="191994" y="685691"/>
                  </a:cubicBezTo>
                  <a:lnTo>
                    <a:pt x="191994" y="606151"/>
                  </a:lnTo>
                  <a:cubicBezTo>
                    <a:pt x="191994" y="595179"/>
                    <a:pt x="189251" y="584208"/>
                    <a:pt x="186508" y="573238"/>
                  </a:cubicBezTo>
                  <a:cubicBezTo>
                    <a:pt x="183765" y="562266"/>
                    <a:pt x="175537" y="551295"/>
                    <a:pt x="170051" y="543067"/>
                  </a:cubicBezTo>
                  <a:cubicBezTo>
                    <a:pt x="161824" y="532096"/>
                    <a:pt x="156338" y="521125"/>
                    <a:pt x="153595" y="507411"/>
                  </a:cubicBezTo>
                  <a:lnTo>
                    <a:pt x="244107" y="507411"/>
                  </a:lnTo>
                  <a:lnTo>
                    <a:pt x="233135" y="556781"/>
                  </a:lnTo>
                  <a:cubicBezTo>
                    <a:pt x="227650" y="586951"/>
                    <a:pt x="222164" y="619864"/>
                    <a:pt x="222164" y="652778"/>
                  </a:cubicBezTo>
                  <a:lnTo>
                    <a:pt x="222164" y="809115"/>
                  </a:lnTo>
                  <a:lnTo>
                    <a:pt x="200222" y="809115"/>
                  </a:lnTo>
                  <a:lnTo>
                    <a:pt x="200222" y="757003"/>
                  </a:lnTo>
                  <a:cubicBezTo>
                    <a:pt x="200222" y="748774"/>
                    <a:pt x="191994" y="740546"/>
                    <a:pt x="183765" y="740546"/>
                  </a:cubicBezTo>
                  <a:cubicBezTo>
                    <a:pt x="175537" y="740546"/>
                    <a:pt x="167309" y="748774"/>
                    <a:pt x="167309" y="757003"/>
                  </a:cubicBezTo>
                  <a:lnTo>
                    <a:pt x="167309" y="874941"/>
                  </a:lnTo>
                  <a:lnTo>
                    <a:pt x="46627" y="874941"/>
                  </a:lnTo>
                  <a:cubicBezTo>
                    <a:pt x="19199" y="874941"/>
                    <a:pt x="0" y="896883"/>
                    <a:pt x="0" y="921568"/>
                  </a:cubicBezTo>
                  <a:cubicBezTo>
                    <a:pt x="0" y="946253"/>
                    <a:pt x="21942" y="968195"/>
                    <a:pt x="46627" y="968195"/>
                  </a:cubicBezTo>
                  <a:lnTo>
                    <a:pt x="1039509" y="968195"/>
                  </a:lnTo>
                  <a:cubicBezTo>
                    <a:pt x="1066937" y="968195"/>
                    <a:pt x="1086136" y="946253"/>
                    <a:pt x="1086136" y="921568"/>
                  </a:cubicBezTo>
                  <a:cubicBezTo>
                    <a:pt x="1086136" y="896883"/>
                    <a:pt x="1064194" y="874941"/>
                    <a:pt x="1039509" y="874941"/>
                  </a:cubicBezTo>
                  <a:lnTo>
                    <a:pt x="918828" y="874941"/>
                  </a:lnTo>
                  <a:lnTo>
                    <a:pt x="918828" y="606151"/>
                  </a:lnTo>
                  <a:cubicBezTo>
                    <a:pt x="918828" y="597922"/>
                    <a:pt x="921570" y="589694"/>
                    <a:pt x="921570" y="581466"/>
                  </a:cubicBezTo>
                  <a:cubicBezTo>
                    <a:pt x="924313" y="573238"/>
                    <a:pt x="927055" y="567752"/>
                    <a:pt x="932541" y="559524"/>
                  </a:cubicBezTo>
                  <a:cubicBezTo>
                    <a:pt x="946255" y="540324"/>
                    <a:pt x="957226" y="518382"/>
                    <a:pt x="957226" y="496440"/>
                  </a:cubicBezTo>
                  <a:lnTo>
                    <a:pt x="957226" y="414157"/>
                  </a:lnTo>
                  <a:cubicBezTo>
                    <a:pt x="957226" y="405929"/>
                    <a:pt x="948997" y="397701"/>
                    <a:pt x="940769" y="397701"/>
                  </a:cubicBezTo>
                  <a:cubicBezTo>
                    <a:pt x="932541" y="397701"/>
                    <a:pt x="924313" y="405929"/>
                    <a:pt x="924313" y="414157"/>
                  </a:cubicBezTo>
                  <a:lnTo>
                    <a:pt x="924313" y="474498"/>
                  </a:lnTo>
                  <a:lnTo>
                    <a:pt x="831059" y="474498"/>
                  </a:lnTo>
                  <a:lnTo>
                    <a:pt x="831059" y="403186"/>
                  </a:lnTo>
                  <a:lnTo>
                    <a:pt x="880428" y="345588"/>
                  </a:lnTo>
                  <a:cubicBezTo>
                    <a:pt x="883171" y="342845"/>
                    <a:pt x="883171" y="342845"/>
                    <a:pt x="885914" y="340103"/>
                  </a:cubicBezTo>
                  <a:lnTo>
                    <a:pt x="885914" y="340103"/>
                  </a:lnTo>
                  <a:cubicBezTo>
                    <a:pt x="905114" y="315418"/>
                    <a:pt x="896885" y="287990"/>
                    <a:pt x="880428" y="274276"/>
                  </a:cubicBezTo>
                  <a:cubicBezTo>
                    <a:pt x="874943" y="268791"/>
                    <a:pt x="866714" y="266048"/>
                    <a:pt x="861229" y="263305"/>
                  </a:cubicBezTo>
                  <a:cubicBezTo>
                    <a:pt x="866714" y="260562"/>
                    <a:pt x="874943" y="257820"/>
                    <a:pt x="883171" y="257820"/>
                  </a:cubicBezTo>
                  <a:cubicBezTo>
                    <a:pt x="910599" y="257820"/>
                    <a:pt x="929798" y="279762"/>
                    <a:pt x="929798" y="304447"/>
                  </a:cubicBezTo>
                  <a:lnTo>
                    <a:pt x="929798" y="345588"/>
                  </a:lnTo>
                  <a:cubicBezTo>
                    <a:pt x="929798" y="353817"/>
                    <a:pt x="938026" y="362045"/>
                    <a:pt x="946255" y="362045"/>
                  </a:cubicBezTo>
                  <a:cubicBezTo>
                    <a:pt x="954483" y="362045"/>
                    <a:pt x="962711" y="353817"/>
                    <a:pt x="962711" y="345588"/>
                  </a:cubicBezTo>
                  <a:lnTo>
                    <a:pt x="962711" y="309932"/>
                  </a:lnTo>
                  <a:cubicBezTo>
                    <a:pt x="962711" y="285248"/>
                    <a:pt x="951740" y="260562"/>
                    <a:pt x="932541" y="246849"/>
                  </a:cubicBezTo>
                  <a:lnTo>
                    <a:pt x="932541" y="200222"/>
                  </a:lnTo>
                  <a:cubicBezTo>
                    <a:pt x="940769" y="194736"/>
                    <a:pt x="946255" y="189251"/>
                    <a:pt x="951740" y="181022"/>
                  </a:cubicBezTo>
                  <a:cubicBezTo>
                    <a:pt x="970940" y="175537"/>
                    <a:pt x="984654" y="156337"/>
                    <a:pt x="984654" y="134396"/>
                  </a:cubicBezTo>
                  <a:lnTo>
                    <a:pt x="984654" y="63084"/>
                  </a:lnTo>
                  <a:cubicBezTo>
                    <a:pt x="984654" y="46627"/>
                    <a:pt x="979168" y="30171"/>
                    <a:pt x="965454" y="19199"/>
                  </a:cubicBezTo>
                  <a:cubicBezTo>
                    <a:pt x="954483" y="8228"/>
                    <a:pt x="938026" y="0"/>
                    <a:pt x="921570" y="0"/>
                  </a:cubicBezTo>
                  <a:lnTo>
                    <a:pt x="800888" y="0"/>
                  </a:lnTo>
                  <a:cubicBezTo>
                    <a:pt x="784431" y="0"/>
                    <a:pt x="767975" y="13714"/>
                    <a:pt x="767975" y="32913"/>
                  </a:cubicBezTo>
                  <a:cubicBezTo>
                    <a:pt x="767975" y="60341"/>
                    <a:pt x="781689" y="87768"/>
                    <a:pt x="803631" y="101482"/>
                  </a:cubicBezTo>
                  <a:lnTo>
                    <a:pt x="803631" y="134396"/>
                  </a:lnTo>
                  <a:cubicBezTo>
                    <a:pt x="803631" y="161823"/>
                    <a:pt x="817345" y="183765"/>
                    <a:pt x="836544" y="197479"/>
                  </a:cubicBezTo>
                  <a:lnTo>
                    <a:pt x="836544" y="244106"/>
                  </a:lnTo>
                  <a:cubicBezTo>
                    <a:pt x="833802" y="246849"/>
                    <a:pt x="831059" y="249592"/>
                    <a:pt x="828316" y="252334"/>
                  </a:cubicBezTo>
                  <a:cubicBezTo>
                    <a:pt x="817345" y="263305"/>
                    <a:pt x="809117" y="277019"/>
                    <a:pt x="806374" y="293475"/>
                  </a:cubicBezTo>
                  <a:lnTo>
                    <a:pt x="754261" y="356559"/>
                  </a:lnTo>
                  <a:lnTo>
                    <a:pt x="735062" y="337360"/>
                  </a:lnTo>
                  <a:moveTo>
                    <a:pt x="927055" y="507411"/>
                  </a:moveTo>
                  <a:cubicBezTo>
                    <a:pt x="924313" y="521125"/>
                    <a:pt x="918828" y="532096"/>
                    <a:pt x="910599" y="543067"/>
                  </a:cubicBezTo>
                  <a:cubicBezTo>
                    <a:pt x="902371" y="551295"/>
                    <a:pt x="896885" y="562266"/>
                    <a:pt x="894142" y="573238"/>
                  </a:cubicBezTo>
                  <a:cubicBezTo>
                    <a:pt x="891400" y="584208"/>
                    <a:pt x="888657" y="595179"/>
                    <a:pt x="888657" y="606151"/>
                  </a:cubicBezTo>
                  <a:lnTo>
                    <a:pt x="888657" y="806372"/>
                  </a:lnTo>
                  <a:lnTo>
                    <a:pt x="855743" y="806372"/>
                  </a:lnTo>
                  <a:lnTo>
                    <a:pt x="855743" y="650035"/>
                  </a:lnTo>
                  <a:cubicBezTo>
                    <a:pt x="855743" y="617122"/>
                    <a:pt x="853000" y="586951"/>
                    <a:pt x="844772" y="554038"/>
                  </a:cubicBezTo>
                  <a:lnTo>
                    <a:pt x="833802" y="504669"/>
                  </a:lnTo>
                  <a:lnTo>
                    <a:pt x="927055" y="504669"/>
                  </a:lnTo>
                  <a:close/>
                  <a:moveTo>
                    <a:pt x="896885" y="230392"/>
                  </a:moveTo>
                  <a:cubicBezTo>
                    <a:pt x="891400" y="230392"/>
                    <a:pt x="885914" y="227649"/>
                    <a:pt x="880428" y="227649"/>
                  </a:cubicBezTo>
                  <a:cubicBezTo>
                    <a:pt x="874943" y="227649"/>
                    <a:pt x="869457" y="227649"/>
                    <a:pt x="863972" y="230392"/>
                  </a:cubicBezTo>
                  <a:lnTo>
                    <a:pt x="863972" y="213936"/>
                  </a:lnTo>
                  <a:cubicBezTo>
                    <a:pt x="869457" y="213936"/>
                    <a:pt x="874943" y="216678"/>
                    <a:pt x="880428" y="216678"/>
                  </a:cubicBezTo>
                  <a:cubicBezTo>
                    <a:pt x="885914" y="216678"/>
                    <a:pt x="891400" y="216678"/>
                    <a:pt x="896885" y="213936"/>
                  </a:cubicBezTo>
                  <a:lnTo>
                    <a:pt x="896885" y="230392"/>
                  </a:lnTo>
                  <a:close/>
                  <a:moveTo>
                    <a:pt x="795403" y="32913"/>
                  </a:moveTo>
                  <a:lnTo>
                    <a:pt x="916085" y="32913"/>
                  </a:lnTo>
                  <a:cubicBezTo>
                    <a:pt x="924313" y="32913"/>
                    <a:pt x="932541" y="35656"/>
                    <a:pt x="938026" y="41141"/>
                  </a:cubicBezTo>
                  <a:cubicBezTo>
                    <a:pt x="943512" y="46627"/>
                    <a:pt x="946255" y="54855"/>
                    <a:pt x="946255" y="63084"/>
                  </a:cubicBezTo>
                  <a:lnTo>
                    <a:pt x="946255" y="134396"/>
                  </a:lnTo>
                  <a:cubicBezTo>
                    <a:pt x="946255" y="142624"/>
                    <a:pt x="938026" y="150852"/>
                    <a:pt x="929798" y="150852"/>
                  </a:cubicBezTo>
                  <a:cubicBezTo>
                    <a:pt x="921570" y="150852"/>
                    <a:pt x="913342" y="142624"/>
                    <a:pt x="913342" y="134396"/>
                  </a:cubicBezTo>
                  <a:cubicBezTo>
                    <a:pt x="913342" y="109710"/>
                    <a:pt x="891400" y="87768"/>
                    <a:pt x="866714" y="87768"/>
                  </a:cubicBezTo>
                  <a:lnTo>
                    <a:pt x="850258" y="87768"/>
                  </a:lnTo>
                  <a:cubicBezTo>
                    <a:pt x="820088" y="85026"/>
                    <a:pt x="795403" y="63084"/>
                    <a:pt x="795403" y="32913"/>
                  </a:cubicBezTo>
                  <a:close/>
                  <a:moveTo>
                    <a:pt x="831059" y="134396"/>
                  </a:moveTo>
                  <a:lnTo>
                    <a:pt x="831059" y="115196"/>
                  </a:lnTo>
                  <a:cubicBezTo>
                    <a:pt x="836544" y="117939"/>
                    <a:pt x="844772" y="117939"/>
                    <a:pt x="850258" y="117939"/>
                  </a:cubicBezTo>
                  <a:lnTo>
                    <a:pt x="866714" y="117939"/>
                  </a:lnTo>
                  <a:cubicBezTo>
                    <a:pt x="874943" y="117939"/>
                    <a:pt x="880428" y="123424"/>
                    <a:pt x="880428" y="131653"/>
                  </a:cubicBezTo>
                  <a:cubicBezTo>
                    <a:pt x="880428" y="148109"/>
                    <a:pt x="888657" y="164566"/>
                    <a:pt x="905114" y="172794"/>
                  </a:cubicBezTo>
                  <a:cubicBezTo>
                    <a:pt x="896885" y="178280"/>
                    <a:pt x="888657" y="181022"/>
                    <a:pt x="877686" y="181022"/>
                  </a:cubicBezTo>
                  <a:cubicBezTo>
                    <a:pt x="853000" y="183765"/>
                    <a:pt x="831059" y="161823"/>
                    <a:pt x="831059" y="134396"/>
                  </a:cubicBezTo>
                  <a:close/>
                  <a:moveTo>
                    <a:pt x="765232" y="436099"/>
                  </a:moveTo>
                  <a:cubicBezTo>
                    <a:pt x="762489" y="436099"/>
                    <a:pt x="762489" y="436099"/>
                    <a:pt x="765232" y="436099"/>
                  </a:cubicBezTo>
                  <a:cubicBezTo>
                    <a:pt x="762489" y="438842"/>
                    <a:pt x="757004" y="441585"/>
                    <a:pt x="754261" y="441585"/>
                  </a:cubicBezTo>
                  <a:cubicBezTo>
                    <a:pt x="748776" y="441585"/>
                    <a:pt x="746033" y="441585"/>
                    <a:pt x="743290" y="438842"/>
                  </a:cubicBezTo>
                  <a:cubicBezTo>
                    <a:pt x="743290" y="438842"/>
                    <a:pt x="743290" y="438842"/>
                    <a:pt x="743290" y="438842"/>
                  </a:cubicBezTo>
                  <a:lnTo>
                    <a:pt x="641808" y="340103"/>
                  </a:lnTo>
                  <a:cubicBezTo>
                    <a:pt x="639065" y="337360"/>
                    <a:pt x="636322" y="331874"/>
                    <a:pt x="636322" y="329131"/>
                  </a:cubicBezTo>
                  <a:cubicBezTo>
                    <a:pt x="636322" y="323646"/>
                    <a:pt x="639065" y="320903"/>
                    <a:pt x="641808" y="318161"/>
                  </a:cubicBezTo>
                  <a:cubicBezTo>
                    <a:pt x="647293" y="312675"/>
                    <a:pt x="658265" y="312675"/>
                    <a:pt x="663750" y="318161"/>
                  </a:cubicBezTo>
                  <a:lnTo>
                    <a:pt x="743290" y="392215"/>
                  </a:lnTo>
                  <a:cubicBezTo>
                    <a:pt x="746033" y="394958"/>
                    <a:pt x="751519" y="397701"/>
                    <a:pt x="754261" y="397701"/>
                  </a:cubicBezTo>
                  <a:cubicBezTo>
                    <a:pt x="759746" y="397701"/>
                    <a:pt x="762489" y="394958"/>
                    <a:pt x="765232" y="392215"/>
                  </a:cubicBezTo>
                  <a:lnTo>
                    <a:pt x="778946" y="375758"/>
                  </a:lnTo>
                  <a:cubicBezTo>
                    <a:pt x="787174" y="381244"/>
                    <a:pt x="792660" y="389472"/>
                    <a:pt x="803631" y="397701"/>
                  </a:cubicBezTo>
                  <a:cubicBezTo>
                    <a:pt x="778946" y="416900"/>
                    <a:pt x="765232" y="436099"/>
                    <a:pt x="765232" y="436099"/>
                  </a:cubicBezTo>
                  <a:close/>
                  <a:moveTo>
                    <a:pt x="820088" y="370273"/>
                  </a:moveTo>
                  <a:cubicBezTo>
                    <a:pt x="811859" y="362045"/>
                    <a:pt x="803631" y="353817"/>
                    <a:pt x="795403" y="348331"/>
                  </a:cubicBezTo>
                  <a:lnTo>
                    <a:pt x="833802" y="301704"/>
                  </a:lnTo>
                  <a:cubicBezTo>
                    <a:pt x="844772" y="290733"/>
                    <a:pt x="855743" y="298961"/>
                    <a:pt x="855743" y="298961"/>
                  </a:cubicBezTo>
                  <a:cubicBezTo>
                    <a:pt x="858486" y="301704"/>
                    <a:pt x="866714" y="309932"/>
                    <a:pt x="858486" y="320903"/>
                  </a:cubicBezTo>
                  <a:cubicBezTo>
                    <a:pt x="858486" y="326389"/>
                    <a:pt x="839287" y="345588"/>
                    <a:pt x="820088" y="370273"/>
                  </a:cubicBezTo>
                  <a:close/>
                  <a:moveTo>
                    <a:pt x="806374" y="866713"/>
                  </a:moveTo>
                  <a:cubicBezTo>
                    <a:pt x="806374" y="852999"/>
                    <a:pt x="817345" y="839285"/>
                    <a:pt x="833802" y="839285"/>
                  </a:cubicBezTo>
                  <a:lnTo>
                    <a:pt x="888657" y="839285"/>
                  </a:lnTo>
                  <a:lnTo>
                    <a:pt x="888657" y="874941"/>
                  </a:lnTo>
                  <a:lnTo>
                    <a:pt x="809117" y="874941"/>
                  </a:lnTo>
                  <a:lnTo>
                    <a:pt x="809117" y="866713"/>
                  </a:lnTo>
                  <a:close/>
                  <a:moveTo>
                    <a:pt x="326390" y="389472"/>
                  </a:moveTo>
                  <a:cubicBezTo>
                    <a:pt x="329132" y="392215"/>
                    <a:pt x="334618" y="394958"/>
                    <a:pt x="337360" y="394958"/>
                  </a:cubicBezTo>
                  <a:cubicBezTo>
                    <a:pt x="342846" y="394958"/>
                    <a:pt x="345589" y="394958"/>
                    <a:pt x="348331" y="389472"/>
                  </a:cubicBezTo>
                  <a:lnTo>
                    <a:pt x="427872" y="315418"/>
                  </a:lnTo>
                  <a:cubicBezTo>
                    <a:pt x="433357" y="309932"/>
                    <a:pt x="444328" y="309932"/>
                    <a:pt x="449814" y="315418"/>
                  </a:cubicBezTo>
                  <a:cubicBezTo>
                    <a:pt x="452557" y="318161"/>
                    <a:pt x="455300" y="323646"/>
                    <a:pt x="455300" y="326389"/>
                  </a:cubicBezTo>
                  <a:cubicBezTo>
                    <a:pt x="455300" y="331874"/>
                    <a:pt x="452557" y="334617"/>
                    <a:pt x="449814" y="337360"/>
                  </a:cubicBezTo>
                  <a:lnTo>
                    <a:pt x="348331" y="436099"/>
                  </a:lnTo>
                  <a:cubicBezTo>
                    <a:pt x="348331" y="436099"/>
                    <a:pt x="348331" y="436099"/>
                    <a:pt x="348331" y="436099"/>
                  </a:cubicBezTo>
                  <a:cubicBezTo>
                    <a:pt x="345589" y="438842"/>
                    <a:pt x="340103" y="441585"/>
                    <a:pt x="337360" y="438842"/>
                  </a:cubicBezTo>
                  <a:cubicBezTo>
                    <a:pt x="331875" y="438842"/>
                    <a:pt x="329132" y="436099"/>
                    <a:pt x="326390" y="433357"/>
                  </a:cubicBezTo>
                  <a:cubicBezTo>
                    <a:pt x="326390" y="433357"/>
                    <a:pt x="326390" y="433357"/>
                    <a:pt x="326390" y="433357"/>
                  </a:cubicBezTo>
                  <a:lnTo>
                    <a:pt x="290734" y="392215"/>
                  </a:lnTo>
                  <a:cubicBezTo>
                    <a:pt x="298962" y="383987"/>
                    <a:pt x="307190" y="375758"/>
                    <a:pt x="315418" y="370273"/>
                  </a:cubicBezTo>
                  <a:lnTo>
                    <a:pt x="326390" y="389472"/>
                  </a:lnTo>
                  <a:close/>
                  <a:moveTo>
                    <a:pt x="290734" y="348331"/>
                  </a:moveTo>
                  <a:cubicBezTo>
                    <a:pt x="282505" y="353817"/>
                    <a:pt x="277020" y="362045"/>
                    <a:pt x="266048" y="370273"/>
                  </a:cubicBezTo>
                  <a:lnTo>
                    <a:pt x="224907" y="323646"/>
                  </a:lnTo>
                  <a:cubicBezTo>
                    <a:pt x="216679" y="312675"/>
                    <a:pt x="224907" y="301704"/>
                    <a:pt x="227650" y="301704"/>
                  </a:cubicBezTo>
                  <a:cubicBezTo>
                    <a:pt x="230393" y="298961"/>
                    <a:pt x="238621" y="293475"/>
                    <a:pt x="249592" y="304447"/>
                  </a:cubicBezTo>
                  <a:lnTo>
                    <a:pt x="290734" y="348331"/>
                  </a:lnTo>
                  <a:close/>
                  <a:moveTo>
                    <a:pt x="255077" y="134396"/>
                  </a:moveTo>
                  <a:cubicBezTo>
                    <a:pt x="255077" y="161823"/>
                    <a:pt x="233135" y="181022"/>
                    <a:pt x="208450" y="181022"/>
                  </a:cubicBezTo>
                  <a:cubicBezTo>
                    <a:pt x="208450" y="181022"/>
                    <a:pt x="205708" y="181022"/>
                    <a:pt x="205708" y="181022"/>
                  </a:cubicBezTo>
                  <a:lnTo>
                    <a:pt x="205708" y="131653"/>
                  </a:lnTo>
                  <a:cubicBezTo>
                    <a:pt x="205708" y="123424"/>
                    <a:pt x="211193" y="115196"/>
                    <a:pt x="222164" y="115196"/>
                  </a:cubicBezTo>
                  <a:lnTo>
                    <a:pt x="257820" y="115196"/>
                  </a:lnTo>
                  <a:lnTo>
                    <a:pt x="257820" y="134396"/>
                  </a:lnTo>
                  <a:close/>
                  <a:moveTo>
                    <a:pt x="222164" y="213936"/>
                  </a:moveTo>
                  <a:lnTo>
                    <a:pt x="222164" y="230392"/>
                  </a:lnTo>
                  <a:cubicBezTo>
                    <a:pt x="216679" y="230392"/>
                    <a:pt x="211193" y="227649"/>
                    <a:pt x="205708" y="227649"/>
                  </a:cubicBezTo>
                  <a:cubicBezTo>
                    <a:pt x="200222" y="227649"/>
                    <a:pt x="194737" y="227649"/>
                    <a:pt x="189251" y="230392"/>
                  </a:cubicBezTo>
                  <a:lnTo>
                    <a:pt x="189251" y="211193"/>
                  </a:lnTo>
                  <a:cubicBezTo>
                    <a:pt x="194737" y="211193"/>
                    <a:pt x="200222" y="213936"/>
                    <a:pt x="205708" y="213936"/>
                  </a:cubicBezTo>
                  <a:cubicBezTo>
                    <a:pt x="213936" y="213936"/>
                    <a:pt x="216679" y="213936"/>
                    <a:pt x="222164" y="213936"/>
                  </a:cubicBezTo>
                  <a:close/>
                  <a:moveTo>
                    <a:pt x="139881" y="145366"/>
                  </a:moveTo>
                  <a:lnTo>
                    <a:pt x="139881" y="85026"/>
                  </a:lnTo>
                  <a:cubicBezTo>
                    <a:pt x="139881" y="71312"/>
                    <a:pt x="145367" y="57598"/>
                    <a:pt x="156338" y="46627"/>
                  </a:cubicBezTo>
                  <a:cubicBezTo>
                    <a:pt x="167309" y="35656"/>
                    <a:pt x="181023" y="30171"/>
                    <a:pt x="194737" y="30171"/>
                  </a:cubicBezTo>
                  <a:lnTo>
                    <a:pt x="246849" y="30171"/>
                  </a:lnTo>
                  <a:cubicBezTo>
                    <a:pt x="271534" y="30171"/>
                    <a:pt x="293476" y="49370"/>
                    <a:pt x="293476" y="76797"/>
                  </a:cubicBezTo>
                  <a:cubicBezTo>
                    <a:pt x="293476" y="82283"/>
                    <a:pt x="290734" y="85026"/>
                    <a:pt x="285248" y="85026"/>
                  </a:cubicBezTo>
                  <a:lnTo>
                    <a:pt x="222164" y="85026"/>
                  </a:lnTo>
                  <a:cubicBezTo>
                    <a:pt x="197479" y="85026"/>
                    <a:pt x="175537" y="106968"/>
                    <a:pt x="175537" y="131653"/>
                  </a:cubicBezTo>
                  <a:lnTo>
                    <a:pt x="175537" y="181022"/>
                  </a:lnTo>
                  <a:cubicBezTo>
                    <a:pt x="153595" y="181022"/>
                    <a:pt x="139881" y="164566"/>
                    <a:pt x="139881" y="145366"/>
                  </a:cubicBezTo>
                  <a:close/>
                  <a:moveTo>
                    <a:pt x="159081" y="477241"/>
                  </a:moveTo>
                  <a:lnTo>
                    <a:pt x="159081" y="309932"/>
                  </a:lnTo>
                  <a:cubicBezTo>
                    <a:pt x="159081" y="282505"/>
                    <a:pt x="181023" y="263305"/>
                    <a:pt x="205708" y="263305"/>
                  </a:cubicBezTo>
                  <a:cubicBezTo>
                    <a:pt x="213936" y="263305"/>
                    <a:pt x="219421" y="266048"/>
                    <a:pt x="227650" y="268791"/>
                  </a:cubicBezTo>
                  <a:cubicBezTo>
                    <a:pt x="219421" y="271534"/>
                    <a:pt x="213936" y="274276"/>
                    <a:pt x="208450" y="279762"/>
                  </a:cubicBezTo>
                  <a:cubicBezTo>
                    <a:pt x="191994" y="293475"/>
                    <a:pt x="183765" y="320903"/>
                    <a:pt x="202965" y="345588"/>
                  </a:cubicBezTo>
                  <a:cubicBezTo>
                    <a:pt x="202965" y="345588"/>
                    <a:pt x="202965" y="345588"/>
                    <a:pt x="202965" y="345588"/>
                  </a:cubicBezTo>
                  <a:lnTo>
                    <a:pt x="255077" y="408672"/>
                  </a:lnTo>
                  <a:lnTo>
                    <a:pt x="255077" y="479983"/>
                  </a:lnTo>
                  <a:lnTo>
                    <a:pt x="159081" y="479983"/>
                  </a:lnTo>
                  <a:close/>
                  <a:moveTo>
                    <a:pt x="200222" y="839285"/>
                  </a:moveTo>
                  <a:lnTo>
                    <a:pt x="255077" y="839285"/>
                  </a:lnTo>
                  <a:cubicBezTo>
                    <a:pt x="268791" y="839285"/>
                    <a:pt x="282505" y="850256"/>
                    <a:pt x="282505" y="866713"/>
                  </a:cubicBezTo>
                  <a:lnTo>
                    <a:pt x="282505" y="874941"/>
                  </a:lnTo>
                  <a:lnTo>
                    <a:pt x="200222" y="874941"/>
                  </a:lnTo>
                  <a:lnTo>
                    <a:pt x="200222" y="839285"/>
                  </a:lnTo>
                  <a:close/>
                  <a:moveTo>
                    <a:pt x="1039509" y="940768"/>
                  </a:moveTo>
                  <a:lnTo>
                    <a:pt x="46627" y="940768"/>
                  </a:lnTo>
                  <a:cubicBezTo>
                    <a:pt x="38399" y="940768"/>
                    <a:pt x="30171" y="932539"/>
                    <a:pt x="30171" y="924311"/>
                  </a:cubicBezTo>
                  <a:cubicBezTo>
                    <a:pt x="30171" y="916083"/>
                    <a:pt x="38399" y="907854"/>
                    <a:pt x="46627" y="907854"/>
                  </a:cubicBezTo>
                  <a:lnTo>
                    <a:pt x="1039509" y="907854"/>
                  </a:lnTo>
                  <a:cubicBezTo>
                    <a:pt x="1047737" y="907854"/>
                    <a:pt x="1055966" y="916083"/>
                    <a:pt x="1055966" y="924311"/>
                  </a:cubicBezTo>
                  <a:cubicBezTo>
                    <a:pt x="1055966" y="932539"/>
                    <a:pt x="1047737" y="940768"/>
                    <a:pt x="1039509" y="94076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349" name="Google Shape;349;p12"/>
            <p:cNvGrpSpPr/>
            <p:nvPr/>
          </p:nvGrpSpPr>
          <p:grpSpPr>
            <a:xfrm>
              <a:off x="4738409" y="2001259"/>
              <a:ext cx="466270" cy="416900"/>
              <a:chOff x="4738409" y="2001259"/>
              <a:chExt cx="466270" cy="416900"/>
            </a:xfrm>
          </p:grpSpPr>
          <p:sp>
            <p:nvSpPr>
              <p:cNvPr id="350" name="Google Shape;350;p12"/>
              <p:cNvSpPr/>
              <p:nvPr/>
            </p:nvSpPr>
            <p:spPr>
              <a:xfrm>
                <a:off x="4738409" y="2044063"/>
                <a:ext cx="69649" cy="247929"/>
              </a:xfrm>
              <a:custGeom>
                <a:rect b="b" l="l" r="r" t="t"/>
                <a:pathLst>
                  <a:path extrusionOk="0" h="247929" w="69649">
                    <a:moveTo>
                      <a:pt x="43884" y="242443"/>
                    </a:moveTo>
                    <a:cubicBezTo>
                      <a:pt x="43884" y="242443"/>
                      <a:pt x="43884" y="242443"/>
                      <a:pt x="43884" y="242443"/>
                    </a:cubicBezTo>
                    <a:cubicBezTo>
                      <a:pt x="46627" y="245186"/>
                      <a:pt x="46627" y="245186"/>
                      <a:pt x="49370" y="247929"/>
                    </a:cubicBezTo>
                    <a:cubicBezTo>
                      <a:pt x="54855" y="239701"/>
                      <a:pt x="60341" y="228729"/>
                      <a:pt x="68569" y="220501"/>
                    </a:cubicBezTo>
                    <a:cubicBezTo>
                      <a:pt x="41142" y="179360"/>
                      <a:pt x="32913" y="140961"/>
                      <a:pt x="32913" y="116276"/>
                    </a:cubicBezTo>
                    <a:cubicBezTo>
                      <a:pt x="32913" y="80620"/>
                      <a:pt x="43884" y="50450"/>
                      <a:pt x="65827" y="25765"/>
                    </a:cubicBezTo>
                    <a:cubicBezTo>
                      <a:pt x="71312" y="20280"/>
                      <a:pt x="71312" y="9308"/>
                      <a:pt x="63084" y="3823"/>
                    </a:cubicBezTo>
                    <a:cubicBezTo>
                      <a:pt x="57598" y="-1662"/>
                      <a:pt x="46627" y="-1662"/>
                      <a:pt x="41142" y="6566"/>
                    </a:cubicBezTo>
                    <a:cubicBezTo>
                      <a:pt x="13714" y="36736"/>
                      <a:pt x="0" y="75135"/>
                      <a:pt x="0" y="119019"/>
                    </a:cubicBezTo>
                    <a:cubicBezTo>
                      <a:pt x="0" y="146447"/>
                      <a:pt x="8228" y="190331"/>
                      <a:pt x="43884" y="242443"/>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1" name="Google Shape;351;p12"/>
              <p:cNvSpPr/>
              <p:nvPr/>
            </p:nvSpPr>
            <p:spPr>
              <a:xfrm>
                <a:off x="4848120" y="2330391"/>
                <a:ext cx="233135" cy="87768"/>
              </a:xfrm>
              <a:custGeom>
                <a:rect b="b" l="l" r="r" t="t"/>
                <a:pathLst>
                  <a:path extrusionOk="0" h="87768" w="233135">
                    <a:moveTo>
                      <a:pt x="21942" y="5485"/>
                    </a:moveTo>
                    <a:cubicBezTo>
                      <a:pt x="21942" y="5485"/>
                      <a:pt x="21942" y="5485"/>
                      <a:pt x="21942" y="5485"/>
                    </a:cubicBezTo>
                    <a:cubicBezTo>
                      <a:pt x="13714" y="13714"/>
                      <a:pt x="8228" y="24685"/>
                      <a:pt x="0" y="32913"/>
                    </a:cubicBezTo>
                    <a:lnTo>
                      <a:pt x="5485" y="27428"/>
                    </a:lnTo>
                    <a:cubicBezTo>
                      <a:pt x="30171" y="46627"/>
                      <a:pt x="60341" y="65826"/>
                      <a:pt x="93254" y="82283"/>
                    </a:cubicBezTo>
                    <a:cubicBezTo>
                      <a:pt x="101482" y="87768"/>
                      <a:pt x="109711" y="87768"/>
                      <a:pt x="120682" y="87768"/>
                    </a:cubicBezTo>
                    <a:cubicBezTo>
                      <a:pt x="131653" y="87768"/>
                      <a:pt x="139881" y="85026"/>
                      <a:pt x="148110" y="82283"/>
                    </a:cubicBezTo>
                    <a:cubicBezTo>
                      <a:pt x="181023" y="65826"/>
                      <a:pt x="208450" y="49370"/>
                      <a:pt x="233136" y="30171"/>
                    </a:cubicBezTo>
                    <a:cubicBezTo>
                      <a:pt x="224907" y="21942"/>
                      <a:pt x="216679" y="16457"/>
                      <a:pt x="211193" y="5485"/>
                    </a:cubicBezTo>
                    <a:cubicBezTo>
                      <a:pt x="189251" y="21942"/>
                      <a:pt x="161824" y="38399"/>
                      <a:pt x="134396" y="52112"/>
                    </a:cubicBezTo>
                    <a:cubicBezTo>
                      <a:pt x="126167" y="54855"/>
                      <a:pt x="117939" y="54855"/>
                      <a:pt x="109711" y="52112"/>
                    </a:cubicBezTo>
                    <a:cubicBezTo>
                      <a:pt x="79541" y="35656"/>
                      <a:pt x="52113" y="19199"/>
                      <a:pt x="30171" y="2743"/>
                    </a:cubicBezTo>
                    <a:lnTo>
                      <a:pt x="32913" y="0"/>
                    </a:lnTo>
                    <a:cubicBezTo>
                      <a:pt x="30171" y="5485"/>
                      <a:pt x="24685" y="5485"/>
                      <a:pt x="21942" y="5485"/>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2" name="Google Shape;352;p12"/>
              <p:cNvSpPr/>
              <p:nvPr/>
            </p:nvSpPr>
            <p:spPr>
              <a:xfrm>
                <a:off x="4828207" y="2001259"/>
                <a:ext cx="376472" cy="290732"/>
              </a:xfrm>
              <a:custGeom>
                <a:rect b="b" l="l" r="r" t="t"/>
                <a:pathLst>
                  <a:path extrusionOk="0" h="290732" w="376472">
                    <a:moveTo>
                      <a:pt x="22656" y="35656"/>
                    </a:moveTo>
                    <a:cubicBezTo>
                      <a:pt x="33627" y="32913"/>
                      <a:pt x="44598" y="30171"/>
                      <a:pt x="55569" y="30171"/>
                    </a:cubicBezTo>
                    <a:cubicBezTo>
                      <a:pt x="91225" y="30171"/>
                      <a:pt x="115910" y="43884"/>
                      <a:pt x="132366" y="54855"/>
                    </a:cubicBezTo>
                    <a:cubicBezTo>
                      <a:pt x="137852" y="57598"/>
                      <a:pt x="146080" y="57598"/>
                      <a:pt x="151566" y="54855"/>
                    </a:cubicBezTo>
                    <a:cubicBezTo>
                      <a:pt x="168023" y="43884"/>
                      <a:pt x="195450" y="30171"/>
                      <a:pt x="228363" y="30171"/>
                    </a:cubicBezTo>
                    <a:cubicBezTo>
                      <a:pt x="291447" y="30171"/>
                      <a:pt x="343559" y="87768"/>
                      <a:pt x="343559" y="159080"/>
                    </a:cubicBezTo>
                    <a:cubicBezTo>
                      <a:pt x="343559" y="186508"/>
                      <a:pt x="335331" y="224906"/>
                      <a:pt x="302418" y="268791"/>
                    </a:cubicBezTo>
                    <a:lnTo>
                      <a:pt x="299675" y="266048"/>
                    </a:lnTo>
                    <a:cubicBezTo>
                      <a:pt x="299675" y="268791"/>
                      <a:pt x="299675" y="268791"/>
                      <a:pt x="296932" y="271533"/>
                    </a:cubicBezTo>
                    <a:cubicBezTo>
                      <a:pt x="302418" y="277019"/>
                      <a:pt x="305161" y="282505"/>
                      <a:pt x="310646" y="285247"/>
                    </a:cubicBezTo>
                    <a:cubicBezTo>
                      <a:pt x="313389" y="287990"/>
                      <a:pt x="313389" y="287990"/>
                      <a:pt x="316132" y="290733"/>
                    </a:cubicBezTo>
                    <a:cubicBezTo>
                      <a:pt x="321618" y="290733"/>
                      <a:pt x="327103" y="290733"/>
                      <a:pt x="329846" y="290733"/>
                    </a:cubicBezTo>
                    <a:cubicBezTo>
                      <a:pt x="329846" y="290733"/>
                      <a:pt x="329846" y="290733"/>
                      <a:pt x="329846" y="290733"/>
                    </a:cubicBezTo>
                    <a:cubicBezTo>
                      <a:pt x="368244" y="238620"/>
                      <a:pt x="376473" y="191993"/>
                      <a:pt x="376473" y="161823"/>
                    </a:cubicBezTo>
                    <a:cubicBezTo>
                      <a:pt x="376473" y="71312"/>
                      <a:pt x="313389" y="0"/>
                      <a:pt x="231106" y="0"/>
                    </a:cubicBezTo>
                    <a:cubicBezTo>
                      <a:pt x="192707" y="0"/>
                      <a:pt x="165280" y="13714"/>
                      <a:pt x="143337" y="24685"/>
                    </a:cubicBezTo>
                    <a:cubicBezTo>
                      <a:pt x="124138" y="10971"/>
                      <a:pt x="93967" y="0"/>
                      <a:pt x="55569" y="0"/>
                    </a:cubicBezTo>
                    <a:cubicBezTo>
                      <a:pt x="41855" y="0"/>
                      <a:pt x="25398" y="2743"/>
                      <a:pt x="11684" y="5485"/>
                    </a:cubicBezTo>
                    <a:cubicBezTo>
                      <a:pt x="3456" y="8228"/>
                      <a:pt x="-2029" y="16457"/>
                      <a:pt x="714" y="24685"/>
                    </a:cubicBezTo>
                    <a:cubicBezTo>
                      <a:pt x="6199" y="32913"/>
                      <a:pt x="14427" y="38399"/>
                      <a:pt x="22656" y="35656"/>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pic>
        <p:nvPicPr>
          <p:cNvPr id="353" name="Google Shape;353;p12"/>
          <p:cNvPicPr preferRelativeResize="0"/>
          <p:nvPr/>
        </p:nvPicPr>
        <p:blipFill rotWithShape="1">
          <a:blip r:embed="rId3">
            <a:alphaModFix/>
          </a:blip>
          <a:srcRect b="3087" l="4141" r="2342" t="0"/>
          <a:stretch/>
        </p:blipFill>
        <p:spPr>
          <a:xfrm>
            <a:off x="4629149" y="336884"/>
            <a:ext cx="5943601" cy="5726429"/>
          </a:xfrm>
          <a:prstGeom prst="rect">
            <a:avLst/>
          </a:prstGeom>
          <a:noFill/>
          <a:ln>
            <a:noFill/>
          </a:ln>
        </p:spPr>
      </p:pic>
      <p:sp>
        <p:nvSpPr>
          <p:cNvPr id="354" name="Google Shape;354;p12"/>
          <p:cNvSpPr txBox="1"/>
          <p:nvPr/>
        </p:nvSpPr>
        <p:spPr>
          <a:xfrm>
            <a:off x="8630050" y="5623375"/>
            <a:ext cx="3409500" cy="803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296B5F"/>
              </a:buClr>
              <a:buSzPts val="1800"/>
              <a:buFont typeface="Arial"/>
              <a:buNone/>
            </a:pPr>
            <a:r>
              <a:rPr b="1" i="1" lang="en-IE" sz="1800">
                <a:solidFill>
                  <a:srgbClr val="296B5F"/>
                </a:solidFill>
                <a:latin typeface="Calibri"/>
                <a:ea typeface="Calibri"/>
                <a:cs typeface="Calibri"/>
                <a:sym typeface="Calibri"/>
              </a:rPr>
              <a:t>Fattori di esclusione sociale</a:t>
            </a:r>
            <a:endParaRPr b="1" i="1" sz="1800">
              <a:solidFill>
                <a:srgbClr val="296B5F"/>
              </a:solidFill>
              <a:latin typeface="Calibri"/>
              <a:ea typeface="Calibri"/>
              <a:cs typeface="Calibri"/>
              <a:sym typeface="Calibri"/>
            </a:endParaRPr>
          </a:p>
          <a:p>
            <a:pPr indent="0" lvl="0" marL="0" marR="0" rtl="0" algn="l">
              <a:lnSpc>
                <a:spcPct val="90000"/>
              </a:lnSpc>
              <a:spcBef>
                <a:spcPts val="1000"/>
              </a:spcBef>
              <a:spcAft>
                <a:spcPts val="0"/>
              </a:spcAft>
              <a:buClr>
                <a:srgbClr val="086575"/>
              </a:buClr>
              <a:buSzPts val="3000"/>
              <a:buFont typeface="Arial"/>
              <a:buNone/>
            </a:pPr>
            <a:r>
              <a:t/>
            </a:r>
            <a:endParaRPr b="1" i="1" sz="3000">
              <a:solidFill>
                <a:srgbClr val="296B5F"/>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11"/>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0" name="Google Shape;360;p11"/>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255713" lvl="0" marL="1255713" rtl="0" algn="l">
              <a:lnSpc>
                <a:spcPct val="90000"/>
              </a:lnSpc>
              <a:spcBef>
                <a:spcPts val="0"/>
              </a:spcBef>
              <a:spcAft>
                <a:spcPts val="0"/>
              </a:spcAft>
              <a:buClr>
                <a:srgbClr val="424242"/>
              </a:buClr>
              <a:buSzPts val="1800"/>
              <a:buNone/>
            </a:pPr>
            <a:r>
              <a:rPr b="1" lang="en-IE" sz="1800"/>
              <a:t>Websites</a:t>
            </a:r>
            <a:r>
              <a:rPr lang="en-IE" sz="1800"/>
              <a:t>: 	United Nations 2023</a:t>
            </a:r>
            <a:r>
              <a:rPr lang="en-IE" sz="1800">
                <a:solidFill>
                  <a:srgbClr val="87AF3F"/>
                </a:solidFill>
              </a:rPr>
              <a:t>: </a:t>
            </a:r>
            <a:r>
              <a:rPr lang="en-IE" sz="1800" u="sng">
                <a:solidFill>
                  <a:srgbClr val="87AF3F"/>
                </a:solidFill>
                <a:hlinkClick r:id="rId3">
                  <a:extLst>
                    <a:ext uri="{A12FA001-AC4F-418D-AE19-62706E023703}">
                      <ahyp:hlinkClr val="tx"/>
                    </a:ext>
                  </a:extLst>
                </a:hlinkClick>
              </a:rPr>
              <a:t>https://refugeesmigrants.un.org/</a:t>
            </a:r>
            <a:r>
              <a:rPr lang="en-IE" sz="1800">
                <a:solidFill>
                  <a:srgbClr val="87AF3F"/>
                </a:solidFill>
              </a:rPr>
              <a:t>   </a:t>
            </a:r>
            <a:r>
              <a:rPr lang="en-IE" sz="1800" u="sng">
                <a:solidFill>
                  <a:srgbClr val="87AF3F"/>
                </a:solidFill>
                <a:hlinkClick r:id="rId4">
                  <a:extLst>
                    <a:ext uri="{A12FA001-AC4F-418D-AE19-62706E023703}">
                      <ahyp:hlinkClr val="tx"/>
                    </a:ext>
                  </a:extLst>
                </a:hlinkClick>
              </a:rPr>
              <a:t>https://www.un.org/en/global-issues/refugees</a:t>
            </a:r>
            <a:r>
              <a:rPr lang="en-IE" sz="1800">
                <a:solidFill>
                  <a:srgbClr val="87AF3F"/>
                </a:solidFill>
              </a:rPr>
              <a:t>  </a:t>
            </a:r>
            <a:r>
              <a:rPr lang="en-IE" sz="1800" u="sng">
                <a:solidFill>
                  <a:srgbClr val="87AF3F"/>
                </a:solidFill>
                <a:hlinkClick r:id="rId5">
                  <a:extLst>
                    <a:ext uri="{A12FA001-AC4F-418D-AE19-62706E023703}">
                      <ahyp:hlinkClr val="tx"/>
                    </a:ext>
                  </a:extLst>
                </a:hlinkClick>
              </a:rPr>
              <a:t>https://www.ohchr.org/en/special-procedures/sr-internally-displaced-persons/about-internally-displaced-persons</a:t>
            </a:r>
            <a:r>
              <a:rPr lang="en-IE" sz="1800">
                <a:solidFill>
                  <a:srgbClr val="87AF3F"/>
                </a:solidFill>
              </a:rPr>
              <a:t>. </a:t>
            </a:r>
            <a:r>
              <a:rPr lang="en-IE" sz="1800"/>
              <a:t>https://www.un.org/en/fight-racism/vulnerable-groups/refugees-asylum-seekers-internally-displaced</a:t>
            </a:r>
            <a:endParaRPr/>
          </a:p>
          <a:p>
            <a:pPr indent="-1212850" lvl="0" marL="1212850" rtl="0" algn="l">
              <a:lnSpc>
                <a:spcPct val="90000"/>
              </a:lnSpc>
              <a:spcBef>
                <a:spcPts val="400"/>
              </a:spcBef>
              <a:spcAft>
                <a:spcPts val="0"/>
              </a:spcAft>
              <a:buClr>
                <a:srgbClr val="424242"/>
              </a:buClr>
              <a:buSzPts val="1800"/>
              <a:buNone/>
            </a:pPr>
            <a:r>
              <a:rPr b="1" lang="en-IE" sz="1800"/>
              <a:t>YouTube</a:t>
            </a:r>
            <a:r>
              <a:rPr lang="en-IE" sz="1800"/>
              <a:t>: 	Working with People with Different Racial and Cultural Backgrounds </a:t>
            </a:r>
            <a:r>
              <a:rPr lang="en-IE" sz="1800" u="sng">
                <a:solidFill>
                  <a:srgbClr val="87AF3F"/>
                </a:solidFill>
                <a:hlinkClick r:id="rId6">
                  <a:extLst>
                    <a:ext uri="{A12FA001-AC4F-418D-AE19-62706E023703}">
                      <ahyp:hlinkClr val="tx"/>
                    </a:ext>
                  </a:extLst>
                </a:hlinkClick>
              </a:rPr>
              <a:t>https://www.youtube.com/watch?v=E8lwckSCptg</a:t>
            </a:r>
            <a:r>
              <a:rPr lang="en-IE" sz="1800">
                <a:solidFill>
                  <a:srgbClr val="87AF3F"/>
                </a:solidFill>
              </a:rPr>
              <a:t>.  </a:t>
            </a:r>
            <a:endParaRPr sz="1800">
              <a:solidFill>
                <a:srgbClr val="87AF3F"/>
              </a:solidFill>
            </a:endParaRPr>
          </a:p>
          <a:p>
            <a:pPr indent="-1212850" lvl="0" marL="1212850" rtl="0" algn="l">
              <a:lnSpc>
                <a:spcPct val="90000"/>
              </a:lnSpc>
              <a:spcBef>
                <a:spcPts val="400"/>
              </a:spcBef>
              <a:spcAft>
                <a:spcPts val="0"/>
              </a:spcAft>
              <a:buClr>
                <a:srgbClr val="87AF3F"/>
              </a:buClr>
              <a:buSzPts val="1800"/>
              <a:buNone/>
            </a:pPr>
            <a:r>
              <a:rPr lang="en-IE" sz="1800">
                <a:solidFill>
                  <a:srgbClr val="87AF3F"/>
                </a:solidFill>
              </a:rPr>
              <a:t>	</a:t>
            </a:r>
            <a:r>
              <a:rPr lang="en-IE" sz="1800"/>
              <a:t>Working with People from Diverse National and Cultural Backgrounds </a:t>
            </a:r>
            <a:r>
              <a:rPr lang="en-IE" sz="1800" u="sng">
                <a:solidFill>
                  <a:schemeClr val="hlink"/>
                </a:solidFill>
                <a:hlinkClick r:id="rId7"/>
              </a:rPr>
              <a:t>https://www.youtube.com/watch?v=cE3wu0Ujsp4</a:t>
            </a:r>
            <a:r>
              <a:rPr lang="en-IE" sz="1800"/>
              <a:t>. </a:t>
            </a:r>
            <a:endParaRPr sz="1800"/>
          </a:p>
          <a:p>
            <a:pPr indent="-1212850" lvl="0" marL="1212850" rtl="0" algn="l">
              <a:lnSpc>
                <a:spcPct val="90000"/>
              </a:lnSpc>
              <a:spcBef>
                <a:spcPts val="400"/>
              </a:spcBef>
              <a:spcAft>
                <a:spcPts val="0"/>
              </a:spcAft>
              <a:buClr>
                <a:srgbClr val="424242"/>
              </a:buClr>
              <a:buSzPts val="1800"/>
              <a:buNone/>
            </a:pPr>
            <a:r>
              <a:rPr lang="en-IE" sz="1800"/>
              <a:t>	Refugees in Europe: </a:t>
            </a:r>
            <a:r>
              <a:rPr lang="en-IE" sz="1800" u="sng">
                <a:solidFill>
                  <a:schemeClr val="hlink"/>
                </a:solidFill>
                <a:hlinkClick r:id="rId8"/>
              </a:rPr>
              <a:t>https://www.youtube.com/watch?v=BUVA_5Azrbs</a:t>
            </a:r>
            <a:r>
              <a:rPr lang="en-IE" sz="1800"/>
              <a:t>.   </a:t>
            </a:r>
            <a:endParaRPr sz="1800"/>
          </a:p>
          <a:p>
            <a:pPr indent="-1212850" lvl="0" marL="1212850" rtl="0" algn="l">
              <a:lnSpc>
                <a:spcPct val="90000"/>
              </a:lnSpc>
              <a:spcBef>
                <a:spcPts val="400"/>
              </a:spcBef>
              <a:spcAft>
                <a:spcPts val="0"/>
              </a:spcAft>
              <a:buClr>
                <a:srgbClr val="424242"/>
              </a:buClr>
              <a:buSzPts val="1800"/>
              <a:buNone/>
            </a:pPr>
            <a:r>
              <a:rPr lang="en-IE" sz="1800"/>
              <a:t>	Europe's migrant crisis: </a:t>
            </a:r>
            <a:r>
              <a:rPr lang="en-IE" sz="1800" u="sng">
                <a:solidFill>
                  <a:schemeClr val="hlink"/>
                </a:solidFill>
                <a:hlinkClick r:id="rId9"/>
              </a:rPr>
              <a:t>https://www.youtube.com/watch?v=7II5FVnJyHE</a:t>
            </a:r>
            <a:r>
              <a:rPr lang="en-IE" sz="1800"/>
              <a:t> </a:t>
            </a:r>
            <a:endParaRPr/>
          </a:p>
          <a:p>
            <a:pPr indent="-1212850" lvl="0" marL="1212850" rtl="0" algn="l">
              <a:lnSpc>
                <a:spcPct val="90000"/>
              </a:lnSpc>
              <a:spcBef>
                <a:spcPts val="400"/>
              </a:spcBef>
              <a:spcAft>
                <a:spcPts val="0"/>
              </a:spcAft>
              <a:buClr>
                <a:srgbClr val="424242"/>
              </a:buClr>
              <a:buSzPts val="1800"/>
              <a:buNone/>
            </a:pPr>
            <a:r>
              <a:rPr b="1" lang="en-IE" sz="1800"/>
              <a:t>Case Study: 	</a:t>
            </a:r>
            <a:r>
              <a:rPr lang="en-IE" sz="1800"/>
              <a:t>Eta Beta</a:t>
            </a:r>
            <a:endParaRPr sz="1800"/>
          </a:p>
          <a:p>
            <a:pPr indent="-1200150" lvl="0" marL="1212850" rtl="0" algn="l">
              <a:lnSpc>
                <a:spcPct val="90000"/>
              </a:lnSpc>
              <a:spcBef>
                <a:spcPts val="400"/>
              </a:spcBef>
              <a:spcAft>
                <a:spcPts val="0"/>
              </a:spcAft>
              <a:buClr>
                <a:srgbClr val="424242"/>
              </a:buClr>
              <a:buSzPts val="1800"/>
              <a:buNone/>
            </a:pPr>
            <a:r>
              <a:rPr b="1" lang="en-IE" sz="1800"/>
              <a:t>Publication</a:t>
            </a:r>
            <a:r>
              <a:rPr lang="en-IE" sz="1800"/>
              <a:t>: 	Cattivelli, V. 2022. What motivations drive foreign gardeners to cultivate? Findings from urban gardening initiatives in Lombard municipalities. Urban Forestry &amp; Urban Greening. Volume 72. </a:t>
            </a:r>
            <a:r>
              <a:rPr lang="en-IE" sz="1800" u="sng">
                <a:solidFill>
                  <a:srgbClr val="87A66E"/>
                </a:solidFill>
                <a:hlinkClick r:id="rId10">
                  <a:extLst>
                    <a:ext uri="{A12FA001-AC4F-418D-AE19-62706E023703}">
                      <ahyp:hlinkClr val="tx"/>
                    </a:ext>
                  </a:extLst>
                </a:hlinkClick>
              </a:rPr>
              <a:t>https://doi.org/10.1016/j.ufug.</a:t>
            </a:r>
            <a:r>
              <a:rPr lang="en-IE" sz="1800" u="sng">
                <a:solidFill>
                  <a:srgbClr val="87AF3F"/>
                </a:solidFill>
                <a:hlinkClick r:id="rId11">
                  <a:extLst>
                    <a:ext uri="{A12FA001-AC4F-418D-AE19-62706E023703}">
                      <ahyp:hlinkClr val="tx"/>
                    </a:ext>
                  </a:extLst>
                </a:hlinkClick>
              </a:rPr>
              <a:t>2022.127511</a:t>
            </a:r>
            <a:r>
              <a:rPr lang="en-IE" sz="1800">
                <a:solidFill>
                  <a:srgbClr val="87AF3F"/>
                </a:solidFill>
              </a:rPr>
              <a:t>. </a:t>
            </a:r>
            <a:endParaRPr sz="1800">
              <a:solidFill>
                <a:srgbClr val="87AF3F"/>
              </a:solidFill>
            </a:endParaRPr>
          </a:p>
          <a:p>
            <a:pPr indent="-1200150" lvl="0" marL="1212850" rtl="0" algn="l">
              <a:lnSpc>
                <a:spcPct val="90000"/>
              </a:lnSpc>
              <a:spcBef>
                <a:spcPts val="400"/>
              </a:spcBef>
              <a:spcAft>
                <a:spcPts val="0"/>
              </a:spcAft>
              <a:buClr>
                <a:srgbClr val="424242"/>
              </a:buClr>
              <a:buSzPts val="1800"/>
              <a:buNone/>
            </a:pPr>
            <a:r>
              <a:rPr lang="en-IE" sz="1800"/>
              <a:t>	Smit, J., Bailkey, M. and Van Veenhuizen, R., 2006. Urban agriculture and the building of communities. Van Veenhuizen, R. Cities farming for the future, urban agriculture for green and productive cities. Leusden: RUAF Foundation, pp.146-171.</a:t>
            </a:r>
            <a:endParaRPr/>
          </a:p>
          <a:p>
            <a:pPr indent="-15875" lvl="0" marL="15875" rtl="0" algn="l">
              <a:lnSpc>
                <a:spcPct val="90000"/>
              </a:lnSpc>
              <a:spcBef>
                <a:spcPts val="400"/>
              </a:spcBef>
              <a:spcAft>
                <a:spcPts val="0"/>
              </a:spcAft>
              <a:buClr>
                <a:srgbClr val="424242"/>
              </a:buClr>
              <a:buSzPts val="1800"/>
              <a:buNone/>
            </a:pPr>
            <a:r>
              <a:t/>
            </a:r>
            <a:endParaRPr sz="1800"/>
          </a:p>
          <a:p>
            <a:pPr indent="-15875" lvl="0" marL="15875" rtl="0" algn="l">
              <a:lnSpc>
                <a:spcPct val="90000"/>
              </a:lnSpc>
              <a:spcBef>
                <a:spcPts val="400"/>
              </a:spcBef>
              <a:spcAft>
                <a:spcPts val="0"/>
              </a:spcAft>
              <a:buClr>
                <a:srgbClr val="424242"/>
              </a:buClr>
              <a:buSzPts val="1800"/>
              <a:buNone/>
            </a:pPr>
            <a:r>
              <a:t/>
            </a:r>
            <a:endParaRPr sz="1800"/>
          </a:p>
          <a:p>
            <a:pPr indent="0" lvl="0" marL="15875" rtl="0" algn="l">
              <a:lnSpc>
                <a:spcPct val="100000"/>
              </a:lnSpc>
              <a:spcBef>
                <a:spcPts val="400"/>
              </a:spcBef>
              <a:spcAft>
                <a:spcPts val="0"/>
              </a:spcAft>
              <a:buClr>
                <a:srgbClr val="E8A116"/>
              </a:buClr>
              <a:buSzPts val="1800"/>
              <a:buFont typeface="Arial"/>
              <a:buNone/>
            </a:pPr>
            <a:r>
              <a:t/>
            </a:r>
            <a:endParaRPr sz="1800"/>
          </a:p>
        </p:txBody>
      </p:sp>
      <p:pic>
        <p:nvPicPr>
          <p:cNvPr id="361" name="Google Shape;361;p11"/>
          <p:cNvPicPr preferRelativeResize="0"/>
          <p:nvPr/>
        </p:nvPicPr>
        <p:blipFill rotWithShape="1">
          <a:blip r:embed="rId12">
            <a:alphaModFix/>
          </a:blip>
          <a:srcRect b="0" l="0" r="0" t="0"/>
          <a:stretch/>
        </p:blipFill>
        <p:spPr>
          <a:xfrm>
            <a:off x="9541839" y="359196"/>
            <a:ext cx="2162175" cy="762000"/>
          </a:xfrm>
          <a:prstGeom prst="rect">
            <a:avLst/>
          </a:prstGeom>
          <a:noFill/>
          <a:ln>
            <a:noFill/>
          </a:ln>
        </p:spPr>
      </p:pic>
      <p:sp>
        <p:nvSpPr>
          <p:cNvPr id="362" name="Google Shape;362;p11"/>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spcBef>
                <a:spcPts val="0"/>
              </a:spcBef>
              <a:spcAft>
                <a:spcPts val="0"/>
              </a:spcAft>
              <a:buClr>
                <a:schemeClr val="lt1"/>
              </a:buClr>
              <a:buSzPts val="3400"/>
              <a:buFont typeface="Calibri"/>
              <a:buNone/>
            </a:pPr>
            <a:r>
              <a:rPr b="1" lang="en-IE" sz="3400">
                <a:solidFill>
                  <a:schemeClr val="lt1"/>
                </a:solidFill>
                <a:latin typeface="Calibri"/>
                <a:ea typeface="Calibri"/>
                <a:cs typeface="Calibri"/>
                <a:sym typeface="Calibri"/>
              </a:rPr>
              <a:t>Resources</a:t>
            </a:r>
            <a:endParaRPr/>
          </a:p>
        </p:txBody>
      </p:sp>
      <p:cxnSp>
        <p:nvCxnSpPr>
          <p:cNvPr id="363" name="Google Shape;363;p11"/>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g2be7ca487ed_0_864"/>
          <p:cNvSpPr txBox="1"/>
          <p:nvPr>
            <p:ph idx="1" type="body"/>
          </p:nvPr>
        </p:nvSpPr>
        <p:spPr>
          <a:xfrm>
            <a:off x="3952104" y="761603"/>
            <a:ext cx="7624500" cy="5133900"/>
          </a:xfrm>
          <a:prstGeom prst="rect">
            <a:avLst/>
          </a:prstGeom>
          <a:noFill/>
          <a:ln>
            <a:noFill/>
          </a:ln>
        </p:spPr>
        <p:txBody>
          <a:bodyPr anchorCtr="0" anchor="t" bIns="45700" lIns="91425" spcFirstLastPara="1" rIns="91425" wrap="square" tIns="45700">
            <a:noAutofit/>
          </a:bodyPr>
          <a:lstStyle/>
          <a:p>
            <a:pPr indent="-317500" lvl="0" marL="342900" rtl="0" algn="l">
              <a:lnSpc>
                <a:spcPct val="111666"/>
              </a:lnSpc>
              <a:spcBef>
                <a:spcPts val="0"/>
              </a:spcBef>
              <a:spcAft>
                <a:spcPts val="0"/>
              </a:spcAft>
              <a:buClr>
                <a:srgbClr val="E8A116"/>
              </a:buClr>
              <a:buSzPts val="2000"/>
              <a:buFont typeface="Arial"/>
              <a:buChar char="•"/>
            </a:pPr>
            <a:r>
              <a:rPr b="1" lang="en-IE" sz="2000">
                <a:solidFill>
                  <a:srgbClr val="424242"/>
                </a:solidFill>
              </a:rPr>
              <a:t>L'esclusione sociale provoca società divise</a:t>
            </a:r>
            <a:endParaRPr sz="2000"/>
          </a:p>
          <a:p>
            <a:pPr indent="-317500" lvl="0" marL="342900" rtl="0" algn="l">
              <a:lnSpc>
                <a:spcPct val="111666"/>
              </a:lnSpc>
              <a:spcBef>
                <a:spcPts val="0"/>
              </a:spcBef>
              <a:spcAft>
                <a:spcPts val="0"/>
              </a:spcAft>
              <a:buClr>
                <a:srgbClr val="E8A116"/>
              </a:buClr>
              <a:buSzPts val="2000"/>
              <a:buFont typeface="Arial"/>
              <a:buChar char="•"/>
            </a:pPr>
            <a:r>
              <a:rPr b="1" lang="en-IE" sz="2000">
                <a:solidFill>
                  <a:srgbClr val="424242"/>
                </a:solidFill>
              </a:rPr>
              <a:t>L'esclusione sociale </a:t>
            </a:r>
            <a:r>
              <a:rPr lang="en-IE" sz="2000">
                <a:solidFill>
                  <a:srgbClr val="424242"/>
                </a:solidFill>
              </a:rPr>
              <a:t>si riferisce alle strutture e ai processi che escludono particolari categorie di persone dalla piena partecipazione alla società in termini di diritti, benefici e opportunità. L'esclusione sociale si manifesta con isolamento, disoccupazione, mancanza di opportunità educative, povertà e discriminazione.</a:t>
            </a:r>
            <a:endParaRPr sz="2000"/>
          </a:p>
          <a:p>
            <a:pPr indent="-317500" lvl="0" marL="342900" rtl="0" algn="l">
              <a:lnSpc>
                <a:spcPct val="111666"/>
              </a:lnSpc>
              <a:spcBef>
                <a:spcPts val="0"/>
              </a:spcBef>
              <a:spcAft>
                <a:spcPts val="0"/>
              </a:spcAft>
              <a:buClr>
                <a:srgbClr val="E8A116"/>
              </a:buClr>
              <a:buSzPts val="2000"/>
              <a:buChar char="•"/>
            </a:pPr>
            <a:r>
              <a:rPr b="1" lang="en-IE" sz="2000">
                <a:solidFill>
                  <a:srgbClr val="424242"/>
                </a:solidFill>
              </a:rPr>
              <a:t>L'inclusione sociale</a:t>
            </a:r>
            <a:r>
              <a:rPr lang="en-IE" sz="2000">
                <a:solidFill>
                  <a:srgbClr val="424242"/>
                </a:solidFill>
              </a:rPr>
              <a:t> è il processo attraverso il quale si compiono sforzi per garantire pari opportunità, affinché tutti, indipendentemente dal loro background, possano raggiungere il loro pieno potenziale nella vita. Tali sforzi comprendono politiche e azioni che promuovono la parità di accesso ai servizi (pubblici) e consentono la partecipazione dei cittadini ai processi decisionali che riguardano la loro vita (Nazioni Unite 2023). L'inclusione sociale rende la società più intelligente</a:t>
            </a:r>
            <a:endParaRPr sz="2000"/>
          </a:p>
        </p:txBody>
      </p:sp>
      <p:sp>
        <p:nvSpPr>
          <p:cNvPr id="369" name="Google Shape;369;g2be7ca487ed_0_864"/>
          <p:cNvSpPr txBox="1"/>
          <p:nvPr>
            <p:ph idx="2" type="body"/>
          </p:nvPr>
        </p:nvSpPr>
        <p:spPr>
          <a:xfrm>
            <a:off x="615502" y="761603"/>
            <a:ext cx="2440800" cy="803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2.2 </a:t>
            </a:r>
            <a:r>
              <a:rPr b="1" lang="en-IE">
                <a:solidFill>
                  <a:srgbClr val="E8A116"/>
                </a:solidFill>
              </a:rPr>
              <a:t>Inclusione sociale - abbracciare la diversità</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grpSp>
        <p:nvGrpSpPr>
          <p:cNvPr id="370" name="Google Shape;370;g2be7ca487ed_0_864"/>
          <p:cNvGrpSpPr/>
          <p:nvPr/>
        </p:nvGrpSpPr>
        <p:grpSpPr>
          <a:xfrm>
            <a:off x="2855501" y="4849298"/>
            <a:ext cx="943634" cy="841168"/>
            <a:chOff x="4422991" y="1951890"/>
            <a:chExt cx="1086135" cy="968195"/>
          </a:xfrm>
        </p:grpSpPr>
        <p:sp>
          <p:nvSpPr>
            <p:cNvPr id="371" name="Google Shape;371;g2be7ca487ed_0_864"/>
            <p:cNvSpPr/>
            <p:nvPr/>
          </p:nvSpPr>
          <p:spPr>
            <a:xfrm>
              <a:off x="4422991" y="1951890"/>
              <a:ext cx="1086135" cy="968195"/>
            </a:xfrm>
            <a:custGeom>
              <a:rect b="b" l="l" r="r" t="t"/>
              <a:pathLst>
                <a:path extrusionOk="0" h="968195" w="1086135">
                  <a:moveTo>
                    <a:pt x="704891" y="315418"/>
                  </a:moveTo>
                  <a:lnTo>
                    <a:pt x="682949" y="293475"/>
                  </a:lnTo>
                  <a:cubicBezTo>
                    <a:pt x="663750" y="274276"/>
                    <a:pt x="633579" y="277019"/>
                    <a:pt x="614380" y="296218"/>
                  </a:cubicBezTo>
                  <a:cubicBezTo>
                    <a:pt x="606152" y="304447"/>
                    <a:pt x="600666" y="318161"/>
                    <a:pt x="600666" y="329131"/>
                  </a:cubicBezTo>
                  <a:cubicBezTo>
                    <a:pt x="600666" y="342845"/>
                    <a:pt x="606152" y="353817"/>
                    <a:pt x="614380" y="362045"/>
                  </a:cubicBezTo>
                  <a:lnTo>
                    <a:pt x="633579" y="381244"/>
                  </a:lnTo>
                  <a:lnTo>
                    <a:pt x="658265" y="403186"/>
                  </a:lnTo>
                  <a:lnTo>
                    <a:pt x="715862" y="458041"/>
                  </a:lnTo>
                  <a:cubicBezTo>
                    <a:pt x="724091" y="466270"/>
                    <a:pt x="735062" y="471755"/>
                    <a:pt x="748776" y="471755"/>
                  </a:cubicBezTo>
                  <a:cubicBezTo>
                    <a:pt x="748776" y="471755"/>
                    <a:pt x="751519" y="471755"/>
                    <a:pt x="751519" y="471755"/>
                  </a:cubicBezTo>
                  <a:cubicBezTo>
                    <a:pt x="765232" y="471755"/>
                    <a:pt x="776203" y="466270"/>
                    <a:pt x="784431" y="455299"/>
                  </a:cubicBezTo>
                  <a:lnTo>
                    <a:pt x="795403" y="441585"/>
                  </a:lnTo>
                  <a:lnTo>
                    <a:pt x="795403" y="490955"/>
                  </a:lnTo>
                  <a:cubicBezTo>
                    <a:pt x="795403" y="490955"/>
                    <a:pt x="795403" y="493697"/>
                    <a:pt x="795403" y="493697"/>
                  </a:cubicBezTo>
                  <a:lnTo>
                    <a:pt x="809117" y="562266"/>
                  </a:lnTo>
                  <a:cubicBezTo>
                    <a:pt x="814602" y="592437"/>
                    <a:pt x="817345" y="619864"/>
                    <a:pt x="817345" y="650035"/>
                  </a:cubicBezTo>
                  <a:lnTo>
                    <a:pt x="817345" y="806372"/>
                  </a:lnTo>
                  <a:cubicBezTo>
                    <a:pt x="789917" y="811858"/>
                    <a:pt x="767975" y="833800"/>
                    <a:pt x="767975" y="863970"/>
                  </a:cubicBezTo>
                  <a:lnTo>
                    <a:pt x="767975" y="872198"/>
                  </a:lnTo>
                  <a:lnTo>
                    <a:pt x="304447" y="872198"/>
                  </a:lnTo>
                  <a:lnTo>
                    <a:pt x="304447" y="863970"/>
                  </a:lnTo>
                  <a:cubicBezTo>
                    <a:pt x="304447" y="833800"/>
                    <a:pt x="282505" y="811858"/>
                    <a:pt x="255077" y="806372"/>
                  </a:cubicBezTo>
                  <a:lnTo>
                    <a:pt x="255077" y="650035"/>
                  </a:lnTo>
                  <a:cubicBezTo>
                    <a:pt x="255077" y="619864"/>
                    <a:pt x="257820" y="589694"/>
                    <a:pt x="263306" y="562266"/>
                  </a:cubicBezTo>
                  <a:lnTo>
                    <a:pt x="277020" y="493697"/>
                  </a:lnTo>
                  <a:cubicBezTo>
                    <a:pt x="277020" y="493697"/>
                    <a:pt x="277020" y="490955"/>
                    <a:pt x="277020" y="490955"/>
                  </a:cubicBezTo>
                  <a:lnTo>
                    <a:pt x="277020" y="441585"/>
                  </a:lnTo>
                  <a:lnTo>
                    <a:pt x="287991" y="455299"/>
                  </a:lnTo>
                  <a:cubicBezTo>
                    <a:pt x="296219" y="466270"/>
                    <a:pt x="309933" y="471755"/>
                    <a:pt x="320904" y="471755"/>
                  </a:cubicBezTo>
                  <a:cubicBezTo>
                    <a:pt x="320904" y="471755"/>
                    <a:pt x="323647" y="471755"/>
                    <a:pt x="323647" y="471755"/>
                  </a:cubicBezTo>
                  <a:cubicBezTo>
                    <a:pt x="337360" y="471755"/>
                    <a:pt x="348331" y="466270"/>
                    <a:pt x="356560" y="458041"/>
                  </a:cubicBezTo>
                  <a:lnTo>
                    <a:pt x="414158" y="403186"/>
                  </a:lnTo>
                  <a:lnTo>
                    <a:pt x="438843" y="381244"/>
                  </a:lnTo>
                  <a:lnTo>
                    <a:pt x="458042" y="362045"/>
                  </a:lnTo>
                  <a:cubicBezTo>
                    <a:pt x="466270" y="353817"/>
                    <a:pt x="471756" y="340103"/>
                    <a:pt x="471756" y="329131"/>
                  </a:cubicBezTo>
                  <a:cubicBezTo>
                    <a:pt x="471756" y="315418"/>
                    <a:pt x="466270" y="304447"/>
                    <a:pt x="458042" y="296218"/>
                  </a:cubicBezTo>
                  <a:cubicBezTo>
                    <a:pt x="438843" y="277019"/>
                    <a:pt x="408673" y="277019"/>
                    <a:pt x="389473" y="293475"/>
                  </a:cubicBezTo>
                  <a:lnTo>
                    <a:pt x="367531" y="315418"/>
                  </a:lnTo>
                  <a:lnTo>
                    <a:pt x="345589" y="337360"/>
                  </a:lnTo>
                  <a:lnTo>
                    <a:pt x="326390" y="356559"/>
                  </a:lnTo>
                  <a:lnTo>
                    <a:pt x="274277" y="293475"/>
                  </a:lnTo>
                  <a:cubicBezTo>
                    <a:pt x="271534" y="277019"/>
                    <a:pt x="263306" y="263305"/>
                    <a:pt x="252335" y="252334"/>
                  </a:cubicBezTo>
                  <a:cubicBezTo>
                    <a:pt x="249592" y="249592"/>
                    <a:pt x="246849" y="246849"/>
                    <a:pt x="244107" y="244106"/>
                  </a:cubicBezTo>
                  <a:lnTo>
                    <a:pt x="244107" y="200222"/>
                  </a:lnTo>
                  <a:cubicBezTo>
                    <a:pt x="263306" y="186508"/>
                    <a:pt x="277020" y="161823"/>
                    <a:pt x="277020" y="137138"/>
                  </a:cubicBezTo>
                  <a:lnTo>
                    <a:pt x="277020" y="117939"/>
                  </a:lnTo>
                  <a:cubicBezTo>
                    <a:pt x="296219" y="115196"/>
                    <a:pt x="312676" y="98740"/>
                    <a:pt x="312676" y="76797"/>
                  </a:cubicBezTo>
                  <a:cubicBezTo>
                    <a:pt x="312676" y="32913"/>
                    <a:pt x="277020" y="0"/>
                    <a:pt x="235878" y="0"/>
                  </a:cubicBezTo>
                  <a:lnTo>
                    <a:pt x="183765" y="0"/>
                  </a:lnTo>
                  <a:cubicBezTo>
                    <a:pt x="161824" y="0"/>
                    <a:pt x="139881" y="8228"/>
                    <a:pt x="123425" y="24685"/>
                  </a:cubicBezTo>
                  <a:cubicBezTo>
                    <a:pt x="106968" y="41141"/>
                    <a:pt x="98740" y="63084"/>
                    <a:pt x="98740" y="85026"/>
                  </a:cubicBezTo>
                  <a:lnTo>
                    <a:pt x="98740" y="145366"/>
                  </a:lnTo>
                  <a:cubicBezTo>
                    <a:pt x="98740" y="178280"/>
                    <a:pt x="120682" y="202965"/>
                    <a:pt x="150852" y="211193"/>
                  </a:cubicBezTo>
                  <a:lnTo>
                    <a:pt x="150852" y="244106"/>
                  </a:lnTo>
                  <a:cubicBezTo>
                    <a:pt x="131653" y="257820"/>
                    <a:pt x="120682" y="282505"/>
                    <a:pt x="120682" y="307189"/>
                  </a:cubicBezTo>
                  <a:lnTo>
                    <a:pt x="120682" y="496440"/>
                  </a:lnTo>
                  <a:cubicBezTo>
                    <a:pt x="120682" y="521125"/>
                    <a:pt x="128910" y="543067"/>
                    <a:pt x="145367" y="559524"/>
                  </a:cubicBezTo>
                  <a:cubicBezTo>
                    <a:pt x="150852" y="565009"/>
                    <a:pt x="153595" y="573238"/>
                    <a:pt x="156338" y="581466"/>
                  </a:cubicBezTo>
                  <a:cubicBezTo>
                    <a:pt x="159081" y="589694"/>
                    <a:pt x="159081" y="597922"/>
                    <a:pt x="159081" y="606151"/>
                  </a:cubicBezTo>
                  <a:lnTo>
                    <a:pt x="159081" y="685691"/>
                  </a:lnTo>
                  <a:cubicBezTo>
                    <a:pt x="159081" y="693919"/>
                    <a:pt x="167309" y="702147"/>
                    <a:pt x="175537" y="702147"/>
                  </a:cubicBezTo>
                  <a:cubicBezTo>
                    <a:pt x="183765" y="702147"/>
                    <a:pt x="191994" y="693919"/>
                    <a:pt x="191994" y="685691"/>
                  </a:cubicBezTo>
                  <a:lnTo>
                    <a:pt x="191994" y="606151"/>
                  </a:lnTo>
                  <a:cubicBezTo>
                    <a:pt x="191994" y="595179"/>
                    <a:pt x="189251" y="584208"/>
                    <a:pt x="186508" y="573238"/>
                  </a:cubicBezTo>
                  <a:cubicBezTo>
                    <a:pt x="183765" y="562266"/>
                    <a:pt x="175537" y="551295"/>
                    <a:pt x="170051" y="543067"/>
                  </a:cubicBezTo>
                  <a:cubicBezTo>
                    <a:pt x="161824" y="532096"/>
                    <a:pt x="156338" y="521125"/>
                    <a:pt x="153595" y="507411"/>
                  </a:cubicBezTo>
                  <a:lnTo>
                    <a:pt x="244107" y="507411"/>
                  </a:lnTo>
                  <a:lnTo>
                    <a:pt x="233135" y="556781"/>
                  </a:lnTo>
                  <a:cubicBezTo>
                    <a:pt x="227650" y="586951"/>
                    <a:pt x="222164" y="619864"/>
                    <a:pt x="222164" y="652778"/>
                  </a:cubicBezTo>
                  <a:lnTo>
                    <a:pt x="222164" y="809115"/>
                  </a:lnTo>
                  <a:lnTo>
                    <a:pt x="200222" y="809115"/>
                  </a:lnTo>
                  <a:lnTo>
                    <a:pt x="200222" y="757003"/>
                  </a:lnTo>
                  <a:cubicBezTo>
                    <a:pt x="200222" y="748774"/>
                    <a:pt x="191994" y="740546"/>
                    <a:pt x="183765" y="740546"/>
                  </a:cubicBezTo>
                  <a:cubicBezTo>
                    <a:pt x="175537" y="740546"/>
                    <a:pt x="167309" y="748774"/>
                    <a:pt x="167309" y="757003"/>
                  </a:cubicBezTo>
                  <a:lnTo>
                    <a:pt x="167309" y="874941"/>
                  </a:lnTo>
                  <a:lnTo>
                    <a:pt x="46627" y="874941"/>
                  </a:lnTo>
                  <a:cubicBezTo>
                    <a:pt x="19199" y="874941"/>
                    <a:pt x="0" y="896883"/>
                    <a:pt x="0" y="921568"/>
                  </a:cubicBezTo>
                  <a:cubicBezTo>
                    <a:pt x="0" y="946253"/>
                    <a:pt x="21942" y="968195"/>
                    <a:pt x="46627" y="968195"/>
                  </a:cubicBezTo>
                  <a:lnTo>
                    <a:pt x="1039509" y="968195"/>
                  </a:lnTo>
                  <a:cubicBezTo>
                    <a:pt x="1066937" y="968195"/>
                    <a:pt x="1086136" y="946253"/>
                    <a:pt x="1086136" y="921568"/>
                  </a:cubicBezTo>
                  <a:cubicBezTo>
                    <a:pt x="1086136" y="896883"/>
                    <a:pt x="1064194" y="874941"/>
                    <a:pt x="1039509" y="874941"/>
                  </a:cubicBezTo>
                  <a:lnTo>
                    <a:pt x="918828" y="874941"/>
                  </a:lnTo>
                  <a:lnTo>
                    <a:pt x="918828" y="606151"/>
                  </a:lnTo>
                  <a:cubicBezTo>
                    <a:pt x="918828" y="597922"/>
                    <a:pt x="921570" y="589694"/>
                    <a:pt x="921570" y="581466"/>
                  </a:cubicBezTo>
                  <a:cubicBezTo>
                    <a:pt x="924313" y="573238"/>
                    <a:pt x="927055" y="567752"/>
                    <a:pt x="932541" y="559524"/>
                  </a:cubicBezTo>
                  <a:cubicBezTo>
                    <a:pt x="946255" y="540324"/>
                    <a:pt x="957226" y="518382"/>
                    <a:pt x="957226" y="496440"/>
                  </a:cubicBezTo>
                  <a:lnTo>
                    <a:pt x="957226" y="414157"/>
                  </a:lnTo>
                  <a:cubicBezTo>
                    <a:pt x="957226" y="405929"/>
                    <a:pt x="948997" y="397701"/>
                    <a:pt x="940769" y="397701"/>
                  </a:cubicBezTo>
                  <a:cubicBezTo>
                    <a:pt x="932541" y="397701"/>
                    <a:pt x="924313" y="405929"/>
                    <a:pt x="924313" y="414157"/>
                  </a:cubicBezTo>
                  <a:lnTo>
                    <a:pt x="924313" y="474498"/>
                  </a:lnTo>
                  <a:lnTo>
                    <a:pt x="831059" y="474498"/>
                  </a:lnTo>
                  <a:lnTo>
                    <a:pt x="831059" y="403186"/>
                  </a:lnTo>
                  <a:lnTo>
                    <a:pt x="880428" y="345588"/>
                  </a:lnTo>
                  <a:cubicBezTo>
                    <a:pt x="883171" y="342845"/>
                    <a:pt x="883171" y="342845"/>
                    <a:pt x="885914" y="340103"/>
                  </a:cubicBezTo>
                  <a:lnTo>
                    <a:pt x="885914" y="340103"/>
                  </a:lnTo>
                  <a:cubicBezTo>
                    <a:pt x="905114" y="315418"/>
                    <a:pt x="896885" y="287990"/>
                    <a:pt x="880428" y="274276"/>
                  </a:cubicBezTo>
                  <a:cubicBezTo>
                    <a:pt x="874943" y="268791"/>
                    <a:pt x="866714" y="266048"/>
                    <a:pt x="861229" y="263305"/>
                  </a:cubicBezTo>
                  <a:cubicBezTo>
                    <a:pt x="866714" y="260562"/>
                    <a:pt x="874943" y="257820"/>
                    <a:pt x="883171" y="257820"/>
                  </a:cubicBezTo>
                  <a:cubicBezTo>
                    <a:pt x="910599" y="257820"/>
                    <a:pt x="929798" y="279762"/>
                    <a:pt x="929798" y="304447"/>
                  </a:cubicBezTo>
                  <a:lnTo>
                    <a:pt x="929798" y="345588"/>
                  </a:lnTo>
                  <a:cubicBezTo>
                    <a:pt x="929798" y="353817"/>
                    <a:pt x="938026" y="362045"/>
                    <a:pt x="946255" y="362045"/>
                  </a:cubicBezTo>
                  <a:cubicBezTo>
                    <a:pt x="954483" y="362045"/>
                    <a:pt x="962711" y="353817"/>
                    <a:pt x="962711" y="345588"/>
                  </a:cubicBezTo>
                  <a:lnTo>
                    <a:pt x="962711" y="309932"/>
                  </a:lnTo>
                  <a:cubicBezTo>
                    <a:pt x="962711" y="285248"/>
                    <a:pt x="951740" y="260562"/>
                    <a:pt x="932541" y="246849"/>
                  </a:cubicBezTo>
                  <a:lnTo>
                    <a:pt x="932541" y="200222"/>
                  </a:lnTo>
                  <a:cubicBezTo>
                    <a:pt x="940769" y="194736"/>
                    <a:pt x="946255" y="189251"/>
                    <a:pt x="951740" y="181022"/>
                  </a:cubicBezTo>
                  <a:cubicBezTo>
                    <a:pt x="970940" y="175537"/>
                    <a:pt x="984654" y="156337"/>
                    <a:pt x="984654" y="134396"/>
                  </a:cubicBezTo>
                  <a:lnTo>
                    <a:pt x="984654" y="63084"/>
                  </a:lnTo>
                  <a:cubicBezTo>
                    <a:pt x="984654" y="46627"/>
                    <a:pt x="979168" y="30171"/>
                    <a:pt x="965454" y="19199"/>
                  </a:cubicBezTo>
                  <a:cubicBezTo>
                    <a:pt x="954483" y="8228"/>
                    <a:pt x="938026" y="0"/>
                    <a:pt x="921570" y="0"/>
                  </a:cubicBezTo>
                  <a:lnTo>
                    <a:pt x="800888" y="0"/>
                  </a:lnTo>
                  <a:cubicBezTo>
                    <a:pt x="784431" y="0"/>
                    <a:pt x="767975" y="13714"/>
                    <a:pt x="767975" y="32913"/>
                  </a:cubicBezTo>
                  <a:cubicBezTo>
                    <a:pt x="767975" y="60341"/>
                    <a:pt x="781689" y="87768"/>
                    <a:pt x="803631" y="101482"/>
                  </a:cubicBezTo>
                  <a:lnTo>
                    <a:pt x="803631" y="134396"/>
                  </a:lnTo>
                  <a:cubicBezTo>
                    <a:pt x="803631" y="161823"/>
                    <a:pt x="817345" y="183765"/>
                    <a:pt x="836544" y="197479"/>
                  </a:cubicBezTo>
                  <a:lnTo>
                    <a:pt x="836544" y="244106"/>
                  </a:lnTo>
                  <a:cubicBezTo>
                    <a:pt x="833802" y="246849"/>
                    <a:pt x="831059" y="249592"/>
                    <a:pt x="828316" y="252334"/>
                  </a:cubicBezTo>
                  <a:cubicBezTo>
                    <a:pt x="817345" y="263305"/>
                    <a:pt x="809117" y="277019"/>
                    <a:pt x="806374" y="293475"/>
                  </a:cubicBezTo>
                  <a:lnTo>
                    <a:pt x="754261" y="356559"/>
                  </a:lnTo>
                  <a:lnTo>
                    <a:pt x="735062" y="337360"/>
                  </a:lnTo>
                  <a:moveTo>
                    <a:pt x="927055" y="507411"/>
                  </a:moveTo>
                  <a:cubicBezTo>
                    <a:pt x="924313" y="521125"/>
                    <a:pt x="918828" y="532096"/>
                    <a:pt x="910599" y="543067"/>
                  </a:cubicBezTo>
                  <a:cubicBezTo>
                    <a:pt x="902371" y="551295"/>
                    <a:pt x="896885" y="562266"/>
                    <a:pt x="894142" y="573238"/>
                  </a:cubicBezTo>
                  <a:cubicBezTo>
                    <a:pt x="891400" y="584208"/>
                    <a:pt x="888657" y="595179"/>
                    <a:pt x="888657" y="606151"/>
                  </a:cubicBezTo>
                  <a:lnTo>
                    <a:pt x="888657" y="806372"/>
                  </a:lnTo>
                  <a:lnTo>
                    <a:pt x="855743" y="806372"/>
                  </a:lnTo>
                  <a:lnTo>
                    <a:pt x="855743" y="650035"/>
                  </a:lnTo>
                  <a:cubicBezTo>
                    <a:pt x="855743" y="617122"/>
                    <a:pt x="853000" y="586951"/>
                    <a:pt x="844772" y="554038"/>
                  </a:cubicBezTo>
                  <a:lnTo>
                    <a:pt x="833802" y="504669"/>
                  </a:lnTo>
                  <a:lnTo>
                    <a:pt x="927055" y="504669"/>
                  </a:lnTo>
                  <a:close/>
                  <a:moveTo>
                    <a:pt x="896885" y="230392"/>
                  </a:moveTo>
                  <a:cubicBezTo>
                    <a:pt x="891400" y="230392"/>
                    <a:pt x="885914" y="227649"/>
                    <a:pt x="880428" y="227649"/>
                  </a:cubicBezTo>
                  <a:cubicBezTo>
                    <a:pt x="874943" y="227649"/>
                    <a:pt x="869457" y="227649"/>
                    <a:pt x="863972" y="230392"/>
                  </a:cubicBezTo>
                  <a:lnTo>
                    <a:pt x="863972" y="213936"/>
                  </a:lnTo>
                  <a:cubicBezTo>
                    <a:pt x="869457" y="213936"/>
                    <a:pt x="874943" y="216678"/>
                    <a:pt x="880428" y="216678"/>
                  </a:cubicBezTo>
                  <a:cubicBezTo>
                    <a:pt x="885914" y="216678"/>
                    <a:pt x="891400" y="216678"/>
                    <a:pt x="896885" y="213936"/>
                  </a:cubicBezTo>
                  <a:lnTo>
                    <a:pt x="896885" y="230392"/>
                  </a:lnTo>
                  <a:close/>
                  <a:moveTo>
                    <a:pt x="795403" y="32913"/>
                  </a:moveTo>
                  <a:lnTo>
                    <a:pt x="916085" y="32913"/>
                  </a:lnTo>
                  <a:cubicBezTo>
                    <a:pt x="924313" y="32913"/>
                    <a:pt x="932541" y="35656"/>
                    <a:pt x="938026" y="41141"/>
                  </a:cubicBezTo>
                  <a:cubicBezTo>
                    <a:pt x="943512" y="46627"/>
                    <a:pt x="946255" y="54855"/>
                    <a:pt x="946255" y="63084"/>
                  </a:cubicBezTo>
                  <a:lnTo>
                    <a:pt x="946255" y="134396"/>
                  </a:lnTo>
                  <a:cubicBezTo>
                    <a:pt x="946255" y="142624"/>
                    <a:pt x="938026" y="150852"/>
                    <a:pt x="929798" y="150852"/>
                  </a:cubicBezTo>
                  <a:cubicBezTo>
                    <a:pt x="921570" y="150852"/>
                    <a:pt x="913342" y="142624"/>
                    <a:pt x="913342" y="134396"/>
                  </a:cubicBezTo>
                  <a:cubicBezTo>
                    <a:pt x="913342" y="109710"/>
                    <a:pt x="891400" y="87768"/>
                    <a:pt x="866714" y="87768"/>
                  </a:cubicBezTo>
                  <a:lnTo>
                    <a:pt x="850258" y="87768"/>
                  </a:lnTo>
                  <a:cubicBezTo>
                    <a:pt x="820088" y="85026"/>
                    <a:pt x="795403" y="63084"/>
                    <a:pt x="795403" y="32913"/>
                  </a:cubicBezTo>
                  <a:close/>
                  <a:moveTo>
                    <a:pt x="831059" y="134396"/>
                  </a:moveTo>
                  <a:lnTo>
                    <a:pt x="831059" y="115196"/>
                  </a:lnTo>
                  <a:cubicBezTo>
                    <a:pt x="836544" y="117939"/>
                    <a:pt x="844772" y="117939"/>
                    <a:pt x="850258" y="117939"/>
                  </a:cubicBezTo>
                  <a:lnTo>
                    <a:pt x="866714" y="117939"/>
                  </a:lnTo>
                  <a:cubicBezTo>
                    <a:pt x="874943" y="117939"/>
                    <a:pt x="880428" y="123424"/>
                    <a:pt x="880428" y="131653"/>
                  </a:cubicBezTo>
                  <a:cubicBezTo>
                    <a:pt x="880428" y="148109"/>
                    <a:pt x="888657" y="164566"/>
                    <a:pt x="905114" y="172794"/>
                  </a:cubicBezTo>
                  <a:cubicBezTo>
                    <a:pt x="896885" y="178280"/>
                    <a:pt x="888657" y="181022"/>
                    <a:pt x="877686" y="181022"/>
                  </a:cubicBezTo>
                  <a:cubicBezTo>
                    <a:pt x="853000" y="183765"/>
                    <a:pt x="831059" y="161823"/>
                    <a:pt x="831059" y="134396"/>
                  </a:cubicBezTo>
                  <a:close/>
                  <a:moveTo>
                    <a:pt x="765232" y="436099"/>
                  </a:moveTo>
                  <a:cubicBezTo>
                    <a:pt x="762489" y="436099"/>
                    <a:pt x="762489" y="436099"/>
                    <a:pt x="765232" y="436099"/>
                  </a:cubicBezTo>
                  <a:cubicBezTo>
                    <a:pt x="762489" y="438842"/>
                    <a:pt x="757004" y="441585"/>
                    <a:pt x="754261" y="441585"/>
                  </a:cubicBezTo>
                  <a:cubicBezTo>
                    <a:pt x="748776" y="441585"/>
                    <a:pt x="746033" y="441585"/>
                    <a:pt x="743290" y="438842"/>
                  </a:cubicBezTo>
                  <a:cubicBezTo>
                    <a:pt x="743290" y="438842"/>
                    <a:pt x="743290" y="438842"/>
                    <a:pt x="743290" y="438842"/>
                  </a:cubicBezTo>
                  <a:lnTo>
                    <a:pt x="641808" y="340103"/>
                  </a:lnTo>
                  <a:cubicBezTo>
                    <a:pt x="639065" y="337360"/>
                    <a:pt x="636322" y="331874"/>
                    <a:pt x="636322" y="329131"/>
                  </a:cubicBezTo>
                  <a:cubicBezTo>
                    <a:pt x="636322" y="323646"/>
                    <a:pt x="639065" y="320903"/>
                    <a:pt x="641808" y="318161"/>
                  </a:cubicBezTo>
                  <a:cubicBezTo>
                    <a:pt x="647293" y="312675"/>
                    <a:pt x="658265" y="312675"/>
                    <a:pt x="663750" y="318161"/>
                  </a:cubicBezTo>
                  <a:lnTo>
                    <a:pt x="743290" y="392215"/>
                  </a:lnTo>
                  <a:cubicBezTo>
                    <a:pt x="746033" y="394958"/>
                    <a:pt x="751519" y="397701"/>
                    <a:pt x="754261" y="397701"/>
                  </a:cubicBezTo>
                  <a:cubicBezTo>
                    <a:pt x="759746" y="397701"/>
                    <a:pt x="762489" y="394958"/>
                    <a:pt x="765232" y="392215"/>
                  </a:cubicBezTo>
                  <a:lnTo>
                    <a:pt x="778946" y="375758"/>
                  </a:lnTo>
                  <a:cubicBezTo>
                    <a:pt x="787174" y="381244"/>
                    <a:pt x="792660" y="389472"/>
                    <a:pt x="803631" y="397701"/>
                  </a:cubicBezTo>
                  <a:cubicBezTo>
                    <a:pt x="778946" y="416900"/>
                    <a:pt x="765232" y="436099"/>
                    <a:pt x="765232" y="436099"/>
                  </a:cubicBezTo>
                  <a:close/>
                  <a:moveTo>
                    <a:pt x="820088" y="370273"/>
                  </a:moveTo>
                  <a:cubicBezTo>
                    <a:pt x="811859" y="362045"/>
                    <a:pt x="803631" y="353817"/>
                    <a:pt x="795403" y="348331"/>
                  </a:cubicBezTo>
                  <a:lnTo>
                    <a:pt x="833802" y="301704"/>
                  </a:lnTo>
                  <a:cubicBezTo>
                    <a:pt x="844772" y="290733"/>
                    <a:pt x="855743" y="298961"/>
                    <a:pt x="855743" y="298961"/>
                  </a:cubicBezTo>
                  <a:cubicBezTo>
                    <a:pt x="858486" y="301704"/>
                    <a:pt x="866714" y="309932"/>
                    <a:pt x="858486" y="320903"/>
                  </a:cubicBezTo>
                  <a:cubicBezTo>
                    <a:pt x="858486" y="326389"/>
                    <a:pt x="839287" y="345588"/>
                    <a:pt x="820088" y="370273"/>
                  </a:cubicBezTo>
                  <a:close/>
                  <a:moveTo>
                    <a:pt x="806374" y="866713"/>
                  </a:moveTo>
                  <a:cubicBezTo>
                    <a:pt x="806374" y="852999"/>
                    <a:pt x="817345" y="839285"/>
                    <a:pt x="833802" y="839285"/>
                  </a:cubicBezTo>
                  <a:lnTo>
                    <a:pt x="888657" y="839285"/>
                  </a:lnTo>
                  <a:lnTo>
                    <a:pt x="888657" y="874941"/>
                  </a:lnTo>
                  <a:lnTo>
                    <a:pt x="809117" y="874941"/>
                  </a:lnTo>
                  <a:lnTo>
                    <a:pt x="809117" y="866713"/>
                  </a:lnTo>
                  <a:close/>
                  <a:moveTo>
                    <a:pt x="326390" y="389472"/>
                  </a:moveTo>
                  <a:cubicBezTo>
                    <a:pt x="329132" y="392215"/>
                    <a:pt x="334618" y="394958"/>
                    <a:pt x="337360" y="394958"/>
                  </a:cubicBezTo>
                  <a:cubicBezTo>
                    <a:pt x="342846" y="394958"/>
                    <a:pt x="345589" y="394958"/>
                    <a:pt x="348331" y="389472"/>
                  </a:cubicBezTo>
                  <a:lnTo>
                    <a:pt x="427872" y="315418"/>
                  </a:lnTo>
                  <a:cubicBezTo>
                    <a:pt x="433357" y="309932"/>
                    <a:pt x="444328" y="309932"/>
                    <a:pt x="449814" y="315418"/>
                  </a:cubicBezTo>
                  <a:cubicBezTo>
                    <a:pt x="452557" y="318161"/>
                    <a:pt x="455300" y="323646"/>
                    <a:pt x="455300" y="326389"/>
                  </a:cubicBezTo>
                  <a:cubicBezTo>
                    <a:pt x="455300" y="331874"/>
                    <a:pt x="452557" y="334617"/>
                    <a:pt x="449814" y="337360"/>
                  </a:cubicBezTo>
                  <a:lnTo>
                    <a:pt x="348331" y="436099"/>
                  </a:lnTo>
                  <a:cubicBezTo>
                    <a:pt x="348331" y="436099"/>
                    <a:pt x="348331" y="436099"/>
                    <a:pt x="348331" y="436099"/>
                  </a:cubicBezTo>
                  <a:cubicBezTo>
                    <a:pt x="345589" y="438842"/>
                    <a:pt x="340103" y="441585"/>
                    <a:pt x="337360" y="438842"/>
                  </a:cubicBezTo>
                  <a:cubicBezTo>
                    <a:pt x="331875" y="438842"/>
                    <a:pt x="329132" y="436099"/>
                    <a:pt x="326390" y="433357"/>
                  </a:cubicBezTo>
                  <a:cubicBezTo>
                    <a:pt x="326390" y="433357"/>
                    <a:pt x="326390" y="433357"/>
                    <a:pt x="326390" y="433357"/>
                  </a:cubicBezTo>
                  <a:lnTo>
                    <a:pt x="290734" y="392215"/>
                  </a:lnTo>
                  <a:cubicBezTo>
                    <a:pt x="298962" y="383987"/>
                    <a:pt x="307190" y="375758"/>
                    <a:pt x="315418" y="370273"/>
                  </a:cubicBezTo>
                  <a:lnTo>
                    <a:pt x="326390" y="389472"/>
                  </a:lnTo>
                  <a:close/>
                  <a:moveTo>
                    <a:pt x="290734" y="348331"/>
                  </a:moveTo>
                  <a:cubicBezTo>
                    <a:pt x="282505" y="353817"/>
                    <a:pt x="277020" y="362045"/>
                    <a:pt x="266048" y="370273"/>
                  </a:cubicBezTo>
                  <a:lnTo>
                    <a:pt x="224907" y="323646"/>
                  </a:lnTo>
                  <a:cubicBezTo>
                    <a:pt x="216679" y="312675"/>
                    <a:pt x="224907" y="301704"/>
                    <a:pt x="227650" y="301704"/>
                  </a:cubicBezTo>
                  <a:cubicBezTo>
                    <a:pt x="230393" y="298961"/>
                    <a:pt x="238621" y="293475"/>
                    <a:pt x="249592" y="304447"/>
                  </a:cubicBezTo>
                  <a:lnTo>
                    <a:pt x="290734" y="348331"/>
                  </a:lnTo>
                  <a:close/>
                  <a:moveTo>
                    <a:pt x="255077" y="134396"/>
                  </a:moveTo>
                  <a:cubicBezTo>
                    <a:pt x="255077" y="161823"/>
                    <a:pt x="233135" y="181022"/>
                    <a:pt x="208450" y="181022"/>
                  </a:cubicBezTo>
                  <a:cubicBezTo>
                    <a:pt x="208450" y="181022"/>
                    <a:pt x="205708" y="181022"/>
                    <a:pt x="205708" y="181022"/>
                  </a:cubicBezTo>
                  <a:lnTo>
                    <a:pt x="205708" y="131653"/>
                  </a:lnTo>
                  <a:cubicBezTo>
                    <a:pt x="205708" y="123424"/>
                    <a:pt x="211193" y="115196"/>
                    <a:pt x="222164" y="115196"/>
                  </a:cubicBezTo>
                  <a:lnTo>
                    <a:pt x="257820" y="115196"/>
                  </a:lnTo>
                  <a:lnTo>
                    <a:pt x="257820" y="134396"/>
                  </a:lnTo>
                  <a:close/>
                  <a:moveTo>
                    <a:pt x="222164" y="213936"/>
                  </a:moveTo>
                  <a:lnTo>
                    <a:pt x="222164" y="230392"/>
                  </a:lnTo>
                  <a:cubicBezTo>
                    <a:pt x="216679" y="230392"/>
                    <a:pt x="211193" y="227649"/>
                    <a:pt x="205708" y="227649"/>
                  </a:cubicBezTo>
                  <a:cubicBezTo>
                    <a:pt x="200222" y="227649"/>
                    <a:pt x="194737" y="227649"/>
                    <a:pt x="189251" y="230392"/>
                  </a:cubicBezTo>
                  <a:lnTo>
                    <a:pt x="189251" y="211193"/>
                  </a:lnTo>
                  <a:cubicBezTo>
                    <a:pt x="194737" y="211193"/>
                    <a:pt x="200222" y="213936"/>
                    <a:pt x="205708" y="213936"/>
                  </a:cubicBezTo>
                  <a:cubicBezTo>
                    <a:pt x="213936" y="213936"/>
                    <a:pt x="216679" y="213936"/>
                    <a:pt x="222164" y="213936"/>
                  </a:cubicBezTo>
                  <a:close/>
                  <a:moveTo>
                    <a:pt x="139881" y="145366"/>
                  </a:moveTo>
                  <a:lnTo>
                    <a:pt x="139881" y="85026"/>
                  </a:lnTo>
                  <a:cubicBezTo>
                    <a:pt x="139881" y="71312"/>
                    <a:pt x="145367" y="57598"/>
                    <a:pt x="156338" y="46627"/>
                  </a:cubicBezTo>
                  <a:cubicBezTo>
                    <a:pt x="167309" y="35656"/>
                    <a:pt x="181023" y="30171"/>
                    <a:pt x="194737" y="30171"/>
                  </a:cubicBezTo>
                  <a:lnTo>
                    <a:pt x="246849" y="30171"/>
                  </a:lnTo>
                  <a:cubicBezTo>
                    <a:pt x="271534" y="30171"/>
                    <a:pt x="293476" y="49370"/>
                    <a:pt x="293476" y="76797"/>
                  </a:cubicBezTo>
                  <a:cubicBezTo>
                    <a:pt x="293476" y="82283"/>
                    <a:pt x="290734" y="85026"/>
                    <a:pt x="285248" y="85026"/>
                  </a:cubicBezTo>
                  <a:lnTo>
                    <a:pt x="222164" y="85026"/>
                  </a:lnTo>
                  <a:cubicBezTo>
                    <a:pt x="197479" y="85026"/>
                    <a:pt x="175537" y="106968"/>
                    <a:pt x="175537" y="131653"/>
                  </a:cubicBezTo>
                  <a:lnTo>
                    <a:pt x="175537" y="181022"/>
                  </a:lnTo>
                  <a:cubicBezTo>
                    <a:pt x="153595" y="181022"/>
                    <a:pt x="139881" y="164566"/>
                    <a:pt x="139881" y="145366"/>
                  </a:cubicBezTo>
                  <a:close/>
                  <a:moveTo>
                    <a:pt x="159081" y="477241"/>
                  </a:moveTo>
                  <a:lnTo>
                    <a:pt x="159081" y="309932"/>
                  </a:lnTo>
                  <a:cubicBezTo>
                    <a:pt x="159081" y="282505"/>
                    <a:pt x="181023" y="263305"/>
                    <a:pt x="205708" y="263305"/>
                  </a:cubicBezTo>
                  <a:cubicBezTo>
                    <a:pt x="213936" y="263305"/>
                    <a:pt x="219421" y="266048"/>
                    <a:pt x="227650" y="268791"/>
                  </a:cubicBezTo>
                  <a:cubicBezTo>
                    <a:pt x="219421" y="271534"/>
                    <a:pt x="213936" y="274276"/>
                    <a:pt x="208450" y="279762"/>
                  </a:cubicBezTo>
                  <a:cubicBezTo>
                    <a:pt x="191994" y="293475"/>
                    <a:pt x="183765" y="320903"/>
                    <a:pt x="202965" y="345588"/>
                  </a:cubicBezTo>
                  <a:cubicBezTo>
                    <a:pt x="202965" y="345588"/>
                    <a:pt x="202965" y="345588"/>
                    <a:pt x="202965" y="345588"/>
                  </a:cubicBezTo>
                  <a:lnTo>
                    <a:pt x="255077" y="408672"/>
                  </a:lnTo>
                  <a:lnTo>
                    <a:pt x="255077" y="479983"/>
                  </a:lnTo>
                  <a:lnTo>
                    <a:pt x="159081" y="479983"/>
                  </a:lnTo>
                  <a:close/>
                  <a:moveTo>
                    <a:pt x="200222" y="839285"/>
                  </a:moveTo>
                  <a:lnTo>
                    <a:pt x="255077" y="839285"/>
                  </a:lnTo>
                  <a:cubicBezTo>
                    <a:pt x="268791" y="839285"/>
                    <a:pt x="282505" y="850256"/>
                    <a:pt x="282505" y="866713"/>
                  </a:cubicBezTo>
                  <a:lnTo>
                    <a:pt x="282505" y="874941"/>
                  </a:lnTo>
                  <a:lnTo>
                    <a:pt x="200222" y="874941"/>
                  </a:lnTo>
                  <a:lnTo>
                    <a:pt x="200222" y="839285"/>
                  </a:lnTo>
                  <a:close/>
                  <a:moveTo>
                    <a:pt x="1039509" y="940768"/>
                  </a:moveTo>
                  <a:lnTo>
                    <a:pt x="46627" y="940768"/>
                  </a:lnTo>
                  <a:cubicBezTo>
                    <a:pt x="38399" y="940768"/>
                    <a:pt x="30171" y="932539"/>
                    <a:pt x="30171" y="924311"/>
                  </a:cubicBezTo>
                  <a:cubicBezTo>
                    <a:pt x="30171" y="916083"/>
                    <a:pt x="38399" y="907854"/>
                    <a:pt x="46627" y="907854"/>
                  </a:cubicBezTo>
                  <a:lnTo>
                    <a:pt x="1039509" y="907854"/>
                  </a:lnTo>
                  <a:cubicBezTo>
                    <a:pt x="1047737" y="907854"/>
                    <a:pt x="1055966" y="916083"/>
                    <a:pt x="1055966" y="924311"/>
                  </a:cubicBezTo>
                  <a:cubicBezTo>
                    <a:pt x="1055966" y="932539"/>
                    <a:pt x="1047737" y="940768"/>
                    <a:pt x="1039509" y="94076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372" name="Google Shape;372;g2be7ca487ed_0_864"/>
            <p:cNvGrpSpPr/>
            <p:nvPr/>
          </p:nvGrpSpPr>
          <p:grpSpPr>
            <a:xfrm>
              <a:off x="4738409" y="2001259"/>
              <a:ext cx="466270" cy="416900"/>
              <a:chOff x="4738409" y="2001259"/>
              <a:chExt cx="466270" cy="416900"/>
            </a:xfrm>
          </p:grpSpPr>
          <p:sp>
            <p:nvSpPr>
              <p:cNvPr id="373" name="Google Shape;373;g2be7ca487ed_0_864"/>
              <p:cNvSpPr/>
              <p:nvPr/>
            </p:nvSpPr>
            <p:spPr>
              <a:xfrm>
                <a:off x="4738409" y="2044063"/>
                <a:ext cx="69649" cy="247929"/>
              </a:xfrm>
              <a:custGeom>
                <a:rect b="b" l="l" r="r" t="t"/>
                <a:pathLst>
                  <a:path extrusionOk="0" h="247929" w="69649">
                    <a:moveTo>
                      <a:pt x="43884" y="242443"/>
                    </a:moveTo>
                    <a:cubicBezTo>
                      <a:pt x="43884" y="242443"/>
                      <a:pt x="43884" y="242443"/>
                      <a:pt x="43884" y="242443"/>
                    </a:cubicBezTo>
                    <a:cubicBezTo>
                      <a:pt x="46627" y="245186"/>
                      <a:pt x="46627" y="245186"/>
                      <a:pt x="49370" y="247929"/>
                    </a:cubicBezTo>
                    <a:cubicBezTo>
                      <a:pt x="54855" y="239701"/>
                      <a:pt x="60341" y="228729"/>
                      <a:pt x="68569" y="220501"/>
                    </a:cubicBezTo>
                    <a:cubicBezTo>
                      <a:pt x="41142" y="179360"/>
                      <a:pt x="32913" y="140961"/>
                      <a:pt x="32913" y="116276"/>
                    </a:cubicBezTo>
                    <a:cubicBezTo>
                      <a:pt x="32913" y="80620"/>
                      <a:pt x="43884" y="50450"/>
                      <a:pt x="65827" y="25765"/>
                    </a:cubicBezTo>
                    <a:cubicBezTo>
                      <a:pt x="71312" y="20280"/>
                      <a:pt x="71312" y="9308"/>
                      <a:pt x="63084" y="3823"/>
                    </a:cubicBezTo>
                    <a:cubicBezTo>
                      <a:pt x="57598" y="-1662"/>
                      <a:pt x="46627" y="-1662"/>
                      <a:pt x="41142" y="6566"/>
                    </a:cubicBezTo>
                    <a:cubicBezTo>
                      <a:pt x="13714" y="36736"/>
                      <a:pt x="0" y="75135"/>
                      <a:pt x="0" y="119019"/>
                    </a:cubicBezTo>
                    <a:cubicBezTo>
                      <a:pt x="0" y="146447"/>
                      <a:pt x="8228" y="190331"/>
                      <a:pt x="43884" y="242443"/>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74" name="Google Shape;374;g2be7ca487ed_0_864"/>
              <p:cNvSpPr/>
              <p:nvPr/>
            </p:nvSpPr>
            <p:spPr>
              <a:xfrm>
                <a:off x="4848120" y="2330391"/>
                <a:ext cx="233135" cy="87768"/>
              </a:xfrm>
              <a:custGeom>
                <a:rect b="b" l="l" r="r" t="t"/>
                <a:pathLst>
                  <a:path extrusionOk="0" h="87768" w="233135">
                    <a:moveTo>
                      <a:pt x="21942" y="5485"/>
                    </a:moveTo>
                    <a:cubicBezTo>
                      <a:pt x="21942" y="5485"/>
                      <a:pt x="21942" y="5485"/>
                      <a:pt x="21942" y="5485"/>
                    </a:cubicBezTo>
                    <a:cubicBezTo>
                      <a:pt x="13714" y="13714"/>
                      <a:pt x="8228" y="24685"/>
                      <a:pt x="0" y="32913"/>
                    </a:cubicBezTo>
                    <a:lnTo>
                      <a:pt x="5485" y="27428"/>
                    </a:lnTo>
                    <a:cubicBezTo>
                      <a:pt x="30171" y="46627"/>
                      <a:pt x="60341" y="65826"/>
                      <a:pt x="93254" y="82283"/>
                    </a:cubicBezTo>
                    <a:cubicBezTo>
                      <a:pt x="101482" y="87768"/>
                      <a:pt x="109711" y="87768"/>
                      <a:pt x="120682" y="87768"/>
                    </a:cubicBezTo>
                    <a:cubicBezTo>
                      <a:pt x="131653" y="87768"/>
                      <a:pt x="139881" y="85026"/>
                      <a:pt x="148110" y="82283"/>
                    </a:cubicBezTo>
                    <a:cubicBezTo>
                      <a:pt x="181023" y="65826"/>
                      <a:pt x="208450" y="49370"/>
                      <a:pt x="233136" y="30171"/>
                    </a:cubicBezTo>
                    <a:cubicBezTo>
                      <a:pt x="224907" y="21942"/>
                      <a:pt x="216679" y="16457"/>
                      <a:pt x="211193" y="5485"/>
                    </a:cubicBezTo>
                    <a:cubicBezTo>
                      <a:pt x="189251" y="21942"/>
                      <a:pt x="161824" y="38399"/>
                      <a:pt x="134396" y="52112"/>
                    </a:cubicBezTo>
                    <a:cubicBezTo>
                      <a:pt x="126167" y="54855"/>
                      <a:pt x="117939" y="54855"/>
                      <a:pt x="109711" y="52112"/>
                    </a:cubicBezTo>
                    <a:cubicBezTo>
                      <a:pt x="79541" y="35656"/>
                      <a:pt x="52113" y="19199"/>
                      <a:pt x="30171" y="2743"/>
                    </a:cubicBezTo>
                    <a:lnTo>
                      <a:pt x="32913" y="0"/>
                    </a:lnTo>
                    <a:cubicBezTo>
                      <a:pt x="30171" y="5485"/>
                      <a:pt x="24685" y="5485"/>
                      <a:pt x="21942" y="5485"/>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75" name="Google Shape;375;g2be7ca487ed_0_864"/>
              <p:cNvSpPr/>
              <p:nvPr/>
            </p:nvSpPr>
            <p:spPr>
              <a:xfrm>
                <a:off x="4828207" y="2001259"/>
                <a:ext cx="376472" cy="290732"/>
              </a:xfrm>
              <a:custGeom>
                <a:rect b="b" l="l" r="r" t="t"/>
                <a:pathLst>
                  <a:path extrusionOk="0" h="290732" w="376472">
                    <a:moveTo>
                      <a:pt x="22656" y="35656"/>
                    </a:moveTo>
                    <a:cubicBezTo>
                      <a:pt x="33627" y="32913"/>
                      <a:pt x="44598" y="30171"/>
                      <a:pt x="55569" y="30171"/>
                    </a:cubicBezTo>
                    <a:cubicBezTo>
                      <a:pt x="91225" y="30171"/>
                      <a:pt x="115910" y="43884"/>
                      <a:pt x="132366" y="54855"/>
                    </a:cubicBezTo>
                    <a:cubicBezTo>
                      <a:pt x="137852" y="57598"/>
                      <a:pt x="146080" y="57598"/>
                      <a:pt x="151566" y="54855"/>
                    </a:cubicBezTo>
                    <a:cubicBezTo>
                      <a:pt x="168023" y="43884"/>
                      <a:pt x="195450" y="30171"/>
                      <a:pt x="228363" y="30171"/>
                    </a:cubicBezTo>
                    <a:cubicBezTo>
                      <a:pt x="291447" y="30171"/>
                      <a:pt x="343559" y="87768"/>
                      <a:pt x="343559" y="159080"/>
                    </a:cubicBezTo>
                    <a:cubicBezTo>
                      <a:pt x="343559" y="186508"/>
                      <a:pt x="335331" y="224906"/>
                      <a:pt x="302418" y="268791"/>
                    </a:cubicBezTo>
                    <a:lnTo>
                      <a:pt x="299675" y="266048"/>
                    </a:lnTo>
                    <a:cubicBezTo>
                      <a:pt x="299675" y="268791"/>
                      <a:pt x="299675" y="268791"/>
                      <a:pt x="296932" y="271533"/>
                    </a:cubicBezTo>
                    <a:cubicBezTo>
                      <a:pt x="302418" y="277019"/>
                      <a:pt x="305161" y="282505"/>
                      <a:pt x="310646" y="285247"/>
                    </a:cubicBezTo>
                    <a:cubicBezTo>
                      <a:pt x="313389" y="287990"/>
                      <a:pt x="313389" y="287990"/>
                      <a:pt x="316132" y="290733"/>
                    </a:cubicBezTo>
                    <a:cubicBezTo>
                      <a:pt x="321618" y="290733"/>
                      <a:pt x="327103" y="290733"/>
                      <a:pt x="329846" y="290733"/>
                    </a:cubicBezTo>
                    <a:cubicBezTo>
                      <a:pt x="329846" y="290733"/>
                      <a:pt x="329846" y="290733"/>
                      <a:pt x="329846" y="290733"/>
                    </a:cubicBezTo>
                    <a:cubicBezTo>
                      <a:pt x="368244" y="238620"/>
                      <a:pt x="376473" y="191993"/>
                      <a:pt x="376473" y="161823"/>
                    </a:cubicBezTo>
                    <a:cubicBezTo>
                      <a:pt x="376473" y="71312"/>
                      <a:pt x="313389" y="0"/>
                      <a:pt x="231106" y="0"/>
                    </a:cubicBezTo>
                    <a:cubicBezTo>
                      <a:pt x="192707" y="0"/>
                      <a:pt x="165280" y="13714"/>
                      <a:pt x="143337" y="24685"/>
                    </a:cubicBezTo>
                    <a:cubicBezTo>
                      <a:pt x="124138" y="10971"/>
                      <a:pt x="93967" y="0"/>
                      <a:pt x="55569" y="0"/>
                    </a:cubicBezTo>
                    <a:cubicBezTo>
                      <a:pt x="41855" y="0"/>
                      <a:pt x="25398" y="2743"/>
                      <a:pt x="11684" y="5485"/>
                    </a:cubicBezTo>
                    <a:cubicBezTo>
                      <a:pt x="3456" y="8228"/>
                      <a:pt x="-2029" y="16457"/>
                      <a:pt x="714" y="24685"/>
                    </a:cubicBezTo>
                    <a:cubicBezTo>
                      <a:pt x="6199" y="32913"/>
                      <a:pt x="14427" y="38399"/>
                      <a:pt x="22656" y="35656"/>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cxnSp>
        <p:nvCxnSpPr>
          <p:cNvPr id="376" name="Google Shape;376;g2be7ca487ed_0_864"/>
          <p:cNvCxnSpPr/>
          <p:nvPr/>
        </p:nvCxnSpPr>
        <p:spPr>
          <a:xfrm>
            <a:off x="3364864" y="336884"/>
            <a:ext cx="0" cy="4412100"/>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g2be7ca487ed_0_1023"/>
          <p:cNvSpPr txBox="1"/>
          <p:nvPr>
            <p:ph idx="1" type="body"/>
          </p:nvPr>
        </p:nvSpPr>
        <p:spPr>
          <a:xfrm>
            <a:off x="3906900" y="430000"/>
            <a:ext cx="7698900" cy="5583900"/>
          </a:xfrm>
          <a:prstGeom prst="rect">
            <a:avLst/>
          </a:prstGeom>
          <a:noFill/>
          <a:ln>
            <a:noFill/>
          </a:ln>
        </p:spPr>
        <p:txBody>
          <a:bodyPr anchorCtr="0" anchor="t" bIns="45700" lIns="91425" spcFirstLastPara="1" rIns="91425" wrap="square" tIns="45700">
            <a:noAutofit/>
          </a:bodyPr>
          <a:lstStyle/>
          <a:p>
            <a:pPr indent="-330200" lvl="0" marL="342900" rtl="0" algn="l">
              <a:lnSpc>
                <a:spcPct val="111666"/>
              </a:lnSpc>
              <a:spcBef>
                <a:spcPts val="0"/>
              </a:spcBef>
              <a:spcAft>
                <a:spcPts val="0"/>
              </a:spcAft>
              <a:buClr>
                <a:srgbClr val="E8A116"/>
              </a:buClr>
              <a:buSzPts val="2200"/>
              <a:buFont typeface="Arial"/>
              <a:buChar char="•"/>
            </a:pPr>
            <a:r>
              <a:rPr lang="en-IE" sz="2200">
                <a:solidFill>
                  <a:srgbClr val="424242"/>
                </a:solidFill>
              </a:rPr>
              <a:t>Una </a:t>
            </a:r>
            <a:r>
              <a:rPr b="1" lang="en-IE" sz="2200">
                <a:solidFill>
                  <a:srgbClr val="424242"/>
                </a:solidFill>
              </a:rPr>
              <a:t>società socialmente coesa</a:t>
            </a:r>
            <a:r>
              <a:rPr lang="en-IE" sz="2200">
                <a:solidFill>
                  <a:srgbClr val="424242"/>
                </a:solidFill>
              </a:rPr>
              <a:t> è quella in cui tutti i gruppi hanno un senso di appartenenza, partecipazione, inclusione, riconoscimento e legittimità. Tali società non sono necessariamente demograficamente omogenee. Piuttosto, rispettando la diversità, sfruttano il potenziale che risiede nella loro diversità sociale (in termini di idee, opinioni, competenze, ecc.). Pertanto, sono meno inclini a scivolare in modelli distruttivi di tensione e conflitto quando interessi diversi si scontrano (Nazioni Unite 2023).</a:t>
            </a:r>
            <a:endParaRPr sz="2200"/>
          </a:p>
          <a:p>
            <a:pPr indent="-330200" lvl="0" marL="342900" rtl="0" algn="l">
              <a:lnSpc>
                <a:spcPct val="111666"/>
              </a:lnSpc>
              <a:spcBef>
                <a:spcPts val="0"/>
              </a:spcBef>
              <a:spcAft>
                <a:spcPts val="0"/>
              </a:spcAft>
              <a:buClr>
                <a:srgbClr val="E8A116"/>
              </a:buClr>
              <a:buSzPts val="2200"/>
              <a:buFont typeface="Arial"/>
              <a:buChar char="•"/>
            </a:pPr>
            <a:r>
              <a:rPr lang="en-IE" sz="2200">
                <a:solidFill>
                  <a:srgbClr val="424242"/>
                </a:solidFill>
              </a:rPr>
              <a:t>Ricordate che i nostri apprendisti sono: </a:t>
            </a:r>
            <a:r>
              <a:rPr b="1" lang="en-IE" sz="2200">
                <a:solidFill>
                  <a:srgbClr val="424242"/>
                </a:solidFill>
              </a:rPr>
              <a:t>Pieni di risorse, Resilienti, Abili.</a:t>
            </a:r>
            <a:r>
              <a:rPr lang="en-IE" sz="2200">
                <a:solidFill>
                  <a:srgbClr val="424242"/>
                </a:solidFill>
              </a:rPr>
              <a:t> L'inclusione non è solo una questione di accesso. Una serie di pratiche </a:t>
            </a:r>
            <a:r>
              <a:rPr b="1" lang="en-IE" sz="2200">
                <a:solidFill>
                  <a:srgbClr val="424242"/>
                </a:solidFill>
              </a:rPr>
              <a:t>discriminatorie e di esclusione </a:t>
            </a:r>
            <a:r>
              <a:rPr lang="en-IE" sz="2200">
                <a:solidFill>
                  <a:srgbClr val="424242"/>
                </a:solidFill>
              </a:rPr>
              <a:t>impediscono ai migranti di partecipare efficacemente alla società, con conseguente spreco di molti talenti.</a:t>
            </a:r>
            <a:endParaRPr sz="2200"/>
          </a:p>
        </p:txBody>
      </p:sp>
      <p:sp>
        <p:nvSpPr>
          <p:cNvPr id="382" name="Google Shape;382;g2be7ca487ed_0_1023"/>
          <p:cNvSpPr txBox="1"/>
          <p:nvPr>
            <p:ph idx="2" type="body"/>
          </p:nvPr>
        </p:nvSpPr>
        <p:spPr>
          <a:xfrm>
            <a:off x="615502" y="761603"/>
            <a:ext cx="2440800" cy="803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E8A116"/>
              </a:buClr>
              <a:buSzPts val="3600"/>
              <a:buNone/>
            </a:pPr>
            <a:r>
              <a:rPr b="1" lang="en-IE">
                <a:solidFill>
                  <a:srgbClr val="E8A116"/>
                </a:solidFill>
              </a:rPr>
              <a:t>2.2 </a:t>
            </a:r>
            <a:r>
              <a:rPr b="1" lang="en-IE">
                <a:solidFill>
                  <a:srgbClr val="E8A116"/>
                </a:solidFill>
              </a:rPr>
              <a:t>Inclusione sociale - abbracciare la diversità</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grpSp>
        <p:nvGrpSpPr>
          <p:cNvPr id="383" name="Google Shape;383;g2be7ca487ed_0_1023"/>
          <p:cNvGrpSpPr/>
          <p:nvPr/>
        </p:nvGrpSpPr>
        <p:grpSpPr>
          <a:xfrm>
            <a:off x="2855501" y="4849298"/>
            <a:ext cx="943634" cy="841168"/>
            <a:chOff x="4422991" y="1951890"/>
            <a:chExt cx="1086135" cy="968195"/>
          </a:xfrm>
        </p:grpSpPr>
        <p:sp>
          <p:nvSpPr>
            <p:cNvPr id="384" name="Google Shape;384;g2be7ca487ed_0_1023"/>
            <p:cNvSpPr/>
            <p:nvPr/>
          </p:nvSpPr>
          <p:spPr>
            <a:xfrm>
              <a:off x="4422991" y="1951890"/>
              <a:ext cx="1086135" cy="968195"/>
            </a:xfrm>
            <a:custGeom>
              <a:rect b="b" l="l" r="r" t="t"/>
              <a:pathLst>
                <a:path extrusionOk="0" h="968195" w="1086135">
                  <a:moveTo>
                    <a:pt x="704891" y="315418"/>
                  </a:moveTo>
                  <a:lnTo>
                    <a:pt x="682949" y="293475"/>
                  </a:lnTo>
                  <a:cubicBezTo>
                    <a:pt x="663750" y="274276"/>
                    <a:pt x="633579" y="277019"/>
                    <a:pt x="614380" y="296218"/>
                  </a:cubicBezTo>
                  <a:cubicBezTo>
                    <a:pt x="606152" y="304447"/>
                    <a:pt x="600666" y="318161"/>
                    <a:pt x="600666" y="329131"/>
                  </a:cubicBezTo>
                  <a:cubicBezTo>
                    <a:pt x="600666" y="342845"/>
                    <a:pt x="606152" y="353817"/>
                    <a:pt x="614380" y="362045"/>
                  </a:cubicBezTo>
                  <a:lnTo>
                    <a:pt x="633579" y="381244"/>
                  </a:lnTo>
                  <a:lnTo>
                    <a:pt x="658265" y="403186"/>
                  </a:lnTo>
                  <a:lnTo>
                    <a:pt x="715862" y="458041"/>
                  </a:lnTo>
                  <a:cubicBezTo>
                    <a:pt x="724091" y="466270"/>
                    <a:pt x="735062" y="471755"/>
                    <a:pt x="748776" y="471755"/>
                  </a:cubicBezTo>
                  <a:cubicBezTo>
                    <a:pt x="748776" y="471755"/>
                    <a:pt x="751519" y="471755"/>
                    <a:pt x="751519" y="471755"/>
                  </a:cubicBezTo>
                  <a:cubicBezTo>
                    <a:pt x="765232" y="471755"/>
                    <a:pt x="776203" y="466270"/>
                    <a:pt x="784431" y="455299"/>
                  </a:cubicBezTo>
                  <a:lnTo>
                    <a:pt x="795403" y="441585"/>
                  </a:lnTo>
                  <a:lnTo>
                    <a:pt x="795403" y="490955"/>
                  </a:lnTo>
                  <a:cubicBezTo>
                    <a:pt x="795403" y="490955"/>
                    <a:pt x="795403" y="493697"/>
                    <a:pt x="795403" y="493697"/>
                  </a:cubicBezTo>
                  <a:lnTo>
                    <a:pt x="809117" y="562266"/>
                  </a:lnTo>
                  <a:cubicBezTo>
                    <a:pt x="814602" y="592437"/>
                    <a:pt x="817345" y="619864"/>
                    <a:pt x="817345" y="650035"/>
                  </a:cubicBezTo>
                  <a:lnTo>
                    <a:pt x="817345" y="806372"/>
                  </a:lnTo>
                  <a:cubicBezTo>
                    <a:pt x="789917" y="811858"/>
                    <a:pt x="767975" y="833800"/>
                    <a:pt x="767975" y="863970"/>
                  </a:cubicBezTo>
                  <a:lnTo>
                    <a:pt x="767975" y="872198"/>
                  </a:lnTo>
                  <a:lnTo>
                    <a:pt x="304447" y="872198"/>
                  </a:lnTo>
                  <a:lnTo>
                    <a:pt x="304447" y="863970"/>
                  </a:lnTo>
                  <a:cubicBezTo>
                    <a:pt x="304447" y="833800"/>
                    <a:pt x="282505" y="811858"/>
                    <a:pt x="255077" y="806372"/>
                  </a:cubicBezTo>
                  <a:lnTo>
                    <a:pt x="255077" y="650035"/>
                  </a:lnTo>
                  <a:cubicBezTo>
                    <a:pt x="255077" y="619864"/>
                    <a:pt x="257820" y="589694"/>
                    <a:pt x="263306" y="562266"/>
                  </a:cubicBezTo>
                  <a:lnTo>
                    <a:pt x="277020" y="493697"/>
                  </a:lnTo>
                  <a:cubicBezTo>
                    <a:pt x="277020" y="493697"/>
                    <a:pt x="277020" y="490955"/>
                    <a:pt x="277020" y="490955"/>
                  </a:cubicBezTo>
                  <a:lnTo>
                    <a:pt x="277020" y="441585"/>
                  </a:lnTo>
                  <a:lnTo>
                    <a:pt x="287991" y="455299"/>
                  </a:lnTo>
                  <a:cubicBezTo>
                    <a:pt x="296219" y="466270"/>
                    <a:pt x="309933" y="471755"/>
                    <a:pt x="320904" y="471755"/>
                  </a:cubicBezTo>
                  <a:cubicBezTo>
                    <a:pt x="320904" y="471755"/>
                    <a:pt x="323647" y="471755"/>
                    <a:pt x="323647" y="471755"/>
                  </a:cubicBezTo>
                  <a:cubicBezTo>
                    <a:pt x="337360" y="471755"/>
                    <a:pt x="348331" y="466270"/>
                    <a:pt x="356560" y="458041"/>
                  </a:cubicBezTo>
                  <a:lnTo>
                    <a:pt x="414158" y="403186"/>
                  </a:lnTo>
                  <a:lnTo>
                    <a:pt x="438843" y="381244"/>
                  </a:lnTo>
                  <a:lnTo>
                    <a:pt x="458042" y="362045"/>
                  </a:lnTo>
                  <a:cubicBezTo>
                    <a:pt x="466270" y="353817"/>
                    <a:pt x="471756" y="340103"/>
                    <a:pt x="471756" y="329131"/>
                  </a:cubicBezTo>
                  <a:cubicBezTo>
                    <a:pt x="471756" y="315418"/>
                    <a:pt x="466270" y="304447"/>
                    <a:pt x="458042" y="296218"/>
                  </a:cubicBezTo>
                  <a:cubicBezTo>
                    <a:pt x="438843" y="277019"/>
                    <a:pt x="408673" y="277019"/>
                    <a:pt x="389473" y="293475"/>
                  </a:cubicBezTo>
                  <a:lnTo>
                    <a:pt x="367531" y="315418"/>
                  </a:lnTo>
                  <a:lnTo>
                    <a:pt x="345589" y="337360"/>
                  </a:lnTo>
                  <a:lnTo>
                    <a:pt x="326390" y="356559"/>
                  </a:lnTo>
                  <a:lnTo>
                    <a:pt x="274277" y="293475"/>
                  </a:lnTo>
                  <a:cubicBezTo>
                    <a:pt x="271534" y="277019"/>
                    <a:pt x="263306" y="263305"/>
                    <a:pt x="252335" y="252334"/>
                  </a:cubicBezTo>
                  <a:cubicBezTo>
                    <a:pt x="249592" y="249592"/>
                    <a:pt x="246849" y="246849"/>
                    <a:pt x="244107" y="244106"/>
                  </a:cubicBezTo>
                  <a:lnTo>
                    <a:pt x="244107" y="200222"/>
                  </a:lnTo>
                  <a:cubicBezTo>
                    <a:pt x="263306" y="186508"/>
                    <a:pt x="277020" y="161823"/>
                    <a:pt x="277020" y="137138"/>
                  </a:cubicBezTo>
                  <a:lnTo>
                    <a:pt x="277020" y="117939"/>
                  </a:lnTo>
                  <a:cubicBezTo>
                    <a:pt x="296219" y="115196"/>
                    <a:pt x="312676" y="98740"/>
                    <a:pt x="312676" y="76797"/>
                  </a:cubicBezTo>
                  <a:cubicBezTo>
                    <a:pt x="312676" y="32913"/>
                    <a:pt x="277020" y="0"/>
                    <a:pt x="235878" y="0"/>
                  </a:cubicBezTo>
                  <a:lnTo>
                    <a:pt x="183765" y="0"/>
                  </a:lnTo>
                  <a:cubicBezTo>
                    <a:pt x="161824" y="0"/>
                    <a:pt x="139881" y="8228"/>
                    <a:pt x="123425" y="24685"/>
                  </a:cubicBezTo>
                  <a:cubicBezTo>
                    <a:pt x="106968" y="41141"/>
                    <a:pt x="98740" y="63084"/>
                    <a:pt x="98740" y="85026"/>
                  </a:cubicBezTo>
                  <a:lnTo>
                    <a:pt x="98740" y="145366"/>
                  </a:lnTo>
                  <a:cubicBezTo>
                    <a:pt x="98740" y="178280"/>
                    <a:pt x="120682" y="202965"/>
                    <a:pt x="150852" y="211193"/>
                  </a:cubicBezTo>
                  <a:lnTo>
                    <a:pt x="150852" y="244106"/>
                  </a:lnTo>
                  <a:cubicBezTo>
                    <a:pt x="131653" y="257820"/>
                    <a:pt x="120682" y="282505"/>
                    <a:pt x="120682" y="307189"/>
                  </a:cubicBezTo>
                  <a:lnTo>
                    <a:pt x="120682" y="496440"/>
                  </a:lnTo>
                  <a:cubicBezTo>
                    <a:pt x="120682" y="521125"/>
                    <a:pt x="128910" y="543067"/>
                    <a:pt x="145367" y="559524"/>
                  </a:cubicBezTo>
                  <a:cubicBezTo>
                    <a:pt x="150852" y="565009"/>
                    <a:pt x="153595" y="573238"/>
                    <a:pt x="156338" y="581466"/>
                  </a:cubicBezTo>
                  <a:cubicBezTo>
                    <a:pt x="159081" y="589694"/>
                    <a:pt x="159081" y="597922"/>
                    <a:pt x="159081" y="606151"/>
                  </a:cubicBezTo>
                  <a:lnTo>
                    <a:pt x="159081" y="685691"/>
                  </a:lnTo>
                  <a:cubicBezTo>
                    <a:pt x="159081" y="693919"/>
                    <a:pt x="167309" y="702147"/>
                    <a:pt x="175537" y="702147"/>
                  </a:cubicBezTo>
                  <a:cubicBezTo>
                    <a:pt x="183765" y="702147"/>
                    <a:pt x="191994" y="693919"/>
                    <a:pt x="191994" y="685691"/>
                  </a:cubicBezTo>
                  <a:lnTo>
                    <a:pt x="191994" y="606151"/>
                  </a:lnTo>
                  <a:cubicBezTo>
                    <a:pt x="191994" y="595179"/>
                    <a:pt x="189251" y="584208"/>
                    <a:pt x="186508" y="573238"/>
                  </a:cubicBezTo>
                  <a:cubicBezTo>
                    <a:pt x="183765" y="562266"/>
                    <a:pt x="175537" y="551295"/>
                    <a:pt x="170051" y="543067"/>
                  </a:cubicBezTo>
                  <a:cubicBezTo>
                    <a:pt x="161824" y="532096"/>
                    <a:pt x="156338" y="521125"/>
                    <a:pt x="153595" y="507411"/>
                  </a:cubicBezTo>
                  <a:lnTo>
                    <a:pt x="244107" y="507411"/>
                  </a:lnTo>
                  <a:lnTo>
                    <a:pt x="233135" y="556781"/>
                  </a:lnTo>
                  <a:cubicBezTo>
                    <a:pt x="227650" y="586951"/>
                    <a:pt x="222164" y="619864"/>
                    <a:pt x="222164" y="652778"/>
                  </a:cubicBezTo>
                  <a:lnTo>
                    <a:pt x="222164" y="809115"/>
                  </a:lnTo>
                  <a:lnTo>
                    <a:pt x="200222" y="809115"/>
                  </a:lnTo>
                  <a:lnTo>
                    <a:pt x="200222" y="757003"/>
                  </a:lnTo>
                  <a:cubicBezTo>
                    <a:pt x="200222" y="748774"/>
                    <a:pt x="191994" y="740546"/>
                    <a:pt x="183765" y="740546"/>
                  </a:cubicBezTo>
                  <a:cubicBezTo>
                    <a:pt x="175537" y="740546"/>
                    <a:pt x="167309" y="748774"/>
                    <a:pt x="167309" y="757003"/>
                  </a:cubicBezTo>
                  <a:lnTo>
                    <a:pt x="167309" y="874941"/>
                  </a:lnTo>
                  <a:lnTo>
                    <a:pt x="46627" y="874941"/>
                  </a:lnTo>
                  <a:cubicBezTo>
                    <a:pt x="19199" y="874941"/>
                    <a:pt x="0" y="896883"/>
                    <a:pt x="0" y="921568"/>
                  </a:cubicBezTo>
                  <a:cubicBezTo>
                    <a:pt x="0" y="946253"/>
                    <a:pt x="21942" y="968195"/>
                    <a:pt x="46627" y="968195"/>
                  </a:cubicBezTo>
                  <a:lnTo>
                    <a:pt x="1039509" y="968195"/>
                  </a:lnTo>
                  <a:cubicBezTo>
                    <a:pt x="1066937" y="968195"/>
                    <a:pt x="1086136" y="946253"/>
                    <a:pt x="1086136" y="921568"/>
                  </a:cubicBezTo>
                  <a:cubicBezTo>
                    <a:pt x="1086136" y="896883"/>
                    <a:pt x="1064194" y="874941"/>
                    <a:pt x="1039509" y="874941"/>
                  </a:cubicBezTo>
                  <a:lnTo>
                    <a:pt x="918828" y="874941"/>
                  </a:lnTo>
                  <a:lnTo>
                    <a:pt x="918828" y="606151"/>
                  </a:lnTo>
                  <a:cubicBezTo>
                    <a:pt x="918828" y="597922"/>
                    <a:pt x="921570" y="589694"/>
                    <a:pt x="921570" y="581466"/>
                  </a:cubicBezTo>
                  <a:cubicBezTo>
                    <a:pt x="924313" y="573238"/>
                    <a:pt x="927055" y="567752"/>
                    <a:pt x="932541" y="559524"/>
                  </a:cubicBezTo>
                  <a:cubicBezTo>
                    <a:pt x="946255" y="540324"/>
                    <a:pt x="957226" y="518382"/>
                    <a:pt x="957226" y="496440"/>
                  </a:cubicBezTo>
                  <a:lnTo>
                    <a:pt x="957226" y="414157"/>
                  </a:lnTo>
                  <a:cubicBezTo>
                    <a:pt x="957226" y="405929"/>
                    <a:pt x="948997" y="397701"/>
                    <a:pt x="940769" y="397701"/>
                  </a:cubicBezTo>
                  <a:cubicBezTo>
                    <a:pt x="932541" y="397701"/>
                    <a:pt x="924313" y="405929"/>
                    <a:pt x="924313" y="414157"/>
                  </a:cubicBezTo>
                  <a:lnTo>
                    <a:pt x="924313" y="474498"/>
                  </a:lnTo>
                  <a:lnTo>
                    <a:pt x="831059" y="474498"/>
                  </a:lnTo>
                  <a:lnTo>
                    <a:pt x="831059" y="403186"/>
                  </a:lnTo>
                  <a:lnTo>
                    <a:pt x="880428" y="345588"/>
                  </a:lnTo>
                  <a:cubicBezTo>
                    <a:pt x="883171" y="342845"/>
                    <a:pt x="883171" y="342845"/>
                    <a:pt x="885914" y="340103"/>
                  </a:cubicBezTo>
                  <a:lnTo>
                    <a:pt x="885914" y="340103"/>
                  </a:lnTo>
                  <a:cubicBezTo>
                    <a:pt x="905114" y="315418"/>
                    <a:pt x="896885" y="287990"/>
                    <a:pt x="880428" y="274276"/>
                  </a:cubicBezTo>
                  <a:cubicBezTo>
                    <a:pt x="874943" y="268791"/>
                    <a:pt x="866714" y="266048"/>
                    <a:pt x="861229" y="263305"/>
                  </a:cubicBezTo>
                  <a:cubicBezTo>
                    <a:pt x="866714" y="260562"/>
                    <a:pt x="874943" y="257820"/>
                    <a:pt x="883171" y="257820"/>
                  </a:cubicBezTo>
                  <a:cubicBezTo>
                    <a:pt x="910599" y="257820"/>
                    <a:pt x="929798" y="279762"/>
                    <a:pt x="929798" y="304447"/>
                  </a:cubicBezTo>
                  <a:lnTo>
                    <a:pt x="929798" y="345588"/>
                  </a:lnTo>
                  <a:cubicBezTo>
                    <a:pt x="929798" y="353817"/>
                    <a:pt x="938026" y="362045"/>
                    <a:pt x="946255" y="362045"/>
                  </a:cubicBezTo>
                  <a:cubicBezTo>
                    <a:pt x="954483" y="362045"/>
                    <a:pt x="962711" y="353817"/>
                    <a:pt x="962711" y="345588"/>
                  </a:cubicBezTo>
                  <a:lnTo>
                    <a:pt x="962711" y="309932"/>
                  </a:lnTo>
                  <a:cubicBezTo>
                    <a:pt x="962711" y="285248"/>
                    <a:pt x="951740" y="260562"/>
                    <a:pt x="932541" y="246849"/>
                  </a:cubicBezTo>
                  <a:lnTo>
                    <a:pt x="932541" y="200222"/>
                  </a:lnTo>
                  <a:cubicBezTo>
                    <a:pt x="940769" y="194736"/>
                    <a:pt x="946255" y="189251"/>
                    <a:pt x="951740" y="181022"/>
                  </a:cubicBezTo>
                  <a:cubicBezTo>
                    <a:pt x="970940" y="175537"/>
                    <a:pt x="984654" y="156337"/>
                    <a:pt x="984654" y="134396"/>
                  </a:cubicBezTo>
                  <a:lnTo>
                    <a:pt x="984654" y="63084"/>
                  </a:lnTo>
                  <a:cubicBezTo>
                    <a:pt x="984654" y="46627"/>
                    <a:pt x="979168" y="30171"/>
                    <a:pt x="965454" y="19199"/>
                  </a:cubicBezTo>
                  <a:cubicBezTo>
                    <a:pt x="954483" y="8228"/>
                    <a:pt x="938026" y="0"/>
                    <a:pt x="921570" y="0"/>
                  </a:cubicBezTo>
                  <a:lnTo>
                    <a:pt x="800888" y="0"/>
                  </a:lnTo>
                  <a:cubicBezTo>
                    <a:pt x="784431" y="0"/>
                    <a:pt x="767975" y="13714"/>
                    <a:pt x="767975" y="32913"/>
                  </a:cubicBezTo>
                  <a:cubicBezTo>
                    <a:pt x="767975" y="60341"/>
                    <a:pt x="781689" y="87768"/>
                    <a:pt x="803631" y="101482"/>
                  </a:cubicBezTo>
                  <a:lnTo>
                    <a:pt x="803631" y="134396"/>
                  </a:lnTo>
                  <a:cubicBezTo>
                    <a:pt x="803631" y="161823"/>
                    <a:pt x="817345" y="183765"/>
                    <a:pt x="836544" y="197479"/>
                  </a:cubicBezTo>
                  <a:lnTo>
                    <a:pt x="836544" y="244106"/>
                  </a:lnTo>
                  <a:cubicBezTo>
                    <a:pt x="833802" y="246849"/>
                    <a:pt x="831059" y="249592"/>
                    <a:pt x="828316" y="252334"/>
                  </a:cubicBezTo>
                  <a:cubicBezTo>
                    <a:pt x="817345" y="263305"/>
                    <a:pt x="809117" y="277019"/>
                    <a:pt x="806374" y="293475"/>
                  </a:cubicBezTo>
                  <a:lnTo>
                    <a:pt x="754261" y="356559"/>
                  </a:lnTo>
                  <a:lnTo>
                    <a:pt x="735062" y="337360"/>
                  </a:lnTo>
                  <a:moveTo>
                    <a:pt x="927055" y="507411"/>
                  </a:moveTo>
                  <a:cubicBezTo>
                    <a:pt x="924313" y="521125"/>
                    <a:pt x="918828" y="532096"/>
                    <a:pt x="910599" y="543067"/>
                  </a:cubicBezTo>
                  <a:cubicBezTo>
                    <a:pt x="902371" y="551295"/>
                    <a:pt x="896885" y="562266"/>
                    <a:pt x="894142" y="573238"/>
                  </a:cubicBezTo>
                  <a:cubicBezTo>
                    <a:pt x="891400" y="584208"/>
                    <a:pt x="888657" y="595179"/>
                    <a:pt x="888657" y="606151"/>
                  </a:cubicBezTo>
                  <a:lnTo>
                    <a:pt x="888657" y="806372"/>
                  </a:lnTo>
                  <a:lnTo>
                    <a:pt x="855743" y="806372"/>
                  </a:lnTo>
                  <a:lnTo>
                    <a:pt x="855743" y="650035"/>
                  </a:lnTo>
                  <a:cubicBezTo>
                    <a:pt x="855743" y="617122"/>
                    <a:pt x="853000" y="586951"/>
                    <a:pt x="844772" y="554038"/>
                  </a:cubicBezTo>
                  <a:lnTo>
                    <a:pt x="833802" y="504669"/>
                  </a:lnTo>
                  <a:lnTo>
                    <a:pt x="927055" y="504669"/>
                  </a:lnTo>
                  <a:close/>
                  <a:moveTo>
                    <a:pt x="896885" y="230392"/>
                  </a:moveTo>
                  <a:cubicBezTo>
                    <a:pt x="891400" y="230392"/>
                    <a:pt x="885914" y="227649"/>
                    <a:pt x="880428" y="227649"/>
                  </a:cubicBezTo>
                  <a:cubicBezTo>
                    <a:pt x="874943" y="227649"/>
                    <a:pt x="869457" y="227649"/>
                    <a:pt x="863972" y="230392"/>
                  </a:cubicBezTo>
                  <a:lnTo>
                    <a:pt x="863972" y="213936"/>
                  </a:lnTo>
                  <a:cubicBezTo>
                    <a:pt x="869457" y="213936"/>
                    <a:pt x="874943" y="216678"/>
                    <a:pt x="880428" y="216678"/>
                  </a:cubicBezTo>
                  <a:cubicBezTo>
                    <a:pt x="885914" y="216678"/>
                    <a:pt x="891400" y="216678"/>
                    <a:pt x="896885" y="213936"/>
                  </a:cubicBezTo>
                  <a:lnTo>
                    <a:pt x="896885" y="230392"/>
                  </a:lnTo>
                  <a:close/>
                  <a:moveTo>
                    <a:pt x="795403" y="32913"/>
                  </a:moveTo>
                  <a:lnTo>
                    <a:pt x="916085" y="32913"/>
                  </a:lnTo>
                  <a:cubicBezTo>
                    <a:pt x="924313" y="32913"/>
                    <a:pt x="932541" y="35656"/>
                    <a:pt x="938026" y="41141"/>
                  </a:cubicBezTo>
                  <a:cubicBezTo>
                    <a:pt x="943512" y="46627"/>
                    <a:pt x="946255" y="54855"/>
                    <a:pt x="946255" y="63084"/>
                  </a:cubicBezTo>
                  <a:lnTo>
                    <a:pt x="946255" y="134396"/>
                  </a:lnTo>
                  <a:cubicBezTo>
                    <a:pt x="946255" y="142624"/>
                    <a:pt x="938026" y="150852"/>
                    <a:pt x="929798" y="150852"/>
                  </a:cubicBezTo>
                  <a:cubicBezTo>
                    <a:pt x="921570" y="150852"/>
                    <a:pt x="913342" y="142624"/>
                    <a:pt x="913342" y="134396"/>
                  </a:cubicBezTo>
                  <a:cubicBezTo>
                    <a:pt x="913342" y="109710"/>
                    <a:pt x="891400" y="87768"/>
                    <a:pt x="866714" y="87768"/>
                  </a:cubicBezTo>
                  <a:lnTo>
                    <a:pt x="850258" y="87768"/>
                  </a:lnTo>
                  <a:cubicBezTo>
                    <a:pt x="820088" y="85026"/>
                    <a:pt x="795403" y="63084"/>
                    <a:pt x="795403" y="32913"/>
                  </a:cubicBezTo>
                  <a:close/>
                  <a:moveTo>
                    <a:pt x="831059" y="134396"/>
                  </a:moveTo>
                  <a:lnTo>
                    <a:pt x="831059" y="115196"/>
                  </a:lnTo>
                  <a:cubicBezTo>
                    <a:pt x="836544" y="117939"/>
                    <a:pt x="844772" y="117939"/>
                    <a:pt x="850258" y="117939"/>
                  </a:cubicBezTo>
                  <a:lnTo>
                    <a:pt x="866714" y="117939"/>
                  </a:lnTo>
                  <a:cubicBezTo>
                    <a:pt x="874943" y="117939"/>
                    <a:pt x="880428" y="123424"/>
                    <a:pt x="880428" y="131653"/>
                  </a:cubicBezTo>
                  <a:cubicBezTo>
                    <a:pt x="880428" y="148109"/>
                    <a:pt x="888657" y="164566"/>
                    <a:pt x="905114" y="172794"/>
                  </a:cubicBezTo>
                  <a:cubicBezTo>
                    <a:pt x="896885" y="178280"/>
                    <a:pt x="888657" y="181022"/>
                    <a:pt x="877686" y="181022"/>
                  </a:cubicBezTo>
                  <a:cubicBezTo>
                    <a:pt x="853000" y="183765"/>
                    <a:pt x="831059" y="161823"/>
                    <a:pt x="831059" y="134396"/>
                  </a:cubicBezTo>
                  <a:close/>
                  <a:moveTo>
                    <a:pt x="765232" y="436099"/>
                  </a:moveTo>
                  <a:cubicBezTo>
                    <a:pt x="762489" y="436099"/>
                    <a:pt x="762489" y="436099"/>
                    <a:pt x="765232" y="436099"/>
                  </a:cubicBezTo>
                  <a:cubicBezTo>
                    <a:pt x="762489" y="438842"/>
                    <a:pt x="757004" y="441585"/>
                    <a:pt x="754261" y="441585"/>
                  </a:cubicBezTo>
                  <a:cubicBezTo>
                    <a:pt x="748776" y="441585"/>
                    <a:pt x="746033" y="441585"/>
                    <a:pt x="743290" y="438842"/>
                  </a:cubicBezTo>
                  <a:cubicBezTo>
                    <a:pt x="743290" y="438842"/>
                    <a:pt x="743290" y="438842"/>
                    <a:pt x="743290" y="438842"/>
                  </a:cubicBezTo>
                  <a:lnTo>
                    <a:pt x="641808" y="340103"/>
                  </a:lnTo>
                  <a:cubicBezTo>
                    <a:pt x="639065" y="337360"/>
                    <a:pt x="636322" y="331874"/>
                    <a:pt x="636322" y="329131"/>
                  </a:cubicBezTo>
                  <a:cubicBezTo>
                    <a:pt x="636322" y="323646"/>
                    <a:pt x="639065" y="320903"/>
                    <a:pt x="641808" y="318161"/>
                  </a:cubicBezTo>
                  <a:cubicBezTo>
                    <a:pt x="647293" y="312675"/>
                    <a:pt x="658265" y="312675"/>
                    <a:pt x="663750" y="318161"/>
                  </a:cubicBezTo>
                  <a:lnTo>
                    <a:pt x="743290" y="392215"/>
                  </a:lnTo>
                  <a:cubicBezTo>
                    <a:pt x="746033" y="394958"/>
                    <a:pt x="751519" y="397701"/>
                    <a:pt x="754261" y="397701"/>
                  </a:cubicBezTo>
                  <a:cubicBezTo>
                    <a:pt x="759746" y="397701"/>
                    <a:pt x="762489" y="394958"/>
                    <a:pt x="765232" y="392215"/>
                  </a:cubicBezTo>
                  <a:lnTo>
                    <a:pt x="778946" y="375758"/>
                  </a:lnTo>
                  <a:cubicBezTo>
                    <a:pt x="787174" y="381244"/>
                    <a:pt x="792660" y="389472"/>
                    <a:pt x="803631" y="397701"/>
                  </a:cubicBezTo>
                  <a:cubicBezTo>
                    <a:pt x="778946" y="416900"/>
                    <a:pt x="765232" y="436099"/>
                    <a:pt x="765232" y="436099"/>
                  </a:cubicBezTo>
                  <a:close/>
                  <a:moveTo>
                    <a:pt x="820088" y="370273"/>
                  </a:moveTo>
                  <a:cubicBezTo>
                    <a:pt x="811859" y="362045"/>
                    <a:pt x="803631" y="353817"/>
                    <a:pt x="795403" y="348331"/>
                  </a:cubicBezTo>
                  <a:lnTo>
                    <a:pt x="833802" y="301704"/>
                  </a:lnTo>
                  <a:cubicBezTo>
                    <a:pt x="844772" y="290733"/>
                    <a:pt x="855743" y="298961"/>
                    <a:pt x="855743" y="298961"/>
                  </a:cubicBezTo>
                  <a:cubicBezTo>
                    <a:pt x="858486" y="301704"/>
                    <a:pt x="866714" y="309932"/>
                    <a:pt x="858486" y="320903"/>
                  </a:cubicBezTo>
                  <a:cubicBezTo>
                    <a:pt x="858486" y="326389"/>
                    <a:pt x="839287" y="345588"/>
                    <a:pt x="820088" y="370273"/>
                  </a:cubicBezTo>
                  <a:close/>
                  <a:moveTo>
                    <a:pt x="806374" y="866713"/>
                  </a:moveTo>
                  <a:cubicBezTo>
                    <a:pt x="806374" y="852999"/>
                    <a:pt x="817345" y="839285"/>
                    <a:pt x="833802" y="839285"/>
                  </a:cubicBezTo>
                  <a:lnTo>
                    <a:pt x="888657" y="839285"/>
                  </a:lnTo>
                  <a:lnTo>
                    <a:pt x="888657" y="874941"/>
                  </a:lnTo>
                  <a:lnTo>
                    <a:pt x="809117" y="874941"/>
                  </a:lnTo>
                  <a:lnTo>
                    <a:pt x="809117" y="866713"/>
                  </a:lnTo>
                  <a:close/>
                  <a:moveTo>
                    <a:pt x="326390" y="389472"/>
                  </a:moveTo>
                  <a:cubicBezTo>
                    <a:pt x="329132" y="392215"/>
                    <a:pt x="334618" y="394958"/>
                    <a:pt x="337360" y="394958"/>
                  </a:cubicBezTo>
                  <a:cubicBezTo>
                    <a:pt x="342846" y="394958"/>
                    <a:pt x="345589" y="394958"/>
                    <a:pt x="348331" y="389472"/>
                  </a:cubicBezTo>
                  <a:lnTo>
                    <a:pt x="427872" y="315418"/>
                  </a:lnTo>
                  <a:cubicBezTo>
                    <a:pt x="433357" y="309932"/>
                    <a:pt x="444328" y="309932"/>
                    <a:pt x="449814" y="315418"/>
                  </a:cubicBezTo>
                  <a:cubicBezTo>
                    <a:pt x="452557" y="318161"/>
                    <a:pt x="455300" y="323646"/>
                    <a:pt x="455300" y="326389"/>
                  </a:cubicBezTo>
                  <a:cubicBezTo>
                    <a:pt x="455300" y="331874"/>
                    <a:pt x="452557" y="334617"/>
                    <a:pt x="449814" y="337360"/>
                  </a:cubicBezTo>
                  <a:lnTo>
                    <a:pt x="348331" y="436099"/>
                  </a:lnTo>
                  <a:cubicBezTo>
                    <a:pt x="348331" y="436099"/>
                    <a:pt x="348331" y="436099"/>
                    <a:pt x="348331" y="436099"/>
                  </a:cubicBezTo>
                  <a:cubicBezTo>
                    <a:pt x="345589" y="438842"/>
                    <a:pt x="340103" y="441585"/>
                    <a:pt x="337360" y="438842"/>
                  </a:cubicBezTo>
                  <a:cubicBezTo>
                    <a:pt x="331875" y="438842"/>
                    <a:pt x="329132" y="436099"/>
                    <a:pt x="326390" y="433357"/>
                  </a:cubicBezTo>
                  <a:cubicBezTo>
                    <a:pt x="326390" y="433357"/>
                    <a:pt x="326390" y="433357"/>
                    <a:pt x="326390" y="433357"/>
                  </a:cubicBezTo>
                  <a:lnTo>
                    <a:pt x="290734" y="392215"/>
                  </a:lnTo>
                  <a:cubicBezTo>
                    <a:pt x="298962" y="383987"/>
                    <a:pt x="307190" y="375758"/>
                    <a:pt x="315418" y="370273"/>
                  </a:cubicBezTo>
                  <a:lnTo>
                    <a:pt x="326390" y="389472"/>
                  </a:lnTo>
                  <a:close/>
                  <a:moveTo>
                    <a:pt x="290734" y="348331"/>
                  </a:moveTo>
                  <a:cubicBezTo>
                    <a:pt x="282505" y="353817"/>
                    <a:pt x="277020" y="362045"/>
                    <a:pt x="266048" y="370273"/>
                  </a:cubicBezTo>
                  <a:lnTo>
                    <a:pt x="224907" y="323646"/>
                  </a:lnTo>
                  <a:cubicBezTo>
                    <a:pt x="216679" y="312675"/>
                    <a:pt x="224907" y="301704"/>
                    <a:pt x="227650" y="301704"/>
                  </a:cubicBezTo>
                  <a:cubicBezTo>
                    <a:pt x="230393" y="298961"/>
                    <a:pt x="238621" y="293475"/>
                    <a:pt x="249592" y="304447"/>
                  </a:cubicBezTo>
                  <a:lnTo>
                    <a:pt x="290734" y="348331"/>
                  </a:lnTo>
                  <a:close/>
                  <a:moveTo>
                    <a:pt x="255077" y="134396"/>
                  </a:moveTo>
                  <a:cubicBezTo>
                    <a:pt x="255077" y="161823"/>
                    <a:pt x="233135" y="181022"/>
                    <a:pt x="208450" y="181022"/>
                  </a:cubicBezTo>
                  <a:cubicBezTo>
                    <a:pt x="208450" y="181022"/>
                    <a:pt x="205708" y="181022"/>
                    <a:pt x="205708" y="181022"/>
                  </a:cubicBezTo>
                  <a:lnTo>
                    <a:pt x="205708" y="131653"/>
                  </a:lnTo>
                  <a:cubicBezTo>
                    <a:pt x="205708" y="123424"/>
                    <a:pt x="211193" y="115196"/>
                    <a:pt x="222164" y="115196"/>
                  </a:cubicBezTo>
                  <a:lnTo>
                    <a:pt x="257820" y="115196"/>
                  </a:lnTo>
                  <a:lnTo>
                    <a:pt x="257820" y="134396"/>
                  </a:lnTo>
                  <a:close/>
                  <a:moveTo>
                    <a:pt x="222164" y="213936"/>
                  </a:moveTo>
                  <a:lnTo>
                    <a:pt x="222164" y="230392"/>
                  </a:lnTo>
                  <a:cubicBezTo>
                    <a:pt x="216679" y="230392"/>
                    <a:pt x="211193" y="227649"/>
                    <a:pt x="205708" y="227649"/>
                  </a:cubicBezTo>
                  <a:cubicBezTo>
                    <a:pt x="200222" y="227649"/>
                    <a:pt x="194737" y="227649"/>
                    <a:pt x="189251" y="230392"/>
                  </a:cubicBezTo>
                  <a:lnTo>
                    <a:pt x="189251" y="211193"/>
                  </a:lnTo>
                  <a:cubicBezTo>
                    <a:pt x="194737" y="211193"/>
                    <a:pt x="200222" y="213936"/>
                    <a:pt x="205708" y="213936"/>
                  </a:cubicBezTo>
                  <a:cubicBezTo>
                    <a:pt x="213936" y="213936"/>
                    <a:pt x="216679" y="213936"/>
                    <a:pt x="222164" y="213936"/>
                  </a:cubicBezTo>
                  <a:close/>
                  <a:moveTo>
                    <a:pt x="139881" y="145366"/>
                  </a:moveTo>
                  <a:lnTo>
                    <a:pt x="139881" y="85026"/>
                  </a:lnTo>
                  <a:cubicBezTo>
                    <a:pt x="139881" y="71312"/>
                    <a:pt x="145367" y="57598"/>
                    <a:pt x="156338" y="46627"/>
                  </a:cubicBezTo>
                  <a:cubicBezTo>
                    <a:pt x="167309" y="35656"/>
                    <a:pt x="181023" y="30171"/>
                    <a:pt x="194737" y="30171"/>
                  </a:cubicBezTo>
                  <a:lnTo>
                    <a:pt x="246849" y="30171"/>
                  </a:lnTo>
                  <a:cubicBezTo>
                    <a:pt x="271534" y="30171"/>
                    <a:pt x="293476" y="49370"/>
                    <a:pt x="293476" y="76797"/>
                  </a:cubicBezTo>
                  <a:cubicBezTo>
                    <a:pt x="293476" y="82283"/>
                    <a:pt x="290734" y="85026"/>
                    <a:pt x="285248" y="85026"/>
                  </a:cubicBezTo>
                  <a:lnTo>
                    <a:pt x="222164" y="85026"/>
                  </a:lnTo>
                  <a:cubicBezTo>
                    <a:pt x="197479" y="85026"/>
                    <a:pt x="175537" y="106968"/>
                    <a:pt x="175537" y="131653"/>
                  </a:cubicBezTo>
                  <a:lnTo>
                    <a:pt x="175537" y="181022"/>
                  </a:lnTo>
                  <a:cubicBezTo>
                    <a:pt x="153595" y="181022"/>
                    <a:pt x="139881" y="164566"/>
                    <a:pt x="139881" y="145366"/>
                  </a:cubicBezTo>
                  <a:close/>
                  <a:moveTo>
                    <a:pt x="159081" y="477241"/>
                  </a:moveTo>
                  <a:lnTo>
                    <a:pt x="159081" y="309932"/>
                  </a:lnTo>
                  <a:cubicBezTo>
                    <a:pt x="159081" y="282505"/>
                    <a:pt x="181023" y="263305"/>
                    <a:pt x="205708" y="263305"/>
                  </a:cubicBezTo>
                  <a:cubicBezTo>
                    <a:pt x="213936" y="263305"/>
                    <a:pt x="219421" y="266048"/>
                    <a:pt x="227650" y="268791"/>
                  </a:cubicBezTo>
                  <a:cubicBezTo>
                    <a:pt x="219421" y="271534"/>
                    <a:pt x="213936" y="274276"/>
                    <a:pt x="208450" y="279762"/>
                  </a:cubicBezTo>
                  <a:cubicBezTo>
                    <a:pt x="191994" y="293475"/>
                    <a:pt x="183765" y="320903"/>
                    <a:pt x="202965" y="345588"/>
                  </a:cubicBezTo>
                  <a:cubicBezTo>
                    <a:pt x="202965" y="345588"/>
                    <a:pt x="202965" y="345588"/>
                    <a:pt x="202965" y="345588"/>
                  </a:cubicBezTo>
                  <a:lnTo>
                    <a:pt x="255077" y="408672"/>
                  </a:lnTo>
                  <a:lnTo>
                    <a:pt x="255077" y="479983"/>
                  </a:lnTo>
                  <a:lnTo>
                    <a:pt x="159081" y="479983"/>
                  </a:lnTo>
                  <a:close/>
                  <a:moveTo>
                    <a:pt x="200222" y="839285"/>
                  </a:moveTo>
                  <a:lnTo>
                    <a:pt x="255077" y="839285"/>
                  </a:lnTo>
                  <a:cubicBezTo>
                    <a:pt x="268791" y="839285"/>
                    <a:pt x="282505" y="850256"/>
                    <a:pt x="282505" y="866713"/>
                  </a:cubicBezTo>
                  <a:lnTo>
                    <a:pt x="282505" y="874941"/>
                  </a:lnTo>
                  <a:lnTo>
                    <a:pt x="200222" y="874941"/>
                  </a:lnTo>
                  <a:lnTo>
                    <a:pt x="200222" y="839285"/>
                  </a:lnTo>
                  <a:close/>
                  <a:moveTo>
                    <a:pt x="1039509" y="940768"/>
                  </a:moveTo>
                  <a:lnTo>
                    <a:pt x="46627" y="940768"/>
                  </a:lnTo>
                  <a:cubicBezTo>
                    <a:pt x="38399" y="940768"/>
                    <a:pt x="30171" y="932539"/>
                    <a:pt x="30171" y="924311"/>
                  </a:cubicBezTo>
                  <a:cubicBezTo>
                    <a:pt x="30171" y="916083"/>
                    <a:pt x="38399" y="907854"/>
                    <a:pt x="46627" y="907854"/>
                  </a:cubicBezTo>
                  <a:lnTo>
                    <a:pt x="1039509" y="907854"/>
                  </a:lnTo>
                  <a:cubicBezTo>
                    <a:pt x="1047737" y="907854"/>
                    <a:pt x="1055966" y="916083"/>
                    <a:pt x="1055966" y="924311"/>
                  </a:cubicBezTo>
                  <a:cubicBezTo>
                    <a:pt x="1055966" y="932539"/>
                    <a:pt x="1047737" y="940768"/>
                    <a:pt x="1039509" y="94076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385" name="Google Shape;385;g2be7ca487ed_0_1023"/>
            <p:cNvGrpSpPr/>
            <p:nvPr/>
          </p:nvGrpSpPr>
          <p:grpSpPr>
            <a:xfrm>
              <a:off x="4738409" y="2001259"/>
              <a:ext cx="466270" cy="416900"/>
              <a:chOff x="4738409" y="2001259"/>
              <a:chExt cx="466270" cy="416900"/>
            </a:xfrm>
          </p:grpSpPr>
          <p:sp>
            <p:nvSpPr>
              <p:cNvPr id="386" name="Google Shape;386;g2be7ca487ed_0_1023"/>
              <p:cNvSpPr/>
              <p:nvPr/>
            </p:nvSpPr>
            <p:spPr>
              <a:xfrm>
                <a:off x="4738409" y="2044063"/>
                <a:ext cx="69649" cy="247929"/>
              </a:xfrm>
              <a:custGeom>
                <a:rect b="b" l="l" r="r" t="t"/>
                <a:pathLst>
                  <a:path extrusionOk="0" h="247929" w="69649">
                    <a:moveTo>
                      <a:pt x="43884" y="242443"/>
                    </a:moveTo>
                    <a:cubicBezTo>
                      <a:pt x="43884" y="242443"/>
                      <a:pt x="43884" y="242443"/>
                      <a:pt x="43884" y="242443"/>
                    </a:cubicBezTo>
                    <a:cubicBezTo>
                      <a:pt x="46627" y="245186"/>
                      <a:pt x="46627" y="245186"/>
                      <a:pt x="49370" y="247929"/>
                    </a:cubicBezTo>
                    <a:cubicBezTo>
                      <a:pt x="54855" y="239701"/>
                      <a:pt x="60341" y="228729"/>
                      <a:pt x="68569" y="220501"/>
                    </a:cubicBezTo>
                    <a:cubicBezTo>
                      <a:pt x="41142" y="179360"/>
                      <a:pt x="32913" y="140961"/>
                      <a:pt x="32913" y="116276"/>
                    </a:cubicBezTo>
                    <a:cubicBezTo>
                      <a:pt x="32913" y="80620"/>
                      <a:pt x="43884" y="50450"/>
                      <a:pt x="65827" y="25765"/>
                    </a:cubicBezTo>
                    <a:cubicBezTo>
                      <a:pt x="71312" y="20280"/>
                      <a:pt x="71312" y="9308"/>
                      <a:pt x="63084" y="3823"/>
                    </a:cubicBezTo>
                    <a:cubicBezTo>
                      <a:pt x="57598" y="-1662"/>
                      <a:pt x="46627" y="-1662"/>
                      <a:pt x="41142" y="6566"/>
                    </a:cubicBezTo>
                    <a:cubicBezTo>
                      <a:pt x="13714" y="36736"/>
                      <a:pt x="0" y="75135"/>
                      <a:pt x="0" y="119019"/>
                    </a:cubicBezTo>
                    <a:cubicBezTo>
                      <a:pt x="0" y="146447"/>
                      <a:pt x="8228" y="190331"/>
                      <a:pt x="43884" y="242443"/>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87" name="Google Shape;387;g2be7ca487ed_0_1023"/>
              <p:cNvSpPr/>
              <p:nvPr/>
            </p:nvSpPr>
            <p:spPr>
              <a:xfrm>
                <a:off x="4848120" y="2330391"/>
                <a:ext cx="233135" cy="87768"/>
              </a:xfrm>
              <a:custGeom>
                <a:rect b="b" l="l" r="r" t="t"/>
                <a:pathLst>
                  <a:path extrusionOk="0" h="87768" w="233135">
                    <a:moveTo>
                      <a:pt x="21942" y="5485"/>
                    </a:moveTo>
                    <a:cubicBezTo>
                      <a:pt x="21942" y="5485"/>
                      <a:pt x="21942" y="5485"/>
                      <a:pt x="21942" y="5485"/>
                    </a:cubicBezTo>
                    <a:cubicBezTo>
                      <a:pt x="13714" y="13714"/>
                      <a:pt x="8228" y="24685"/>
                      <a:pt x="0" y="32913"/>
                    </a:cubicBezTo>
                    <a:lnTo>
                      <a:pt x="5485" y="27428"/>
                    </a:lnTo>
                    <a:cubicBezTo>
                      <a:pt x="30171" y="46627"/>
                      <a:pt x="60341" y="65826"/>
                      <a:pt x="93254" y="82283"/>
                    </a:cubicBezTo>
                    <a:cubicBezTo>
                      <a:pt x="101482" y="87768"/>
                      <a:pt x="109711" y="87768"/>
                      <a:pt x="120682" y="87768"/>
                    </a:cubicBezTo>
                    <a:cubicBezTo>
                      <a:pt x="131653" y="87768"/>
                      <a:pt x="139881" y="85026"/>
                      <a:pt x="148110" y="82283"/>
                    </a:cubicBezTo>
                    <a:cubicBezTo>
                      <a:pt x="181023" y="65826"/>
                      <a:pt x="208450" y="49370"/>
                      <a:pt x="233136" y="30171"/>
                    </a:cubicBezTo>
                    <a:cubicBezTo>
                      <a:pt x="224907" y="21942"/>
                      <a:pt x="216679" y="16457"/>
                      <a:pt x="211193" y="5485"/>
                    </a:cubicBezTo>
                    <a:cubicBezTo>
                      <a:pt x="189251" y="21942"/>
                      <a:pt x="161824" y="38399"/>
                      <a:pt x="134396" y="52112"/>
                    </a:cubicBezTo>
                    <a:cubicBezTo>
                      <a:pt x="126167" y="54855"/>
                      <a:pt x="117939" y="54855"/>
                      <a:pt x="109711" y="52112"/>
                    </a:cubicBezTo>
                    <a:cubicBezTo>
                      <a:pt x="79541" y="35656"/>
                      <a:pt x="52113" y="19199"/>
                      <a:pt x="30171" y="2743"/>
                    </a:cubicBezTo>
                    <a:lnTo>
                      <a:pt x="32913" y="0"/>
                    </a:lnTo>
                    <a:cubicBezTo>
                      <a:pt x="30171" y="5485"/>
                      <a:pt x="24685" y="5485"/>
                      <a:pt x="21942" y="5485"/>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88" name="Google Shape;388;g2be7ca487ed_0_1023"/>
              <p:cNvSpPr/>
              <p:nvPr/>
            </p:nvSpPr>
            <p:spPr>
              <a:xfrm>
                <a:off x="4828207" y="2001259"/>
                <a:ext cx="376472" cy="290732"/>
              </a:xfrm>
              <a:custGeom>
                <a:rect b="b" l="l" r="r" t="t"/>
                <a:pathLst>
                  <a:path extrusionOk="0" h="290732" w="376472">
                    <a:moveTo>
                      <a:pt x="22656" y="35656"/>
                    </a:moveTo>
                    <a:cubicBezTo>
                      <a:pt x="33627" y="32913"/>
                      <a:pt x="44598" y="30171"/>
                      <a:pt x="55569" y="30171"/>
                    </a:cubicBezTo>
                    <a:cubicBezTo>
                      <a:pt x="91225" y="30171"/>
                      <a:pt x="115910" y="43884"/>
                      <a:pt x="132366" y="54855"/>
                    </a:cubicBezTo>
                    <a:cubicBezTo>
                      <a:pt x="137852" y="57598"/>
                      <a:pt x="146080" y="57598"/>
                      <a:pt x="151566" y="54855"/>
                    </a:cubicBezTo>
                    <a:cubicBezTo>
                      <a:pt x="168023" y="43884"/>
                      <a:pt x="195450" y="30171"/>
                      <a:pt x="228363" y="30171"/>
                    </a:cubicBezTo>
                    <a:cubicBezTo>
                      <a:pt x="291447" y="30171"/>
                      <a:pt x="343559" y="87768"/>
                      <a:pt x="343559" y="159080"/>
                    </a:cubicBezTo>
                    <a:cubicBezTo>
                      <a:pt x="343559" y="186508"/>
                      <a:pt x="335331" y="224906"/>
                      <a:pt x="302418" y="268791"/>
                    </a:cubicBezTo>
                    <a:lnTo>
                      <a:pt x="299675" y="266048"/>
                    </a:lnTo>
                    <a:cubicBezTo>
                      <a:pt x="299675" y="268791"/>
                      <a:pt x="299675" y="268791"/>
                      <a:pt x="296932" y="271533"/>
                    </a:cubicBezTo>
                    <a:cubicBezTo>
                      <a:pt x="302418" y="277019"/>
                      <a:pt x="305161" y="282505"/>
                      <a:pt x="310646" y="285247"/>
                    </a:cubicBezTo>
                    <a:cubicBezTo>
                      <a:pt x="313389" y="287990"/>
                      <a:pt x="313389" y="287990"/>
                      <a:pt x="316132" y="290733"/>
                    </a:cubicBezTo>
                    <a:cubicBezTo>
                      <a:pt x="321618" y="290733"/>
                      <a:pt x="327103" y="290733"/>
                      <a:pt x="329846" y="290733"/>
                    </a:cubicBezTo>
                    <a:cubicBezTo>
                      <a:pt x="329846" y="290733"/>
                      <a:pt x="329846" y="290733"/>
                      <a:pt x="329846" y="290733"/>
                    </a:cubicBezTo>
                    <a:cubicBezTo>
                      <a:pt x="368244" y="238620"/>
                      <a:pt x="376473" y="191993"/>
                      <a:pt x="376473" y="161823"/>
                    </a:cubicBezTo>
                    <a:cubicBezTo>
                      <a:pt x="376473" y="71312"/>
                      <a:pt x="313389" y="0"/>
                      <a:pt x="231106" y="0"/>
                    </a:cubicBezTo>
                    <a:cubicBezTo>
                      <a:pt x="192707" y="0"/>
                      <a:pt x="165280" y="13714"/>
                      <a:pt x="143337" y="24685"/>
                    </a:cubicBezTo>
                    <a:cubicBezTo>
                      <a:pt x="124138" y="10971"/>
                      <a:pt x="93967" y="0"/>
                      <a:pt x="55569" y="0"/>
                    </a:cubicBezTo>
                    <a:cubicBezTo>
                      <a:pt x="41855" y="0"/>
                      <a:pt x="25398" y="2743"/>
                      <a:pt x="11684" y="5485"/>
                    </a:cubicBezTo>
                    <a:cubicBezTo>
                      <a:pt x="3456" y="8228"/>
                      <a:pt x="-2029" y="16457"/>
                      <a:pt x="714" y="24685"/>
                    </a:cubicBezTo>
                    <a:cubicBezTo>
                      <a:pt x="6199" y="32913"/>
                      <a:pt x="14427" y="38399"/>
                      <a:pt x="22656" y="35656"/>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cxnSp>
        <p:nvCxnSpPr>
          <p:cNvPr id="389" name="Google Shape;389;g2be7ca487ed_0_1023"/>
          <p:cNvCxnSpPr/>
          <p:nvPr/>
        </p:nvCxnSpPr>
        <p:spPr>
          <a:xfrm>
            <a:off x="3364864" y="336884"/>
            <a:ext cx="0" cy="4412100"/>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g2be7ca487ed_0_1182"/>
          <p:cNvSpPr txBox="1"/>
          <p:nvPr>
            <p:ph idx="1" type="body"/>
          </p:nvPr>
        </p:nvSpPr>
        <p:spPr>
          <a:xfrm>
            <a:off x="3952104" y="761603"/>
            <a:ext cx="7624500" cy="5133900"/>
          </a:xfrm>
          <a:prstGeom prst="rect">
            <a:avLst/>
          </a:prstGeom>
          <a:noFill/>
          <a:ln>
            <a:noFill/>
          </a:ln>
        </p:spPr>
        <p:txBody>
          <a:bodyPr anchorCtr="0" anchor="t" bIns="45700" lIns="91425" spcFirstLastPara="1" rIns="91425" wrap="square" tIns="45700">
            <a:noAutofit/>
          </a:bodyPr>
          <a:lstStyle/>
          <a:p>
            <a:pPr indent="-342900" lvl="0" marL="342900" rtl="0" algn="l">
              <a:lnSpc>
                <a:spcPct val="111666"/>
              </a:lnSpc>
              <a:spcBef>
                <a:spcPts val="0"/>
              </a:spcBef>
              <a:spcAft>
                <a:spcPts val="0"/>
              </a:spcAft>
              <a:buClr>
                <a:srgbClr val="E8A116"/>
              </a:buClr>
              <a:buSzPts val="2400"/>
              <a:buChar char="•"/>
            </a:pPr>
            <a:r>
              <a:rPr lang="en-IE">
                <a:solidFill>
                  <a:srgbClr val="424242"/>
                </a:solidFill>
              </a:rPr>
              <a:t>Le </a:t>
            </a:r>
            <a:r>
              <a:rPr b="1" lang="en-IE">
                <a:solidFill>
                  <a:srgbClr val="424242"/>
                </a:solidFill>
              </a:rPr>
              <a:t>comunità interculturali </a:t>
            </a:r>
            <a:r>
              <a:rPr lang="en-IE">
                <a:solidFill>
                  <a:srgbClr val="424242"/>
                </a:solidFill>
              </a:rPr>
              <a:t>sono quelle in cui vi è una profonda comprensione e rispetto per tutte le culture. La comunicazione interculturale si concentra sullo scambio reciproco di idee e norme culturali e sullo sviluppo di relazioni profonde. In una società interculturale, nessuno rimane invariato perché tutti imparano gli uni dagli altri e crescono insieme.</a:t>
            </a:r>
            <a:endParaRPr/>
          </a:p>
        </p:txBody>
      </p:sp>
      <p:sp>
        <p:nvSpPr>
          <p:cNvPr id="395" name="Google Shape;395;g2be7ca487ed_0_1182"/>
          <p:cNvSpPr txBox="1"/>
          <p:nvPr>
            <p:ph idx="2" type="body"/>
          </p:nvPr>
        </p:nvSpPr>
        <p:spPr>
          <a:xfrm>
            <a:off x="615502" y="761603"/>
            <a:ext cx="2440800" cy="803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E8A116"/>
              </a:buClr>
              <a:buSzPts val="3600"/>
              <a:buNone/>
            </a:pPr>
            <a:r>
              <a:rPr b="1" lang="en-IE">
                <a:solidFill>
                  <a:srgbClr val="E8A116"/>
                </a:solidFill>
              </a:rPr>
              <a:t>Inclusione sociale - abbracciare la diversità</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grpSp>
        <p:nvGrpSpPr>
          <p:cNvPr id="396" name="Google Shape;396;g2be7ca487ed_0_1182"/>
          <p:cNvGrpSpPr/>
          <p:nvPr/>
        </p:nvGrpSpPr>
        <p:grpSpPr>
          <a:xfrm>
            <a:off x="2855501" y="4849298"/>
            <a:ext cx="943634" cy="841168"/>
            <a:chOff x="4422991" y="1951890"/>
            <a:chExt cx="1086135" cy="968195"/>
          </a:xfrm>
        </p:grpSpPr>
        <p:sp>
          <p:nvSpPr>
            <p:cNvPr id="397" name="Google Shape;397;g2be7ca487ed_0_1182"/>
            <p:cNvSpPr/>
            <p:nvPr/>
          </p:nvSpPr>
          <p:spPr>
            <a:xfrm>
              <a:off x="4422991" y="1951890"/>
              <a:ext cx="1086135" cy="968195"/>
            </a:xfrm>
            <a:custGeom>
              <a:rect b="b" l="l" r="r" t="t"/>
              <a:pathLst>
                <a:path extrusionOk="0" h="968195" w="1086135">
                  <a:moveTo>
                    <a:pt x="704891" y="315418"/>
                  </a:moveTo>
                  <a:lnTo>
                    <a:pt x="682949" y="293475"/>
                  </a:lnTo>
                  <a:cubicBezTo>
                    <a:pt x="663750" y="274276"/>
                    <a:pt x="633579" y="277019"/>
                    <a:pt x="614380" y="296218"/>
                  </a:cubicBezTo>
                  <a:cubicBezTo>
                    <a:pt x="606152" y="304447"/>
                    <a:pt x="600666" y="318161"/>
                    <a:pt x="600666" y="329131"/>
                  </a:cubicBezTo>
                  <a:cubicBezTo>
                    <a:pt x="600666" y="342845"/>
                    <a:pt x="606152" y="353817"/>
                    <a:pt x="614380" y="362045"/>
                  </a:cubicBezTo>
                  <a:lnTo>
                    <a:pt x="633579" y="381244"/>
                  </a:lnTo>
                  <a:lnTo>
                    <a:pt x="658265" y="403186"/>
                  </a:lnTo>
                  <a:lnTo>
                    <a:pt x="715862" y="458041"/>
                  </a:lnTo>
                  <a:cubicBezTo>
                    <a:pt x="724091" y="466270"/>
                    <a:pt x="735062" y="471755"/>
                    <a:pt x="748776" y="471755"/>
                  </a:cubicBezTo>
                  <a:cubicBezTo>
                    <a:pt x="748776" y="471755"/>
                    <a:pt x="751519" y="471755"/>
                    <a:pt x="751519" y="471755"/>
                  </a:cubicBezTo>
                  <a:cubicBezTo>
                    <a:pt x="765232" y="471755"/>
                    <a:pt x="776203" y="466270"/>
                    <a:pt x="784431" y="455299"/>
                  </a:cubicBezTo>
                  <a:lnTo>
                    <a:pt x="795403" y="441585"/>
                  </a:lnTo>
                  <a:lnTo>
                    <a:pt x="795403" y="490955"/>
                  </a:lnTo>
                  <a:cubicBezTo>
                    <a:pt x="795403" y="490955"/>
                    <a:pt x="795403" y="493697"/>
                    <a:pt x="795403" y="493697"/>
                  </a:cubicBezTo>
                  <a:lnTo>
                    <a:pt x="809117" y="562266"/>
                  </a:lnTo>
                  <a:cubicBezTo>
                    <a:pt x="814602" y="592437"/>
                    <a:pt x="817345" y="619864"/>
                    <a:pt x="817345" y="650035"/>
                  </a:cubicBezTo>
                  <a:lnTo>
                    <a:pt x="817345" y="806372"/>
                  </a:lnTo>
                  <a:cubicBezTo>
                    <a:pt x="789917" y="811858"/>
                    <a:pt x="767975" y="833800"/>
                    <a:pt x="767975" y="863970"/>
                  </a:cubicBezTo>
                  <a:lnTo>
                    <a:pt x="767975" y="872198"/>
                  </a:lnTo>
                  <a:lnTo>
                    <a:pt x="304447" y="872198"/>
                  </a:lnTo>
                  <a:lnTo>
                    <a:pt x="304447" y="863970"/>
                  </a:lnTo>
                  <a:cubicBezTo>
                    <a:pt x="304447" y="833800"/>
                    <a:pt x="282505" y="811858"/>
                    <a:pt x="255077" y="806372"/>
                  </a:cubicBezTo>
                  <a:lnTo>
                    <a:pt x="255077" y="650035"/>
                  </a:lnTo>
                  <a:cubicBezTo>
                    <a:pt x="255077" y="619864"/>
                    <a:pt x="257820" y="589694"/>
                    <a:pt x="263306" y="562266"/>
                  </a:cubicBezTo>
                  <a:lnTo>
                    <a:pt x="277020" y="493697"/>
                  </a:lnTo>
                  <a:cubicBezTo>
                    <a:pt x="277020" y="493697"/>
                    <a:pt x="277020" y="490955"/>
                    <a:pt x="277020" y="490955"/>
                  </a:cubicBezTo>
                  <a:lnTo>
                    <a:pt x="277020" y="441585"/>
                  </a:lnTo>
                  <a:lnTo>
                    <a:pt x="287991" y="455299"/>
                  </a:lnTo>
                  <a:cubicBezTo>
                    <a:pt x="296219" y="466270"/>
                    <a:pt x="309933" y="471755"/>
                    <a:pt x="320904" y="471755"/>
                  </a:cubicBezTo>
                  <a:cubicBezTo>
                    <a:pt x="320904" y="471755"/>
                    <a:pt x="323647" y="471755"/>
                    <a:pt x="323647" y="471755"/>
                  </a:cubicBezTo>
                  <a:cubicBezTo>
                    <a:pt x="337360" y="471755"/>
                    <a:pt x="348331" y="466270"/>
                    <a:pt x="356560" y="458041"/>
                  </a:cubicBezTo>
                  <a:lnTo>
                    <a:pt x="414158" y="403186"/>
                  </a:lnTo>
                  <a:lnTo>
                    <a:pt x="438843" y="381244"/>
                  </a:lnTo>
                  <a:lnTo>
                    <a:pt x="458042" y="362045"/>
                  </a:lnTo>
                  <a:cubicBezTo>
                    <a:pt x="466270" y="353817"/>
                    <a:pt x="471756" y="340103"/>
                    <a:pt x="471756" y="329131"/>
                  </a:cubicBezTo>
                  <a:cubicBezTo>
                    <a:pt x="471756" y="315418"/>
                    <a:pt x="466270" y="304447"/>
                    <a:pt x="458042" y="296218"/>
                  </a:cubicBezTo>
                  <a:cubicBezTo>
                    <a:pt x="438843" y="277019"/>
                    <a:pt x="408673" y="277019"/>
                    <a:pt x="389473" y="293475"/>
                  </a:cubicBezTo>
                  <a:lnTo>
                    <a:pt x="367531" y="315418"/>
                  </a:lnTo>
                  <a:lnTo>
                    <a:pt x="345589" y="337360"/>
                  </a:lnTo>
                  <a:lnTo>
                    <a:pt x="326390" y="356559"/>
                  </a:lnTo>
                  <a:lnTo>
                    <a:pt x="274277" y="293475"/>
                  </a:lnTo>
                  <a:cubicBezTo>
                    <a:pt x="271534" y="277019"/>
                    <a:pt x="263306" y="263305"/>
                    <a:pt x="252335" y="252334"/>
                  </a:cubicBezTo>
                  <a:cubicBezTo>
                    <a:pt x="249592" y="249592"/>
                    <a:pt x="246849" y="246849"/>
                    <a:pt x="244107" y="244106"/>
                  </a:cubicBezTo>
                  <a:lnTo>
                    <a:pt x="244107" y="200222"/>
                  </a:lnTo>
                  <a:cubicBezTo>
                    <a:pt x="263306" y="186508"/>
                    <a:pt x="277020" y="161823"/>
                    <a:pt x="277020" y="137138"/>
                  </a:cubicBezTo>
                  <a:lnTo>
                    <a:pt x="277020" y="117939"/>
                  </a:lnTo>
                  <a:cubicBezTo>
                    <a:pt x="296219" y="115196"/>
                    <a:pt x="312676" y="98740"/>
                    <a:pt x="312676" y="76797"/>
                  </a:cubicBezTo>
                  <a:cubicBezTo>
                    <a:pt x="312676" y="32913"/>
                    <a:pt x="277020" y="0"/>
                    <a:pt x="235878" y="0"/>
                  </a:cubicBezTo>
                  <a:lnTo>
                    <a:pt x="183765" y="0"/>
                  </a:lnTo>
                  <a:cubicBezTo>
                    <a:pt x="161824" y="0"/>
                    <a:pt x="139881" y="8228"/>
                    <a:pt x="123425" y="24685"/>
                  </a:cubicBezTo>
                  <a:cubicBezTo>
                    <a:pt x="106968" y="41141"/>
                    <a:pt x="98740" y="63084"/>
                    <a:pt x="98740" y="85026"/>
                  </a:cubicBezTo>
                  <a:lnTo>
                    <a:pt x="98740" y="145366"/>
                  </a:lnTo>
                  <a:cubicBezTo>
                    <a:pt x="98740" y="178280"/>
                    <a:pt x="120682" y="202965"/>
                    <a:pt x="150852" y="211193"/>
                  </a:cubicBezTo>
                  <a:lnTo>
                    <a:pt x="150852" y="244106"/>
                  </a:lnTo>
                  <a:cubicBezTo>
                    <a:pt x="131653" y="257820"/>
                    <a:pt x="120682" y="282505"/>
                    <a:pt x="120682" y="307189"/>
                  </a:cubicBezTo>
                  <a:lnTo>
                    <a:pt x="120682" y="496440"/>
                  </a:lnTo>
                  <a:cubicBezTo>
                    <a:pt x="120682" y="521125"/>
                    <a:pt x="128910" y="543067"/>
                    <a:pt x="145367" y="559524"/>
                  </a:cubicBezTo>
                  <a:cubicBezTo>
                    <a:pt x="150852" y="565009"/>
                    <a:pt x="153595" y="573238"/>
                    <a:pt x="156338" y="581466"/>
                  </a:cubicBezTo>
                  <a:cubicBezTo>
                    <a:pt x="159081" y="589694"/>
                    <a:pt x="159081" y="597922"/>
                    <a:pt x="159081" y="606151"/>
                  </a:cubicBezTo>
                  <a:lnTo>
                    <a:pt x="159081" y="685691"/>
                  </a:lnTo>
                  <a:cubicBezTo>
                    <a:pt x="159081" y="693919"/>
                    <a:pt x="167309" y="702147"/>
                    <a:pt x="175537" y="702147"/>
                  </a:cubicBezTo>
                  <a:cubicBezTo>
                    <a:pt x="183765" y="702147"/>
                    <a:pt x="191994" y="693919"/>
                    <a:pt x="191994" y="685691"/>
                  </a:cubicBezTo>
                  <a:lnTo>
                    <a:pt x="191994" y="606151"/>
                  </a:lnTo>
                  <a:cubicBezTo>
                    <a:pt x="191994" y="595179"/>
                    <a:pt x="189251" y="584208"/>
                    <a:pt x="186508" y="573238"/>
                  </a:cubicBezTo>
                  <a:cubicBezTo>
                    <a:pt x="183765" y="562266"/>
                    <a:pt x="175537" y="551295"/>
                    <a:pt x="170051" y="543067"/>
                  </a:cubicBezTo>
                  <a:cubicBezTo>
                    <a:pt x="161824" y="532096"/>
                    <a:pt x="156338" y="521125"/>
                    <a:pt x="153595" y="507411"/>
                  </a:cubicBezTo>
                  <a:lnTo>
                    <a:pt x="244107" y="507411"/>
                  </a:lnTo>
                  <a:lnTo>
                    <a:pt x="233135" y="556781"/>
                  </a:lnTo>
                  <a:cubicBezTo>
                    <a:pt x="227650" y="586951"/>
                    <a:pt x="222164" y="619864"/>
                    <a:pt x="222164" y="652778"/>
                  </a:cubicBezTo>
                  <a:lnTo>
                    <a:pt x="222164" y="809115"/>
                  </a:lnTo>
                  <a:lnTo>
                    <a:pt x="200222" y="809115"/>
                  </a:lnTo>
                  <a:lnTo>
                    <a:pt x="200222" y="757003"/>
                  </a:lnTo>
                  <a:cubicBezTo>
                    <a:pt x="200222" y="748774"/>
                    <a:pt x="191994" y="740546"/>
                    <a:pt x="183765" y="740546"/>
                  </a:cubicBezTo>
                  <a:cubicBezTo>
                    <a:pt x="175537" y="740546"/>
                    <a:pt x="167309" y="748774"/>
                    <a:pt x="167309" y="757003"/>
                  </a:cubicBezTo>
                  <a:lnTo>
                    <a:pt x="167309" y="874941"/>
                  </a:lnTo>
                  <a:lnTo>
                    <a:pt x="46627" y="874941"/>
                  </a:lnTo>
                  <a:cubicBezTo>
                    <a:pt x="19199" y="874941"/>
                    <a:pt x="0" y="896883"/>
                    <a:pt x="0" y="921568"/>
                  </a:cubicBezTo>
                  <a:cubicBezTo>
                    <a:pt x="0" y="946253"/>
                    <a:pt x="21942" y="968195"/>
                    <a:pt x="46627" y="968195"/>
                  </a:cubicBezTo>
                  <a:lnTo>
                    <a:pt x="1039509" y="968195"/>
                  </a:lnTo>
                  <a:cubicBezTo>
                    <a:pt x="1066937" y="968195"/>
                    <a:pt x="1086136" y="946253"/>
                    <a:pt x="1086136" y="921568"/>
                  </a:cubicBezTo>
                  <a:cubicBezTo>
                    <a:pt x="1086136" y="896883"/>
                    <a:pt x="1064194" y="874941"/>
                    <a:pt x="1039509" y="874941"/>
                  </a:cubicBezTo>
                  <a:lnTo>
                    <a:pt x="918828" y="874941"/>
                  </a:lnTo>
                  <a:lnTo>
                    <a:pt x="918828" y="606151"/>
                  </a:lnTo>
                  <a:cubicBezTo>
                    <a:pt x="918828" y="597922"/>
                    <a:pt x="921570" y="589694"/>
                    <a:pt x="921570" y="581466"/>
                  </a:cubicBezTo>
                  <a:cubicBezTo>
                    <a:pt x="924313" y="573238"/>
                    <a:pt x="927055" y="567752"/>
                    <a:pt x="932541" y="559524"/>
                  </a:cubicBezTo>
                  <a:cubicBezTo>
                    <a:pt x="946255" y="540324"/>
                    <a:pt x="957226" y="518382"/>
                    <a:pt x="957226" y="496440"/>
                  </a:cubicBezTo>
                  <a:lnTo>
                    <a:pt x="957226" y="414157"/>
                  </a:lnTo>
                  <a:cubicBezTo>
                    <a:pt x="957226" y="405929"/>
                    <a:pt x="948997" y="397701"/>
                    <a:pt x="940769" y="397701"/>
                  </a:cubicBezTo>
                  <a:cubicBezTo>
                    <a:pt x="932541" y="397701"/>
                    <a:pt x="924313" y="405929"/>
                    <a:pt x="924313" y="414157"/>
                  </a:cubicBezTo>
                  <a:lnTo>
                    <a:pt x="924313" y="474498"/>
                  </a:lnTo>
                  <a:lnTo>
                    <a:pt x="831059" y="474498"/>
                  </a:lnTo>
                  <a:lnTo>
                    <a:pt x="831059" y="403186"/>
                  </a:lnTo>
                  <a:lnTo>
                    <a:pt x="880428" y="345588"/>
                  </a:lnTo>
                  <a:cubicBezTo>
                    <a:pt x="883171" y="342845"/>
                    <a:pt x="883171" y="342845"/>
                    <a:pt x="885914" y="340103"/>
                  </a:cubicBezTo>
                  <a:lnTo>
                    <a:pt x="885914" y="340103"/>
                  </a:lnTo>
                  <a:cubicBezTo>
                    <a:pt x="905114" y="315418"/>
                    <a:pt x="896885" y="287990"/>
                    <a:pt x="880428" y="274276"/>
                  </a:cubicBezTo>
                  <a:cubicBezTo>
                    <a:pt x="874943" y="268791"/>
                    <a:pt x="866714" y="266048"/>
                    <a:pt x="861229" y="263305"/>
                  </a:cubicBezTo>
                  <a:cubicBezTo>
                    <a:pt x="866714" y="260562"/>
                    <a:pt x="874943" y="257820"/>
                    <a:pt x="883171" y="257820"/>
                  </a:cubicBezTo>
                  <a:cubicBezTo>
                    <a:pt x="910599" y="257820"/>
                    <a:pt x="929798" y="279762"/>
                    <a:pt x="929798" y="304447"/>
                  </a:cubicBezTo>
                  <a:lnTo>
                    <a:pt x="929798" y="345588"/>
                  </a:lnTo>
                  <a:cubicBezTo>
                    <a:pt x="929798" y="353817"/>
                    <a:pt x="938026" y="362045"/>
                    <a:pt x="946255" y="362045"/>
                  </a:cubicBezTo>
                  <a:cubicBezTo>
                    <a:pt x="954483" y="362045"/>
                    <a:pt x="962711" y="353817"/>
                    <a:pt x="962711" y="345588"/>
                  </a:cubicBezTo>
                  <a:lnTo>
                    <a:pt x="962711" y="309932"/>
                  </a:lnTo>
                  <a:cubicBezTo>
                    <a:pt x="962711" y="285248"/>
                    <a:pt x="951740" y="260562"/>
                    <a:pt x="932541" y="246849"/>
                  </a:cubicBezTo>
                  <a:lnTo>
                    <a:pt x="932541" y="200222"/>
                  </a:lnTo>
                  <a:cubicBezTo>
                    <a:pt x="940769" y="194736"/>
                    <a:pt x="946255" y="189251"/>
                    <a:pt x="951740" y="181022"/>
                  </a:cubicBezTo>
                  <a:cubicBezTo>
                    <a:pt x="970940" y="175537"/>
                    <a:pt x="984654" y="156337"/>
                    <a:pt x="984654" y="134396"/>
                  </a:cubicBezTo>
                  <a:lnTo>
                    <a:pt x="984654" y="63084"/>
                  </a:lnTo>
                  <a:cubicBezTo>
                    <a:pt x="984654" y="46627"/>
                    <a:pt x="979168" y="30171"/>
                    <a:pt x="965454" y="19199"/>
                  </a:cubicBezTo>
                  <a:cubicBezTo>
                    <a:pt x="954483" y="8228"/>
                    <a:pt x="938026" y="0"/>
                    <a:pt x="921570" y="0"/>
                  </a:cubicBezTo>
                  <a:lnTo>
                    <a:pt x="800888" y="0"/>
                  </a:lnTo>
                  <a:cubicBezTo>
                    <a:pt x="784431" y="0"/>
                    <a:pt x="767975" y="13714"/>
                    <a:pt x="767975" y="32913"/>
                  </a:cubicBezTo>
                  <a:cubicBezTo>
                    <a:pt x="767975" y="60341"/>
                    <a:pt x="781689" y="87768"/>
                    <a:pt x="803631" y="101482"/>
                  </a:cubicBezTo>
                  <a:lnTo>
                    <a:pt x="803631" y="134396"/>
                  </a:lnTo>
                  <a:cubicBezTo>
                    <a:pt x="803631" y="161823"/>
                    <a:pt x="817345" y="183765"/>
                    <a:pt x="836544" y="197479"/>
                  </a:cubicBezTo>
                  <a:lnTo>
                    <a:pt x="836544" y="244106"/>
                  </a:lnTo>
                  <a:cubicBezTo>
                    <a:pt x="833802" y="246849"/>
                    <a:pt x="831059" y="249592"/>
                    <a:pt x="828316" y="252334"/>
                  </a:cubicBezTo>
                  <a:cubicBezTo>
                    <a:pt x="817345" y="263305"/>
                    <a:pt x="809117" y="277019"/>
                    <a:pt x="806374" y="293475"/>
                  </a:cubicBezTo>
                  <a:lnTo>
                    <a:pt x="754261" y="356559"/>
                  </a:lnTo>
                  <a:lnTo>
                    <a:pt x="735062" y="337360"/>
                  </a:lnTo>
                  <a:moveTo>
                    <a:pt x="927055" y="507411"/>
                  </a:moveTo>
                  <a:cubicBezTo>
                    <a:pt x="924313" y="521125"/>
                    <a:pt x="918828" y="532096"/>
                    <a:pt x="910599" y="543067"/>
                  </a:cubicBezTo>
                  <a:cubicBezTo>
                    <a:pt x="902371" y="551295"/>
                    <a:pt x="896885" y="562266"/>
                    <a:pt x="894142" y="573238"/>
                  </a:cubicBezTo>
                  <a:cubicBezTo>
                    <a:pt x="891400" y="584208"/>
                    <a:pt x="888657" y="595179"/>
                    <a:pt x="888657" y="606151"/>
                  </a:cubicBezTo>
                  <a:lnTo>
                    <a:pt x="888657" y="806372"/>
                  </a:lnTo>
                  <a:lnTo>
                    <a:pt x="855743" y="806372"/>
                  </a:lnTo>
                  <a:lnTo>
                    <a:pt x="855743" y="650035"/>
                  </a:lnTo>
                  <a:cubicBezTo>
                    <a:pt x="855743" y="617122"/>
                    <a:pt x="853000" y="586951"/>
                    <a:pt x="844772" y="554038"/>
                  </a:cubicBezTo>
                  <a:lnTo>
                    <a:pt x="833802" y="504669"/>
                  </a:lnTo>
                  <a:lnTo>
                    <a:pt x="927055" y="504669"/>
                  </a:lnTo>
                  <a:close/>
                  <a:moveTo>
                    <a:pt x="896885" y="230392"/>
                  </a:moveTo>
                  <a:cubicBezTo>
                    <a:pt x="891400" y="230392"/>
                    <a:pt x="885914" y="227649"/>
                    <a:pt x="880428" y="227649"/>
                  </a:cubicBezTo>
                  <a:cubicBezTo>
                    <a:pt x="874943" y="227649"/>
                    <a:pt x="869457" y="227649"/>
                    <a:pt x="863972" y="230392"/>
                  </a:cubicBezTo>
                  <a:lnTo>
                    <a:pt x="863972" y="213936"/>
                  </a:lnTo>
                  <a:cubicBezTo>
                    <a:pt x="869457" y="213936"/>
                    <a:pt x="874943" y="216678"/>
                    <a:pt x="880428" y="216678"/>
                  </a:cubicBezTo>
                  <a:cubicBezTo>
                    <a:pt x="885914" y="216678"/>
                    <a:pt x="891400" y="216678"/>
                    <a:pt x="896885" y="213936"/>
                  </a:cubicBezTo>
                  <a:lnTo>
                    <a:pt x="896885" y="230392"/>
                  </a:lnTo>
                  <a:close/>
                  <a:moveTo>
                    <a:pt x="795403" y="32913"/>
                  </a:moveTo>
                  <a:lnTo>
                    <a:pt x="916085" y="32913"/>
                  </a:lnTo>
                  <a:cubicBezTo>
                    <a:pt x="924313" y="32913"/>
                    <a:pt x="932541" y="35656"/>
                    <a:pt x="938026" y="41141"/>
                  </a:cubicBezTo>
                  <a:cubicBezTo>
                    <a:pt x="943512" y="46627"/>
                    <a:pt x="946255" y="54855"/>
                    <a:pt x="946255" y="63084"/>
                  </a:cubicBezTo>
                  <a:lnTo>
                    <a:pt x="946255" y="134396"/>
                  </a:lnTo>
                  <a:cubicBezTo>
                    <a:pt x="946255" y="142624"/>
                    <a:pt x="938026" y="150852"/>
                    <a:pt x="929798" y="150852"/>
                  </a:cubicBezTo>
                  <a:cubicBezTo>
                    <a:pt x="921570" y="150852"/>
                    <a:pt x="913342" y="142624"/>
                    <a:pt x="913342" y="134396"/>
                  </a:cubicBezTo>
                  <a:cubicBezTo>
                    <a:pt x="913342" y="109710"/>
                    <a:pt x="891400" y="87768"/>
                    <a:pt x="866714" y="87768"/>
                  </a:cubicBezTo>
                  <a:lnTo>
                    <a:pt x="850258" y="87768"/>
                  </a:lnTo>
                  <a:cubicBezTo>
                    <a:pt x="820088" y="85026"/>
                    <a:pt x="795403" y="63084"/>
                    <a:pt x="795403" y="32913"/>
                  </a:cubicBezTo>
                  <a:close/>
                  <a:moveTo>
                    <a:pt x="831059" y="134396"/>
                  </a:moveTo>
                  <a:lnTo>
                    <a:pt x="831059" y="115196"/>
                  </a:lnTo>
                  <a:cubicBezTo>
                    <a:pt x="836544" y="117939"/>
                    <a:pt x="844772" y="117939"/>
                    <a:pt x="850258" y="117939"/>
                  </a:cubicBezTo>
                  <a:lnTo>
                    <a:pt x="866714" y="117939"/>
                  </a:lnTo>
                  <a:cubicBezTo>
                    <a:pt x="874943" y="117939"/>
                    <a:pt x="880428" y="123424"/>
                    <a:pt x="880428" y="131653"/>
                  </a:cubicBezTo>
                  <a:cubicBezTo>
                    <a:pt x="880428" y="148109"/>
                    <a:pt x="888657" y="164566"/>
                    <a:pt x="905114" y="172794"/>
                  </a:cubicBezTo>
                  <a:cubicBezTo>
                    <a:pt x="896885" y="178280"/>
                    <a:pt x="888657" y="181022"/>
                    <a:pt x="877686" y="181022"/>
                  </a:cubicBezTo>
                  <a:cubicBezTo>
                    <a:pt x="853000" y="183765"/>
                    <a:pt x="831059" y="161823"/>
                    <a:pt x="831059" y="134396"/>
                  </a:cubicBezTo>
                  <a:close/>
                  <a:moveTo>
                    <a:pt x="765232" y="436099"/>
                  </a:moveTo>
                  <a:cubicBezTo>
                    <a:pt x="762489" y="436099"/>
                    <a:pt x="762489" y="436099"/>
                    <a:pt x="765232" y="436099"/>
                  </a:cubicBezTo>
                  <a:cubicBezTo>
                    <a:pt x="762489" y="438842"/>
                    <a:pt x="757004" y="441585"/>
                    <a:pt x="754261" y="441585"/>
                  </a:cubicBezTo>
                  <a:cubicBezTo>
                    <a:pt x="748776" y="441585"/>
                    <a:pt x="746033" y="441585"/>
                    <a:pt x="743290" y="438842"/>
                  </a:cubicBezTo>
                  <a:cubicBezTo>
                    <a:pt x="743290" y="438842"/>
                    <a:pt x="743290" y="438842"/>
                    <a:pt x="743290" y="438842"/>
                  </a:cubicBezTo>
                  <a:lnTo>
                    <a:pt x="641808" y="340103"/>
                  </a:lnTo>
                  <a:cubicBezTo>
                    <a:pt x="639065" y="337360"/>
                    <a:pt x="636322" y="331874"/>
                    <a:pt x="636322" y="329131"/>
                  </a:cubicBezTo>
                  <a:cubicBezTo>
                    <a:pt x="636322" y="323646"/>
                    <a:pt x="639065" y="320903"/>
                    <a:pt x="641808" y="318161"/>
                  </a:cubicBezTo>
                  <a:cubicBezTo>
                    <a:pt x="647293" y="312675"/>
                    <a:pt x="658265" y="312675"/>
                    <a:pt x="663750" y="318161"/>
                  </a:cubicBezTo>
                  <a:lnTo>
                    <a:pt x="743290" y="392215"/>
                  </a:lnTo>
                  <a:cubicBezTo>
                    <a:pt x="746033" y="394958"/>
                    <a:pt x="751519" y="397701"/>
                    <a:pt x="754261" y="397701"/>
                  </a:cubicBezTo>
                  <a:cubicBezTo>
                    <a:pt x="759746" y="397701"/>
                    <a:pt x="762489" y="394958"/>
                    <a:pt x="765232" y="392215"/>
                  </a:cubicBezTo>
                  <a:lnTo>
                    <a:pt x="778946" y="375758"/>
                  </a:lnTo>
                  <a:cubicBezTo>
                    <a:pt x="787174" y="381244"/>
                    <a:pt x="792660" y="389472"/>
                    <a:pt x="803631" y="397701"/>
                  </a:cubicBezTo>
                  <a:cubicBezTo>
                    <a:pt x="778946" y="416900"/>
                    <a:pt x="765232" y="436099"/>
                    <a:pt x="765232" y="436099"/>
                  </a:cubicBezTo>
                  <a:close/>
                  <a:moveTo>
                    <a:pt x="820088" y="370273"/>
                  </a:moveTo>
                  <a:cubicBezTo>
                    <a:pt x="811859" y="362045"/>
                    <a:pt x="803631" y="353817"/>
                    <a:pt x="795403" y="348331"/>
                  </a:cubicBezTo>
                  <a:lnTo>
                    <a:pt x="833802" y="301704"/>
                  </a:lnTo>
                  <a:cubicBezTo>
                    <a:pt x="844772" y="290733"/>
                    <a:pt x="855743" y="298961"/>
                    <a:pt x="855743" y="298961"/>
                  </a:cubicBezTo>
                  <a:cubicBezTo>
                    <a:pt x="858486" y="301704"/>
                    <a:pt x="866714" y="309932"/>
                    <a:pt x="858486" y="320903"/>
                  </a:cubicBezTo>
                  <a:cubicBezTo>
                    <a:pt x="858486" y="326389"/>
                    <a:pt x="839287" y="345588"/>
                    <a:pt x="820088" y="370273"/>
                  </a:cubicBezTo>
                  <a:close/>
                  <a:moveTo>
                    <a:pt x="806374" y="866713"/>
                  </a:moveTo>
                  <a:cubicBezTo>
                    <a:pt x="806374" y="852999"/>
                    <a:pt x="817345" y="839285"/>
                    <a:pt x="833802" y="839285"/>
                  </a:cubicBezTo>
                  <a:lnTo>
                    <a:pt x="888657" y="839285"/>
                  </a:lnTo>
                  <a:lnTo>
                    <a:pt x="888657" y="874941"/>
                  </a:lnTo>
                  <a:lnTo>
                    <a:pt x="809117" y="874941"/>
                  </a:lnTo>
                  <a:lnTo>
                    <a:pt x="809117" y="866713"/>
                  </a:lnTo>
                  <a:close/>
                  <a:moveTo>
                    <a:pt x="326390" y="389472"/>
                  </a:moveTo>
                  <a:cubicBezTo>
                    <a:pt x="329132" y="392215"/>
                    <a:pt x="334618" y="394958"/>
                    <a:pt x="337360" y="394958"/>
                  </a:cubicBezTo>
                  <a:cubicBezTo>
                    <a:pt x="342846" y="394958"/>
                    <a:pt x="345589" y="394958"/>
                    <a:pt x="348331" y="389472"/>
                  </a:cubicBezTo>
                  <a:lnTo>
                    <a:pt x="427872" y="315418"/>
                  </a:lnTo>
                  <a:cubicBezTo>
                    <a:pt x="433357" y="309932"/>
                    <a:pt x="444328" y="309932"/>
                    <a:pt x="449814" y="315418"/>
                  </a:cubicBezTo>
                  <a:cubicBezTo>
                    <a:pt x="452557" y="318161"/>
                    <a:pt x="455300" y="323646"/>
                    <a:pt x="455300" y="326389"/>
                  </a:cubicBezTo>
                  <a:cubicBezTo>
                    <a:pt x="455300" y="331874"/>
                    <a:pt x="452557" y="334617"/>
                    <a:pt x="449814" y="337360"/>
                  </a:cubicBezTo>
                  <a:lnTo>
                    <a:pt x="348331" y="436099"/>
                  </a:lnTo>
                  <a:cubicBezTo>
                    <a:pt x="348331" y="436099"/>
                    <a:pt x="348331" y="436099"/>
                    <a:pt x="348331" y="436099"/>
                  </a:cubicBezTo>
                  <a:cubicBezTo>
                    <a:pt x="345589" y="438842"/>
                    <a:pt x="340103" y="441585"/>
                    <a:pt x="337360" y="438842"/>
                  </a:cubicBezTo>
                  <a:cubicBezTo>
                    <a:pt x="331875" y="438842"/>
                    <a:pt x="329132" y="436099"/>
                    <a:pt x="326390" y="433357"/>
                  </a:cubicBezTo>
                  <a:cubicBezTo>
                    <a:pt x="326390" y="433357"/>
                    <a:pt x="326390" y="433357"/>
                    <a:pt x="326390" y="433357"/>
                  </a:cubicBezTo>
                  <a:lnTo>
                    <a:pt x="290734" y="392215"/>
                  </a:lnTo>
                  <a:cubicBezTo>
                    <a:pt x="298962" y="383987"/>
                    <a:pt x="307190" y="375758"/>
                    <a:pt x="315418" y="370273"/>
                  </a:cubicBezTo>
                  <a:lnTo>
                    <a:pt x="326390" y="389472"/>
                  </a:lnTo>
                  <a:close/>
                  <a:moveTo>
                    <a:pt x="290734" y="348331"/>
                  </a:moveTo>
                  <a:cubicBezTo>
                    <a:pt x="282505" y="353817"/>
                    <a:pt x="277020" y="362045"/>
                    <a:pt x="266048" y="370273"/>
                  </a:cubicBezTo>
                  <a:lnTo>
                    <a:pt x="224907" y="323646"/>
                  </a:lnTo>
                  <a:cubicBezTo>
                    <a:pt x="216679" y="312675"/>
                    <a:pt x="224907" y="301704"/>
                    <a:pt x="227650" y="301704"/>
                  </a:cubicBezTo>
                  <a:cubicBezTo>
                    <a:pt x="230393" y="298961"/>
                    <a:pt x="238621" y="293475"/>
                    <a:pt x="249592" y="304447"/>
                  </a:cubicBezTo>
                  <a:lnTo>
                    <a:pt x="290734" y="348331"/>
                  </a:lnTo>
                  <a:close/>
                  <a:moveTo>
                    <a:pt x="255077" y="134396"/>
                  </a:moveTo>
                  <a:cubicBezTo>
                    <a:pt x="255077" y="161823"/>
                    <a:pt x="233135" y="181022"/>
                    <a:pt x="208450" y="181022"/>
                  </a:cubicBezTo>
                  <a:cubicBezTo>
                    <a:pt x="208450" y="181022"/>
                    <a:pt x="205708" y="181022"/>
                    <a:pt x="205708" y="181022"/>
                  </a:cubicBezTo>
                  <a:lnTo>
                    <a:pt x="205708" y="131653"/>
                  </a:lnTo>
                  <a:cubicBezTo>
                    <a:pt x="205708" y="123424"/>
                    <a:pt x="211193" y="115196"/>
                    <a:pt x="222164" y="115196"/>
                  </a:cubicBezTo>
                  <a:lnTo>
                    <a:pt x="257820" y="115196"/>
                  </a:lnTo>
                  <a:lnTo>
                    <a:pt x="257820" y="134396"/>
                  </a:lnTo>
                  <a:close/>
                  <a:moveTo>
                    <a:pt x="222164" y="213936"/>
                  </a:moveTo>
                  <a:lnTo>
                    <a:pt x="222164" y="230392"/>
                  </a:lnTo>
                  <a:cubicBezTo>
                    <a:pt x="216679" y="230392"/>
                    <a:pt x="211193" y="227649"/>
                    <a:pt x="205708" y="227649"/>
                  </a:cubicBezTo>
                  <a:cubicBezTo>
                    <a:pt x="200222" y="227649"/>
                    <a:pt x="194737" y="227649"/>
                    <a:pt x="189251" y="230392"/>
                  </a:cubicBezTo>
                  <a:lnTo>
                    <a:pt x="189251" y="211193"/>
                  </a:lnTo>
                  <a:cubicBezTo>
                    <a:pt x="194737" y="211193"/>
                    <a:pt x="200222" y="213936"/>
                    <a:pt x="205708" y="213936"/>
                  </a:cubicBezTo>
                  <a:cubicBezTo>
                    <a:pt x="213936" y="213936"/>
                    <a:pt x="216679" y="213936"/>
                    <a:pt x="222164" y="213936"/>
                  </a:cubicBezTo>
                  <a:close/>
                  <a:moveTo>
                    <a:pt x="139881" y="145366"/>
                  </a:moveTo>
                  <a:lnTo>
                    <a:pt x="139881" y="85026"/>
                  </a:lnTo>
                  <a:cubicBezTo>
                    <a:pt x="139881" y="71312"/>
                    <a:pt x="145367" y="57598"/>
                    <a:pt x="156338" y="46627"/>
                  </a:cubicBezTo>
                  <a:cubicBezTo>
                    <a:pt x="167309" y="35656"/>
                    <a:pt x="181023" y="30171"/>
                    <a:pt x="194737" y="30171"/>
                  </a:cubicBezTo>
                  <a:lnTo>
                    <a:pt x="246849" y="30171"/>
                  </a:lnTo>
                  <a:cubicBezTo>
                    <a:pt x="271534" y="30171"/>
                    <a:pt x="293476" y="49370"/>
                    <a:pt x="293476" y="76797"/>
                  </a:cubicBezTo>
                  <a:cubicBezTo>
                    <a:pt x="293476" y="82283"/>
                    <a:pt x="290734" y="85026"/>
                    <a:pt x="285248" y="85026"/>
                  </a:cubicBezTo>
                  <a:lnTo>
                    <a:pt x="222164" y="85026"/>
                  </a:lnTo>
                  <a:cubicBezTo>
                    <a:pt x="197479" y="85026"/>
                    <a:pt x="175537" y="106968"/>
                    <a:pt x="175537" y="131653"/>
                  </a:cubicBezTo>
                  <a:lnTo>
                    <a:pt x="175537" y="181022"/>
                  </a:lnTo>
                  <a:cubicBezTo>
                    <a:pt x="153595" y="181022"/>
                    <a:pt x="139881" y="164566"/>
                    <a:pt x="139881" y="145366"/>
                  </a:cubicBezTo>
                  <a:close/>
                  <a:moveTo>
                    <a:pt x="159081" y="477241"/>
                  </a:moveTo>
                  <a:lnTo>
                    <a:pt x="159081" y="309932"/>
                  </a:lnTo>
                  <a:cubicBezTo>
                    <a:pt x="159081" y="282505"/>
                    <a:pt x="181023" y="263305"/>
                    <a:pt x="205708" y="263305"/>
                  </a:cubicBezTo>
                  <a:cubicBezTo>
                    <a:pt x="213936" y="263305"/>
                    <a:pt x="219421" y="266048"/>
                    <a:pt x="227650" y="268791"/>
                  </a:cubicBezTo>
                  <a:cubicBezTo>
                    <a:pt x="219421" y="271534"/>
                    <a:pt x="213936" y="274276"/>
                    <a:pt x="208450" y="279762"/>
                  </a:cubicBezTo>
                  <a:cubicBezTo>
                    <a:pt x="191994" y="293475"/>
                    <a:pt x="183765" y="320903"/>
                    <a:pt x="202965" y="345588"/>
                  </a:cubicBezTo>
                  <a:cubicBezTo>
                    <a:pt x="202965" y="345588"/>
                    <a:pt x="202965" y="345588"/>
                    <a:pt x="202965" y="345588"/>
                  </a:cubicBezTo>
                  <a:lnTo>
                    <a:pt x="255077" y="408672"/>
                  </a:lnTo>
                  <a:lnTo>
                    <a:pt x="255077" y="479983"/>
                  </a:lnTo>
                  <a:lnTo>
                    <a:pt x="159081" y="479983"/>
                  </a:lnTo>
                  <a:close/>
                  <a:moveTo>
                    <a:pt x="200222" y="839285"/>
                  </a:moveTo>
                  <a:lnTo>
                    <a:pt x="255077" y="839285"/>
                  </a:lnTo>
                  <a:cubicBezTo>
                    <a:pt x="268791" y="839285"/>
                    <a:pt x="282505" y="850256"/>
                    <a:pt x="282505" y="866713"/>
                  </a:cubicBezTo>
                  <a:lnTo>
                    <a:pt x="282505" y="874941"/>
                  </a:lnTo>
                  <a:lnTo>
                    <a:pt x="200222" y="874941"/>
                  </a:lnTo>
                  <a:lnTo>
                    <a:pt x="200222" y="839285"/>
                  </a:lnTo>
                  <a:close/>
                  <a:moveTo>
                    <a:pt x="1039509" y="940768"/>
                  </a:moveTo>
                  <a:lnTo>
                    <a:pt x="46627" y="940768"/>
                  </a:lnTo>
                  <a:cubicBezTo>
                    <a:pt x="38399" y="940768"/>
                    <a:pt x="30171" y="932539"/>
                    <a:pt x="30171" y="924311"/>
                  </a:cubicBezTo>
                  <a:cubicBezTo>
                    <a:pt x="30171" y="916083"/>
                    <a:pt x="38399" y="907854"/>
                    <a:pt x="46627" y="907854"/>
                  </a:cubicBezTo>
                  <a:lnTo>
                    <a:pt x="1039509" y="907854"/>
                  </a:lnTo>
                  <a:cubicBezTo>
                    <a:pt x="1047737" y="907854"/>
                    <a:pt x="1055966" y="916083"/>
                    <a:pt x="1055966" y="924311"/>
                  </a:cubicBezTo>
                  <a:cubicBezTo>
                    <a:pt x="1055966" y="932539"/>
                    <a:pt x="1047737" y="940768"/>
                    <a:pt x="1039509" y="94076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398" name="Google Shape;398;g2be7ca487ed_0_1182"/>
            <p:cNvGrpSpPr/>
            <p:nvPr/>
          </p:nvGrpSpPr>
          <p:grpSpPr>
            <a:xfrm>
              <a:off x="4738409" y="2001259"/>
              <a:ext cx="466270" cy="416900"/>
              <a:chOff x="4738409" y="2001259"/>
              <a:chExt cx="466270" cy="416900"/>
            </a:xfrm>
          </p:grpSpPr>
          <p:sp>
            <p:nvSpPr>
              <p:cNvPr id="399" name="Google Shape;399;g2be7ca487ed_0_1182"/>
              <p:cNvSpPr/>
              <p:nvPr/>
            </p:nvSpPr>
            <p:spPr>
              <a:xfrm>
                <a:off x="4738409" y="2044063"/>
                <a:ext cx="69649" cy="247929"/>
              </a:xfrm>
              <a:custGeom>
                <a:rect b="b" l="l" r="r" t="t"/>
                <a:pathLst>
                  <a:path extrusionOk="0" h="247929" w="69649">
                    <a:moveTo>
                      <a:pt x="43884" y="242443"/>
                    </a:moveTo>
                    <a:cubicBezTo>
                      <a:pt x="43884" y="242443"/>
                      <a:pt x="43884" y="242443"/>
                      <a:pt x="43884" y="242443"/>
                    </a:cubicBezTo>
                    <a:cubicBezTo>
                      <a:pt x="46627" y="245186"/>
                      <a:pt x="46627" y="245186"/>
                      <a:pt x="49370" y="247929"/>
                    </a:cubicBezTo>
                    <a:cubicBezTo>
                      <a:pt x="54855" y="239701"/>
                      <a:pt x="60341" y="228729"/>
                      <a:pt x="68569" y="220501"/>
                    </a:cubicBezTo>
                    <a:cubicBezTo>
                      <a:pt x="41142" y="179360"/>
                      <a:pt x="32913" y="140961"/>
                      <a:pt x="32913" y="116276"/>
                    </a:cubicBezTo>
                    <a:cubicBezTo>
                      <a:pt x="32913" y="80620"/>
                      <a:pt x="43884" y="50450"/>
                      <a:pt x="65827" y="25765"/>
                    </a:cubicBezTo>
                    <a:cubicBezTo>
                      <a:pt x="71312" y="20280"/>
                      <a:pt x="71312" y="9308"/>
                      <a:pt x="63084" y="3823"/>
                    </a:cubicBezTo>
                    <a:cubicBezTo>
                      <a:pt x="57598" y="-1662"/>
                      <a:pt x="46627" y="-1662"/>
                      <a:pt x="41142" y="6566"/>
                    </a:cubicBezTo>
                    <a:cubicBezTo>
                      <a:pt x="13714" y="36736"/>
                      <a:pt x="0" y="75135"/>
                      <a:pt x="0" y="119019"/>
                    </a:cubicBezTo>
                    <a:cubicBezTo>
                      <a:pt x="0" y="146447"/>
                      <a:pt x="8228" y="190331"/>
                      <a:pt x="43884" y="242443"/>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00" name="Google Shape;400;g2be7ca487ed_0_1182"/>
              <p:cNvSpPr/>
              <p:nvPr/>
            </p:nvSpPr>
            <p:spPr>
              <a:xfrm>
                <a:off x="4848120" y="2330391"/>
                <a:ext cx="233135" cy="87768"/>
              </a:xfrm>
              <a:custGeom>
                <a:rect b="b" l="l" r="r" t="t"/>
                <a:pathLst>
                  <a:path extrusionOk="0" h="87768" w="233135">
                    <a:moveTo>
                      <a:pt x="21942" y="5485"/>
                    </a:moveTo>
                    <a:cubicBezTo>
                      <a:pt x="21942" y="5485"/>
                      <a:pt x="21942" y="5485"/>
                      <a:pt x="21942" y="5485"/>
                    </a:cubicBezTo>
                    <a:cubicBezTo>
                      <a:pt x="13714" y="13714"/>
                      <a:pt x="8228" y="24685"/>
                      <a:pt x="0" y="32913"/>
                    </a:cubicBezTo>
                    <a:lnTo>
                      <a:pt x="5485" y="27428"/>
                    </a:lnTo>
                    <a:cubicBezTo>
                      <a:pt x="30171" y="46627"/>
                      <a:pt x="60341" y="65826"/>
                      <a:pt x="93254" y="82283"/>
                    </a:cubicBezTo>
                    <a:cubicBezTo>
                      <a:pt x="101482" y="87768"/>
                      <a:pt x="109711" y="87768"/>
                      <a:pt x="120682" y="87768"/>
                    </a:cubicBezTo>
                    <a:cubicBezTo>
                      <a:pt x="131653" y="87768"/>
                      <a:pt x="139881" y="85026"/>
                      <a:pt x="148110" y="82283"/>
                    </a:cubicBezTo>
                    <a:cubicBezTo>
                      <a:pt x="181023" y="65826"/>
                      <a:pt x="208450" y="49370"/>
                      <a:pt x="233136" y="30171"/>
                    </a:cubicBezTo>
                    <a:cubicBezTo>
                      <a:pt x="224907" y="21942"/>
                      <a:pt x="216679" y="16457"/>
                      <a:pt x="211193" y="5485"/>
                    </a:cubicBezTo>
                    <a:cubicBezTo>
                      <a:pt x="189251" y="21942"/>
                      <a:pt x="161824" y="38399"/>
                      <a:pt x="134396" y="52112"/>
                    </a:cubicBezTo>
                    <a:cubicBezTo>
                      <a:pt x="126167" y="54855"/>
                      <a:pt x="117939" y="54855"/>
                      <a:pt x="109711" y="52112"/>
                    </a:cubicBezTo>
                    <a:cubicBezTo>
                      <a:pt x="79541" y="35656"/>
                      <a:pt x="52113" y="19199"/>
                      <a:pt x="30171" y="2743"/>
                    </a:cubicBezTo>
                    <a:lnTo>
                      <a:pt x="32913" y="0"/>
                    </a:lnTo>
                    <a:cubicBezTo>
                      <a:pt x="30171" y="5485"/>
                      <a:pt x="24685" y="5485"/>
                      <a:pt x="21942" y="5485"/>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01" name="Google Shape;401;g2be7ca487ed_0_1182"/>
              <p:cNvSpPr/>
              <p:nvPr/>
            </p:nvSpPr>
            <p:spPr>
              <a:xfrm>
                <a:off x="4828207" y="2001259"/>
                <a:ext cx="376472" cy="290732"/>
              </a:xfrm>
              <a:custGeom>
                <a:rect b="b" l="l" r="r" t="t"/>
                <a:pathLst>
                  <a:path extrusionOk="0" h="290732" w="376472">
                    <a:moveTo>
                      <a:pt x="22656" y="35656"/>
                    </a:moveTo>
                    <a:cubicBezTo>
                      <a:pt x="33627" y="32913"/>
                      <a:pt x="44598" y="30171"/>
                      <a:pt x="55569" y="30171"/>
                    </a:cubicBezTo>
                    <a:cubicBezTo>
                      <a:pt x="91225" y="30171"/>
                      <a:pt x="115910" y="43884"/>
                      <a:pt x="132366" y="54855"/>
                    </a:cubicBezTo>
                    <a:cubicBezTo>
                      <a:pt x="137852" y="57598"/>
                      <a:pt x="146080" y="57598"/>
                      <a:pt x="151566" y="54855"/>
                    </a:cubicBezTo>
                    <a:cubicBezTo>
                      <a:pt x="168023" y="43884"/>
                      <a:pt x="195450" y="30171"/>
                      <a:pt x="228363" y="30171"/>
                    </a:cubicBezTo>
                    <a:cubicBezTo>
                      <a:pt x="291447" y="30171"/>
                      <a:pt x="343559" y="87768"/>
                      <a:pt x="343559" y="159080"/>
                    </a:cubicBezTo>
                    <a:cubicBezTo>
                      <a:pt x="343559" y="186508"/>
                      <a:pt x="335331" y="224906"/>
                      <a:pt x="302418" y="268791"/>
                    </a:cubicBezTo>
                    <a:lnTo>
                      <a:pt x="299675" y="266048"/>
                    </a:lnTo>
                    <a:cubicBezTo>
                      <a:pt x="299675" y="268791"/>
                      <a:pt x="299675" y="268791"/>
                      <a:pt x="296932" y="271533"/>
                    </a:cubicBezTo>
                    <a:cubicBezTo>
                      <a:pt x="302418" y="277019"/>
                      <a:pt x="305161" y="282505"/>
                      <a:pt x="310646" y="285247"/>
                    </a:cubicBezTo>
                    <a:cubicBezTo>
                      <a:pt x="313389" y="287990"/>
                      <a:pt x="313389" y="287990"/>
                      <a:pt x="316132" y="290733"/>
                    </a:cubicBezTo>
                    <a:cubicBezTo>
                      <a:pt x="321618" y="290733"/>
                      <a:pt x="327103" y="290733"/>
                      <a:pt x="329846" y="290733"/>
                    </a:cubicBezTo>
                    <a:cubicBezTo>
                      <a:pt x="329846" y="290733"/>
                      <a:pt x="329846" y="290733"/>
                      <a:pt x="329846" y="290733"/>
                    </a:cubicBezTo>
                    <a:cubicBezTo>
                      <a:pt x="368244" y="238620"/>
                      <a:pt x="376473" y="191993"/>
                      <a:pt x="376473" y="161823"/>
                    </a:cubicBezTo>
                    <a:cubicBezTo>
                      <a:pt x="376473" y="71312"/>
                      <a:pt x="313389" y="0"/>
                      <a:pt x="231106" y="0"/>
                    </a:cubicBezTo>
                    <a:cubicBezTo>
                      <a:pt x="192707" y="0"/>
                      <a:pt x="165280" y="13714"/>
                      <a:pt x="143337" y="24685"/>
                    </a:cubicBezTo>
                    <a:cubicBezTo>
                      <a:pt x="124138" y="10971"/>
                      <a:pt x="93967" y="0"/>
                      <a:pt x="55569" y="0"/>
                    </a:cubicBezTo>
                    <a:cubicBezTo>
                      <a:pt x="41855" y="0"/>
                      <a:pt x="25398" y="2743"/>
                      <a:pt x="11684" y="5485"/>
                    </a:cubicBezTo>
                    <a:cubicBezTo>
                      <a:pt x="3456" y="8228"/>
                      <a:pt x="-2029" y="16457"/>
                      <a:pt x="714" y="24685"/>
                    </a:cubicBezTo>
                    <a:cubicBezTo>
                      <a:pt x="6199" y="32913"/>
                      <a:pt x="14427" y="38399"/>
                      <a:pt x="22656" y="35656"/>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cxnSp>
        <p:nvCxnSpPr>
          <p:cNvPr id="402" name="Google Shape;402;g2be7ca487ed_0_1182"/>
          <p:cNvCxnSpPr/>
          <p:nvPr/>
        </p:nvCxnSpPr>
        <p:spPr>
          <a:xfrm>
            <a:off x="3364864" y="336884"/>
            <a:ext cx="0" cy="4412100"/>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g2be7ca487ed_0_1341"/>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8" name="Google Shape;408;g2be7ca487ed_0_1341"/>
          <p:cNvSpPr txBox="1"/>
          <p:nvPr>
            <p:ph idx="1" type="body"/>
          </p:nvPr>
        </p:nvSpPr>
        <p:spPr>
          <a:xfrm>
            <a:off x="582130" y="1475921"/>
            <a:ext cx="11027700" cy="4995300"/>
          </a:xfrm>
          <a:prstGeom prst="rect">
            <a:avLst/>
          </a:prstGeom>
          <a:noFill/>
          <a:ln>
            <a:noFill/>
          </a:ln>
        </p:spPr>
        <p:txBody>
          <a:bodyPr anchorCtr="0" anchor="t" bIns="45700" lIns="91425" spcFirstLastPara="1" rIns="91425" wrap="square" tIns="45700">
            <a:noAutofit/>
          </a:bodyPr>
          <a:lstStyle/>
          <a:p>
            <a:pPr indent="-1289050" lvl="0" marL="1289050" rtl="0" algn="l">
              <a:lnSpc>
                <a:spcPct val="90000"/>
              </a:lnSpc>
              <a:spcBef>
                <a:spcPts val="0"/>
              </a:spcBef>
              <a:spcAft>
                <a:spcPts val="0"/>
              </a:spcAft>
              <a:buClr>
                <a:srgbClr val="424242"/>
              </a:buClr>
              <a:buSzPts val="1800"/>
              <a:buNone/>
            </a:pPr>
            <a:r>
              <a:rPr b="1" lang="en-IE" sz="1800"/>
              <a:t>Esercizio</a:t>
            </a:r>
            <a:r>
              <a:rPr lang="en-IE" sz="1800"/>
              <a:t>: 	Ricordate un momento in cui non siete stati inclusi in qualcosa. Come vi siete sentiti e come vi siete sentiti nei confronti delle persone che vi hanno escluso?</a:t>
            </a:r>
            <a:endParaRPr b="1" sz="1800"/>
          </a:p>
          <a:p>
            <a:pPr indent="-1289050" lvl="0" marL="1289050" rtl="0" algn="l">
              <a:lnSpc>
                <a:spcPct val="90000"/>
              </a:lnSpc>
              <a:spcBef>
                <a:spcPts val="1000"/>
              </a:spcBef>
              <a:spcAft>
                <a:spcPts val="0"/>
              </a:spcAft>
              <a:buClr>
                <a:srgbClr val="424242"/>
              </a:buClr>
              <a:buSzPts val="1800"/>
              <a:buNone/>
            </a:pPr>
            <a:r>
              <a:rPr b="1" lang="en-IE" sz="1800"/>
              <a:t>Siti web</a:t>
            </a:r>
            <a:r>
              <a:rPr lang="en-IE" sz="1800"/>
              <a:t>: 	United Nations 2023: </a:t>
            </a:r>
            <a:r>
              <a:rPr lang="en-IE" sz="1800" u="sng">
                <a:solidFill>
                  <a:schemeClr val="hlink"/>
                </a:solidFill>
                <a:hlinkClick r:id="rId3"/>
              </a:rPr>
              <a:t>https://www.un.org/development/desa/socialperspectiveondevelopment/issues/social-integration.html</a:t>
            </a:r>
            <a:r>
              <a:rPr lang="en-IE" sz="1800"/>
              <a:t> </a:t>
            </a:r>
            <a:endParaRPr/>
          </a:p>
          <a:p>
            <a:pPr indent="-1289050" lvl="0" marL="1289050" rtl="0" algn="l">
              <a:lnSpc>
                <a:spcPct val="90000"/>
              </a:lnSpc>
              <a:spcBef>
                <a:spcPts val="1000"/>
              </a:spcBef>
              <a:spcAft>
                <a:spcPts val="0"/>
              </a:spcAft>
              <a:buClr>
                <a:srgbClr val="424242"/>
              </a:buClr>
              <a:buSzPts val="1800"/>
              <a:buNone/>
            </a:pPr>
            <a:r>
              <a:rPr b="1" lang="en-IE" sz="1800"/>
              <a:t>YouTube</a:t>
            </a:r>
            <a:r>
              <a:rPr lang="en-IE" sz="1800"/>
              <a:t>: 	Social inclusion and why it matters: Vikki Butler at TEDxRiverTawe 2013 available at https://www.youtube.com/watch?v=0r2BNV3VElc)</a:t>
            </a:r>
            <a:endParaRPr/>
          </a:p>
          <a:p>
            <a:pPr indent="-1289050" lvl="0" marL="1289050" rtl="0" algn="l">
              <a:lnSpc>
                <a:spcPct val="90000"/>
              </a:lnSpc>
              <a:spcBef>
                <a:spcPts val="1000"/>
              </a:spcBef>
              <a:spcAft>
                <a:spcPts val="0"/>
              </a:spcAft>
              <a:buClr>
                <a:srgbClr val="424242"/>
              </a:buClr>
              <a:buSzPts val="1800"/>
              <a:buNone/>
            </a:pPr>
            <a:r>
              <a:rPr b="1" lang="en-IE" sz="1800"/>
              <a:t>Caso Studio:</a:t>
            </a:r>
            <a:r>
              <a:rPr lang="en-IE" sz="1800"/>
              <a:t>	</a:t>
            </a:r>
            <a:r>
              <a:rPr lang="en-IE" sz="1800" u="sng">
                <a:solidFill>
                  <a:schemeClr val="hlink"/>
                </a:solidFill>
                <a:hlinkClick r:id="rId4"/>
              </a:rPr>
              <a:t>Lersøgrøftens Integrationsbyhaver</a:t>
            </a:r>
            <a:endParaRPr sz="1800"/>
          </a:p>
          <a:p>
            <a:pPr indent="-1289050" lvl="0" marL="1289050" rtl="0" algn="l">
              <a:lnSpc>
                <a:spcPct val="90000"/>
              </a:lnSpc>
              <a:spcBef>
                <a:spcPts val="1000"/>
              </a:spcBef>
              <a:spcAft>
                <a:spcPts val="0"/>
              </a:spcAft>
              <a:buClr>
                <a:srgbClr val="424242"/>
              </a:buClr>
              <a:buSzPts val="1800"/>
              <a:buNone/>
            </a:pPr>
            <a:r>
              <a:rPr b="1" lang="en-IE" sz="1800"/>
              <a:t>Pubblicazioni</a:t>
            </a:r>
            <a:r>
              <a:rPr lang="en-IE" sz="1800"/>
              <a:t>: Identificare l'inclusione e l'esclusione sociale </a:t>
            </a:r>
            <a:r>
              <a:rPr lang="en-IE" sz="1800" u="sng">
                <a:solidFill>
                  <a:schemeClr val="hlink"/>
                </a:solidFill>
                <a:hlinkClick r:id="rId5"/>
              </a:rPr>
              <a:t>https://www.un.org/esa/socdev/rwss/2016/chapter1.pdf</a:t>
            </a:r>
            <a:endParaRPr sz="1800"/>
          </a:p>
          <a:p>
            <a:pPr indent="-1289050" lvl="0" marL="1289050" rtl="0" algn="l">
              <a:lnSpc>
                <a:spcPct val="90000"/>
              </a:lnSpc>
              <a:spcBef>
                <a:spcPts val="1000"/>
              </a:spcBef>
              <a:spcAft>
                <a:spcPts val="0"/>
              </a:spcAft>
              <a:buClr>
                <a:srgbClr val="424242"/>
              </a:buClr>
              <a:buSzPts val="1800"/>
              <a:buNone/>
            </a:pPr>
            <a:r>
              <a:rPr lang="en-IE" sz="1800"/>
              <a:t>	Davidson, G., &amp; Carr, S. (2010). Forced Migration, Social Exclusion and Poverty: Introduction. Journal of Pacific Rim Psychology, 4(1), 1-6. doi:10.1375/prp.4.1.1</a:t>
            </a:r>
            <a:endParaRPr/>
          </a:p>
          <a:p>
            <a:pPr indent="-1289050" lvl="0" marL="1289050" rtl="0" algn="l">
              <a:lnSpc>
                <a:spcPct val="90000"/>
              </a:lnSpc>
              <a:spcBef>
                <a:spcPts val="1000"/>
              </a:spcBef>
              <a:spcAft>
                <a:spcPts val="0"/>
              </a:spcAft>
              <a:buClr>
                <a:srgbClr val="424242"/>
              </a:buClr>
              <a:buSzPts val="1800"/>
              <a:buNone/>
            </a:pPr>
            <a:r>
              <a:rPr lang="en-IE" sz="1800"/>
              <a:t>	Gorodzeisky, A., Semyonov, M. 2019. Unwelcome Immigrants: Sources of Opposition to Different Immigrant Groups Among Europeans. Frontiers in Sociology. Volume 4.    https://www.frontiersin.org/articles/10.3389/fsoc.2019.00024 </a:t>
            </a:r>
            <a:endParaRPr/>
          </a:p>
          <a:p>
            <a:pPr indent="-1174750" lvl="0" marL="1289050" rtl="0" algn="l">
              <a:lnSpc>
                <a:spcPct val="100000"/>
              </a:lnSpc>
              <a:spcBef>
                <a:spcPts val="400"/>
              </a:spcBef>
              <a:spcAft>
                <a:spcPts val="0"/>
              </a:spcAft>
              <a:buClr>
                <a:srgbClr val="E8A116"/>
              </a:buClr>
              <a:buSzPts val="1800"/>
              <a:buFont typeface="Arial"/>
              <a:buNone/>
            </a:pPr>
            <a:r>
              <a:t/>
            </a:r>
            <a:endParaRPr sz="1800"/>
          </a:p>
        </p:txBody>
      </p:sp>
      <p:sp>
        <p:nvSpPr>
          <p:cNvPr id="409" name="Google Shape;409;g2be7ca487ed_0_1341"/>
          <p:cNvSpPr txBox="1"/>
          <p:nvPr/>
        </p:nvSpPr>
        <p:spPr>
          <a:xfrm>
            <a:off x="487985" y="212376"/>
            <a:ext cx="2481600" cy="615600"/>
          </a:xfrm>
          <a:prstGeom prst="rect">
            <a:avLst/>
          </a:prstGeom>
          <a:noFill/>
          <a:ln>
            <a:noFill/>
          </a:ln>
        </p:spPr>
        <p:txBody>
          <a:bodyPr anchorCtr="0" anchor="t" bIns="45700" lIns="91425" spcFirstLastPara="1" rIns="91425" wrap="square" tIns="45700">
            <a:spAutoFit/>
          </a:bodyPr>
          <a:lstStyle/>
          <a:p>
            <a:pPr indent="-15875" lvl="0" marL="15875" marR="0" rtl="0" algn="l">
              <a:lnSpc>
                <a:spcPct val="100000"/>
              </a:lnSpc>
              <a:spcBef>
                <a:spcPts val="0"/>
              </a:spcBef>
              <a:spcAft>
                <a:spcPts val="0"/>
              </a:spcAft>
              <a:buClr>
                <a:schemeClr val="lt1"/>
              </a:buClr>
              <a:buSzPts val="3400"/>
              <a:buFont typeface="Calibri"/>
              <a:buNone/>
            </a:pPr>
            <a:r>
              <a:rPr b="1" i="0" lang="en-IE" sz="3400" u="none" cap="none" strike="noStrike">
                <a:solidFill>
                  <a:schemeClr val="lt1"/>
                </a:solidFill>
                <a:latin typeface="Calibri"/>
                <a:ea typeface="Calibri"/>
                <a:cs typeface="Calibri"/>
                <a:sym typeface="Calibri"/>
              </a:rPr>
              <a:t>R</a:t>
            </a:r>
            <a:r>
              <a:rPr b="1" lang="en-IE" sz="3400">
                <a:solidFill>
                  <a:schemeClr val="lt1"/>
                </a:solidFill>
                <a:latin typeface="Calibri"/>
                <a:ea typeface="Calibri"/>
                <a:cs typeface="Calibri"/>
                <a:sym typeface="Calibri"/>
              </a:rPr>
              <a:t>isorse</a:t>
            </a:r>
            <a:endParaRPr b="0" i="0" sz="1400" u="none" cap="none" strike="noStrike">
              <a:solidFill>
                <a:srgbClr val="000000"/>
              </a:solidFill>
              <a:latin typeface="Arial"/>
              <a:ea typeface="Arial"/>
              <a:cs typeface="Arial"/>
              <a:sym typeface="Arial"/>
            </a:endParaRPr>
          </a:p>
        </p:txBody>
      </p:sp>
      <p:cxnSp>
        <p:nvCxnSpPr>
          <p:cNvPr id="410" name="Google Shape;410;g2be7ca487ed_0_1341"/>
          <p:cNvCxnSpPr/>
          <p:nvPr/>
        </p:nvCxnSpPr>
        <p:spPr>
          <a:xfrm>
            <a:off x="321861" y="0"/>
            <a:ext cx="0" cy="4412100"/>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g2be7ca487ed_0_1495"/>
          <p:cNvSpPr txBox="1"/>
          <p:nvPr>
            <p:ph idx="1" type="body"/>
          </p:nvPr>
        </p:nvSpPr>
        <p:spPr>
          <a:xfrm>
            <a:off x="1374418" y="1435627"/>
            <a:ext cx="4464900" cy="4501200"/>
          </a:xfrm>
          <a:prstGeom prst="rect">
            <a:avLst/>
          </a:prstGeom>
          <a:noFill/>
          <a:ln>
            <a:noFill/>
          </a:ln>
        </p:spPr>
        <p:txBody>
          <a:bodyPr anchorCtr="0" anchor="ctr" bIns="45700" lIns="91425" spcFirstLastPara="1" rIns="91425" wrap="square" tIns="45700">
            <a:normAutofit fontScale="92500" lnSpcReduction="20000"/>
          </a:bodyPr>
          <a:lstStyle/>
          <a:p>
            <a:pPr indent="0" lvl="0" marL="0" rtl="0" algn="ctr">
              <a:lnSpc>
                <a:spcPct val="120000"/>
              </a:lnSpc>
              <a:spcBef>
                <a:spcPts val="0"/>
              </a:spcBef>
              <a:spcAft>
                <a:spcPts val="0"/>
              </a:spcAft>
              <a:buClr>
                <a:schemeClr val="lt1"/>
              </a:buClr>
              <a:buSzPct val="100000"/>
              <a:buNone/>
            </a:pPr>
            <a:r>
              <a:rPr i="0" lang="en-IE" sz="2400"/>
              <a:t>La Carta dei diritti fondamentali dell'Unione europea riunisce in un unico documento giuridicamente vincolante le libertà e i diritti personali più importanti di cui godono i cittadini dell'UE. La Carta è stata dichiarata nel 2000 ed è entrata in vigore nel dicembre 2009 insieme al Trattato di Lisbona.</a:t>
            </a:r>
            <a:endParaRPr/>
          </a:p>
          <a:p>
            <a:pPr indent="0" lvl="0" marL="0" rtl="0" algn="ctr">
              <a:lnSpc>
                <a:spcPct val="120000"/>
              </a:lnSpc>
              <a:spcBef>
                <a:spcPts val="1000"/>
              </a:spcBef>
              <a:spcAft>
                <a:spcPts val="0"/>
              </a:spcAft>
              <a:buClr>
                <a:schemeClr val="lt1"/>
              </a:buClr>
              <a:buSzPct val="100000"/>
              <a:buNone/>
            </a:pPr>
            <a:r>
              <a:t/>
            </a:r>
            <a:endParaRPr i="0"/>
          </a:p>
          <a:p>
            <a:pPr indent="0" lvl="0" marL="0" rtl="0" algn="ctr">
              <a:lnSpc>
                <a:spcPct val="120000"/>
              </a:lnSpc>
              <a:spcBef>
                <a:spcPts val="1000"/>
              </a:spcBef>
              <a:spcAft>
                <a:spcPts val="0"/>
              </a:spcAft>
              <a:buClr>
                <a:schemeClr val="lt1"/>
              </a:buClr>
              <a:buSzPct val="100000"/>
              <a:buNone/>
            </a:pPr>
            <a:r>
              <a:t/>
            </a:r>
            <a:endParaRPr i="0"/>
          </a:p>
        </p:txBody>
      </p:sp>
      <p:pic>
        <p:nvPicPr>
          <p:cNvPr id="416" name="Google Shape;416;g2be7ca487ed_0_1495"/>
          <p:cNvPicPr preferRelativeResize="0"/>
          <p:nvPr>
            <p:ph idx="2" type="pic"/>
          </p:nvPr>
        </p:nvPicPr>
        <p:blipFill rotWithShape="1">
          <a:blip r:embed="rId3">
            <a:alphaModFix/>
          </a:blip>
          <a:srcRect b="0" l="4824" r="4824" t="0"/>
          <a:stretch/>
        </p:blipFill>
        <p:spPr>
          <a:xfrm>
            <a:off x="6096000" y="1893062"/>
            <a:ext cx="5496431" cy="4055777"/>
          </a:xfrm>
          <a:prstGeom prst="rect">
            <a:avLst/>
          </a:prstGeom>
          <a:solidFill>
            <a:srgbClr val="D8D8D8"/>
          </a:solidFill>
          <a:ln>
            <a:noFill/>
          </a:ln>
        </p:spPr>
      </p:pic>
      <p:sp>
        <p:nvSpPr>
          <p:cNvPr id="417" name="Google Shape;417;g2be7ca487ed_0_1495"/>
          <p:cNvSpPr txBox="1"/>
          <p:nvPr/>
        </p:nvSpPr>
        <p:spPr>
          <a:xfrm>
            <a:off x="7496868" y="631973"/>
            <a:ext cx="4004400" cy="8037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E8A116"/>
              </a:buClr>
              <a:buSzPts val="3600"/>
              <a:buFont typeface="Arial"/>
              <a:buNone/>
            </a:pPr>
            <a:r>
              <a:rPr b="1" lang="en-IE" sz="3600">
                <a:solidFill>
                  <a:srgbClr val="E8A116"/>
                </a:solidFill>
                <a:latin typeface="Calibri"/>
                <a:ea typeface="Calibri"/>
                <a:cs typeface="Calibri"/>
                <a:sym typeface="Calibri"/>
              </a:rPr>
              <a:t>2.3 </a:t>
            </a:r>
            <a:r>
              <a:rPr b="1" lang="en-IE" sz="3600">
                <a:solidFill>
                  <a:srgbClr val="E8A116"/>
                </a:solidFill>
                <a:latin typeface="Calibri"/>
                <a:ea typeface="Calibri"/>
                <a:cs typeface="Calibri"/>
                <a:sym typeface="Calibri"/>
              </a:rPr>
              <a:t>Uguaglianza, diversità e disabilità</a:t>
            </a:r>
            <a:endParaRPr b="0" i="0" sz="1400" u="none" cap="none" strike="noStrike">
              <a:solidFill>
                <a:srgbClr val="000000"/>
              </a:solidFill>
              <a:latin typeface="Arial"/>
              <a:ea typeface="Arial"/>
              <a:cs typeface="Arial"/>
              <a:sym typeface="Arial"/>
            </a:endParaRPr>
          </a:p>
          <a:p>
            <a:pPr indent="0" lvl="0" marL="0" marR="0" rtl="0" algn="r">
              <a:lnSpc>
                <a:spcPct val="90000"/>
              </a:lnSpc>
              <a:spcBef>
                <a:spcPts val="1000"/>
              </a:spcBef>
              <a:spcAft>
                <a:spcPts val="0"/>
              </a:spcAft>
              <a:buClr>
                <a:schemeClr val="dk1"/>
              </a:buClr>
              <a:buSzPts val="3600"/>
              <a:buFont typeface="Arial"/>
              <a:buNone/>
            </a:pPr>
            <a:r>
              <a:t/>
            </a:r>
            <a:endParaRPr b="1" i="0" sz="3600" u="none" cap="none" strike="noStrike">
              <a:solidFill>
                <a:srgbClr val="E8A116"/>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g2be7ca487ed_0_1648"/>
          <p:cNvSpPr txBox="1"/>
          <p:nvPr>
            <p:ph idx="1" type="body"/>
          </p:nvPr>
        </p:nvSpPr>
        <p:spPr>
          <a:xfrm>
            <a:off x="3952104" y="761603"/>
            <a:ext cx="7624500" cy="5133900"/>
          </a:xfrm>
          <a:prstGeom prst="rect">
            <a:avLst/>
          </a:prstGeom>
          <a:noFill/>
          <a:ln>
            <a:noFill/>
          </a:ln>
        </p:spPr>
        <p:txBody>
          <a:bodyPr anchorCtr="0" anchor="t" bIns="45700" lIns="91425" spcFirstLastPara="1" rIns="91425" wrap="square" tIns="45700">
            <a:noAutofit/>
          </a:bodyPr>
          <a:lstStyle/>
          <a:p>
            <a:pPr indent="0" lvl="0" marL="0" rtl="0" algn="l">
              <a:spcBef>
                <a:spcPts val="1000"/>
              </a:spcBef>
              <a:spcAft>
                <a:spcPts val="0"/>
              </a:spcAft>
              <a:buNone/>
            </a:pPr>
            <a:r>
              <a:rPr b="1" lang="en-IE" sz="2200">
                <a:solidFill>
                  <a:srgbClr val="454545"/>
                </a:solidFill>
              </a:rPr>
              <a:t>Non discriminazione</a:t>
            </a:r>
            <a:r>
              <a:rPr lang="en-IE" sz="2200">
                <a:solidFill>
                  <a:srgbClr val="454545"/>
                </a:solidFill>
              </a:rPr>
              <a:t>: Il diritto dell'Unione Europea vieta la discriminazione per motivi di:</a:t>
            </a:r>
            <a:endParaRPr sz="2200">
              <a:solidFill>
                <a:srgbClr val="454545"/>
              </a:solidFill>
            </a:endParaRPr>
          </a:p>
          <a:p>
            <a:pPr indent="0" lvl="0" marL="0" rtl="0" algn="l">
              <a:spcBef>
                <a:spcPts val="1000"/>
              </a:spcBef>
              <a:spcAft>
                <a:spcPts val="0"/>
              </a:spcAft>
              <a:buNone/>
            </a:pPr>
            <a:r>
              <a:rPr lang="en-IE" sz="2200">
                <a:solidFill>
                  <a:srgbClr val="454545"/>
                </a:solidFill>
              </a:rPr>
              <a:t>sesso, razza, colore, origine etnica o sociale, caratteristiche genetiche, lingua, religione o altre convinzioni, opinioni politiche, appartenenza a una minoranza nazionale, patrimonio, nascita, disabilità, età o orientamento sessuale.</a:t>
            </a:r>
            <a:endParaRPr sz="2200">
              <a:solidFill>
                <a:srgbClr val="454545"/>
              </a:solidFill>
            </a:endParaRPr>
          </a:p>
          <a:p>
            <a:pPr indent="0" lvl="0" marL="457200" rtl="0" algn="l">
              <a:lnSpc>
                <a:spcPct val="90000"/>
              </a:lnSpc>
              <a:spcBef>
                <a:spcPts val="1000"/>
              </a:spcBef>
              <a:spcAft>
                <a:spcPts val="0"/>
              </a:spcAft>
              <a:buNone/>
            </a:pPr>
            <a:r>
              <a:t/>
            </a:r>
            <a:endParaRPr b="1" sz="2200">
              <a:solidFill>
                <a:srgbClr val="454545"/>
              </a:solidFill>
            </a:endParaRPr>
          </a:p>
          <a:p>
            <a:pPr indent="-203200" lvl="0" marL="704850" rtl="0" algn="l">
              <a:lnSpc>
                <a:spcPct val="90000"/>
              </a:lnSpc>
              <a:spcBef>
                <a:spcPts val="1000"/>
              </a:spcBef>
              <a:spcAft>
                <a:spcPts val="0"/>
              </a:spcAft>
              <a:buClr>
                <a:srgbClr val="E8A116"/>
              </a:buClr>
              <a:buSzPts val="2200"/>
              <a:buFont typeface="Noto Sans Symbols"/>
              <a:buNone/>
            </a:pPr>
            <a:r>
              <a:t/>
            </a:r>
            <a:endParaRPr sz="2200">
              <a:solidFill>
                <a:srgbClr val="454545"/>
              </a:solidFill>
              <a:latin typeface="Calibri"/>
              <a:ea typeface="Calibri"/>
              <a:cs typeface="Calibri"/>
              <a:sym typeface="Calibri"/>
            </a:endParaRPr>
          </a:p>
          <a:p>
            <a:pPr indent="-203200" lvl="0" marL="704850" rtl="0" algn="l">
              <a:lnSpc>
                <a:spcPct val="90000"/>
              </a:lnSpc>
              <a:spcBef>
                <a:spcPts val="1000"/>
              </a:spcBef>
              <a:spcAft>
                <a:spcPts val="0"/>
              </a:spcAft>
              <a:buClr>
                <a:srgbClr val="E8A116"/>
              </a:buClr>
              <a:buSzPts val="2200"/>
              <a:buFont typeface="Noto Sans Symbols"/>
              <a:buNone/>
            </a:pPr>
            <a:r>
              <a:t/>
            </a:r>
            <a:endParaRPr sz="2200">
              <a:solidFill>
                <a:srgbClr val="454545"/>
              </a:solidFill>
              <a:latin typeface="Calibri"/>
              <a:ea typeface="Calibri"/>
              <a:cs typeface="Calibri"/>
              <a:sym typeface="Calibri"/>
            </a:endParaRPr>
          </a:p>
        </p:txBody>
      </p:sp>
      <p:sp>
        <p:nvSpPr>
          <p:cNvPr id="423" name="Google Shape;423;g2be7ca487ed_0_1648"/>
          <p:cNvSpPr txBox="1"/>
          <p:nvPr>
            <p:ph idx="2" type="body"/>
          </p:nvPr>
        </p:nvSpPr>
        <p:spPr>
          <a:xfrm>
            <a:off x="615500" y="761600"/>
            <a:ext cx="2670300" cy="803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rgbClr val="086575"/>
              </a:buClr>
              <a:buSzPts val="3600"/>
              <a:buNone/>
            </a:pPr>
            <a:r>
              <a:rPr b="1" lang="en-IE">
                <a:solidFill>
                  <a:srgbClr val="E8A116"/>
                </a:solidFill>
              </a:rPr>
              <a:t>2.3 </a:t>
            </a:r>
            <a:r>
              <a:rPr b="1" lang="en-IE">
                <a:solidFill>
                  <a:srgbClr val="E8A116"/>
                </a:solidFill>
              </a:rPr>
              <a:t>Uguaglianza, diversità e disabilità</a:t>
            </a:r>
            <a:endParaRPr b="1">
              <a:solidFill>
                <a:srgbClr val="E8A116"/>
              </a:solidFill>
            </a:endParaRPr>
          </a:p>
        </p:txBody>
      </p:sp>
      <p:cxnSp>
        <p:nvCxnSpPr>
          <p:cNvPr id="424" name="Google Shape;424;g2be7ca487ed_0_1648"/>
          <p:cNvCxnSpPr/>
          <p:nvPr/>
        </p:nvCxnSpPr>
        <p:spPr>
          <a:xfrm>
            <a:off x="3364864" y="336884"/>
            <a:ext cx="0" cy="4412100"/>
          </a:xfrm>
          <a:prstGeom prst="straightConnector1">
            <a:avLst/>
          </a:prstGeom>
          <a:noFill/>
          <a:ln cap="flat" cmpd="sng" w="34925">
            <a:solidFill>
              <a:srgbClr val="E8A116"/>
            </a:solidFill>
            <a:prstDash val="solid"/>
            <a:miter lim="800000"/>
            <a:headEnd len="sm" w="sm" type="none"/>
            <a:tailEnd len="sm" w="sm" type="none"/>
          </a:ln>
        </p:spPr>
      </p:cxnSp>
      <p:grpSp>
        <p:nvGrpSpPr>
          <p:cNvPr id="425" name="Google Shape;425;g2be7ca487ed_0_1648"/>
          <p:cNvGrpSpPr/>
          <p:nvPr/>
        </p:nvGrpSpPr>
        <p:grpSpPr>
          <a:xfrm>
            <a:off x="2922167" y="4921348"/>
            <a:ext cx="885961" cy="846013"/>
            <a:chOff x="10407709" y="5371716"/>
            <a:chExt cx="1086136" cy="1037162"/>
          </a:xfrm>
        </p:grpSpPr>
        <p:sp>
          <p:nvSpPr>
            <p:cNvPr id="426" name="Google Shape;426;g2be7ca487ed_0_1648"/>
            <p:cNvSpPr/>
            <p:nvPr/>
          </p:nvSpPr>
          <p:spPr>
            <a:xfrm>
              <a:off x="11016927" y="5621447"/>
              <a:ext cx="177956" cy="194120"/>
            </a:xfrm>
            <a:custGeom>
              <a:rect b="b" l="l" r="r" t="t"/>
              <a:pathLst>
                <a:path extrusionOk="0" h="194120" w="177956">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27" name="Google Shape;427;g2be7ca487ed_0_1648"/>
            <p:cNvSpPr/>
            <p:nvPr/>
          </p:nvSpPr>
          <p:spPr>
            <a:xfrm>
              <a:off x="10684499" y="5383085"/>
              <a:ext cx="218072" cy="198850"/>
            </a:xfrm>
            <a:custGeom>
              <a:rect b="b" l="l" r="r" t="t"/>
              <a:pathLst>
                <a:path extrusionOk="0" h="198850" w="218072">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428" name="Google Shape;428;g2be7ca487ed_0_1648"/>
            <p:cNvGrpSpPr/>
            <p:nvPr/>
          </p:nvGrpSpPr>
          <p:grpSpPr>
            <a:xfrm>
              <a:off x="10407709" y="5371716"/>
              <a:ext cx="1086136" cy="1037162"/>
              <a:chOff x="10407709" y="5371716"/>
              <a:chExt cx="1086136" cy="1037162"/>
            </a:xfrm>
          </p:grpSpPr>
          <p:grpSp>
            <p:nvGrpSpPr>
              <p:cNvPr id="429" name="Google Shape;429;g2be7ca487ed_0_1648"/>
              <p:cNvGrpSpPr/>
              <p:nvPr/>
            </p:nvGrpSpPr>
            <p:grpSpPr>
              <a:xfrm>
                <a:off x="10407709" y="5371716"/>
                <a:ext cx="1086136" cy="1037162"/>
                <a:chOff x="10407709" y="5371716"/>
                <a:chExt cx="1086136" cy="1037162"/>
              </a:xfrm>
            </p:grpSpPr>
            <p:sp>
              <p:nvSpPr>
                <p:cNvPr id="430" name="Google Shape;430;g2be7ca487ed_0_1648"/>
                <p:cNvSpPr/>
                <p:nvPr/>
              </p:nvSpPr>
              <p:spPr>
                <a:xfrm>
                  <a:off x="10407709" y="5876782"/>
                  <a:ext cx="1086136" cy="532096"/>
                </a:xfrm>
                <a:custGeom>
                  <a:rect b="b" l="l" r="r" t="t"/>
                  <a:pathLst>
                    <a:path extrusionOk="0" h="532096" w="108613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31" name="Google Shape;431;g2be7ca487ed_0_1648"/>
                <p:cNvSpPr/>
                <p:nvPr/>
              </p:nvSpPr>
              <p:spPr>
                <a:xfrm>
                  <a:off x="10994886" y="5609912"/>
                  <a:ext cx="249584" cy="264128"/>
                </a:xfrm>
                <a:custGeom>
                  <a:rect b="b" l="l" r="r" t="t"/>
                  <a:pathLst>
                    <a:path extrusionOk="0" h="264128" w="249584">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32" name="Google Shape;432;g2be7ca487ed_0_1648"/>
                <p:cNvSpPr/>
                <p:nvPr/>
              </p:nvSpPr>
              <p:spPr>
                <a:xfrm>
                  <a:off x="10659296" y="5371716"/>
                  <a:ext cx="286439" cy="269189"/>
                </a:xfrm>
                <a:custGeom>
                  <a:rect b="b" l="l" r="r" t="t"/>
                  <a:pathLst>
                    <a:path extrusionOk="0" h="269189" w="28643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33" name="Google Shape;433;g2be7ca487ed_0_1648"/>
              <p:cNvSpPr/>
              <p:nvPr/>
            </p:nvSpPr>
            <p:spPr>
              <a:xfrm>
                <a:off x="10770290" y="5482359"/>
                <a:ext cx="386306" cy="613843"/>
              </a:xfrm>
              <a:custGeom>
                <a:rect b="b" l="l" r="r" t="t"/>
                <a:pathLst>
                  <a:path extrusionOk="0" h="613843" w="386306">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g2be7ca487ed_0_1810"/>
          <p:cNvSpPr txBox="1"/>
          <p:nvPr>
            <p:ph idx="1" type="body"/>
          </p:nvPr>
        </p:nvSpPr>
        <p:spPr>
          <a:xfrm>
            <a:off x="3715941" y="761603"/>
            <a:ext cx="8066400" cy="5133900"/>
          </a:xfrm>
          <a:prstGeom prst="rect">
            <a:avLst/>
          </a:prstGeom>
          <a:noFill/>
          <a:ln>
            <a:noFill/>
          </a:ln>
        </p:spPr>
        <p:txBody>
          <a:bodyPr anchorCtr="0" anchor="t" bIns="45700" lIns="91425" spcFirstLastPara="1" rIns="91425" wrap="square" tIns="45700">
            <a:noAutofit/>
          </a:bodyPr>
          <a:lstStyle/>
          <a:p>
            <a:pPr indent="-344487" lvl="0" marL="363537" rtl="0" algn="l">
              <a:lnSpc>
                <a:spcPct val="112727"/>
              </a:lnSpc>
              <a:spcBef>
                <a:spcPts val="0"/>
              </a:spcBef>
              <a:spcAft>
                <a:spcPts val="0"/>
              </a:spcAft>
              <a:buClr>
                <a:srgbClr val="E8A116"/>
              </a:buClr>
              <a:buSzPts val="1900"/>
              <a:buFont typeface="Arial"/>
              <a:buChar char="•"/>
            </a:pPr>
            <a:r>
              <a:rPr b="1" lang="en-IE" sz="1900">
                <a:solidFill>
                  <a:srgbClr val="454545"/>
                </a:solidFill>
              </a:rPr>
              <a:t>Disabilità: </a:t>
            </a:r>
            <a:r>
              <a:rPr lang="en-IE" sz="1900">
                <a:solidFill>
                  <a:srgbClr val="454545"/>
                </a:solidFill>
              </a:rPr>
              <a:t>le persone con disabilità comprendono coloro che hanno menomazioni fisiche, mentali, intellettuali o sensoriali di lunga durata che, in interazione con varie barriere, possono ostacolare la loro piena ed effettiva partecipazione alla società su base di uguaglianza con gli altri.</a:t>
            </a:r>
            <a:endParaRPr sz="2100"/>
          </a:p>
          <a:p>
            <a:pPr indent="-349250" lvl="0" marL="457200" rtl="0" algn="l">
              <a:lnSpc>
                <a:spcPct val="112727"/>
              </a:lnSpc>
              <a:spcBef>
                <a:spcPts val="0"/>
              </a:spcBef>
              <a:spcAft>
                <a:spcPts val="0"/>
              </a:spcAft>
              <a:buClr>
                <a:srgbClr val="454545"/>
              </a:buClr>
              <a:buSzPts val="1900"/>
              <a:buChar char="•"/>
            </a:pPr>
            <a:r>
              <a:rPr lang="en-IE" sz="1900">
                <a:solidFill>
                  <a:srgbClr val="454545"/>
                </a:solidFill>
              </a:rPr>
              <a:t>La discriminazione basata sulla disabilità si verifica quando una persona viene trattata in modo meno favorevole rispetto a un'altra perché una ha una disabilità e l'altra no, o perché l'altra ha una disabilità diversa.</a:t>
            </a:r>
            <a:endParaRPr sz="1900">
              <a:solidFill>
                <a:srgbClr val="454545"/>
              </a:solidFill>
            </a:endParaRPr>
          </a:p>
          <a:p>
            <a:pPr indent="-349250" lvl="0" marL="457200" rtl="0" algn="l">
              <a:lnSpc>
                <a:spcPct val="112727"/>
              </a:lnSpc>
              <a:spcBef>
                <a:spcPts val="0"/>
              </a:spcBef>
              <a:spcAft>
                <a:spcPts val="0"/>
              </a:spcAft>
              <a:buClr>
                <a:srgbClr val="454545"/>
              </a:buClr>
              <a:buSzPts val="1900"/>
              <a:buChar char="•"/>
            </a:pPr>
            <a:r>
              <a:rPr lang="en-IE" sz="1900">
                <a:solidFill>
                  <a:srgbClr val="454545"/>
                </a:solidFill>
              </a:rPr>
              <a:t>1 adulto europeo su 4 ha una qualche forma di disabilità.</a:t>
            </a:r>
            <a:endParaRPr sz="1900">
              <a:solidFill>
                <a:srgbClr val="454545"/>
              </a:solidFill>
            </a:endParaRPr>
          </a:p>
          <a:p>
            <a:pPr indent="-349250" lvl="0" marL="457200" rtl="0" algn="l">
              <a:lnSpc>
                <a:spcPct val="112727"/>
              </a:lnSpc>
              <a:spcBef>
                <a:spcPts val="0"/>
              </a:spcBef>
              <a:spcAft>
                <a:spcPts val="0"/>
              </a:spcAft>
              <a:buClr>
                <a:srgbClr val="454545"/>
              </a:buClr>
              <a:buSzPts val="1900"/>
              <a:buChar char="•"/>
            </a:pPr>
            <a:r>
              <a:rPr lang="en-IE" sz="1900">
                <a:solidFill>
                  <a:srgbClr val="454545"/>
                </a:solidFill>
              </a:rPr>
              <a:t>Le persone con disabilità hanno il 50% di probabilità in più di essere a rischio di povertà o di esclusione sociale. </a:t>
            </a:r>
            <a:endParaRPr sz="1900">
              <a:solidFill>
                <a:srgbClr val="454545"/>
              </a:solidFill>
            </a:endParaRPr>
          </a:p>
          <a:p>
            <a:pPr indent="-349250" lvl="0" marL="457200" rtl="0" algn="l">
              <a:lnSpc>
                <a:spcPct val="112727"/>
              </a:lnSpc>
              <a:spcBef>
                <a:spcPts val="0"/>
              </a:spcBef>
              <a:spcAft>
                <a:spcPts val="0"/>
              </a:spcAft>
              <a:buClr>
                <a:srgbClr val="454545"/>
              </a:buClr>
              <a:buSzPts val="1900"/>
              <a:buChar char="•"/>
            </a:pPr>
            <a:r>
              <a:rPr lang="en-IE" sz="1900">
                <a:solidFill>
                  <a:srgbClr val="454545"/>
                </a:solidFill>
              </a:rPr>
              <a:t>Il 16% della popolazione mondiale è attualmente affetto da una disabilità significativa.</a:t>
            </a:r>
            <a:endParaRPr sz="1900">
              <a:solidFill>
                <a:srgbClr val="454545"/>
              </a:solidFill>
            </a:endParaRPr>
          </a:p>
          <a:p>
            <a:pPr indent="-349250" lvl="0" marL="457200" rtl="0" algn="l">
              <a:lnSpc>
                <a:spcPct val="112727"/>
              </a:lnSpc>
              <a:spcBef>
                <a:spcPts val="0"/>
              </a:spcBef>
              <a:spcAft>
                <a:spcPts val="0"/>
              </a:spcAft>
              <a:buClr>
                <a:srgbClr val="454545"/>
              </a:buClr>
              <a:buSzPts val="1900"/>
              <a:buChar char="•"/>
            </a:pPr>
            <a:r>
              <a:rPr lang="en-IE" sz="1900">
                <a:solidFill>
                  <a:srgbClr val="454545"/>
                </a:solidFill>
              </a:rPr>
              <a:t>La disabilità comprende depressione, epilessia, claustrofobia e agorafobia, alcolismo, cicatrici facciali, disturbo da deficit di attenzione e iperattività, infezione da HIV, diabete e dislessia.</a:t>
            </a:r>
            <a:endParaRPr sz="1900">
              <a:solidFill>
                <a:srgbClr val="454545"/>
              </a:solidFill>
            </a:endParaRPr>
          </a:p>
          <a:p>
            <a:pPr indent="0" lvl="0" marL="457200" rtl="0" algn="l">
              <a:lnSpc>
                <a:spcPct val="112727"/>
              </a:lnSpc>
              <a:spcBef>
                <a:spcPts val="0"/>
              </a:spcBef>
              <a:spcAft>
                <a:spcPts val="0"/>
              </a:spcAft>
              <a:buNone/>
            </a:pPr>
            <a:r>
              <a:t/>
            </a:r>
            <a:endParaRPr sz="2200">
              <a:solidFill>
                <a:srgbClr val="454545"/>
              </a:solidFill>
            </a:endParaRPr>
          </a:p>
          <a:p>
            <a:pPr indent="-223837" lvl="0" marL="363537" rtl="0" algn="l">
              <a:lnSpc>
                <a:spcPct val="112727"/>
              </a:lnSpc>
              <a:spcBef>
                <a:spcPts val="0"/>
              </a:spcBef>
              <a:spcAft>
                <a:spcPts val="0"/>
              </a:spcAft>
              <a:buClr>
                <a:srgbClr val="E8A116"/>
              </a:buClr>
              <a:buSzPts val="2200"/>
              <a:buFont typeface="Arial"/>
              <a:buNone/>
            </a:pPr>
            <a:r>
              <a:t/>
            </a:r>
            <a:endParaRPr sz="2200">
              <a:solidFill>
                <a:srgbClr val="454545"/>
              </a:solidFill>
              <a:latin typeface="Calibri"/>
              <a:ea typeface="Calibri"/>
              <a:cs typeface="Calibri"/>
              <a:sym typeface="Calibri"/>
            </a:endParaRPr>
          </a:p>
        </p:txBody>
      </p:sp>
      <p:sp>
        <p:nvSpPr>
          <p:cNvPr id="439" name="Google Shape;439;g2be7ca487ed_0_1810"/>
          <p:cNvSpPr txBox="1"/>
          <p:nvPr>
            <p:ph idx="2" type="body"/>
          </p:nvPr>
        </p:nvSpPr>
        <p:spPr>
          <a:xfrm>
            <a:off x="615500" y="761600"/>
            <a:ext cx="2640300" cy="803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2.3 </a:t>
            </a:r>
            <a:r>
              <a:rPr b="1" lang="en-IE">
                <a:solidFill>
                  <a:srgbClr val="E8A116"/>
                </a:solidFill>
              </a:rPr>
              <a:t>Uguaglianza, diversità e disabilità</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440" name="Google Shape;440;g2be7ca487ed_0_1810"/>
          <p:cNvCxnSpPr/>
          <p:nvPr/>
        </p:nvCxnSpPr>
        <p:spPr>
          <a:xfrm>
            <a:off x="3364864" y="336884"/>
            <a:ext cx="0" cy="4412100"/>
          </a:xfrm>
          <a:prstGeom prst="straightConnector1">
            <a:avLst/>
          </a:prstGeom>
          <a:noFill/>
          <a:ln cap="flat" cmpd="sng" w="34925">
            <a:solidFill>
              <a:srgbClr val="E8A116"/>
            </a:solidFill>
            <a:prstDash val="solid"/>
            <a:miter lim="800000"/>
            <a:headEnd len="sm" w="sm" type="none"/>
            <a:tailEnd len="sm" w="sm" type="none"/>
          </a:ln>
        </p:spPr>
      </p:cxnSp>
      <p:grpSp>
        <p:nvGrpSpPr>
          <p:cNvPr id="441" name="Google Shape;441;g2be7ca487ed_0_1810"/>
          <p:cNvGrpSpPr/>
          <p:nvPr/>
        </p:nvGrpSpPr>
        <p:grpSpPr>
          <a:xfrm>
            <a:off x="2922167" y="4921348"/>
            <a:ext cx="885961" cy="846013"/>
            <a:chOff x="10407709" y="5371716"/>
            <a:chExt cx="1086136" cy="1037162"/>
          </a:xfrm>
        </p:grpSpPr>
        <p:sp>
          <p:nvSpPr>
            <p:cNvPr id="442" name="Google Shape;442;g2be7ca487ed_0_1810"/>
            <p:cNvSpPr/>
            <p:nvPr/>
          </p:nvSpPr>
          <p:spPr>
            <a:xfrm>
              <a:off x="11016927" y="5621447"/>
              <a:ext cx="177956" cy="194120"/>
            </a:xfrm>
            <a:custGeom>
              <a:rect b="b" l="l" r="r" t="t"/>
              <a:pathLst>
                <a:path extrusionOk="0" h="194120" w="177956">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43" name="Google Shape;443;g2be7ca487ed_0_1810"/>
            <p:cNvSpPr/>
            <p:nvPr/>
          </p:nvSpPr>
          <p:spPr>
            <a:xfrm>
              <a:off x="10684499" y="5383085"/>
              <a:ext cx="218072" cy="198850"/>
            </a:xfrm>
            <a:custGeom>
              <a:rect b="b" l="l" r="r" t="t"/>
              <a:pathLst>
                <a:path extrusionOk="0" h="198850" w="218072">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444" name="Google Shape;444;g2be7ca487ed_0_1810"/>
            <p:cNvGrpSpPr/>
            <p:nvPr/>
          </p:nvGrpSpPr>
          <p:grpSpPr>
            <a:xfrm>
              <a:off x="10407709" y="5371716"/>
              <a:ext cx="1086136" cy="1037162"/>
              <a:chOff x="10407709" y="5371716"/>
              <a:chExt cx="1086136" cy="1037162"/>
            </a:xfrm>
          </p:grpSpPr>
          <p:grpSp>
            <p:nvGrpSpPr>
              <p:cNvPr id="445" name="Google Shape;445;g2be7ca487ed_0_1810"/>
              <p:cNvGrpSpPr/>
              <p:nvPr/>
            </p:nvGrpSpPr>
            <p:grpSpPr>
              <a:xfrm>
                <a:off x="10407709" y="5371716"/>
                <a:ext cx="1086136" cy="1037162"/>
                <a:chOff x="10407709" y="5371716"/>
                <a:chExt cx="1086136" cy="1037162"/>
              </a:xfrm>
            </p:grpSpPr>
            <p:sp>
              <p:nvSpPr>
                <p:cNvPr id="446" name="Google Shape;446;g2be7ca487ed_0_1810"/>
                <p:cNvSpPr/>
                <p:nvPr/>
              </p:nvSpPr>
              <p:spPr>
                <a:xfrm>
                  <a:off x="10407709" y="5876782"/>
                  <a:ext cx="1086136" cy="532096"/>
                </a:xfrm>
                <a:custGeom>
                  <a:rect b="b" l="l" r="r" t="t"/>
                  <a:pathLst>
                    <a:path extrusionOk="0" h="532096" w="108613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47" name="Google Shape;447;g2be7ca487ed_0_1810"/>
                <p:cNvSpPr/>
                <p:nvPr/>
              </p:nvSpPr>
              <p:spPr>
                <a:xfrm>
                  <a:off x="10994886" y="5609912"/>
                  <a:ext cx="249584" cy="264128"/>
                </a:xfrm>
                <a:custGeom>
                  <a:rect b="b" l="l" r="r" t="t"/>
                  <a:pathLst>
                    <a:path extrusionOk="0" h="264128" w="249584">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48" name="Google Shape;448;g2be7ca487ed_0_1810"/>
                <p:cNvSpPr/>
                <p:nvPr/>
              </p:nvSpPr>
              <p:spPr>
                <a:xfrm>
                  <a:off x="10659296" y="5371716"/>
                  <a:ext cx="286439" cy="269189"/>
                </a:xfrm>
                <a:custGeom>
                  <a:rect b="b" l="l" r="r" t="t"/>
                  <a:pathLst>
                    <a:path extrusionOk="0" h="269189" w="28643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49" name="Google Shape;449;g2be7ca487ed_0_1810"/>
              <p:cNvSpPr/>
              <p:nvPr/>
            </p:nvSpPr>
            <p:spPr>
              <a:xfrm>
                <a:off x="10770290" y="5482359"/>
                <a:ext cx="386306" cy="613843"/>
              </a:xfrm>
              <a:custGeom>
                <a:rect b="b" l="l" r="r" t="t"/>
                <a:pathLst>
                  <a:path extrusionOk="0" h="613843" w="386306">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
          <p:cNvSpPr txBox="1"/>
          <p:nvPr>
            <p:ph idx="1" type="body"/>
          </p:nvPr>
        </p:nvSpPr>
        <p:spPr>
          <a:xfrm>
            <a:off x="5862882" y="1337990"/>
            <a:ext cx="700387" cy="68951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200"/>
              <a:buNone/>
            </a:pPr>
            <a:r>
              <a:rPr lang="en-IE"/>
              <a:t>01</a:t>
            </a:r>
            <a:endParaRPr/>
          </a:p>
        </p:txBody>
      </p:sp>
      <p:sp>
        <p:nvSpPr>
          <p:cNvPr id="187" name="Google Shape;187;p2"/>
          <p:cNvSpPr txBox="1"/>
          <p:nvPr>
            <p:ph idx="2" type="body"/>
          </p:nvPr>
        </p:nvSpPr>
        <p:spPr>
          <a:xfrm>
            <a:off x="6769619" y="1337990"/>
            <a:ext cx="4465067" cy="68951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424242"/>
              </a:buClr>
              <a:buSzPts val="2200"/>
              <a:buNone/>
            </a:pPr>
            <a:r>
              <a:rPr lang="en-IE"/>
              <a:t>Introduzione</a:t>
            </a:r>
            <a:endParaRPr/>
          </a:p>
        </p:txBody>
      </p:sp>
      <p:sp>
        <p:nvSpPr>
          <p:cNvPr id="188" name="Google Shape;188;p2"/>
          <p:cNvSpPr txBox="1"/>
          <p:nvPr>
            <p:ph idx="4" type="body"/>
          </p:nvPr>
        </p:nvSpPr>
        <p:spPr>
          <a:xfrm>
            <a:off x="5884585" y="2252978"/>
            <a:ext cx="700387" cy="68951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200"/>
              <a:buNone/>
            </a:pPr>
            <a:r>
              <a:rPr lang="en-IE"/>
              <a:t>02</a:t>
            </a:r>
            <a:endParaRPr/>
          </a:p>
        </p:txBody>
      </p:sp>
      <p:sp>
        <p:nvSpPr>
          <p:cNvPr id="189" name="Google Shape;189;p2"/>
          <p:cNvSpPr txBox="1"/>
          <p:nvPr>
            <p:ph idx="5" type="body"/>
          </p:nvPr>
        </p:nvSpPr>
        <p:spPr>
          <a:xfrm>
            <a:off x="6791322" y="2252978"/>
            <a:ext cx="4465067" cy="68951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424242"/>
              </a:buClr>
              <a:buSzPts val="2200"/>
              <a:buNone/>
            </a:pPr>
            <a:r>
              <a:rPr lang="en-IE"/>
              <a:t>Chi stai formando?</a:t>
            </a:r>
            <a:endParaRPr/>
          </a:p>
        </p:txBody>
      </p:sp>
      <p:sp>
        <p:nvSpPr>
          <p:cNvPr id="190" name="Google Shape;190;p2"/>
          <p:cNvSpPr txBox="1"/>
          <p:nvPr>
            <p:ph idx="6" type="body"/>
          </p:nvPr>
        </p:nvSpPr>
        <p:spPr>
          <a:xfrm>
            <a:off x="5891164" y="3167965"/>
            <a:ext cx="700387" cy="68951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200"/>
              <a:buNone/>
            </a:pPr>
            <a:r>
              <a:rPr lang="en-IE"/>
              <a:t>03</a:t>
            </a:r>
            <a:endParaRPr/>
          </a:p>
        </p:txBody>
      </p:sp>
      <p:sp>
        <p:nvSpPr>
          <p:cNvPr id="191" name="Google Shape;191;p2"/>
          <p:cNvSpPr txBox="1"/>
          <p:nvPr>
            <p:ph idx="7" type="body"/>
          </p:nvPr>
        </p:nvSpPr>
        <p:spPr>
          <a:xfrm>
            <a:off x="6797901" y="3167965"/>
            <a:ext cx="4465067" cy="68951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424242"/>
              </a:buClr>
              <a:buSzPts val="2200"/>
              <a:buNone/>
            </a:pPr>
            <a:r>
              <a:rPr lang="en-IE"/>
              <a:t>Bisogni formativi</a:t>
            </a:r>
            <a:endParaRPr/>
          </a:p>
        </p:txBody>
      </p:sp>
      <p:sp>
        <p:nvSpPr>
          <p:cNvPr id="192" name="Google Shape;192;p2"/>
          <p:cNvSpPr txBox="1"/>
          <p:nvPr>
            <p:ph idx="8" type="body"/>
          </p:nvPr>
        </p:nvSpPr>
        <p:spPr>
          <a:xfrm>
            <a:off x="849241" y="383586"/>
            <a:ext cx="5041923" cy="7207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b="1" lang="en-IE"/>
              <a:t>CONTENTS</a:t>
            </a:r>
            <a:endParaRPr/>
          </a:p>
        </p:txBody>
      </p:sp>
      <p:pic>
        <p:nvPicPr>
          <p:cNvPr descr="Logo&#10;&#10;Description automatically generated with medium confidence" id="193" name="Google Shape;193;p2"/>
          <p:cNvPicPr preferRelativeResize="0"/>
          <p:nvPr/>
        </p:nvPicPr>
        <p:blipFill rotWithShape="1">
          <a:blip r:embed="rId3">
            <a:alphaModFix/>
          </a:blip>
          <a:srcRect b="14013" l="36846" r="0" t="0"/>
          <a:stretch/>
        </p:blipFill>
        <p:spPr>
          <a:xfrm>
            <a:off x="10034215" y="4997936"/>
            <a:ext cx="1465061" cy="1860063"/>
          </a:xfrm>
          <a:prstGeom prst="rect">
            <a:avLst/>
          </a:prstGeom>
          <a:noFill/>
          <a:ln>
            <a:noFill/>
          </a:ln>
        </p:spPr>
      </p:pic>
      <p:sp>
        <p:nvSpPr>
          <p:cNvPr id="194" name="Google Shape;194;p2"/>
          <p:cNvSpPr txBox="1"/>
          <p:nvPr/>
        </p:nvSpPr>
        <p:spPr>
          <a:xfrm>
            <a:off x="929031" y="2046506"/>
            <a:ext cx="3957293" cy="3086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b="1" lang="en-IE" sz="4000">
                <a:solidFill>
                  <a:schemeClr val="lt1"/>
                </a:solidFill>
                <a:latin typeface="Calibri"/>
                <a:ea typeface="Calibri"/>
                <a:cs typeface="Calibri"/>
                <a:sym typeface="Calibri"/>
              </a:rPr>
              <a:t>Guida:</a:t>
            </a:r>
            <a:endParaRPr/>
          </a:p>
          <a:p>
            <a:pPr indent="0" lvl="0" marL="0" rtl="0" algn="l">
              <a:lnSpc>
                <a:spcPct val="75000"/>
              </a:lnSpc>
              <a:spcBef>
                <a:spcPts val="0"/>
              </a:spcBef>
              <a:spcAft>
                <a:spcPts val="0"/>
              </a:spcAft>
              <a:buClr>
                <a:schemeClr val="lt1"/>
              </a:buClr>
              <a:buSzPts val="4000"/>
              <a:buFont typeface="Arial"/>
              <a:buNone/>
            </a:pPr>
            <a:r>
              <a:t/>
            </a:r>
            <a:endParaRPr b="1" sz="4000">
              <a:solidFill>
                <a:schemeClr val="lt1"/>
              </a:solidFill>
              <a:latin typeface="Calibri"/>
              <a:ea typeface="Calibri"/>
              <a:cs typeface="Calibri"/>
              <a:sym typeface="Calibri"/>
            </a:endParaRPr>
          </a:p>
          <a:p>
            <a:pPr indent="0" lvl="0" marL="0" rtl="0" algn="l">
              <a:lnSpc>
                <a:spcPct val="96470"/>
              </a:lnSpc>
              <a:spcBef>
                <a:spcPts val="0"/>
              </a:spcBef>
              <a:spcAft>
                <a:spcPts val="0"/>
              </a:spcAft>
              <a:buClr>
                <a:schemeClr val="lt1"/>
              </a:buClr>
              <a:buSzPts val="3400"/>
              <a:buFont typeface="Arial"/>
              <a:buNone/>
            </a:pPr>
            <a:r>
              <a:rPr lang="en-IE" sz="2900">
                <a:solidFill>
                  <a:schemeClr val="lt1"/>
                </a:solidFill>
                <a:latin typeface="Calibri"/>
                <a:ea typeface="Calibri"/>
                <a:cs typeface="Calibri"/>
                <a:sym typeface="Calibri"/>
              </a:rPr>
              <a:t>Formazione di persone vulnerabili in ambito urbano/agricolo </a:t>
            </a:r>
            <a:endParaRPr b="1" sz="4000">
              <a:solidFill>
                <a:schemeClr val="lt1"/>
              </a:solidFill>
              <a:latin typeface="Calibri"/>
              <a:ea typeface="Calibri"/>
              <a:cs typeface="Calibri"/>
              <a:sym typeface="Calibri"/>
            </a:endParaRPr>
          </a:p>
        </p:txBody>
      </p:sp>
      <p:sp>
        <p:nvSpPr>
          <p:cNvPr id="195" name="Google Shape;195;p2"/>
          <p:cNvSpPr txBox="1"/>
          <p:nvPr/>
        </p:nvSpPr>
        <p:spPr>
          <a:xfrm>
            <a:off x="5891164" y="4082951"/>
            <a:ext cx="700387" cy="68951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3200"/>
              <a:buFont typeface="Arial"/>
              <a:buNone/>
            </a:pPr>
            <a:r>
              <a:rPr b="1" lang="en-IE" sz="3200">
                <a:solidFill>
                  <a:schemeClr val="lt1"/>
                </a:solidFill>
                <a:latin typeface="Calibri"/>
                <a:ea typeface="Calibri"/>
                <a:cs typeface="Calibri"/>
                <a:sym typeface="Calibri"/>
              </a:rPr>
              <a:t>04</a:t>
            </a:r>
            <a:endParaRPr/>
          </a:p>
        </p:txBody>
      </p:sp>
      <p:sp>
        <p:nvSpPr>
          <p:cNvPr id="196" name="Google Shape;196;p2"/>
          <p:cNvSpPr txBox="1"/>
          <p:nvPr/>
        </p:nvSpPr>
        <p:spPr>
          <a:xfrm>
            <a:off x="6797901" y="4082951"/>
            <a:ext cx="4822013" cy="68951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424242"/>
              </a:buClr>
              <a:buSzPts val="2200"/>
              <a:buFont typeface="Arial"/>
              <a:buNone/>
            </a:pPr>
            <a:r>
              <a:rPr lang="en-IE" sz="2200">
                <a:solidFill>
                  <a:srgbClr val="424242"/>
                </a:solidFill>
                <a:latin typeface="Calibri"/>
                <a:ea typeface="Calibri"/>
                <a:cs typeface="Calibri"/>
                <a:sym typeface="Calibri"/>
              </a:rPr>
              <a:t>Progettazione, erogazione e valutazione della formazione</a:t>
            </a:r>
            <a:endParaRPr sz="2200">
              <a:solidFill>
                <a:srgbClr val="424242"/>
              </a:solidFill>
              <a:latin typeface="Calibri"/>
              <a:ea typeface="Calibri"/>
              <a:cs typeface="Calibri"/>
              <a:sym typeface="Calibri"/>
            </a:endParaRPr>
          </a:p>
        </p:txBody>
      </p:sp>
      <p:sp>
        <p:nvSpPr>
          <p:cNvPr id="197" name="Google Shape;197;p2"/>
          <p:cNvSpPr txBox="1"/>
          <p:nvPr/>
        </p:nvSpPr>
        <p:spPr>
          <a:xfrm>
            <a:off x="5891164" y="4858186"/>
            <a:ext cx="700387" cy="68951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3200"/>
              <a:buFont typeface="Arial"/>
              <a:buNone/>
            </a:pPr>
            <a:r>
              <a:rPr b="1" lang="en-IE" sz="3200">
                <a:solidFill>
                  <a:schemeClr val="lt1"/>
                </a:solidFill>
                <a:latin typeface="Calibri"/>
                <a:ea typeface="Calibri"/>
                <a:cs typeface="Calibri"/>
                <a:sym typeface="Calibri"/>
              </a:rPr>
              <a:t>05</a:t>
            </a:r>
            <a:endParaRPr b="1" sz="3200">
              <a:solidFill>
                <a:schemeClr val="lt1"/>
              </a:solidFill>
              <a:latin typeface="Calibri"/>
              <a:ea typeface="Calibri"/>
              <a:cs typeface="Calibri"/>
              <a:sym typeface="Calibri"/>
            </a:endParaRPr>
          </a:p>
        </p:txBody>
      </p:sp>
      <p:sp>
        <p:nvSpPr>
          <p:cNvPr id="198" name="Google Shape;198;p2"/>
          <p:cNvSpPr txBox="1"/>
          <p:nvPr/>
        </p:nvSpPr>
        <p:spPr>
          <a:xfrm>
            <a:off x="6797901" y="4858186"/>
            <a:ext cx="4465067" cy="689519"/>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424242"/>
              </a:buClr>
              <a:buSzPts val="2200"/>
              <a:buFont typeface="Arial"/>
              <a:buNone/>
            </a:pPr>
            <a:r>
              <a:rPr lang="en-IE" sz="2200">
                <a:solidFill>
                  <a:srgbClr val="424242"/>
                </a:solidFill>
                <a:latin typeface="Calibri"/>
                <a:ea typeface="Calibri"/>
                <a:cs typeface="Calibri"/>
                <a:sym typeface="Calibri"/>
              </a:rPr>
              <a:t>Certifica</a:t>
            </a:r>
            <a:r>
              <a:rPr lang="en-IE" sz="2200">
                <a:solidFill>
                  <a:srgbClr val="424242"/>
                </a:solidFill>
                <a:latin typeface="Calibri"/>
                <a:ea typeface="Calibri"/>
                <a:cs typeface="Calibri"/>
                <a:sym typeface="Calibri"/>
              </a:rPr>
              <a:t>zione</a:t>
            </a:r>
            <a:endParaRPr sz="2200">
              <a:solidFill>
                <a:srgbClr val="424242"/>
              </a:solidFill>
              <a:latin typeface="Calibri"/>
              <a:ea typeface="Calibri"/>
              <a:cs typeface="Calibri"/>
              <a:sym typeface="Calibri"/>
            </a:endParaRPr>
          </a:p>
        </p:txBody>
      </p:sp>
      <p:cxnSp>
        <p:nvCxnSpPr>
          <p:cNvPr id="199" name="Google Shape;199;p2"/>
          <p:cNvCxnSpPr/>
          <p:nvPr/>
        </p:nvCxnSpPr>
        <p:spPr>
          <a:xfrm>
            <a:off x="5655212" y="4814470"/>
            <a:ext cx="5796000" cy="0"/>
          </a:xfrm>
          <a:prstGeom prst="straightConnector1">
            <a:avLst/>
          </a:prstGeom>
          <a:noFill/>
          <a:ln cap="flat" cmpd="sng" w="28575">
            <a:solidFill>
              <a:srgbClr val="D89F11"/>
            </a:solidFill>
            <a:prstDash val="solid"/>
            <a:miter lim="800000"/>
            <a:headEnd len="sm" w="sm" type="none"/>
            <a:tailEnd len="sm" w="sm" type="none"/>
          </a:ln>
        </p:spPr>
      </p:cxnSp>
      <p:sp>
        <p:nvSpPr>
          <p:cNvPr id="200" name="Google Shape;200;p2"/>
          <p:cNvSpPr txBox="1"/>
          <p:nvPr/>
        </p:nvSpPr>
        <p:spPr>
          <a:xfrm>
            <a:off x="60300" y="6216300"/>
            <a:ext cx="9480600" cy="6003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n-IE" sz="1000">
                <a:solidFill>
                  <a:schemeClr val="dk1"/>
                </a:solidFill>
                <a:latin typeface="Calibri"/>
                <a:ea typeface="Calibri"/>
                <a:cs typeface="Calibri"/>
                <a:sym typeface="Calibri"/>
              </a:rPr>
              <a:t>Finanziato dall'Unione europea. I punti di vista e le opinioni espresse sono tuttavia esclusivamente quelli dell'autore o degli autori e non riflettono necessariamente quelli dell'Unione europea o dell'Agenzia esecutiva per l'istruzione e la cultura (EACEA). Né l'Unione Europea né l'EACEA possono essere ritenute responsabili. Quest'opera è rilasciata con licenza Creative Commons Attribuzione-Non commerciale 4.0 Internazionale, nell'ambito del progetto UE NATURE 2021-1-FR01-KA220-ADU-000033584.</a:t>
            </a:r>
            <a:endParaRPr sz="10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pic>
        <p:nvPicPr>
          <p:cNvPr id="454" name="Google Shape;454;g2be7ca487ed_0_1972"/>
          <p:cNvPicPr preferRelativeResize="0"/>
          <p:nvPr/>
        </p:nvPicPr>
        <p:blipFill rotWithShape="1">
          <a:blip r:embed="rId3">
            <a:alphaModFix/>
          </a:blip>
          <a:srcRect b="7692" l="0" r="0" t="7683"/>
          <a:stretch/>
        </p:blipFill>
        <p:spPr>
          <a:xfrm>
            <a:off x="0" y="0"/>
            <a:ext cx="12192000" cy="6859980"/>
          </a:xfrm>
          <a:prstGeom prst="rect">
            <a:avLst/>
          </a:prstGeom>
          <a:noFill/>
          <a:ln>
            <a:noFill/>
          </a:ln>
        </p:spPr>
      </p:pic>
      <p:sp>
        <p:nvSpPr>
          <p:cNvPr id="455" name="Google Shape;455;g2be7ca487ed_0_1972"/>
          <p:cNvSpPr/>
          <p:nvPr/>
        </p:nvSpPr>
        <p:spPr>
          <a:xfrm>
            <a:off x="511444" y="453836"/>
            <a:ext cx="6359507" cy="5489966"/>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56" name="Google Shape;456;g2be7ca487ed_0_1972"/>
          <p:cNvSpPr txBox="1"/>
          <p:nvPr>
            <p:ph idx="1" type="body"/>
          </p:nvPr>
        </p:nvSpPr>
        <p:spPr>
          <a:xfrm>
            <a:off x="798382" y="2533338"/>
            <a:ext cx="5297700" cy="3575700"/>
          </a:xfrm>
          <a:prstGeom prst="rect">
            <a:avLst/>
          </a:prstGeom>
          <a:noFill/>
          <a:ln>
            <a:noFill/>
          </a:ln>
        </p:spPr>
        <p:txBody>
          <a:bodyPr anchorCtr="0" anchor="t" bIns="45700" lIns="91425" spcFirstLastPara="1" rIns="91425" wrap="square" tIns="45700">
            <a:noAutofit/>
          </a:bodyPr>
          <a:lstStyle/>
          <a:p>
            <a:pPr indent="-14287" lvl="0" marL="14287" rtl="0" algn="l">
              <a:lnSpc>
                <a:spcPct val="90000"/>
              </a:lnSpc>
              <a:spcBef>
                <a:spcPts val="0"/>
              </a:spcBef>
              <a:spcAft>
                <a:spcPts val="0"/>
              </a:spcAft>
              <a:buClr>
                <a:srgbClr val="296B5F"/>
              </a:buClr>
              <a:buSzPts val="3200"/>
              <a:buNone/>
            </a:pPr>
            <a:r>
              <a:rPr b="1" lang="en-IE" sz="3200">
                <a:solidFill>
                  <a:srgbClr val="296B5F"/>
                </a:solidFill>
              </a:rPr>
              <a:t>Pregiudizi impliciti...</a:t>
            </a:r>
            <a:endParaRPr/>
          </a:p>
          <a:p>
            <a:pPr indent="-14287" lvl="0" marL="14287" rtl="0" algn="l">
              <a:lnSpc>
                <a:spcPct val="90000"/>
              </a:lnSpc>
              <a:spcBef>
                <a:spcPts val="1000"/>
              </a:spcBef>
              <a:spcAft>
                <a:spcPts val="0"/>
              </a:spcAft>
              <a:buClr>
                <a:srgbClr val="086575"/>
              </a:buClr>
              <a:buSzPts val="2600"/>
              <a:buNone/>
            </a:pPr>
            <a:r>
              <a:t/>
            </a:r>
            <a:endParaRPr sz="2600">
              <a:solidFill>
                <a:srgbClr val="424242"/>
              </a:solidFill>
            </a:endParaRPr>
          </a:p>
          <a:p>
            <a:pPr indent="-14287" lvl="0" marL="14287" rtl="0" algn="l">
              <a:lnSpc>
                <a:spcPct val="90000"/>
              </a:lnSpc>
              <a:spcBef>
                <a:spcPts val="1000"/>
              </a:spcBef>
              <a:spcAft>
                <a:spcPts val="0"/>
              </a:spcAft>
              <a:buClr>
                <a:srgbClr val="424242"/>
              </a:buClr>
              <a:buSzPts val="2600"/>
              <a:buNone/>
            </a:pPr>
            <a:r>
              <a:rPr lang="en-IE" sz="2600">
                <a:solidFill>
                  <a:srgbClr val="424242"/>
                </a:solidFill>
              </a:rPr>
              <a:t>Cercate di non dare per scontata la storia della persona che state formando, chiedetele di raccontarvi la sua storia e ascoltatela.</a:t>
            </a:r>
            <a:endParaRPr/>
          </a:p>
        </p:txBody>
      </p:sp>
      <p:sp>
        <p:nvSpPr>
          <p:cNvPr id="457" name="Google Shape;457;g2be7ca487ed_0_1972"/>
          <p:cNvSpPr txBox="1"/>
          <p:nvPr>
            <p:ph idx="2" type="body"/>
          </p:nvPr>
        </p:nvSpPr>
        <p:spPr>
          <a:xfrm>
            <a:off x="4090490" y="1452344"/>
            <a:ext cx="6584100" cy="803700"/>
          </a:xfrm>
          <a:prstGeom prst="rect">
            <a:avLst/>
          </a:prstGeom>
          <a:solidFill>
            <a:srgbClr val="E8A116"/>
          </a:solidFill>
          <a:ln>
            <a:noFill/>
          </a:ln>
        </p:spPr>
        <p:txBody>
          <a:bodyPr anchorCtr="0" anchor="ctr" bIns="45700" lIns="91425" spcFirstLastPara="1" rIns="91425" wrap="square" tIns="45700">
            <a:noAutofit/>
          </a:bodyPr>
          <a:lstStyle/>
          <a:p>
            <a:pPr indent="0" lvl="0" marL="0" rtl="0" algn="l">
              <a:spcBef>
                <a:spcPts val="0"/>
              </a:spcBef>
              <a:spcAft>
                <a:spcPts val="0"/>
              </a:spcAft>
              <a:buClr>
                <a:srgbClr val="E8A116"/>
              </a:buClr>
              <a:buSzPts val="3600"/>
              <a:buFont typeface="Arial"/>
              <a:buNone/>
            </a:pPr>
            <a:r>
              <a:rPr b="1" lang="en-IE">
                <a:solidFill>
                  <a:schemeClr val="lt1"/>
                </a:solidFill>
              </a:rPr>
              <a:t>2.3 </a:t>
            </a:r>
            <a:r>
              <a:rPr b="1" lang="en-IE">
                <a:solidFill>
                  <a:schemeClr val="lt1"/>
                </a:solidFill>
              </a:rPr>
              <a:t>Uguaglianza, diversità e disabilità</a:t>
            </a:r>
            <a:endParaRPr>
              <a:solidFill>
                <a:schemeClr val="lt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21"/>
          <p:cNvSpPr txBox="1"/>
          <p:nvPr>
            <p:ph idx="1" type="body"/>
          </p:nvPr>
        </p:nvSpPr>
        <p:spPr>
          <a:xfrm>
            <a:off x="798380" y="1481570"/>
            <a:ext cx="10595237" cy="4527343"/>
          </a:xfrm>
          <a:prstGeom prst="rect">
            <a:avLst/>
          </a:prstGeom>
          <a:noFill/>
          <a:ln>
            <a:noFill/>
          </a:ln>
        </p:spPr>
        <p:txBody>
          <a:bodyPr anchorCtr="0" anchor="t" bIns="45700" lIns="91425" spcFirstLastPara="1" rIns="91425" wrap="square" tIns="45700">
            <a:noAutofit/>
          </a:bodyPr>
          <a:lstStyle/>
          <a:p>
            <a:pPr indent="-355600" lvl="0" marL="457200" rtl="0" algn="l">
              <a:spcBef>
                <a:spcPts val="0"/>
              </a:spcBef>
              <a:spcAft>
                <a:spcPts val="0"/>
              </a:spcAft>
              <a:buSzPts val="2000"/>
              <a:buChar char="•"/>
            </a:pPr>
            <a:r>
              <a:rPr b="1" lang="en-IE" sz="2000"/>
              <a:t>Cerchio della fiducia</a:t>
            </a:r>
            <a:endParaRPr b="1" sz="2000"/>
          </a:p>
          <a:p>
            <a:pPr indent="-355600" lvl="0" marL="457200" rtl="0" algn="l">
              <a:spcBef>
                <a:spcPts val="0"/>
              </a:spcBef>
              <a:spcAft>
                <a:spcPts val="0"/>
              </a:spcAft>
              <a:buSzPts val="2000"/>
              <a:buChar char="•"/>
            </a:pPr>
            <a:r>
              <a:rPr b="1" lang="en-IE" sz="2000"/>
              <a:t>Scrivete in una colonna sul lato sinistro di un foglio bianco le iniziali di sei-dieci persone di cui vi fidate di più e che non sono membri della famiglia.</a:t>
            </a:r>
            <a:endParaRPr b="1" sz="2000"/>
          </a:p>
          <a:p>
            <a:pPr indent="-355600" lvl="0" marL="457200" rtl="0" algn="l">
              <a:spcBef>
                <a:spcPts val="0"/>
              </a:spcBef>
              <a:spcAft>
                <a:spcPts val="0"/>
              </a:spcAft>
              <a:buSzPts val="2000"/>
              <a:buChar char="•"/>
            </a:pPr>
            <a:r>
              <a:rPr b="1" lang="en-IE" sz="2000"/>
              <a:t>Mettete un segno di spunta accanto ai membri della loro cerchia di fiducia che si assomigliano nel modo seguente. Chi nei vostri gruppi è...</a:t>
            </a:r>
            <a:endParaRPr b="1" sz="2000"/>
          </a:p>
          <a:p>
            <a:pPr indent="0" lvl="0" marL="0" rtl="0" algn="l">
              <a:lnSpc>
                <a:spcPct val="90000"/>
              </a:lnSpc>
              <a:spcBef>
                <a:spcPts val="0"/>
              </a:spcBef>
              <a:spcAft>
                <a:spcPts val="0"/>
              </a:spcAft>
              <a:buNone/>
            </a:pPr>
            <a:r>
              <a:t/>
            </a:r>
            <a:endParaRPr b="1" sz="2000"/>
          </a:p>
          <a:p>
            <a:pPr indent="-355600" lvl="0" marL="457200" rtl="0" algn="l">
              <a:spcBef>
                <a:spcPts val="0"/>
              </a:spcBef>
              <a:spcAft>
                <a:spcPts val="0"/>
              </a:spcAft>
              <a:buSzPts val="2000"/>
              <a:buFont typeface="Calibri"/>
              <a:buAutoNum type="arabicPeriod"/>
            </a:pPr>
            <a:r>
              <a:rPr lang="en-IE" sz="2000"/>
              <a:t>Il vostro stesso sesso?</a:t>
            </a:r>
            <a:endParaRPr sz="2000"/>
          </a:p>
          <a:p>
            <a:pPr indent="-355600" lvl="0" marL="457200" rtl="0" algn="l">
              <a:spcBef>
                <a:spcPts val="0"/>
              </a:spcBef>
              <a:spcAft>
                <a:spcPts val="0"/>
              </a:spcAft>
              <a:buSzPts val="2000"/>
              <a:buFont typeface="Calibri"/>
              <a:buAutoNum type="arabicPeriod"/>
            </a:pPr>
            <a:r>
              <a:rPr lang="en-IE" sz="2000"/>
              <a:t>Della vostra stessa nazionalità?</a:t>
            </a:r>
            <a:endParaRPr sz="2000"/>
          </a:p>
          <a:p>
            <a:pPr indent="-355600" lvl="0" marL="457200" rtl="0" algn="l">
              <a:spcBef>
                <a:spcPts val="0"/>
              </a:spcBef>
              <a:spcAft>
                <a:spcPts val="0"/>
              </a:spcAft>
              <a:buSzPts val="2000"/>
              <a:buFont typeface="Calibri"/>
              <a:buAutoNum type="arabicPeriod"/>
            </a:pPr>
            <a:r>
              <a:rPr lang="en-IE" sz="2000"/>
              <a:t>Parla la vostra stessa lingua madre?</a:t>
            </a:r>
            <a:endParaRPr sz="2000"/>
          </a:p>
          <a:p>
            <a:pPr indent="-355600" lvl="0" marL="457200" rtl="0" algn="l">
              <a:spcBef>
                <a:spcPts val="0"/>
              </a:spcBef>
              <a:spcAft>
                <a:spcPts val="0"/>
              </a:spcAft>
              <a:buSzPts val="2000"/>
              <a:buFont typeface="Calibri"/>
              <a:buAutoNum type="arabicPeriod"/>
            </a:pPr>
            <a:r>
              <a:rPr lang="en-IE" sz="2000"/>
              <a:t>Parla con il vostro stesso accento?</a:t>
            </a:r>
            <a:endParaRPr sz="2000"/>
          </a:p>
          <a:p>
            <a:pPr indent="-355600" lvl="0" marL="457200" rtl="0" algn="l">
              <a:spcBef>
                <a:spcPts val="0"/>
              </a:spcBef>
              <a:spcAft>
                <a:spcPts val="0"/>
              </a:spcAft>
              <a:buSzPts val="2000"/>
              <a:buFont typeface="Calibri"/>
              <a:buAutoNum type="arabicPeriod"/>
            </a:pPr>
            <a:r>
              <a:rPr lang="en-IE" sz="2000"/>
              <a:t>Ha la vostra stessa età?</a:t>
            </a:r>
            <a:endParaRPr sz="2000"/>
          </a:p>
          <a:p>
            <a:pPr indent="-355600" lvl="0" marL="457200" rtl="0" algn="l">
              <a:spcBef>
                <a:spcPts val="0"/>
              </a:spcBef>
              <a:spcAft>
                <a:spcPts val="0"/>
              </a:spcAft>
              <a:buSzPts val="2000"/>
              <a:buFont typeface="Calibri"/>
              <a:buAutoNum type="arabicPeriod"/>
            </a:pPr>
            <a:r>
              <a:rPr lang="en-IE" sz="2000"/>
              <a:t>È della vostra stessa razza/etnia?</a:t>
            </a:r>
            <a:endParaRPr sz="2000"/>
          </a:p>
          <a:p>
            <a:pPr indent="-355600" lvl="0" marL="457200" rtl="0" algn="l">
              <a:spcBef>
                <a:spcPts val="0"/>
              </a:spcBef>
              <a:spcAft>
                <a:spcPts val="0"/>
              </a:spcAft>
              <a:buSzPts val="2000"/>
              <a:buFont typeface="Calibri"/>
              <a:buAutoNum type="arabicPeriod"/>
            </a:pPr>
            <a:r>
              <a:rPr lang="en-IE" sz="2000"/>
              <a:t>Ha il vostro stesso background religioso?</a:t>
            </a:r>
            <a:endParaRPr sz="2000"/>
          </a:p>
          <a:p>
            <a:pPr indent="-355600" lvl="0" marL="457200" rtl="0" algn="l">
              <a:spcBef>
                <a:spcPts val="0"/>
              </a:spcBef>
              <a:spcAft>
                <a:spcPts val="0"/>
              </a:spcAft>
              <a:buSzPts val="2000"/>
              <a:buFont typeface="Calibri"/>
              <a:buAutoNum type="arabicPeriod"/>
            </a:pPr>
            <a:r>
              <a:rPr lang="en-IE" sz="2000"/>
              <a:t>Ha il vostro stesso livello di istruzione?</a:t>
            </a:r>
            <a:endParaRPr sz="2000"/>
          </a:p>
          <a:p>
            <a:pPr indent="0" lvl="0" marL="457200" rtl="0" algn="l">
              <a:lnSpc>
                <a:spcPct val="90000"/>
              </a:lnSpc>
              <a:spcBef>
                <a:spcPts val="0"/>
              </a:spcBef>
              <a:spcAft>
                <a:spcPts val="0"/>
              </a:spcAft>
              <a:buNone/>
            </a:pPr>
            <a:r>
              <a:t/>
            </a:r>
            <a:endParaRPr sz="2000"/>
          </a:p>
          <a:p>
            <a:pPr indent="0" lvl="0" marL="0" rtl="0" algn="l">
              <a:lnSpc>
                <a:spcPct val="90000"/>
              </a:lnSpc>
              <a:spcBef>
                <a:spcPts val="0"/>
              </a:spcBef>
              <a:spcAft>
                <a:spcPts val="0"/>
              </a:spcAft>
              <a:buClr>
                <a:srgbClr val="086575"/>
              </a:buClr>
              <a:buSzPts val="2400"/>
              <a:buNone/>
            </a:pPr>
            <a:r>
              <a:t/>
            </a:r>
            <a:endParaRPr sz="2000"/>
          </a:p>
          <a:p>
            <a:pPr indent="-304800" lvl="0" marL="457200" rtl="0" algn="l">
              <a:lnSpc>
                <a:spcPct val="90000"/>
              </a:lnSpc>
              <a:spcBef>
                <a:spcPts val="0"/>
              </a:spcBef>
              <a:spcAft>
                <a:spcPts val="0"/>
              </a:spcAft>
              <a:buClr>
                <a:srgbClr val="086575"/>
              </a:buClr>
              <a:buSzPts val="2400"/>
              <a:buFont typeface="Calibri"/>
              <a:buNone/>
            </a:pPr>
            <a:r>
              <a:t/>
            </a:r>
            <a:endParaRPr sz="2000"/>
          </a:p>
          <a:p>
            <a:pPr indent="-304800" lvl="0" marL="457200" rtl="0" algn="l">
              <a:lnSpc>
                <a:spcPct val="90000"/>
              </a:lnSpc>
              <a:spcBef>
                <a:spcPts val="0"/>
              </a:spcBef>
              <a:spcAft>
                <a:spcPts val="0"/>
              </a:spcAft>
              <a:buClr>
                <a:srgbClr val="086575"/>
              </a:buClr>
              <a:buSzPts val="2400"/>
              <a:buFont typeface="Calibri"/>
              <a:buNone/>
            </a:pPr>
            <a:r>
              <a:t/>
            </a:r>
            <a:endParaRPr sz="2000"/>
          </a:p>
          <a:p>
            <a:pPr indent="-228600" lvl="0" marL="228600" rtl="0" algn="l">
              <a:lnSpc>
                <a:spcPct val="90000"/>
              </a:lnSpc>
              <a:spcBef>
                <a:spcPts val="1000"/>
              </a:spcBef>
              <a:spcAft>
                <a:spcPts val="0"/>
              </a:spcAft>
              <a:buClr>
                <a:srgbClr val="086575"/>
              </a:buClr>
              <a:buSzPts val="2400"/>
              <a:buNone/>
            </a:pPr>
            <a:r>
              <a:t/>
            </a:r>
            <a:endParaRPr sz="2000"/>
          </a:p>
        </p:txBody>
      </p:sp>
      <p:sp>
        <p:nvSpPr>
          <p:cNvPr id="463" name="Google Shape;463;p21"/>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86575"/>
              </a:buClr>
              <a:buSzPts val="3600"/>
              <a:buNone/>
            </a:pPr>
            <a:r>
              <a:rPr lang="en-IE"/>
              <a:t>ATTIVITÀ</a:t>
            </a:r>
            <a:endParaRPr/>
          </a:p>
        </p:txBody>
      </p:sp>
      <p:graphicFrame>
        <p:nvGraphicFramePr>
          <p:cNvPr id="464" name="Google Shape;464;p21"/>
          <p:cNvGraphicFramePr/>
          <p:nvPr/>
        </p:nvGraphicFramePr>
        <p:xfrm>
          <a:off x="8449107" y="3231273"/>
          <a:ext cx="3000000" cy="3000000"/>
        </p:xfrm>
        <a:graphic>
          <a:graphicData uri="http://schemas.openxmlformats.org/drawingml/2006/table">
            <a:tbl>
              <a:tblPr bandRow="1" firstRow="1">
                <a:noFill/>
                <a:tableStyleId>{A7A63568-F414-491E-9803-CDD8C1A63CC1}</a:tableStyleId>
              </a:tblPr>
              <a:tblGrid>
                <a:gridCol w="876750"/>
                <a:gridCol w="563625"/>
                <a:gridCol w="513525"/>
                <a:gridCol w="548250"/>
              </a:tblGrid>
              <a:tr h="368175">
                <a:tc>
                  <a:txBody>
                    <a:bodyPr/>
                    <a:lstStyle/>
                    <a:p>
                      <a:pPr indent="0" lvl="0" marL="0" marR="0" rtl="0" algn="l">
                        <a:spcBef>
                          <a:spcPts val="0"/>
                        </a:spcBef>
                        <a:spcAft>
                          <a:spcPts val="0"/>
                        </a:spcAft>
                        <a:buNone/>
                      </a:pPr>
                      <a:r>
                        <a:rPr lang="en-IE" sz="1800" u="none" cap="none" strike="noStrike"/>
                        <a:t>Initials</a:t>
                      </a:r>
                      <a:endParaRPr/>
                    </a:p>
                  </a:txBody>
                  <a:tcPr marT="45725" marB="45725" marR="91450" marL="91450"/>
                </a:tc>
                <a:tc>
                  <a:txBody>
                    <a:bodyPr/>
                    <a:lstStyle/>
                    <a:p>
                      <a:pPr indent="0" lvl="0" marL="0" marR="0" rtl="0" algn="l">
                        <a:spcBef>
                          <a:spcPts val="0"/>
                        </a:spcBef>
                        <a:spcAft>
                          <a:spcPts val="0"/>
                        </a:spcAft>
                        <a:buNone/>
                      </a:pPr>
                      <a:r>
                        <a:rPr lang="en-IE" sz="1800"/>
                        <a:t>1</a:t>
                      </a:r>
                      <a:endParaRPr/>
                    </a:p>
                  </a:txBody>
                  <a:tcPr marT="45725" marB="45725" marR="91450" marL="91450"/>
                </a:tc>
                <a:tc>
                  <a:txBody>
                    <a:bodyPr/>
                    <a:lstStyle/>
                    <a:p>
                      <a:pPr indent="0" lvl="0" marL="0" marR="0" rtl="0" algn="l">
                        <a:spcBef>
                          <a:spcPts val="0"/>
                        </a:spcBef>
                        <a:spcAft>
                          <a:spcPts val="0"/>
                        </a:spcAft>
                        <a:buNone/>
                      </a:pPr>
                      <a:r>
                        <a:rPr lang="en-IE" sz="1800"/>
                        <a:t>2</a:t>
                      </a:r>
                      <a:endParaRPr/>
                    </a:p>
                  </a:txBody>
                  <a:tcPr marT="45725" marB="45725" marR="91450" marL="91450"/>
                </a:tc>
                <a:tc>
                  <a:txBody>
                    <a:bodyPr/>
                    <a:lstStyle/>
                    <a:p>
                      <a:pPr indent="0" lvl="0" marL="0" marR="0" rtl="0" algn="l">
                        <a:spcBef>
                          <a:spcPts val="0"/>
                        </a:spcBef>
                        <a:spcAft>
                          <a:spcPts val="0"/>
                        </a:spcAft>
                        <a:buNone/>
                      </a:pPr>
                      <a:r>
                        <a:rPr lang="en-IE" sz="1800"/>
                        <a:t>3</a:t>
                      </a:r>
                      <a:endParaRPr sz="1800"/>
                    </a:p>
                  </a:txBody>
                  <a:tcPr marT="45725" marB="45725" marR="91450" marL="91450"/>
                </a:tc>
              </a:tr>
              <a:tr h="368175">
                <a:tc>
                  <a:txBody>
                    <a:bodyPr/>
                    <a:lstStyle/>
                    <a:p>
                      <a:pPr indent="0" lvl="0" marL="0" marR="0" rtl="0" algn="l">
                        <a:spcBef>
                          <a:spcPts val="0"/>
                        </a:spcBef>
                        <a:spcAft>
                          <a:spcPts val="0"/>
                        </a:spcAft>
                        <a:buNone/>
                      </a:pPr>
                      <a:r>
                        <a:rPr lang="en-IE" sz="1800"/>
                        <a:t>A.F</a:t>
                      </a:r>
                      <a:endParaRPr/>
                    </a:p>
                  </a:txBody>
                  <a:tcPr marT="45725" marB="45725" marR="91450" marL="91450"/>
                </a:tc>
                <a:tc>
                  <a:txBody>
                    <a:bodyPr/>
                    <a:lstStyle/>
                    <a:p>
                      <a:pPr indent="0" lvl="0" marL="0" marR="0" rtl="0" algn="l">
                        <a:spcBef>
                          <a:spcPts val="0"/>
                        </a:spcBef>
                        <a:spcAft>
                          <a:spcPts val="0"/>
                        </a:spcAft>
                        <a:buNone/>
                      </a:pPr>
                      <a:r>
                        <a:rPr lang="en-IE" sz="1800"/>
                        <a:t>✔</a:t>
                      </a:r>
                      <a:endParaRPr sz="1800"/>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IE" sz="1800"/>
                        <a:t>✔</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368175">
                <a:tc>
                  <a:txBody>
                    <a:bodyPr/>
                    <a:lstStyle/>
                    <a:p>
                      <a:pPr indent="0" lvl="0" marL="0" marR="0" rtl="0" algn="l">
                        <a:spcBef>
                          <a:spcPts val="0"/>
                        </a:spcBef>
                        <a:spcAft>
                          <a:spcPts val="0"/>
                        </a:spcAft>
                        <a:buNone/>
                      </a:pPr>
                      <a:r>
                        <a:rPr lang="en-IE" sz="1800"/>
                        <a:t>D.B.</a:t>
                      </a:r>
                      <a:endParaRPr/>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IE" sz="1800"/>
                        <a:t>✔</a:t>
                      </a:r>
                      <a:endParaRPr sz="1800"/>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IE" sz="1800"/>
                        <a:t>✔</a:t>
                      </a:r>
                      <a:endParaRPr sz="1800"/>
                    </a:p>
                  </a:txBody>
                  <a:tcPr marT="45725" marB="45725" marR="91450" marL="91450"/>
                </a:tc>
              </a:tr>
              <a:tr h="368175">
                <a:tc>
                  <a:txBody>
                    <a:bodyPr/>
                    <a:lstStyle/>
                    <a:p>
                      <a:pPr indent="0" lvl="0" marL="0" marR="0" rtl="0" algn="l">
                        <a:spcBef>
                          <a:spcPts val="0"/>
                        </a:spcBef>
                        <a:spcAft>
                          <a:spcPts val="0"/>
                        </a:spcAft>
                        <a:buNone/>
                      </a:pPr>
                      <a:r>
                        <a:rPr lang="en-IE" sz="1800"/>
                        <a:t>ETC</a:t>
                      </a:r>
                      <a:endParaRPr/>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IE" sz="1800"/>
                        <a:t>✔</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368175">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368175">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368175">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bl>
          </a:graphicData>
        </a:graphic>
      </p:graphicFrame>
      <p:grpSp>
        <p:nvGrpSpPr>
          <p:cNvPr id="465" name="Google Shape;465;p21"/>
          <p:cNvGrpSpPr/>
          <p:nvPr/>
        </p:nvGrpSpPr>
        <p:grpSpPr>
          <a:xfrm>
            <a:off x="2747740" y="580428"/>
            <a:ext cx="789352" cy="789216"/>
            <a:chOff x="3258209" y="1217582"/>
            <a:chExt cx="4712093" cy="4711281"/>
          </a:xfrm>
        </p:grpSpPr>
        <p:sp>
          <p:nvSpPr>
            <p:cNvPr id="466" name="Google Shape;466;p21"/>
            <p:cNvSpPr/>
            <p:nvPr/>
          </p:nvSpPr>
          <p:spPr>
            <a:xfrm>
              <a:off x="3687633" y="4742937"/>
              <a:ext cx="759770" cy="759011"/>
            </a:xfrm>
            <a:custGeom>
              <a:rect b="b" l="l" r="r" t="t"/>
              <a:pathLst>
                <a:path extrusionOk="0" h="759011" w="759770">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67" name="Google Shape;467;p21"/>
            <p:cNvSpPr/>
            <p:nvPr/>
          </p:nvSpPr>
          <p:spPr>
            <a:xfrm>
              <a:off x="3686062" y="3374832"/>
              <a:ext cx="759133" cy="758614"/>
            </a:xfrm>
            <a:custGeom>
              <a:rect b="b" l="l" r="r" t="t"/>
              <a:pathLst>
                <a:path extrusionOk="0" h="758614" w="759133">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nvGrpSpPr>
            <p:cNvPr id="468" name="Google Shape;468;p21"/>
            <p:cNvGrpSpPr/>
            <p:nvPr/>
          </p:nvGrpSpPr>
          <p:grpSpPr>
            <a:xfrm>
              <a:off x="3258209" y="1217582"/>
              <a:ext cx="4712093" cy="4711281"/>
              <a:chOff x="3258209" y="1217582"/>
              <a:chExt cx="4712093" cy="4711281"/>
            </a:xfrm>
          </p:grpSpPr>
          <p:sp>
            <p:nvSpPr>
              <p:cNvPr id="469" name="Google Shape;469;p21"/>
              <p:cNvSpPr/>
              <p:nvPr/>
            </p:nvSpPr>
            <p:spPr>
              <a:xfrm>
                <a:off x="3258209" y="1217582"/>
                <a:ext cx="4712093" cy="4711281"/>
              </a:xfrm>
              <a:custGeom>
                <a:rect b="b" l="l" r="r" t="t"/>
                <a:pathLst>
                  <a:path extrusionOk="0" h="4711281" w="4712093">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70" name="Google Shape;470;p21"/>
              <p:cNvSpPr/>
              <p:nvPr/>
            </p:nvSpPr>
            <p:spPr>
              <a:xfrm>
                <a:off x="4321547" y="1521788"/>
                <a:ext cx="2432424" cy="1369773"/>
              </a:xfrm>
              <a:custGeom>
                <a:rect b="b" l="l" r="r" t="t"/>
                <a:pathLst>
                  <a:path extrusionOk="0" h="1369773" w="2432424">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71" name="Google Shape;471;p21"/>
              <p:cNvSpPr/>
              <p:nvPr/>
            </p:nvSpPr>
            <p:spPr>
              <a:xfrm>
                <a:off x="3564070" y="4360023"/>
                <a:ext cx="1346369" cy="1271701"/>
              </a:xfrm>
              <a:custGeom>
                <a:rect b="b" l="l" r="r" t="t"/>
                <a:pathLst>
                  <a:path extrusionOk="0" h="1271701" w="1346369">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72" name="Google Shape;472;p21"/>
              <p:cNvSpPr/>
              <p:nvPr/>
            </p:nvSpPr>
            <p:spPr>
              <a:xfrm>
                <a:off x="3563837" y="2991095"/>
                <a:ext cx="1345650" cy="1268459"/>
              </a:xfrm>
              <a:custGeom>
                <a:rect b="b" l="l" r="r" t="t"/>
                <a:pathLst>
                  <a:path extrusionOk="0" h="1268459" w="1345650">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73" name="Google Shape;473;p21"/>
              <p:cNvSpPr/>
              <p:nvPr/>
            </p:nvSpPr>
            <p:spPr>
              <a:xfrm>
                <a:off x="4932330" y="3349034"/>
                <a:ext cx="1818786" cy="146602"/>
              </a:xfrm>
              <a:custGeom>
                <a:rect b="b" l="l" r="r" t="t"/>
                <a:pathLst>
                  <a:path extrusionOk="0" h="146602" w="1818786">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74" name="Google Shape;474;p21"/>
              <p:cNvSpPr/>
              <p:nvPr/>
            </p:nvSpPr>
            <p:spPr>
              <a:xfrm>
                <a:off x="4932330" y="3956389"/>
                <a:ext cx="1818786" cy="146602"/>
              </a:xfrm>
              <a:custGeom>
                <a:rect b="b" l="l" r="r" t="t"/>
                <a:pathLst>
                  <a:path extrusionOk="0" h="146602" w="1818786">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75" name="Google Shape;475;p21"/>
              <p:cNvSpPr/>
              <p:nvPr/>
            </p:nvSpPr>
            <p:spPr>
              <a:xfrm>
                <a:off x="4933282" y="3653664"/>
                <a:ext cx="1515179" cy="146602"/>
              </a:xfrm>
              <a:custGeom>
                <a:rect b="b" l="l" r="r" t="t"/>
                <a:pathLst>
                  <a:path extrusionOk="0" h="146602" w="1515179">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76" name="Google Shape;476;p21"/>
              <p:cNvSpPr/>
              <p:nvPr/>
            </p:nvSpPr>
            <p:spPr>
              <a:xfrm>
                <a:off x="4934233" y="4717010"/>
                <a:ext cx="828970" cy="144699"/>
              </a:xfrm>
              <a:custGeom>
                <a:rect b="b" l="l" r="r" t="t"/>
                <a:pathLst>
                  <a:path extrusionOk="0" h="144699" w="828970">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77" name="Google Shape;477;p21"/>
              <p:cNvSpPr/>
              <p:nvPr/>
            </p:nvSpPr>
            <p:spPr>
              <a:xfrm>
                <a:off x="4934233" y="5021639"/>
                <a:ext cx="828970" cy="144699"/>
              </a:xfrm>
              <a:custGeom>
                <a:rect b="b" l="l" r="r" t="t"/>
                <a:pathLst>
                  <a:path extrusionOk="0" h="144699" w="828970">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78" name="Google Shape;478;p21"/>
              <p:cNvSpPr/>
              <p:nvPr/>
            </p:nvSpPr>
            <p:spPr>
              <a:xfrm>
                <a:off x="4933282" y="5325317"/>
                <a:ext cx="829922" cy="145650"/>
              </a:xfrm>
              <a:custGeom>
                <a:rect b="b" l="l" r="r" t="t"/>
                <a:pathLst>
                  <a:path extrusionOk="0" h="145650" w="829922">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79" name="Google Shape;479;p21"/>
              <p:cNvSpPr/>
              <p:nvPr/>
            </p:nvSpPr>
            <p:spPr>
              <a:xfrm>
                <a:off x="6603596" y="3651760"/>
                <a:ext cx="146568" cy="148506"/>
              </a:xfrm>
              <a:custGeom>
                <a:rect b="b" l="l" r="r" t="t"/>
                <a:pathLst>
                  <a:path extrusionOk="0" h="148506" w="146568">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80" name="Google Shape;480;p21"/>
              <p:cNvSpPr/>
              <p:nvPr/>
            </p:nvSpPr>
            <p:spPr>
              <a:xfrm>
                <a:off x="5996382" y="1982011"/>
                <a:ext cx="451127" cy="449328"/>
              </a:xfrm>
              <a:custGeom>
                <a:rect b="b" l="l" r="r" t="t"/>
                <a:pathLst>
                  <a:path extrusionOk="0" h="449328" w="451127">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81" name="Google Shape;481;p21"/>
              <p:cNvSpPr/>
              <p:nvPr/>
            </p:nvSpPr>
            <p:spPr>
              <a:xfrm>
                <a:off x="5313028" y="1981059"/>
                <a:ext cx="449224" cy="451232"/>
              </a:xfrm>
              <a:custGeom>
                <a:rect b="b" l="l" r="r" t="t"/>
                <a:pathLst>
                  <a:path extrusionOk="0" h="451232" w="449224">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82" name="Google Shape;482;p21"/>
              <p:cNvSpPr/>
              <p:nvPr/>
            </p:nvSpPr>
            <p:spPr>
              <a:xfrm>
                <a:off x="4629675" y="1981059"/>
                <a:ext cx="448272" cy="451232"/>
              </a:xfrm>
              <a:custGeom>
                <a:rect b="b" l="l" r="r" t="t"/>
                <a:pathLst>
                  <a:path extrusionOk="0" h="451232" w="44827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sp>
        <p:nvSpPr>
          <p:cNvPr id="483" name="Google Shape;483;p21"/>
          <p:cNvSpPr txBox="1"/>
          <p:nvPr/>
        </p:nvSpPr>
        <p:spPr>
          <a:xfrm>
            <a:off x="442913" y="6083269"/>
            <a:ext cx="4487574" cy="4801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lang="en-IE" sz="2800">
                <a:solidFill>
                  <a:schemeClr val="lt1"/>
                </a:solidFill>
                <a:latin typeface="Calibri"/>
                <a:ea typeface="Calibri"/>
                <a:cs typeface="Calibri"/>
                <a:sym typeface="Calibri"/>
              </a:rPr>
              <a:t>Affinity or ingroup bias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2">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2">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2">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2">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2">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2">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2">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2">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2">
                                            <p:txEl>
                                              <p:pRg end="14" st="1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2">
                                            <p:txEl>
                                              <p:pRg end="15" st="1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2">
                                            <p:txEl>
                                              <p:pRg end="16" st="1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g2be7ca487ed_0_2129"/>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9" name="Google Shape;489;g2be7ca487ed_0_2129"/>
          <p:cNvSpPr txBox="1"/>
          <p:nvPr>
            <p:ph idx="1" type="body"/>
          </p:nvPr>
        </p:nvSpPr>
        <p:spPr>
          <a:xfrm>
            <a:off x="582130" y="1475921"/>
            <a:ext cx="11027700" cy="4995300"/>
          </a:xfrm>
          <a:prstGeom prst="rect">
            <a:avLst/>
          </a:prstGeom>
          <a:noFill/>
          <a:ln>
            <a:noFill/>
          </a:ln>
        </p:spPr>
        <p:txBody>
          <a:bodyPr anchorCtr="0" anchor="t" bIns="45700" lIns="91425" spcFirstLastPara="1" rIns="91425" wrap="square" tIns="45700">
            <a:noAutofit/>
          </a:bodyPr>
          <a:lstStyle/>
          <a:p>
            <a:pPr indent="-1239837" lvl="0" marL="1254125" rtl="0" algn="l">
              <a:lnSpc>
                <a:spcPct val="90000"/>
              </a:lnSpc>
              <a:spcBef>
                <a:spcPts val="0"/>
              </a:spcBef>
              <a:spcAft>
                <a:spcPts val="0"/>
              </a:spcAft>
              <a:buClr>
                <a:srgbClr val="424242"/>
              </a:buClr>
              <a:buSzPts val="1800"/>
              <a:buNone/>
            </a:pPr>
            <a:r>
              <a:rPr b="1" lang="en-IE" sz="1800"/>
              <a:t>Esercizio</a:t>
            </a:r>
            <a:r>
              <a:rPr lang="en-IE" sz="1800"/>
              <a:t>: 	1) Quanto siete prevenuti? Guardate il video di YouTube qui sotto per scoprire e riconoscere i vostri pregiudizi impliciti.  2) Sebbene uomini e donne siano trattati in modo paritario agli occhi della legge dell'UE, alcune tradizioni culturali hanno spesso un impatto sui ruoli di genere e sui diritti umani: identificate la provenienza dei vostri studenti e fate una ricerca sulle tradizioni, le norme sociali, i principali gruppi etnici e le minoranze culturali di queste aree.</a:t>
            </a:r>
            <a:endParaRPr/>
          </a:p>
          <a:p>
            <a:pPr indent="-1239837" lvl="0" marL="1254125" rtl="0" algn="l">
              <a:lnSpc>
                <a:spcPct val="90000"/>
              </a:lnSpc>
              <a:spcBef>
                <a:spcPts val="1000"/>
              </a:spcBef>
              <a:spcAft>
                <a:spcPts val="0"/>
              </a:spcAft>
              <a:buClr>
                <a:srgbClr val="424242"/>
              </a:buClr>
              <a:buSzPts val="1800"/>
              <a:buNone/>
            </a:pPr>
            <a:r>
              <a:rPr b="1" lang="en-IE" sz="1800"/>
              <a:t>Siti web</a:t>
            </a:r>
            <a:r>
              <a:rPr lang="en-IE" sz="1800"/>
              <a:t>: 	Infographic </a:t>
            </a:r>
            <a:r>
              <a:rPr lang="en-IE" sz="1800" u="sng">
                <a:solidFill>
                  <a:schemeClr val="hlink"/>
                </a:solidFill>
                <a:hlinkClick r:id="rId3"/>
              </a:rPr>
              <a:t>–</a:t>
            </a:r>
            <a:r>
              <a:rPr lang="en-IE" sz="1800"/>
              <a:t> disability in the EU (2022) </a:t>
            </a:r>
            <a:r>
              <a:rPr lang="en-IE" sz="1800" u="sng">
                <a:solidFill>
                  <a:srgbClr val="87AF3F"/>
                </a:solidFill>
                <a:hlinkClick r:id="rId4">
                  <a:extLst>
                    <a:ext uri="{A12FA001-AC4F-418D-AE19-62706E023703}">
                      <ahyp:hlinkClr val="tx"/>
                    </a:ext>
                  </a:extLst>
                </a:hlinkClick>
              </a:rPr>
              <a:t>https://www.consilium.europa.eu/en/infographics/disability-eu-facts-figures/#:~:text=87%20million%20Europeans%20have%20some,1%20in%204%20European%20adults</a:t>
            </a:r>
            <a:r>
              <a:rPr lang="en-IE" sz="1800">
                <a:solidFill>
                  <a:srgbClr val="87AF3F"/>
                </a:solidFill>
              </a:rPr>
              <a:t>. </a:t>
            </a:r>
            <a:r>
              <a:rPr lang="en-IE" sz="1800"/>
              <a:t>Harvard implicit association test: </a:t>
            </a:r>
            <a:r>
              <a:rPr lang="en-IE" sz="1800" u="sng">
                <a:solidFill>
                  <a:srgbClr val="87AF3F"/>
                </a:solidFill>
                <a:hlinkClick r:id="rId5">
                  <a:extLst>
                    <a:ext uri="{A12FA001-AC4F-418D-AE19-62706E023703}">
                      <ahyp:hlinkClr val="tx"/>
                    </a:ext>
                  </a:extLst>
                </a:hlinkClick>
              </a:rPr>
              <a:t>https://implicit.harvard.edu/implicit/takeatest.html</a:t>
            </a:r>
            <a:r>
              <a:rPr lang="en-IE" sz="1800">
                <a:solidFill>
                  <a:srgbClr val="87AF3F"/>
                </a:solidFill>
              </a:rPr>
              <a:t>.  </a:t>
            </a:r>
            <a:r>
              <a:rPr lang="en-IE" sz="1800"/>
              <a:t>WHO (2023) Disability: https://www.who.int/health-topics/disability#tab=tab_1</a:t>
            </a:r>
            <a:endParaRPr/>
          </a:p>
          <a:p>
            <a:pPr indent="-1239837" lvl="0" marL="1254125" rtl="0" algn="l">
              <a:lnSpc>
                <a:spcPct val="90000"/>
              </a:lnSpc>
              <a:spcBef>
                <a:spcPts val="1000"/>
              </a:spcBef>
              <a:spcAft>
                <a:spcPts val="0"/>
              </a:spcAft>
              <a:buClr>
                <a:srgbClr val="424242"/>
              </a:buClr>
              <a:buSzPts val="1800"/>
              <a:buNone/>
            </a:pPr>
            <a:r>
              <a:rPr b="1" lang="en-IE" sz="1800"/>
              <a:t>YouTube</a:t>
            </a:r>
            <a:r>
              <a:rPr lang="en-IE" sz="1800"/>
              <a:t>: 	Quanto siete prevenuti? Riconoscere e combattere i pregiudizi inconsci | Jennefer Witter | TEDxAlbany. Available at: https://www.youtube.com/watch?v=tEoajtG90qY</a:t>
            </a:r>
            <a:endParaRPr/>
          </a:p>
          <a:p>
            <a:pPr indent="-1239837" lvl="0" marL="1254125" rtl="0" algn="l">
              <a:lnSpc>
                <a:spcPct val="90000"/>
              </a:lnSpc>
              <a:spcBef>
                <a:spcPts val="1000"/>
              </a:spcBef>
              <a:spcAft>
                <a:spcPts val="0"/>
              </a:spcAft>
              <a:buClr>
                <a:srgbClr val="424242"/>
              </a:buClr>
              <a:buSzPts val="1800"/>
              <a:buNone/>
            </a:pPr>
            <a:r>
              <a:rPr b="1" lang="en-IE" sz="1800"/>
              <a:t>Caso Studio: 	</a:t>
            </a:r>
            <a:r>
              <a:rPr lang="en-IE" sz="1800"/>
              <a:t>Orti Generali </a:t>
            </a:r>
            <a:endParaRPr/>
          </a:p>
          <a:p>
            <a:pPr indent="-1239837" lvl="0" marL="1254125" rtl="0" algn="l">
              <a:lnSpc>
                <a:spcPct val="90000"/>
              </a:lnSpc>
              <a:spcBef>
                <a:spcPts val="1000"/>
              </a:spcBef>
              <a:spcAft>
                <a:spcPts val="0"/>
              </a:spcAft>
              <a:buClr>
                <a:srgbClr val="424242"/>
              </a:buClr>
              <a:buSzPts val="1800"/>
              <a:buNone/>
            </a:pPr>
            <a:r>
              <a:rPr b="1" lang="en-IE" sz="1800"/>
              <a:t>Pubblicazioni</a:t>
            </a:r>
            <a:r>
              <a:rPr lang="en-IE" sz="1800"/>
              <a:t>: QadirMushtaq, A. and Afzal, M., 2017. Arab spring: Its causes and consequences. Journal of the Punjab University Historical Society, 30(1), pp.1-10.</a:t>
            </a:r>
            <a:endParaRPr/>
          </a:p>
          <a:p>
            <a:pPr indent="-1239837" lvl="0" marL="1254125" rtl="0" algn="l">
              <a:lnSpc>
                <a:spcPct val="90000"/>
              </a:lnSpc>
              <a:spcBef>
                <a:spcPts val="1000"/>
              </a:spcBef>
              <a:spcAft>
                <a:spcPts val="0"/>
              </a:spcAft>
              <a:buClr>
                <a:srgbClr val="424242"/>
              </a:buClr>
              <a:buSzPts val="1800"/>
              <a:buNone/>
            </a:pPr>
            <a:r>
              <a:rPr lang="en-IE" sz="1800"/>
              <a:t>         	Thein, P.T., 2015, July. Gender equality and cultural norms in Myanmar. In Int’l Conference on Burma/Myanmar Studies (Jul. 2015).</a:t>
            </a:r>
            <a:endParaRPr/>
          </a:p>
          <a:p>
            <a:pPr indent="-1125537" lvl="0" marL="1254125" rtl="0" algn="l">
              <a:lnSpc>
                <a:spcPct val="100000"/>
              </a:lnSpc>
              <a:spcBef>
                <a:spcPts val="400"/>
              </a:spcBef>
              <a:spcAft>
                <a:spcPts val="0"/>
              </a:spcAft>
              <a:buClr>
                <a:srgbClr val="E8A116"/>
              </a:buClr>
              <a:buSzPts val="1800"/>
              <a:buFont typeface="Arial"/>
              <a:buNone/>
            </a:pPr>
            <a:r>
              <a:t/>
            </a:r>
            <a:endParaRPr sz="1800"/>
          </a:p>
        </p:txBody>
      </p:sp>
      <p:sp>
        <p:nvSpPr>
          <p:cNvPr id="490" name="Google Shape;490;g2be7ca487ed_0_2129"/>
          <p:cNvSpPr txBox="1"/>
          <p:nvPr/>
        </p:nvSpPr>
        <p:spPr>
          <a:xfrm>
            <a:off x="487985" y="212376"/>
            <a:ext cx="2481600" cy="615600"/>
          </a:xfrm>
          <a:prstGeom prst="rect">
            <a:avLst/>
          </a:prstGeom>
          <a:noFill/>
          <a:ln>
            <a:noFill/>
          </a:ln>
        </p:spPr>
        <p:txBody>
          <a:bodyPr anchorCtr="0" anchor="t" bIns="45700" lIns="91425" spcFirstLastPara="1" rIns="91425" wrap="square" tIns="45700">
            <a:spAutoFit/>
          </a:bodyPr>
          <a:lstStyle/>
          <a:p>
            <a:pPr indent="-15875" lvl="0" marL="15875" marR="0" rtl="0" algn="l">
              <a:lnSpc>
                <a:spcPct val="100000"/>
              </a:lnSpc>
              <a:spcBef>
                <a:spcPts val="0"/>
              </a:spcBef>
              <a:spcAft>
                <a:spcPts val="0"/>
              </a:spcAft>
              <a:buClr>
                <a:schemeClr val="lt1"/>
              </a:buClr>
              <a:buSzPts val="3400"/>
              <a:buFont typeface="Calibri"/>
              <a:buNone/>
            </a:pPr>
            <a:r>
              <a:rPr b="1" i="0" lang="en-IE" sz="3400" u="none" cap="none" strike="noStrike">
                <a:solidFill>
                  <a:schemeClr val="lt1"/>
                </a:solidFill>
                <a:latin typeface="Calibri"/>
                <a:ea typeface="Calibri"/>
                <a:cs typeface="Calibri"/>
                <a:sym typeface="Calibri"/>
              </a:rPr>
              <a:t>R</a:t>
            </a:r>
            <a:r>
              <a:rPr b="1" lang="en-IE" sz="3400">
                <a:solidFill>
                  <a:schemeClr val="lt1"/>
                </a:solidFill>
                <a:latin typeface="Calibri"/>
                <a:ea typeface="Calibri"/>
                <a:cs typeface="Calibri"/>
                <a:sym typeface="Calibri"/>
              </a:rPr>
              <a:t>isorse</a:t>
            </a:r>
            <a:endParaRPr b="0" i="0" sz="1400" u="none" cap="none" strike="noStrike">
              <a:solidFill>
                <a:srgbClr val="000000"/>
              </a:solidFill>
              <a:latin typeface="Arial"/>
              <a:ea typeface="Arial"/>
              <a:cs typeface="Arial"/>
              <a:sym typeface="Arial"/>
            </a:endParaRPr>
          </a:p>
        </p:txBody>
      </p:sp>
      <p:cxnSp>
        <p:nvCxnSpPr>
          <p:cNvPr id="491" name="Google Shape;491;g2be7ca487ed_0_2129"/>
          <p:cNvCxnSpPr/>
          <p:nvPr/>
        </p:nvCxnSpPr>
        <p:spPr>
          <a:xfrm>
            <a:off x="321861" y="0"/>
            <a:ext cx="0" cy="4412100"/>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pic>
        <p:nvPicPr>
          <p:cNvPr id="496" name="Google Shape;496;g2be7ca487ed_0_2283"/>
          <p:cNvPicPr preferRelativeResize="0"/>
          <p:nvPr>
            <p:ph idx="2" type="pic"/>
          </p:nvPr>
        </p:nvPicPr>
        <p:blipFill rotWithShape="1">
          <a:blip r:embed="rId3">
            <a:alphaModFix/>
          </a:blip>
          <a:srcRect b="0" l="3323" r="3314" t="0"/>
          <a:stretch/>
        </p:blipFill>
        <p:spPr>
          <a:xfrm>
            <a:off x="320540" y="335338"/>
            <a:ext cx="11578483" cy="6146707"/>
          </a:xfrm>
          <a:prstGeom prst="rect">
            <a:avLst/>
          </a:prstGeom>
          <a:solidFill>
            <a:srgbClr val="D8D8D8"/>
          </a:solidFill>
          <a:ln>
            <a:noFill/>
          </a:ln>
        </p:spPr>
      </p:pic>
      <p:sp>
        <p:nvSpPr>
          <p:cNvPr id="497" name="Google Shape;497;g2be7ca487ed_0_2283"/>
          <p:cNvSpPr/>
          <p:nvPr/>
        </p:nvSpPr>
        <p:spPr>
          <a:xfrm>
            <a:off x="0" y="2318090"/>
            <a:ext cx="5401435" cy="36021"/>
          </a:xfrm>
          <a:custGeom>
            <a:rect b="b" l="l" r="r" t="t"/>
            <a:pathLst>
              <a:path extrusionOk="0" h="51458" w="4076555">
                <a:moveTo>
                  <a:pt x="1" y="0"/>
                </a:moveTo>
                <a:lnTo>
                  <a:pt x="4076556" y="0"/>
                </a:lnTo>
                <a:lnTo>
                  <a:pt x="4076556" y="51459"/>
                </a:lnTo>
                <a:lnTo>
                  <a:pt x="1" y="51459"/>
                </a:lnTo>
                <a:close/>
              </a:path>
            </a:pathLst>
          </a:custGeom>
          <a:solidFill>
            <a:srgbClr val="E8A116"/>
          </a:solidFill>
          <a:ln cap="flat" cmpd="sng" w="24475">
            <a:solidFill>
              <a:srgbClr val="F1983D"/>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98" name="Google Shape;498;g2be7ca487ed_0_2283"/>
          <p:cNvSpPr txBox="1"/>
          <p:nvPr/>
        </p:nvSpPr>
        <p:spPr>
          <a:xfrm>
            <a:off x="1753849" y="2803631"/>
            <a:ext cx="3516000" cy="30663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lt1"/>
              </a:buClr>
              <a:buSzPts val="4800"/>
              <a:buFont typeface="Arial"/>
              <a:buNone/>
            </a:pPr>
            <a:r>
              <a:rPr lang="en-IE" sz="4800">
                <a:solidFill>
                  <a:schemeClr val="lt1"/>
                </a:solidFill>
                <a:latin typeface="Calibri"/>
                <a:ea typeface="Calibri"/>
                <a:cs typeface="Calibri"/>
                <a:sym typeface="Calibri"/>
              </a:rPr>
              <a:t>Bisogni formativi</a:t>
            </a:r>
            <a:endParaRPr b="0" i="0" sz="1400" u="none" cap="none" strike="noStrike">
              <a:solidFill>
                <a:srgbClr val="000000"/>
              </a:solidFill>
              <a:latin typeface="Arial"/>
              <a:ea typeface="Arial"/>
              <a:cs typeface="Arial"/>
              <a:sym typeface="Arial"/>
            </a:endParaRPr>
          </a:p>
        </p:txBody>
      </p:sp>
      <p:sp>
        <p:nvSpPr>
          <p:cNvPr id="499" name="Google Shape;499;g2be7ca487ed_0_2283"/>
          <p:cNvSpPr txBox="1"/>
          <p:nvPr/>
        </p:nvSpPr>
        <p:spPr>
          <a:xfrm>
            <a:off x="3747431" y="987947"/>
            <a:ext cx="2067000" cy="5823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3000"/>
              <a:buFont typeface="Arial"/>
              <a:buNone/>
            </a:pPr>
            <a:r>
              <a:rPr b="0" i="0" lang="en-IE" sz="13000" u="none" cap="none" strike="noStrike">
                <a:solidFill>
                  <a:schemeClr val="lt1"/>
                </a:solidFill>
                <a:latin typeface="Calibri"/>
                <a:ea typeface="Calibri"/>
                <a:cs typeface="Calibri"/>
                <a:sym typeface="Calibri"/>
              </a:rPr>
              <a:t>03</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g2be7ca487ed_0_2290"/>
          <p:cNvSpPr txBox="1"/>
          <p:nvPr>
            <p:ph idx="1" type="body"/>
          </p:nvPr>
        </p:nvSpPr>
        <p:spPr>
          <a:xfrm>
            <a:off x="3519101" y="429181"/>
            <a:ext cx="8437500" cy="4995300"/>
          </a:xfrm>
          <a:prstGeom prst="rect">
            <a:avLst/>
          </a:prstGeom>
          <a:noFill/>
          <a:ln>
            <a:noFill/>
          </a:ln>
        </p:spPr>
        <p:txBody>
          <a:bodyPr anchorCtr="0" anchor="t" bIns="45700" lIns="91425" spcFirstLastPara="1" rIns="91425" wrap="square" tIns="45700">
            <a:noAutofit/>
          </a:bodyPr>
          <a:lstStyle/>
          <a:p>
            <a:pPr indent="-349250" lvl="0" marL="457200" rtl="0" algn="l">
              <a:lnSpc>
                <a:spcPct val="112173"/>
              </a:lnSpc>
              <a:spcBef>
                <a:spcPts val="0"/>
              </a:spcBef>
              <a:spcAft>
                <a:spcPts val="0"/>
              </a:spcAft>
              <a:buClr>
                <a:srgbClr val="E8A116"/>
              </a:buClr>
              <a:buSzPts val="1900"/>
              <a:buChar char="•"/>
            </a:pPr>
            <a:r>
              <a:rPr b="1" lang="en-IE" sz="1900"/>
              <a:t>La formazione </a:t>
            </a:r>
            <a:r>
              <a:rPr lang="en-IE" sz="1900"/>
              <a:t>è un processo dinamico che prevede la partecipazione attiva dei discenti.</a:t>
            </a:r>
            <a:endParaRPr sz="1900"/>
          </a:p>
          <a:p>
            <a:pPr indent="-349250" lvl="0" marL="457200" rtl="0" algn="l">
              <a:lnSpc>
                <a:spcPct val="112173"/>
              </a:lnSpc>
              <a:spcBef>
                <a:spcPts val="0"/>
              </a:spcBef>
              <a:spcAft>
                <a:spcPts val="0"/>
              </a:spcAft>
              <a:buClr>
                <a:srgbClr val="E8A116"/>
              </a:buClr>
              <a:buSzPts val="1900"/>
              <a:buChar char="•"/>
            </a:pPr>
            <a:r>
              <a:rPr b="1" lang="en-IE" sz="1900"/>
              <a:t>La formazione </a:t>
            </a:r>
            <a:r>
              <a:rPr lang="en-IE" sz="1900"/>
              <a:t>è il risultato di uno sforzo pianificato da un'organizzazione per facilitare l'apprendimento delle competenze richieste dalle persone per lo svolgimento di determinate mansioni, che comprendono le conoscenze, gli atteggiamenti e i comportamenti essenziali per questo svolgimento.</a:t>
            </a:r>
            <a:endParaRPr sz="1900"/>
          </a:p>
          <a:p>
            <a:pPr indent="-349250" lvl="0" marL="457200" rtl="0" algn="l">
              <a:lnSpc>
                <a:spcPct val="112173"/>
              </a:lnSpc>
              <a:spcBef>
                <a:spcPts val="0"/>
              </a:spcBef>
              <a:spcAft>
                <a:spcPts val="0"/>
              </a:spcAft>
              <a:buClr>
                <a:srgbClr val="E8A116"/>
              </a:buClr>
              <a:buSzPts val="1900"/>
              <a:buChar char="•"/>
            </a:pPr>
            <a:r>
              <a:rPr b="1" lang="en-IE" sz="1900"/>
              <a:t>Le hard skills </a:t>
            </a:r>
            <a:r>
              <a:rPr lang="en-IE" sz="1900"/>
              <a:t>sono le competenze tecniche e le conoscenze relative al lavoro.</a:t>
            </a:r>
            <a:endParaRPr sz="1900"/>
          </a:p>
          <a:p>
            <a:pPr indent="-349250" lvl="0" marL="457200" rtl="0" algn="l">
              <a:lnSpc>
                <a:spcPct val="112173"/>
              </a:lnSpc>
              <a:spcBef>
                <a:spcPts val="0"/>
              </a:spcBef>
              <a:spcAft>
                <a:spcPts val="0"/>
              </a:spcAft>
              <a:buClr>
                <a:srgbClr val="E8A116"/>
              </a:buClr>
              <a:buSzPts val="1900"/>
              <a:buChar char="•"/>
            </a:pPr>
            <a:r>
              <a:rPr b="1" lang="en-IE" sz="1900"/>
              <a:t>Le soft skills s</a:t>
            </a:r>
            <a:r>
              <a:rPr lang="en-IE" sz="1900"/>
              <a:t>ono le competenze comportamentali associate alla comunicazione, alle relazioni interpersonali, alla capacità di risolvere i problemi, al processo decisionale, alla leadership e alla capacità di lavorare in gruppo. Queste competenze sono cruciali in alcuni settori aziendali e la formazione dovrebbe promuovere le capacità individuali che i partecipanti a volte non sanno di possedere.</a:t>
            </a:r>
            <a:endParaRPr sz="1900"/>
          </a:p>
          <a:p>
            <a:pPr indent="-349250" lvl="0" marL="457200" rtl="0" algn="l">
              <a:lnSpc>
                <a:spcPct val="112173"/>
              </a:lnSpc>
              <a:spcBef>
                <a:spcPts val="0"/>
              </a:spcBef>
              <a:spcAft>
                <a:spcPts val="0"/>
              </a:spcAft>
              <a:buClr>
                <a:srgbClr val="E8A116"/>
              </a:buClr>
              <a:buSzPts val="1900"/>
              <a:buChar char="•"/>
            </a:pPr>
            <a:r>
              <a:rPr b="1" lang="en-IE" sz="1900"/>
              <a:t>I formatori </a:t>
            </a:r>
            <a:r>
              <a:rPr lang="en-IE" sz="1900"/>
              <a:t>forniscono istruzioni e feedback relativi al compito a un livello adeguato alle esigenze dei partecipanti. Tra formatore e discente si sviluppano buone relazioni interpersonali.</a:t>
            </a:r>
            <a:endParaRPr sz="1900"/>
          </a:p>
          <a:p>
            <a:pPr indent="0" lvl="0" marL="457200" rtl="0" algn="l">
              <a:lnSpc>
                <a:spcPct val="112173"/>
              </a:lnSpc>
              <a:spcBef>
                <a:spcPts val="0"/>
              </a:spcBef>
              <a:spcAft>
                <a:spcPts val="0"/>
              </a:spcAft>
              <a:buNone/>
            </a:pPr>
            <a:r>
              <a:t/>
            </a:r>
            <a:endParaRPr sz="1900"/>
          </a:p>
        </p:txBody>
      </p:sp>
      <p:grpSp>
        <p:nvGrpSpPr>
          <p:cNvPr id="505" name="Google Shape;505;g2be7ca487ed_0_2290"/>
          <p:cNvGrpSpPr/>
          <p:nvPr/>
        </p:nvGrpSpPr>
        <p:grpSpPr>
          <a:xfrm flipH="1" rot="10800000">
            <a:off x="0" y="2053072"/>
            <a:ext cx="3390900" cy="4834803"/>
            <a:chOff x="0" y="-412420"/>
            <a:chExt cx="3390900" cy="4834803"/>
          </a:xfrm>
        </p:grpSpPr>
        <p:sp>
          <p:nvSpPr>
            <p:cNvPr id="506" name="Google Shape;506;g2be7ca487ed_0_2290"/>
            <p:cNvSpPr/>
            <p:nvPr/>
          </p:nvSpPr>
          <p:spPr>
            <a:xfrm rot="-5400000">
              <a:off x="325540" y="1359005"/>
              <a:ext cx="4417316" cy="1709418"/>
            </a:xfrm>
            <a:custGeom>
              <a:rect b="b" l="l" r="r" t="t"/>
              <a:pathLst>
                <a:path extrusionOk="0" h="2570554" w="6642581">
                  <a:moveTo>
                    <a:pt x="0" y="0"/>
                  </a:moveTo>
                  <a:lnTo>
                    <a:pt x="360681" y="0"/>
                  </a:lnTo>
                  <a:lnTo>
                    <a:pt x="1913270" y="0"/>
                  </a:lnTo>
                  <a:lnTo>
                    <a:pt x="2273951" y="0"/>
                  </a:lnTo>
                  <a:lnTo>
                    <a:pt x="4512374" y="0"/>
                  </a:lnTo>
                  <a:lnTo>
                    <a:pt x="4512375" y="0"/>
                  </a:lnTo>
                  <a:lnTo>
                    <a:pt x="4873055" y="0"/>
                  </a:lnTo>
                  <a:lnTo>
                    <a:pt x="4873056" y="0"/>
                  </a:lnTo>
                  <a:lnTo>
                    <a:pt x="5734821" y="0"/>
                  </a:lnTo>
                  <a:lnTo>
                    <a:pt x="6095502" y="0"/>
                  </a:lnTo>
                  <a:cubicBezTo>
                    <a:pt x="6397836" y="0"/>
                    <a:pt x="6642581" y="222653"/>
                    <a:pt x="6642581" y="497696"/>
                  </a:cubicBezTo>
                  <a:lnTo>
                    <a:pt x="6642581" y="2570554"/>
                  </a:lnTo>
                  <a:lnTo>
                    <a:pt x="6281900" y="2570554"/>
                  </a:lnTo>
                  <a:lnTo>
                    <a:pt x="5420133" y="2570554"/>
                  </a:lnTo>
                  <a:lnTo>
                    <a:pt x="5059452" y="2570554"/>
                  </a:lnTo>
                  <a:lnTo>
                    <a:pt x="4299742" y="2570554"/>
                  </a:lnTo>
                  <a:lnTo>
                    <a:pt x="3939061" y="2570554"/>
                  </a:lnTo>
                  <a:lnTo>
                    <a:pt x="3506863" y="2570554"/>
                  </a:lnTo>
                  <a:lnTo>
                    <a:pt x="3146182" y="2570554"/>
                  </a:lnTo>
                  <a:lnTo>
                    <a:pt x="3077294" y="2570554"/>
                  </a:lnTo>
                  <a:lnTo>
                    <a:pt x="2716613" y="2570554"/>
                  </a:lnTo>
                  <a:lnTo>
                    <a:pt x="1164024" y="2570554"/>
                  </a:lnTo>
                  <a:lnTo>
                    <a:pt x="803343" y="2570554"/>
                  </a:lnTo>
                  <a:cubicBezTo>
                    <a:pt x="359921" y="2570554"/>
                    <a:pt x="0" y="2243123"/>
                    <a:pt x="0" y="183972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07" name="Google Shape;507;g2be7ca487ed_0_2290"/>
            <p:cNvSpPr/>
            <p:nvPr/>
          </p:nvSpPr>
          <p:spPr>
            <a:xfrm>
              <a:off x="0" y="-412420"/>
              <a:ext cx="3390900" cy="4169700"/>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08" name="Google Shape;508;g2be7ca487ed_0_2290"/>
            <p:cNvSpPr/>
            <p:nvPr/>
          </p:nvSpPr>
          <p:spPr>
            <a:xfrm>
              <a:off x="0" y="249383"/>
              <a:ext cx="2547000" cy="4173000"/>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509" name="Google Shape;509;g2be7ca487ed_0_2290"/>
          <p:cNvSpPr txBox="1"/>
          <p:nvPr/>
        </p:nvSpPr>
        <p:spPr>
          <a:xfrm>
            <a:off x="341852" y="2647050"/>
            <a:ext cx="3048900" cy="2985000"/>
          </a:xfrm>
          <a:prstGeom prst="rect">
            <a:avLst/>
          </a:prstGeom>
          <a:noFill/>
          <a:ln>
            <a:noFill/>
          </a:ln>
        </p:spPr>
        <p:txBody>
          <a:bodyPr anchorCtr="0" anchor="t" bIns="45700" lIns="91425" spcFirstLastPara="1" rIns="91425" wrap="square" tIns="45700">
            <a:noAutofit/>
          </a:bodyPr>
          <a:lstStyle/>
          <a:p>
            <a:pPr indent="0" lvl="0" marL="0" marR="0" rtl="0" algn="l">
              <a:lnSpc>
                <a:spcPct val="103333"/>
              </a:lnSpc>
              <a:spcBef>
                <a:spcPts val="0"/>
              </a:spcBef>
              <a:spcAft>
                <a:spcPts val="0"/>
              </a:spcAft>
              <a:buClr>
                <a:schemeClr val="lt1"/>
              </a:buClr>
              <a:buSzPts val="3600"/>
              <a:buFont typeface="Arial"/>
              <a:buNone/>
            </a:pPr>
            <a:r>
              <a:rPr lang="en-IE" sz="3600">
                <a:solidFill>
                  <a:schemeClr val="lt1"/>
                </a:solidFill>
                <a:latin typeface="Calibri"/>
                <a:ea typeface="Calibri"/>
                <a:cs typeface="Calibri"/>
                <a:sym typeface="Calibri"/>
              </a:rPr>
              <a:t>3.1 </a:t>
            </a:r>
            <a:r>
              <a:rPr lang="en-IE" sz="3600">
                <a:solidFill>
                  <a:schemeClr val="lt1"/>
                </a:solidFill>
                <a:latin typeface="Calibri"/>
                <a:ea typeface="Calibri"/>
                <a:cs typeface="Calibri"/>
                <a:sym typeface="Calibri"/>
              </a:rPr>
              <a:t>Introduzione alla formazione</a:t>
            </a:r>
            <a:endParaRPr b="0" i="0" sz="1400" u="none" cap="none" strike="noStrike">
              <a:solidFill>
                <a:srgbClr val="000000"/>
              </a:solidFill>
              <a:latin typeface="Arial"/>
              <a:ea typeface="Arial"/>
              <a:cs typeface="Arial"/>
              <a:sym typeface="Arial"/>
            </a:endParaRPr>
          </a:p>
          <a:p>
            <a:pPr indent="0" lvl="0" marL="0" marR="0" rtl="0" algn="l">
              <a:lnSpc>
                <a:spcPct val="103333"/>
              </a:lnSpc>
              <a:spcBef>
                <a:spcPts val="0"/>
              </a:spcBef>
              <a:spcAft>
                <a:spcPts val="0"/>
              </a:spcAft>
              <a:buClr>
                <a:srgbClr val="086575"/>
              </a:buClr>
              <a:buSzPts val="3600"/>
              <a:buFont typeface="Arial"/>
              <a:buNone/>
            </a:pPr>
            <a:r>
              <a:t/>
            </a:r>
            <a:endParaRPr b="0" i="0" sz="3600" u="none" cap="none" strike="noStrike">
              <a:solidFill>
                <a:srgbClr val="086575"/>
              </a:solidFill>
              <a:latin typeface="Calibri"/>
              <a:ea typeface="Calibri"/>
              <a:cs typeface="Calibri"/>
              <a:sym typeface="Calibri"/>
            </a:endParaRPr>
          </a:p>
        </p:txBody>
      </p:sp>
      <p:cxnSp>
        <p:nvCxnSpPr>
          <p:cNvPr id="510" name="Google Shape;510;g2be7ca487ed_0_2290"/>
          <p:cNvCxnSpPr/>
          <p:nvPr/>
        </p:nvCxnSpPr>
        <p:spPr>
          <a:xfrm>
            <a:off x="-6542" y="1117853"/>
            <a:ext cx="1701900" cy="0"/>
          </a:xfrm>
          <a:prstGeom prst="straightConnector1">
            <a:avLst/>
          </a:prstGeom>
          <a:noFill/>
          <a:ln cap="flat" cmpd="sng" w="34925">
            <a:solidFill>
              <a:srgbClr val="E8A116"/>
            </a:solidFill>
            <a:prstDash val="solid"/>
            <a:miter lim="800000"/>
            <a:headEnd len="sm" w="sm" type="none"/>
            <a:tailEnd len="sm" w="sm" type="none"/>
          </a:ln>
        </p:spPr>
      </p:cxnSp>
      <p:grpSp>
        <p:nvGrpSpPr>
          <p:cNvPr id="511" name="Google Shape;511;g2be7ca487ed_0_2290"/>
          <p:cNvGrpSpPr/>
          <p:nvPr/>
        </p:nvGrpSpPr>
        <p:grpSpPr>
          <a:xfrm>
            <a:off x="1928933" y="581726"/>
            <a:ext cx="959968" cy="957223"/>
            <a:chOff x="8711101" y="501407"/>
            <a:chExt cx="959968" cy="957223"/>
          </a:xfrm>
        </p:grpSpPr>
        <p:sp>
          <p:nvSpPr>
            <p:cNvPr id="512" name="Google Shape;512;g2be7ca487ed_0_2290"/>
            <p:cNvSpPr/>
            <p:nvPr/>
          </p:nvSpPr>
          <p:spPr>
            <a:xfrm>
              <a:off x="9191085" y="537063"/>
              <a:ext cx="449814" cy="493697"/>
            </a:xfrm>
            <a:custGeom>
              <a:rect b="b" l="l" r="r" t="t"/>
              <a:pathLst>
                <a:path extrusionOk="0" h="493697" w="449814">
                  <a:moveTo>
                    <a:pt x="447072" y="493697"/>
                  </a:moveTo>
                  <a:lnTo>
                    <a:pt x="128910" y="493697"/>
                  </a:lnTo>
                  <a:lnTo>
                    <a:pt x="128910" y="447070"/>
                  </a:lnTo>
                  <a:cubicBezTo>
                    <a:pt x="128910" y="438842"/>
                    <a:pt x="120682" y="430614"/>
                    <a:pt x="112454" y="430614"/>
                  </a:cubicBezTo>
                  <a:lnTo>
                    <a:pt x="0" y="430614"/>
                  </a:lnTo>
                  <a:lnTo>
                    <a:pt x="0" y="403186"/>
                  </a:lnTo>
                  <a:cubicBezTo>
                    <a:pt x="13714" y="400443"/>
                    <a:pt x="30171" y="392215"/>
                    <a:pt x="41142" y="381244"/>
                  </a:cubicBezTo>
                  <a:lnTo>
                    <a:pt x="156338" y="266048"/>
                  </a:lnTo>
                  <a:cubicBezTo>
                    <a:pt x="161824" y="260562"/>
                    <a:pt x="161824" y="249591"/>
                    <a:pt x="156338" y="244106"/>
                  </a:cubicBezTo>
                  <a:lnTo>
                    <a:pt x="120682" y="208450"/>
                  </a:lnTo>
                  <a:lnTo>
                    <a:pt x="205708" y="123424"/>
                  </a:lnTo>
                  <a:lnTo>
                    <a:pt x="183766" y="101482"/>
                  </a:lnTo>
                  <a:lnTo>
                    <a:pt x="98741" y="186508"/>
                  </a:lnTo>
                  <a:lnTo>
                    <a:pt x="93255" y="181022"/>
                  </a:lnTo>
                  <a:cubicBezTo>
                    <a:pt x="87769" y="175537"/>
                    <a:pt x="76799" y="175537"/>
                    <a:pt x="71313" y="181022"/>
                  </a:cubicBezTo>
                  <a:lnTo>
                    <a:pt x="2744" y="249591"/>
                  </a:lnTo>
                  <a:lnTo>
                    <a:pt x="2744" y="0"/>
                  </a:lnTo>
                  <a:lnTo>
                    <a:pt x="449815" y="0"/>
                  </a:lnTo>
                  <a:lnTo>
                    <a:pt x="449815" y="493697"/>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513" name="Google Shape;513;g2be7ca487ed_0_2290"/>
            <p:cNvGrpSpPr/>
            <p:nvPr/>
          </p:nvGrpSpPr>
          <p:grpSpPr>
            <a:xfrm>
              <a:off x="8711101" y="501407"/>
              <a:ext cx="959968" cy="957223"/>
              <a:chOff x="8711101" y="501407"/>
              <a:chExt cx="959968" cy="957223"/>
            </a:xfrm>
          </p:grpSpPr>
          <p:sp>
            <p:nvSpPr>
              <p:cNvPr id="514" name="Google Shape;514;g2be7ca487ed_0_2290"/>
              <p:cNvSpPr/>
              <p:nvPr/>
            </p:nvSpPr>
            <p:spPr>
              <a:xfrm>
                <a:off x="8711101" y="501407"/>
                <a:ext cx="959968" cy="619864"/>
              </a:xfrm>
              <a:custGeom>
                <a:rect b="b" l="l" r="r" t="t"/>
                <a:pathLst>
                  <a:path extrusionOk="0" h="619864" w="959968">
                    <a:moveTo>
                      <a:pt x="940771" y="0"/>
                    </a:moveTo>
                    <a:lnTo>
                      <a:pt x="463528" y="0"/>
                    </a:lnTo>
                    <a:cubicBezTo>
                      <a:pt x="455300" y="0"/>
                      <a:pt x="447072" y="8228"/>
                      <a:pt x="447072" y="16457"/>
                    </a:cubicBezTo>
                    <a:lnTo>
                      <a:pt x="447072" y="277019"/>
                    </a:lnTo>
                    <a:lnTo>
                      <a:pt x="397701" y="219421"/>
                    </a:lnTo>
                    <a:cubicBezTo>
                      <a:pt x="381245" y="202964"/>
                      <a:pt x="359304" y="191993"/>
                      <a:pt x="337362" y="191993"/>
                    </a:cubicBezTo>
                    <a:lnTo>
                      <a:pt x="277021" y="191993"/>
                    </a:lnTo>
                    <a:cubicBezTo>
                      <a:pt x="287991" y="178280"/>
                      <a:pt x="296220" y="161823"/>
                      <a:pt x="301704" y="145366"/>
                    </a:cubicBezTo>
                    <a:lnTo>
                      <a:pt x="318162" y="145366"/>
                    </a:lnTo>
                    <a:cubicBezTo>
                      <a:pt x="323648" y="145366"/>
                      <a:pt x="329132" y="142624"/>
                      <a:pt x="331876" y="137138"/>
                    </a:cubicBezTo>
                    <a:cubicBezTo>
                      <a:pt x="334618" y="131653"/>
                      <a:pt x="334618" y="126167"/>
                      <a:pt x="331876" y="120682"/>
                    </a:cubicBezTo>
                    <a:lnTo>
                      <a:pt x="301704" y="60341"/>
                    </a:lnTo>
                    <a:lnTo>
                      <a:pt x="301704" y="49370"/>
                    </a:lnTo>
                    <a:cubicBezTo>
                      <a:pt x="301704" y="21942"/>
                      <a:pt x="279763" y="2743"/>
                      <a:pt x="255079" y="2743"/>
                    </a:cubicBezTo>
                    <a:lnTo>
                      <a:pt x="159082" y="2743"/>
                    </a:lnTo>
                    <a:cubicBezTo>
                      <a:pt x="131654" y="2743"/>
                      <a:pt x="112454" y="24685"/>
                      <a:pt x="112454" y="49370"/>
                    </a:cubicBezTo>
                    <a:lnTo>
                      <a:pt x="112454" y="126167"/>
                    </a:lnTo>
                    <a:cubicBezTo>
                      <a:pt x="112454" y="150852"/>
                      <a:pt x="123425" y="175537"/>
                      <a:pt x="137138" y="191993"/>
                    </a:cubicBezTo>
                    <a:lnTo>
                      <a:pt x="112454" y="191993"/>
                    </a:lnTo>
                    <a:cubicBezTo>
                      <a:pt x="68569" y="191993"/>
                      <a:pt x="32914" y="227649"/>
                      <a:pt x="32914" y="271534"/>
                    </a:cubicBezTo>
                    <a:lnTo>
                      <a:pt x="32914" y="414157"/>
                    </a:lnTo>
                    <a:cubicBezTo>
                      <a:pt x="32914" y="433357"/>
                      <a:pt x="38399" y="449813"/>
                      <a:pt x="49371" y="460784"/>
                    </a:cubicBezTo>
                    <a:lnTo>
                      <a:pt x="16458" y="460784"/>
                    </a:lnTo>
                    <a:cubicBezTo>
                      <a:pt x="8230" y="460784"/>
                      <a:pt x="0" y="469012"/>
                      <a:pt x="0" y="477241"/>
                    </a:cubicBezTo>
                    <a:lnTo>
                      <a:pt x="0" y="540324"/>
                    </a:lnTo>
                    <a:cubicBezTo>
                      <a:pt x="0" y="548552"/>
                      <a:pt x="8230" y="556781"/>
                      <a:pt x="16458" y="556781"/>
                    </a:cubicBezTo>
                    <a:lnTo>
                      <a:pt x="32914" y="556781"/>
                    </a:lnTo>
                    <a:lnTo>
                      <a:pt x="32914" y="619864"/>
                    </a:lnTo>
                    <a:lnTo>
                      <a:pt x="65827" y="619864"/>
                    </a:lnTo>
                    <a:lnTo>
                      <a:pt x="65827" y="556781"/>
                    </a:lnTo>
                    <a:lnTo>
                      <a:pt x="543069" y="556781"/>
                    </a:lnTo>
                    <a:lnTo>
                      <a:pt x="543069" y="589694"/>
                    </a:lnTo>
                    <a:lnTo>
                      <a:pt x="575981" y="589694"/>
                    </a:lnTo>
                    <a:lnTo>
                      <a:pt x="575981" y="556781"/>
                    </a:lnTo>
                    <a:lnTo>
                      <a:pt x="943513" y="556781"/>
                    </a:lnTo>
                    <a:cubicBezTo>
                      <a:pt x="951741" y="556781"/>
                      <a:pt x="959969" y="548552"/>
                      <a:pt x="959969" y="540324"/>
                    </a:cubicBezTo>
                    <a:lnTo>
                      <a:pt x="959969" y="16457"/>
                    </a:lnTo>
                    <a:cubicBezTo>
                      <a:pt x="957227" y="8228"/>
                      <a:pt x="948999" y="0"/>
                      <a:pt x="940771" y="0"/>
                    </a:cubicBezTo>
                    <a:lnTo>
                      <a:pt x="940771" y="0"/>
                    </a:lnTo>
                    <a:close/>
                    <a:moveTo>
                      <a:pt x="145368" y="46627"/>
                    </a:moveTo>
                    <a:cubicBezTo>
                      <a:pt x="145368" y="38399"/>
                      <a:pt x="153596" y="30170"/>
                      <a:pt x="161824" y="30170"/>
                    </a:cubicBezTo>
                    <a:lnTo>
                      <a:pt x="257821" y="30170"/>
                    </a:lnTo>
                    <a:cubicBezTo>
                      <a:pt x="266049" y="30170"/>
                      <a:pt x="274277" y="38399"/>
                      <a:pt x="274277" y="46627"/>
                    </a:cubicBezTo>
                    <a:lnTo>
                      <a:pt x="274277" y="63084"/>
                    </a:lnTo>
                    <a:cubicBezTo>
                      <a:pt x="274277" y="65826"/>
                      <a:pt x="274277" y="68569"/>
                      <a:pt x="277021" y="71312"/>
                    </a:cubicBezTo>
                    <a:lnTo>
                      <a:pt x="296220" y="112453"/>
                    </a:lnTo>
                    <a:lnTo>
                      <a:pt x="290734" y="112453"/>
                    </a:lnTo>
                    <a:cubicBezTo>
                      <a:pt x="282506" y="112453"/>
                      <a:pt x="274277" y="120682"/>
                      <a:pt x="274277" y="128910"/>
                    </a:cubicBezTo>
                    <a:cubicBezTo>
                      <a:pt x="274277" y="148109"/>
                      <a:pt x="266049" y="164566"/>
                      <a:pt x="252335" y="175537"/>
                    </a:cubicBezTo>
                    <a:cubicBezTo>
                      <a:pt x="238621" y="186508"/>
                      <a:pt x="222165" y="194736"/>
                      <a:pt x="202965" y="191993"/>
                    </a:cubicBezTo>
                    <a:cubicBezTo>
                      <a:pt x="170052" y="189251"/>
                      <a:pt x="145368" y="159080"/>
                      <a:pt x="145368" y="126167"/>
                    </a:cubicBezTo>
                    <a:lnTo>
                      <a:pt x="145368" y="46627"/>
                    </a:lnTo>
                    <a:close/>
                    <a:moveTo>
                      <a:pt x="230393" y="222164"/>
                    </a:moveTo>
                    <a:lnTo>
                      <a:pt x="208451" y="266048"/>
                    </a:lnTo>
                    <a:lnTo>
                      <a:pt x="186510" y="222164"/>
                    </a:lnTo>
                    <a:lnTo>
                      <a:pt x="230393" y="222164"/>
                    </a:lnTo>
                    <a:close/>
                    <a:moveTo>
                      <a:pt x="65827" y="414157"/>
                    </a:moveTo>
                    <a:lnTo>
                      <a:pt x="65827" y="271534"/>
                    </a:lnTo>
                    <a:cubicBezTo>
                      <a:pt x="65827" y="244106"/>
                      <a:pt x="87769" y="224907"/>
                      <a:pt x="112454" y="224907"/>
                    </a:cubicBezTo>
                    <a:lnTo>
                      <a:pt x="150852" y="224907"/>
                    </a:lnTo>
                    <a:lnTo>
                      <a:pt x="194737" y="312675"/>
                    </a:lnTo>
                    <a:cubicBezTo>
                      <a:pt x="197480" y="318160"/>
                      <a:pt x="202965" y="320903"/>
                      <a:pt x="208451" y="320903"/>
                    </a:cubicBezTo>
                    <a:cubicBezTo>
                      <a:pt x="213937" y="320903"/>
                      <a:pt x="219421" y="318160"/>
                      <a:pt x="222165" y="312675"/>
                    </a:cubicBezTo>
                    <a:lnTo>
                      <a:pt x="266049" y="224907"/>
                    </a:lnTo>
                    <a:lnTo>
                      <a:pt x="337362" y="224907"/>
                    </a:lnTo>
                    <a:cubicBezTo>
                      <a:pt x="351076" y="224907"/>
                      <a:pt x="364789" y="230392"/>
                      <a:pt x="373017" y="241363"/>
                    </a:cubicBezTo>
                    <a:lnTo>
                      <a:pt x="449815" y="331874"/>
                    </a:lnTo>
                    <a:cubicBezTo>
                      <a:pt x="452557" y="334617"/>
                      <a:pt x="458042" y="337360"/>
                      <a:pt x="460786" y="337360"/>
                    </a:cubicBezTo>
                    <a:cubicBezTo>
                      <a:pt x="466270" y="337360"/>
                      <a:pt x="469014" y="334617"/>
                      <a:pt x="471756" y="331874"/>
                    </a:cubicBezTo>
                    <a:lnTo>
                      <a:pt x="559525" y="244106"/>
                    </a:lnTo>
                    <a:lnTo>
                      <a:pt x="600667" y="285247"/>
                    </a:lnTo>
                    <a:lnTo>
                      <a:pt x="496442" y="389472"/>
                    </a:lnTo>
                    <a:cubicBezTo>
                      <a:pt x="477242" y="408672"/>
                      <a:pt x="447072" y="408672"/>
                      <a:pt x="427873" y="389472"/>
                    </a:cubicBezTo>
                    <a:lnTo>
                      <a:pt x="378503" y="340103"/>
                    </a:lnTo>
                    <a:cubicBezTo>
                      <a:pt x="373017" y="334617"/>
                      <a:pt x="367532" y="334617"/>
                      <a:pt x="362046" y="337360"/>
                    </a:cubicBezTo>
                    <a:cubicBezTo>
                      <a:pt x="356560" y="340103"/>
                      <a:pt x="351076" y="345588"/>
                      <a:pt x="351076" y="351074"/>
                    </a:cubicBezTo>
                    <a:lnTo>
                      <a:pt x="351076" y="463527"/>
                    </a:lnTo>
                    <a:lnTo>
                      <a:pt x="271535" y="463527"/>
                    </a:lnTo>
                    <a:lnTo>
                      <a:pt x="271535" y="416900"/>
                    </a:lnTo>
                    <a:cubicBezTo>
                      <a:pt x="271535" y="389472"/>
                      <a:pt x="249593" y="370273"/>
                      <a:pt x="224907" y="370273"/>
                    </a:cubicBezTo>
                    <a:lnTo>
                      <a:pt x="161824" y="370273"/>
                    </a:lnTo>
                    <a:lnTo>
                      <a:pt x="161824" y="337360"/>
                    </a:lnTo>
                    <a:lnTo>
                      <a:pt x="128910" y="337360"/>
                    </a:lnTo>
                    <a:lnTo>
                      <a:pt x="128910" y="381244"/>
                    </a:lnTo>
                    <a:cubicBezTo>
                      <a:pt x="128910" y="389472"/>
                      <a:pt x="137138" y="397701"/>
                      <a:pt x="145368" y="397701"/>
                    </a:cubicBezTo>
                    <a:lnTo>
                      <a:pt x="224907" y="397701"/>
                    </a:lnTo>
                    <a:cubicBezTo>
                      <a:pt x="233135" y="397701"/>
                      <a:pt x="241365" y="405929"/>
                      <a:pt x="241365" y="414157"/>
                    </a:cubicBezTo>
                    <a:lnTo>
                      <a:pt x="241365" y="460784"/>
                    </a:lnTo>
                    <a:lnTo>
                      <a:pt x="115197" y="460784"/>
                    </a:lnTo>
                    <a:cubicBezTo>
                      <a:pt x="87769" y="460784"/>
                      <a:pt x="65827" y="438842"/>
                      <a:pt x="65827" y="414157"/>
                    </a:cubicBezTo>
                    <a:lnTo>
                      <a:pt x="65827" y="414157"/>
                    </a:lnTo>
                    <a:close/>
                    <a:moveTo>
                      <a:pt x="383987" y="460784"/>
                    </a:moveTo>
                    <a:lnTo>
                      <a:pt x="383987" y="386729"/>
                    </a:lnTo>
                    <a:lnTo>
                      <a:pt x="408673" y="411414"/>
                    </a:lnTo>
                    <a:cubicBezTo>
                      <a:pt x="419645" y="422385"/>
                      <a:pt x="433359" y="430614"/>
                      <a:pt x="449815" y="433357"/>
                    </a:cubicBezTo>
                    <a:lnTo>
                      <a:pt x="449815" y="460784"/>
                    </a:lnTo>
                    <a:lnTo>
                      <a:pt x="383987" y="460784"/>
                    </a:lnTo>
                    <a:close/>
                    <a:moveTo>
                      <a:pt x="575981" y="526610"/>
                    </a:moveTo>
                    <a:lnTo>
                      <a:pt x="35657" y="526610"/>
                    </a:lnTo>
                    <a:lnTo>
                      <a:pt x="35657" y="493697"/>
                    </a:lnTo>
                    <a:lnTo>
                      <a:pt x="575981" y="493697"/>
                    </a:lnTo>
                    <a:lnTo>
                      <a:pt x="575981" y="526610"/>
                    </a:lnTo>
                    <a:close/>
                    <a:moveTo>
                      <a:pt x="924313" y="526610"/>
                    </a:moveTo>
                    <a:lnTo>
                      <a:pt x="606153" y="526610"/>
                    </a:lnTo>
                    <a:lnTo>
                      <a:pt x="606153" y="479983"/>
                    </a:lnTo>
                    <a:cubicBezTo>
                      <a:pt x="606153" y="471755"/>
                      <a:pt x="597925" y="463527"/>
                      <a:pt x="589695" y="463527"/>
                    </a:cubicBezTo>
                    <a:lnTo>
                      <a:pt x="477242" y="463527"/>
                    </a:lnTo>
                    <a:lnTo>
                      <a:pt x="477242" y="436099"/>
                    </a:lnTo>
                    <a:cubicBezTo>
                      <a:pt x="490956" y="433357"/>
                      <a:pt x="507412" y="425128"/>
                      <a:pt x="518384" y="414157"/>
                    </a:cubicBezTo>
                    <a:lnTo>
                      <a:pt x="633580" y="298961"/>
                    </a:lnTo>
                    <a:cubicBezTo>
                      <a:pt x="639066" y="293476"/>
                      <a:pt x="639066" y="282505"/>
                      <a:pt x="633580" y="277019"/>
                    </a:cubicBezTo>
                    <a:lnTo>
                      <a:pt x="597925" y="241363"/>
                    </a:lnTo>
                    <a:lnTo>
                      <a:pt x="682950" y="156338"/>
                    </a:lnTo>
                    <a:lnTo>
                      <a:pt x="661008" y="134395"/>
                    </a:lnTo>
                    <a:lnTo>
                      <a:pt x="575981" y="219421"/>
                    </a:lnTo>
                    <a:lnTo>
                      <a:pt x="570497" y="213936"/>
                    </a:lnTo>
                    <a:cubicBezTo>
                      <a:pt x="565011" y="208450"/>
                      <a:pt x="554039" y="208450"/>
                      <a:pt x="548553" y="213936"/>
                    </a:cubicBezTo>
                    <a:lnTo>
                      <a:pt x="479984" y="282505"/>
                    </a:lnTo>
                    <a:lnTo>
                      <a:pt x="479984" y="32913"/>
                    </a:lnTo>
                    <a:lnTo>
                      <a:pt x="927057" y="32913"/>
                    </a:lnTo>
                    <a:lnTo>
                      <a:pt x="927057" y="52661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15" name="Google Shape;515;g2be7ca487ed_0_2290"/>
              <p:cNvSpPr/>
              <p:nvPr/>
            </p:nvSpPr>
            <p:spPr>
              <a:xfrm>
                <a:off x="9281598" y="565176"/>
                <a:ext cx="298960" cy="78854"/>
              </a:xfrm>
              <a:custGeom>
                <a:rect b="b" l="l" r="r" t="t"/>
                <a:pathLst>
                  <a:path extrusionOk="0" h="78854" w="298960">
                    <a:moveTo>
                      <a:pt x="98739" y="32227"/>
                    </a:moveTo>
                    <a:lnTo>
                      <a:pt x="186508" y="76112"/>
                    </a:lnTo>
                    <a:cubicBezTo>
                      <a:pt x="189250" y="76112"/>
                      <a:pt x="191994" y="78854"/>
                      <a:pt x="194736" y="78854"/>
                    </a:cubicBezTo>
                    <a:cubicBezTo>
                      <a:pt x="197478" y="78854"/>
                      <a:pt x="200222" y="78854"/>
                      <a:pt x="202964" y="76112"/>
                    </a:cubicBezTo>
                    <a:lnTo>
                      <a:pt x="298961" y="29485"/>
                    </a:lnTo>
                    <a:lnTo>
                      <a:pt x="285247" y="2057"/>
                    </a:lnTo>
                    <a:lnTo>
                      <a:pt x="197478" y="45941"/>
                    </a:lnTo>
                    <a:lnTo>
                      <a:pt x="109711" y="2057"/>
                    </a:lnTo>
                    <a:cubicBezTo>
                      <a:pt x="104225" y="-686"/>
                      <a:pt x="98739" y="-686"/>
                      <a:pt x="95997" y="2057"/>
                    </a:cubicBezTo>
                    <a:lnTo>
                      <a:pt x="0" y="48684"/>
                    </a:lnTo>
                    <a:lnTo>
                      <a:pt x="13714" y="76112"/>
                    </a:lnTo>
                    <a:lnTo>
                      <a:pt x="98739" y="3222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16" name="Google Shape;516;g2be7ca487ed_0_2290"/>
              <p:cNvSpPr/>
              <p:nvPr/>
            </p:nvSpPr>
            <p:spPr>
              <a:xfrm>
                <a:off x="9396794" y="740027"/>
                <a:ext cx="191993" cy="32913"/>
              </a:xfrm>
              <a:custGeom>
                <a:rect b="b" l="l" r="r" t="t"/>
                <a:pathLst>
                  <a:path extrusionOk="0" h="32913" w="191993">
                    <a:moveTo>
                      <a:pt x="-1" y="0"/>
                    </a:moveTo>
                    <a:lnTo>
                      <a:pt x="191993" y="0"/>
                    </a:lnTo>
                    <a:lnTo>
                      <a:pt x="191993" y="32913"/>
                    </a:lnTo>
                    <a:lnTo>
                      <a:pt x="-1" y="3291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17" name="Google Shape;517;g2be7ca487ed_0_2290"/>
              <p:cNvSpPr/>
              <p:nvPr/>
            </p:nvSpPr>
            <p:spPr>
              <a:xfrm>
                <a:off x="9396794" y="803111"/>
                <a:ext cx="191993" cy="32913"/>
              </a:xfrm>
              <a:custGeom>
                <a:rect b="b" l="l" r="r" t="t"/>
                <a:pathLst>
                  <a:path extrusionOk="0" h="32913" w="191993">
                    <a:moveTo>
                      <a:pt x="-1" y="0"/>
                    </a:moveTo>
                    <a:lnTo>
                      <a:pt x="191993" y="0"/>
                    </a:lnTo>
                    <a:lnTo>
                      <a:pt x="191993" y="32913"/>
                    </a:lnTo>
                    <a:lnTo>
                      <a:pt x="-1" y="3291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18" name="Google Shape;518;g2be7ca487ed_0_2290"/>
              <p:cNvSpPr/>
              <p:nvPr/>
            </p:nvSpPr>
            <p:spPr>
              <a:xfrm>
                <a:off x="9396794" y="866194"/>
                <a:ext cx="191993" cy="32913"/>
              </a:xfrm>
              <a:custGeom>
                <a:rect b="b" l="l" r="r" t="t"/>
                <a:pathLst>
                  <a:path extrusionOk="0" h="32913" w="191993">
                    <a:moveTo>
                      <a:pt x="-1" y="0"/>
                    </a:moveTo>
                    <a:lnTo>
                      <a:pt x="191993" y="0"/>
                    </a:lnTo>
                    <a:lnTo>
                      <a:pt x="191993" y="32913"/>
                    </a:lnTo>
                    <a:lnTo>
                      <a:pt x="-1" y="3291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19" name="Google Shape;519;g2be7ca487ed_0_2290"/>
              <p:cNvSpPr/>
              <p:nvPr/>
            </p:nvSpPr>
            <p:spPr>
              <a:xfrm>
                <a:off x="9396794" y="932021"/>
                <a:ext cx="191993" cy="32913"/>
              </a:xfrm>
              <a:custGeom>
                <a:rect b="b" l="l" r="r" t="t"/>
                <a:pathLst>
                  <a:path extrusionOk="0" h="32913" w="191993">
                    <a:moveTo>
                      <a:pt x="-1" y="0"/>
                    </a:moveTo>
                    <a:lnTo>
                      <a:pt x="191993" y="0"/>
                    </a:lnTo>
                    <a:lnTo>
                      <a:pt x="191993" y="32913"/>
                    </a:lnTo>
                    <a:lnTo>
                      <a:pt x="-1" y="3291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20" name="Google Shape;520;g2be7ca487ed_0_2290"/>
              <p:cNvSpPr/>
              <p:nvPr/>
            </p:nvSpPr>
            <p:spPr>
              <a:xfrm>
                <a:off x="8760472" y="1121271"/>
                <a:ext cx="191993" cy="337359"/>
              </a:xfrm>
              <a:custGeom>
                <a:rect b="b" l="l" r="r" t="t"/>
                <a:pathLst>
                  <a:path extrusionOk="0" h="337359" w="191993">
                    <a:moveTo>
                      <a:pt x="0" y="224907"/>
                    </a:moveTo>
                    <a:lnTo>
                      <a:pt x="0" y="320903"/>
                    </a:lnTo>
                    <a:cubicBezTo>
                      <a:pt x="0" y="329131"/>
                      <a:pt x="8228" y="337360"/>
                      <a:pt x="16456" y="337360"/>
                    </a:cubicBezTo>
                    <a:lnTo>
                      <a:pt x="175536" y="337360"/>
                    </a:lnTo>
                    <a:cubicBezTo>
                      <a:pt x="183764" y="337360"/>
                      <a:pt x="191994" y="329131"/>
                      <a:pt x="191994" y="320903"/>
                    </a:cubicBezTo>
                    <a:lnTo>
                      <a:pt x="191994" y="224907"/>
                    </a:lnTo>
                    <a:cubicBezTo>
                      <a:pt x="191994" y="189251"/>
                      <a:pt x="172794" y="159080"/>
                      <a:pt x="145366" y="142624"/>
                    </a:cubicBezTo>
                    <a:cubicBezTo>
                      <a:pt x="164566" y="128910"/>
                      <a:pt x="175536" y="106968"/>
                      <a:pt x="175536" y="79540"/>
                    </a:cubicBezTo>
                    <a:cubicBezTo>
                      <a:pt x="175536" y="35656"/>
                      <a:pt x="139880" y="0"/>
                      <a:pt x="95997" y="0"/>
                    </a:cubicBezTo>
                    <a:cubicBezTo>
                      <a:pt x="52112" y="0"/>
                      <a:pt x="16456" y="35656"/>
                      <a:pt x="16456" y="79540"/>
                    </a:cubicBezTo>
                    <a:cubicBezTo>
                      <a:pt x="16456" y="104225"/>
                      <a:pt x="27428" y="126167"/>
                      <a:pt x="46626" y="142624"/>
                    </a:cubicBezTo>
                    <a:cubicBezTo>
                      <a:pt x="19198" y="159080"/>
                      <a:pt x="0" y="189251"/>
                      <a:pt x="0" y="224907"/>
                    </a:cubicBezTo>
                    <a:lnTo>
                      <a:pt x="0" y="224907"/>
                    </a:lnTo>
                    <a:close/>
                    <a:moveTo>
                      <a:pt x="46626" y="79540"/>
                    </a:moveTo>
                    <a:cubicBezTo>
                      <a:pt x="46626" y="52113"/>
                      <a:pt x="68569" y="32913"/>
                      <a:pt x="93253" y="32913"/>
                    </a:cubicBezTo>
                    <a:cubicBezTo>
                      <a:pt x="120681" y="32913"/>
                      <a:pt x="139880" y="54855"/>
                      <a:pt x="139880" y="79540"/>
                    </a:cubicBezTo>
                    <a:cubicBezTo>
                      <a:pt x="139880" y="104225"/>
                      <a:pt x="117939" y="126167"/>
                      <a:pt x="93253" y="126167"/>
                    </a:cubicBezTo>
                    <a:cubicBezTo>
                      <a:pt x="68569" y="128910"/>
                      <a:pt x="46626" y="106968"/>
                      <a:pt x="46626" y="79540"/>
                    </a:cubicBezTo>
                    <a:lnTo>
                      <a:pt x="46626" y="79540"/>
                    </a:lnTo>
                    <a:close/>
                    <a:moveTo>
                      <a:pt x="32912" y="224907"/>
                    </a:moveTo>
                    <a:cubicBezTo>
                      <a:pt x="32912" y="189251"/>
                      <a:pt x="60340" y="161823"/>
                      <a:pt x="95997" y="161823"/>
                    </a:cubicBezTo>
                    <a:cubicBezTo>
                      <a:pt x="131653" y="161823"/>
                      <a:pt x="159080" y="189251"/>
                      <a:pt x="159080" y="224907"/>
                    </a:cubicBezTo>
                    <a:lnTo>
                      <a:pt x="159080" y="304447"/>
                    </a:lnTo>
                    <a:lnTo>
                      <a:pt x="32912" y="304447"/>
                    </a:lnTo>
                    <a:lnTo>
                      <a:pt x="32912" y="22490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21" name="Google Shape;521;g2be7ca487ed_0_2290"/>
              <p:cNvSpPr/>
              <p:nvPr/>
            </p:nvSpPr>
            <p:spPr>
              <a:xfrm>
                <a:off x="8982636" y="1121271"/>
                <a:ext cx="191993" cy="337359"/>
              </a:xfrm>
              <a:custGeom>
                <a:rect b="b" l="l" r="r" t="t"/>
                <a:pathLst>
                  <a:path extrusionOk="0" h="337359" w="191993">
                    <a:moveTo>
                      <a:pt x="0" y="224907"/>
                    </a:moveTo>
                    <a:lnTo>
                      <a:pt x="0" y="320903"/>
                    </a:lnTo>
                    <a:cubicBezTo>
                      <a:pt x="0" y="329131"/>
                      <a:pt x="8228" y="337360"/>
                      <a:pt x="16456" y="337360"/>
                    </a:cubicBezTo>
                    <a:lnTo>
                      <a:pt x="175538" y="337360"/>
                    </a:lnTo>
                    <a:cubicBezTo>
                      <a:pt x="183766" y="337360"/>
                      <a:pt x="191994" y="329131"/>
                      <a:pt x="191994" y="320903"/>
                    </a:cubicBezTo>
                    <a:lnTo>
                      <a:pt x="191994" y="224907"/>
                    </a:lnTo>
                    <a:cubicBezTo>
                      <a:pt x="191994" y="189251"/>
                      <a:pt x="172794" y="159080"/>
                      <a:pt x="145366" y="142624"/>
                    </a:cubicBezTo>
                    <a:cubicBezTo>
                      <a:pt x="164566" y="128910"/>
                      <a:pt x="175538" y="106968"/>
                      <a:pt x="175538" y="79540"/>
                    </a:cubicBezTo>
                    <a:cubicBezTo>
                      <a:pt x="175538" y="35656"/>
                      <a:pt x="139880" y="0"/>
                      <a:pt x="95997" y="0"/>
                    </a:cubicBezTo>
                    <a:cubicBezTo>
                      <a:pt x="52113" y="0"/>
                      <a:pt x="16456" y="35656"/>
                      <a:pt x="16456" y="79540"/>
                    </a:cubicBezTo>
                    <a:cubicBezTo>
                      <a:pt x="16456" y="104225"/>
                      <a:pt x="27428" y="126167"/>
                      <a:pt x="46627" y="142624"/>
                    </a:cubicBezTo>
                    <a:cubicBezTo>
                      <a:pt x="19200" y="159080"/>
                      <a:pt x="0" y="189251"/>
                      <a:pt x="0" y="224907"/>
                    </a:cubicBezTo>
                    <a:lnTo>
                      <a:pt x="0" y="224907"/>
                    </a:lnTo>
                    <a:close/>
                    <a:moveTo>
                      <a:pt x="49369" y="79540"/>
                    </a:moveTo>
                    <a:cubicBezTo>
                      <a:pt x="49369" y="52113"/>
                      <a:pt x="71311" y="32913"/>
                      <a:pt x="95997" y="32913"/>
                    </a:cubicBezTo>
                    <a:cubicBezTo>
                      <a:pt x="120682" y="32913"/>
                      <a:pt x="142624" y="54855"/>
                      <a:pt x="142624" y="79540"/>
                    </a:cubicBezTo>
                    <a:cubicBezTo>
                      <a:pt x="142624" y="104225"/>
                      <a:pt x="120682" y="126167"/>
                      <a:pt x="95997" y="126167"/>
                    </a:cubicBezTo>
                    <a:cubicBezTo>
                      <a:pt x="71311" y="126167"/>
                      <a:pt x="49369" y="106968"/>
                      <a:pt x="49369" y="79540"/>
                    </a:cubicBezTo>
                    <a:lnTo>
                      <a:pt x="49369" y="79540"/>
                    </a:lnTo>
                    <a:close/>
                    <a:moveTo>
                      <a:pt x="32914" y="224907"/>
                    </a:moveTo>
                    <a:cubicBezTo>
                      <a:pt x="32914" y="189251"/>
                      <a:pt x="60341" y="161823"/>
                      <a:pt x="95997" y="161823"/>
                    </a:cubicBezTo>
                    <a:cubicBezTo>
                      <a:pt x="131653" y="161823"/>
                      <a:pt x="159080" y="189251"/>
                      <a:pt x="159080" y="224907"/>
                    </a:cubicBezTo>
                    <a:lnTo>
                      <a:pt x="159080" y="304447"/>
                    </a:lnTo>
                    <a:lnTo>
                      <a:pt x="32914" y="304447"/>
                    </a:lnTo>
                    <a:lnTo>
                      <a:pt x="32914" y="22490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22" name="Google Shape;522;g2be7ca487ed_0_2290"/>
              <p:cNvSpPr/>
              <p:nvPr/>
            </p:nvSpPr>
            <p:spPr>
              <a:xfrm>
                <a:off x="9207543" y="1121271"/>
                <a:ext cx="191993" cy="337359"/>
              </a:xfrm>
              <a:custGeom>
                <a:rect b="b" l="l" r="r" t="t"/>
                <a:pathLst>
                  <a:path extrusionOk="0" h="337359" w="191993">
                    <a:moveTo>
                      <a:pt x="0" y="224907"/>
                    </a:moveTo>
                    <a:lnTo>
                      <a:pt x="0" y="320903"/>
                    </a:lnTo>
                    <a:cubicBezTo>
                      <a:pt x="0" y="329131"/>
                      <a:pt x="8228" y="337360"/>
                      <a:pt x="16456" y="337360"/>
                    </a:cubicBezTo>
                    <a:lnTo>
                      <a:pt x="175536" y="337360"/>
                    </a:lnTo>
                    <a:cubicBezTo>
                      <a:pt x="183766" y="337360"/>
                      <a:pt x="191994" y="329131"/>
                      <a:pt x="191994" y="320903"/>
                    </a:cubicBezTo>
                    <a:lnTo>
                      <a:pt x="191994" y="224907"/>
                    </a:lnTo>
                    <a:cubicBezTo>
                      <a:pt x="191994" y="189251"/>
                      <a:pt x="172794" y="159080"/>
                      <a:pt x="145366" y="142624"/>
                    </a:cubicBezTo>
                    <a:cubicBezTo>
                      <a:pt x="164566" y="128910"/>
                      <a:pt x="175536" y="106968"/>
                      <a:pt x="175536" y="79540"/>
                    </a:cubicBezTo>
                    <a:cubicBezTo>
                      <a:pt x="175536" y="35656"/>
                      <a:pt x="139880" y="0"/>
                      <a:pt x="95997" y="0"/>
                    </a:cubicBezTo>
                    <a:cubicBezTo>
                      <a:pt x="52112" y="0"/>
                      <a:pt x="16456" y="35656"/>
                      <a:pt x="16456" y="79540"/>
                    </a:cubicBezTo>
                    <a:cubicBezTo>
                      <a:pt x="16456" y="104225"/>
                      <a:pt x="27428" y="126167"/>
                      <a:pt x="46627" y="142624"/>
                    </a:cubicBezTo>
                    <a:cubicBezTo>
                      <a:pt x="16456" y="159080"/>
                      <a:pt x="0" y="189251"/>
                      <a:pt x="0" y="224907"/>
                    </a:cubicBezTo>
                    <a:lnTo>
                      <a:pt x="0" y="224907"/>
                    </a:lnTo>
                    <a:close/>
                    <a:moveTo>
                      <a:pt x="46627" y="79540"/>
                    </a:moveTo>
                    <a:cubicBezTo>
                      <a:pt x="46627" y="52113"/>
                      <a:pt x="68569" y="32913"/>
                      <a:pt x="93253" y="32913"/>
                    </a:cubicBezTo>
                    <a:cubicBezTo>
                      <a:pt x="117939" y="32913"/>
                      <a:pt x="139880" y="54855"/>
                      <a:pt x="139880" y="79540"/>
                    </a:cubicBezTo>
                    <a:cubicBezTo>
                      <a:pt x="139880" y="104225"/>
                      <a:pt x="117939" y="126167"/>
                      <a:pt x="93253" y="126167"/>
                    </a:cubicBezTo>
                    <a:cubicBezTo>
                      <a:pt x="68569" y="126167"/>
                      <a:pt x="46627" y="106968"/>
                      <a:pt x="46627" y="79540"/>
                    </a:cubicBezTo>
                    <a:lnTo>
                      <a:pt x="46627" y="79540"/>
                    </a:lnTo>
                    <a:close/>
                    <a:moveTo>
                      <a:pt x="30170" y="224907"/>
                    </a:moveTo>
                    <a:cubicBezTo>
                      <a:pt x="30170" y="189251"/>
                      <a:pt x="57597" y="161823"/>
                      <a:pt x="93253" y="161823"/>
                    </a:cubicBezTo>
                    <a:cubicBezTo>
                      <a:pt x="128910" y="161823"/>
                      <a:pt x="156338" y="189251"/>
                      <a:pt x="156338" y="224907"/>
                    </a:cubicBezTo>
                    <a:lnTo>
                      <a:pt x="156338" y="304447"/>
                    </a:lnTo>
                    <a:lnTo>
                      <a:pt x="30170" y="304447"/>
                    </a:lnTo>
                    <a:lnTo>
                      <a:pt x="30170" y="22490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23" name="Google Shape;523;g2be7ca487ed_0_2290"/>
              <p:cNvSpPr/>
              <p:nvPr/>
            </p:nvSpPr>
            <p:spPr>
              <a:xfrm>
                <a:off x="9429707" y="1121271"/>
                <a:ext cx="191993" cy="337359"/>
              </a:xfrm>
              <a:custGeom>
                <a:rect b="b" l="l" r="r" t="t"/>
                <a:pathLst>
                  <a:path extrusionOk="0" h="337359" w="191993">
                    <a:moveTo>
                      <a:pt x="0" y="224907"/>
                    </a:moveTo>
                    <a:lnTo>
                      <a:pt x="0" y="320903"/>
                    </a:lnTo>
                    <a:cubicBezTo>
                      <a:pt x="0" y="329131"/>
                      <a:pt x="8228" y="337360"/>
                      <a:pt x="16458" y="337360"/>
                    </a:cubicBezTo>
                    <a:lnTo>
                      <a:pt x="175538" y="337360"/>
                    </a:lnTo>
                    <a:cubicBezTo>
                      <a:pt x="183766" y="337360"/>
                      <a:pt x="191994" y="329131"/>
                      <a:pt x="191994" y="320903"/>
                    </a:cubicBezTo>
                    <a:lnTo>
                      <a:pt x="191994" y="224907"/>
                    </a:lnTo>
                    <a:cubicBezTo>
                      <a:pt x="191994" y="189251"/>
                      <a:pt x="172794" y="159080"/>
                      <a:pt x="145366" y="142624"/>
                    </a:cubicBezTo>
                    <a:cubicBezTo>
                      <a:pt x="164566" y="128910"/>
                      <a:pt x="175538" y="106968"/>
                      <a:pt x="175538" y="79540"/>
                    </a:cubicBezTo>
                    <a:cubicBezTo>
                      <a:pt x="175538" y="35656"/>
                      <a:pt x="139882" y="0"/>
                      <a:pt x="95997" y="0"/>
                    </a:cubicBezTo>
                    <a:cubicBezTo>
                      <a:pt x="52113" y="0"/>
                      <a:pt x="16458" y="35656"/>
                      <a:pt x="16458" y="79540"/>
                    </a:cubicBezTo>
                    <a:cubicBezTo>
                      <a:pt x="16458" y="104225"/>
                      <a:pt x="27428" y="126167"/>
                      <a:pt x="46627" y="142624"/>
                    </a:cubicBezTo>
                    <a:cubicBezTo>
                      <a:pt x="19200" y="159080"/>
                      <a:pt x="0" y="189251"/>
                      <a:pt x="0" y="224907"/>
                    </a:cubicBezTo>
                    <a:lnTo>
                      <a:pt x="0" y="224907"/>
                    </a:lnTo>
                    <a:close/>
                    <a:moveTo>
                      <a:pt x="46627" y="79540"/>
                    </a:moveTo>
                    <a:cubicBezTo>
                      <a:pt x="46627" y="52113"/>
                      <a:pt x="68569" y="32913"/>
                      <a:pt x="93255" y="32913"/>
                    </a:cubicBezTo>
                    <a:cubicBezTo>
                      <a:pt x="117939" y="32913"/>
                      <a:pt x="139882" y="54855"/>
                      <a:pt x="139882" y="79540"/>
                    </a:cubicBezTo>
                    <a:cubicBezTo>
                      <a:pt x="139882" y="104225"/>
                      <a:pt x="117939" y="126167"/>
                      <a:pt x="93255" y="126167"/>
                    </a:cubicBezTo>
                    <a:cubicBezTo>
                      <a:pt x="68569" y="126167"/>
                      <a:pt x="46627" y="106968"/>
                      <a:pt x="46627" y="79540"/>
                    </a:cubicBezTo>
                    <a:lnTo>
                      <a:pt x="46627" y="79540"/>
                    </a:lnTo>
                    <a:close/>
                    <a:moveTo>
                      <a:pt x="30171" y="224907"/>
                    </a:moveTo>
                    <a:cubicBezTo>
                      <a:pt x="30171" y="189251"/>
                      <a:pt x="57599" y="161823"/>
                      <a:pt x="93255" y="161823"/>
                    </a:cubicBezTo>
                    <a:cubicBezTo>
                      <a:pt x="128910" y="161823"/>
                      <a:pt x="156338" y="189251"/>
                      <a:pt x="156338" y="224907"/>
                    </a:cubicBezTo>
                    <a:lnTo>
                      <a:pt x="156338" y="304447"/>
                    </a:lnTo>
                    <a:lnTo>
                      <a:pt x="30171" y="304447"/>
                    </a:lnTo>
                    <a:lnTo>
                      <a:pt x="30171" y="22490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25"/>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9" name="Google Shape;529;p25"/>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209675" lvl="0" marL="1209675" rtl="0" algn="l">
              <a:lnSpc>
                <a:spcPct val="90000"/>
              </a:lnSpc>
              <a:spcBef>
                <a:spcPts val="0"/>
              </a:spcBef>
              <a:spcAft>
                <a:spcPts val="0"/>
              </a:spcAft>
              <a:buClr>
                <a:srgbClr val="424242"/>
              </a:buClr>
              <a:buSzPts val="1800"/>
              <a:buNone/>
            </a:pPr>
            <a:r>
              <a:rPr lang="en-IE" sz="1800"/>
              <a:t>	</a:t>
            </a:r>
            <a:endParaRPr/>
          </a:p>
          <a:p>
            <a:pPr indent="-1209675" lvl="0" marL="1209675" rtl="0" algn="l">
              <a:lnSpc>
                <a:spcPct val="90000"/>
              </a:lnSpc>
              <a:spcBef>
                <a:spcPts val="1000"/>
              </a:spcBef>
              <a:spcAft>
                <a:spcPts val="0"/>
              </a:spcAft>
              <a:buClr>
                <a:srgbClr val="424242"/>
              </a:buClr>
              <a:buSzPts val="1800"/>
              <a:buNone/>
            </a:pPr>
            <a:r>
              <a:rPr b="1" lang="en-IE" sz="1800"/>
              <a:t>Exercise</a:t>
            </a:r>
            <a:r>
              <a:rPr lang="en-IE" sz="1800"/>
              <a:t>:	Make a list of your hard and soft skills. Ask a friend to write what they feel are your hard and soft skills. How do they compare?</a:t>
            </a:r>
            <a:endParaRPr b="1" sz="1800"/>
          </a:p>
          <a:p>
            <a:pPr indent="-1209675" lvl="0" marL="1209675" rtl="0" algn="l">
              <a:lnSpc>
                <a:spcPct val="90000"/>
              </a:lnSpc>
              <a:spcBef>
                <a:spcPts val="1000"/>
              </a:spcBef>
              <a:spcAft>
                <a:spcPts val="0"/>
              </a:spcAft>
              <a:buClr>
                <a:srgbClr val="424242"/>
              </a:buClr>
              <a:buSzPts val="1800"/>
              <a:buNone/>
            </a:pPr>
            <a:r>
              <a:rPr b="1" lang="en-IE" sz="1800"/>
              <a:t>Websites: </a:t>
            </a:r>
            <a:r>
              <a:rPr lang="en-IE" sz="1800"/>
              <a:t>	Training - Introduction &amp; Overview https://www.tutor2u.net/business/reference/training-introduction-overview</a:t>
            </a:r>
            <a:endParaRPr sz="1800"/>
          </a:p>
          <a:p>
            <a:pPr indent="-1209675" lvl="0" marL="1209675" rtl="0" algn="l">
              <a:lnSpc>
                <a:spcPct val="90000"/>
              </a:lnSpc>
              <a:spcBef>
                <a:spcPts val="1000"/>
              </a:spcBef>
              <a:spcAft>
                <a:spcPts val="0"/>
              </a:spcAft>
              <a:buClr>
                <a:srgbClr val="424242"/>
              </a:buClr>
              <a:buSzPts val="1800"/>
              <a:buNone/>
            </a:pPr>
            <a:r>
              <a:rPr b="1" lang="en-IE" sz="1800"/>
              <a:t>YouTube: 	</a:t>
            </a:r>
            <a:r>
              <a:rPr lang="en-IE" sz="1800"/>
              <a:t>Introduction to training adults </a:t>
            </a:r>
            <a:r>
              <a:rPr lang="en-IE" sz="1800" u="sng">
                <a:solidFill>
                  <a:schemeClr val="hlink"/>
                </a:solidFill>
                <a:hlinkClick r:id="rId3"/>
              </a:rPr>
              <a:t>https://www.youtube.com/watch?v=l3t8xiFJF9M</a:t>
            </a:r>
            <a:r>
              <a:rPr lang="en-IE" sz="1800"/>
              <a:t> </a:t>
            </a:r>
            <a:endParaRPr sz="1800"/>
          </a:p>
          <a:p>
            <a:pPr indent="-1209675" lvl="0" marL="1209675" rtl="0" algn="l">
              <a:lnSpc>
                <a:spcPct val="90000"/>
              </a:lnSpc>
              <a:spcBef>
                <a:spcPts val="1000"/>
              </a:spcBef>
              <a:spcAft>
                <a:spcPts val="0"/>
              </a:spcAft>
              <a:buClr>
                <a:srgbClr val="424242"/>
              </a:buClr>
              <a:buSzPts val="1800"/>
              <a:buNone/>
            </a:pPr>
            <a:r>
              <a:rPr b="1" lang="en-IE" sz="1800"/>
              <a:t>	</a:t>
            </a:r>
            <a:r>
              <a:rPr lang="en-IE" sz="1800"/>
              <a:t>What are the Adult Learning Principles </a:t>
            </a:r>
            <a:r>
              <a:rPr lang="en-IE" sz="1800" u="sng">
                <a:solidFill>
                  <a:schemeClr val="hlink"/>
                </a:solidFill>
                <a:hlinkClick r:id="rId4"/>
              </a:rPr>
              <a:t>https://www.youtube.com/watch?v=h5FlW4-NKXE</a:t>
            </a:r>
            <a:r>
              <a:rPr lang="en-IE" sz="1800"/>
              <a:t> </a:t>
            </a:r>
            <a:endParaRPr sz="1800"/>
          </a:p>
          <a:p>
            <a:pPr indent="-1209675" lvl="0" marL="1209675" rtl="0" algn="l">
              <a:lnSpc>
                <a:spcPct val="90000"/>
              </a:lnSpc>
              <a:spcBef>
                <a:spcPts val="1000"/>
              </a:spcBef>
              <a:spcAft>
                <a:spcPts val="0"/>
              </a:spcAft>
              <a:buClr>
                <a:srgbClr val="424242"/>
              </a:buClr>
              <a:buSzPts val="1800"/>
              <a:buNone/>
            </a:pPr>
            <a:r>
              <a:rPr b="1" lang="en-IE" sz="1800"/>
              <a:t>Case Study: 	</a:t>
            </a:r>
            <a:r>
              <a:rPr lang="en-IE" sz="1800"/>
              <a:t>Les Cinq Tiots</a:t>
            </a:r>
            <a:endParaRPr sz="1800"/>
          </a:p>
          <a:p>
            <a:pPr indent="-1209675" lvl="0" marL="1209675" rtl="0" algn="l">
              <a:lnSpc>
                <a:spcPct val="90000"/>
              </a:lnSpc>
              <a:spcBef>
                <a:spcPts val="1000"/>
              </a:spcBef>
              <a:spcAft>
                <a:spcPts val="0"/>
              </a:spcAft>
              <a:buClr>
                <a:srgbClr val="424242"/>
              </a:buClr>
              <a:buSzPts val="1800"/>
              <a:buNone/>
            </a:pPr>
            <a:r>
              <a:rPr b="1" lang="en-IE" sz="1800"/>
              <a:t>Publication</a:t>
            </a:r>
            <a:r>
              <a:rPr lang="en-IE" sz="1800"/>
              <a:t>: 	Blanchard, P.N., and J.W. Thacker (2003). Effective Training: Systems, Strategies, and Practices.  </a:t>
            </a:r>
            <a:endParaRPr/>
          </a:p>
          <a:p>
            <a:pPr indent="-1209675" lvl="0" marL="1209675" rtl="0" algn="l">
              <a:lnSpc>
                <a:spcPct val="90000"/>
              </a:lnSpc>
              <a:spcBef>
                <a:spcPts val="1000"/>
              </a:spcBef>
              <a:spcAft>
                <a:spcPts val="0"/>
              </a:spcAft>
              <a:buClr>
                <a:srgbClr val="424242"/>
              </a:buClr>
              <a:buSzPts val="1800"/>
              <a:buNone/>
            </a:pPr>
            <a:r>
              <a:rPr lang="en-IE" sz="1800"/>
              <a:t>	People in Need. 2017. Agricultural Trainings Guideline. Available at </a:t>
            </a:r>
            <a:r>
              <a:rPr lang="en-IE" sz="1800" u="sng">
                <a:solidFill>
                  <a:srgbClr val="87AF3F"/>
                </a:solidFill>
                <a:hlinkClick r:id="rId5">
                  <a:extLst>
                    <a:ext uri="{A12FA001-AC4F-418D-AE19-62706E023703}">
                      <ahyp:hlinkClr val="tx"/>
                    </a:ext>
                  </a:extLst>
                </a:hlinkClick>
              </a:rPr>
              <a:t>https://resources.peopleinneed.net/documents/612-trainings-guideline-v4-final.pdf</a:t>
            </a:r>
            <a:endParaRPr sz="1800">
              <a:solidFill>
                <a:srgbClr val="87AF3F"/>
              </a:solidFill>
            </a:endParaRPr>
          </a:p>
          <a:p>
            <a:pPr indent="-1209675" lvl="0" marL="1209675" rtl="0" algn="l">
              <a:lnSpc>
                <a:spcPct val="90000"/>
              </a:lnSpc>
              <a:spcBef>
                <a:spcPts val="1000"/>
              </a:spcBef>
              <a:spcAft>
                <a:spcPts val="0"/>
              </a:spcAft>
              <a:buClr>
                <a:srgbClr val="424242"/>
              </a:buClr>
              <a:buSzPts val="1800"/>
              <a:buNone/>
            </a:pPr>
            <a:r>
              <a:t/>
            </a:r>
            <a:endParaRPr sz="1800"/>
          </a:p>
          <a:p>
            <a:pPr indent="-1095375" lvl="0" marL="1209675" rtl="0" algn="l">
              <a:lnSpc>
                <a:spcPct val="100000"/>
              </a:lnSpc>
              <a:spcBef>
                <a:spcPts val="400"/>
              </a:spcBef>
              <a:spcAft>
                <a:spcPts val="0"/>
              </a:spcAft>
              <a:buClr>
                <a:srgbClr val="E8A116"/>
              </a:buClr>
              <a:buSzPts val="1800"/>
              <a:buFont typeface="Arial"/>
              <a:buNone/>
            </a:pPr>
            <a:r>
              <a:t/>
            </a:r>
            <a:endParaRPr sz="1800"/>
          </a:p>
        </p:txBody>
      </p:sp>
      <p:sp>
        <p:nvSpPr>
          <p:cNvPr id="530" name="Google Shape;530;p25"/>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spcBef>
                <a:spcPts val="0"/>
              </a:spcBef>
              <a:spcAft>
                <a:spcPts val="0"/>
              </a:spcAft>
              <a:buClr>
                <a:schemeClr val="lt1"/>
              </a:buClr>
              <a:buSzPts val="3400"/>
              <a:buFont typeface="Calibri"/>
              <a:buNone/>
            </a:pPr>
            <a:r>
              <a:rPr b="1" lang="en-IE" sz="3400">
                <a:solidFill>
                  <a:schemeClr val="lt1"/>
                </a:solidFill>
                <a:latin typeface="Calibri"/>
                <a:ea typeface="Calibri"/>
                <a:cs typeface="Calibri"/>
                <a:sym typeface="Calibri"/>
              </a:rPr>
              <a:t>Resources</a:t>
            </a:r>
            <a:endParaRPr/>
          </a:p>
        </p:txBody>
      </p:sp>
      <p:cxnSp>
        <p:nvCxnSpPr>
          <p:cNvPr id="531" name="Google Shape;531;p25"/>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g2be7ca487ed_0_2460"/>
          <p:cNvSpPr/>
          <p:nvPr/>
        </p:nvSpPr>
        <p:spPr>
          <a:xfrm>
            <a:off x="7832" y="-1"/>
            <a:ext cx="3676305" cy="6853465"/>
          </a:xfrm>
          <a:custGeom>
            <a:rect b="b" l="l" r="r" t="t"/>
            <a:pathLst>
              <a:path extrusionOk="0" h="6853465" w="3931877">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37" name="Google Shape;537;g2be7ca487ed_0_2460"/>
          <p:cNvSpPr/>
          <p:nvPr/>
        </p:nvSpPr>
        <p:spPr>
          <a:xfrm>
            <a:off x="559136" y="-48075"/>
            <a:ext cx="3676305" cy="6853465"/>
          </a:xfrm>
          <a:custGeom>
            <a:rect b="b" l="l" r="r" t="t"/>
            <a:pathLst>
              <a:path extrusionOk="0" h="6853465" w="3931877">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538" name="Google Shape;538;g2be7ca487ed_0_2460"/>
          <p:cNvCxnSpPr/>
          <p:nvPr/>
        </p:nvCxnSpPr>
        <p:spPr>
          <a:xfrm rot="10800000">
            <a:off x="-20" y="1812838"/>
            <a:ext cx="3317400" cy="0"/>
          </a:xfrm>
          <a:prstGeom prst="straightConnector1">
            <a:avLst/>
          </a:prstGeom>
          <a:noFill/>
          <a:ln cap="flat" cmpd="sng" w="34925">
            <a:solidFill>
              <a:srgbClr val="E8A116"/>
            </a:solidFill>
            <a:prstDash val="solid"/>
            <a:miter lim="800000"/>
            <a:headEnd len="sm" w="sm" type="none"/>
            <a:tailEnd len="sm" w="sm" type="none"/>
          </a:ln>
        </p:spPr>
      </p:cxnSp>
      <p:sp>
        <p:nvSpPr>
          <p:cNvPr id="539" name="Google Shape;539;g2be7ca487ed_0_2460"/>
          <p:cNvSpPr txBox="1"/>
          <p:nvPr/>
        </p:nvSpPr>
        <p:spPr>
          <a:xfrm>
            <a:off x="485015" y="1812855"/>
            <a:ext cx="3281700" cy="3428700"/>
          </a:xfrm>
          <a:prstGeom prst="rect">
            <a:avLst/>
          </a:prstGeom>
          <a:noFill/>
          <a:ln>
            <a:noFill/>
          </a:ln>
        </p:spPr>
        <p:txBody>
          <a:bodyPr anchorCtr="0" anchor="t" bIns="45700" lIns="91425" spcFirstLastPara="1" rIns="91425" wrap="square" tIns="45700">
            <a:noAutofit/>
          </a:bodyPr>
          <a:lstStyle/>
          <a:p>
            <a:pPr indent="-14287" lvl="0" marL="14287" marR="0" rtl="0" algn="l">
              <a:lnSpc>
                <a:spcPct val="90000"/>
              </a:lnSpc>
              <a:spcBef>
                <a:spcPts val="0"/>
              </a:spcBef>
              <a:spcAft>
                <a:spcPts val="0"/>
              </a:spcAft>
              <a:buClr>
                <a:schemeClr val="lt1"/>
              </a:buClr>
              <a:buSzPts val="2400"/>
              <a:buFont typeface="Arial"/>
              <a:buNone/>
            </a:pPr>
            <a:r>
              <a:rPr lang="en-IE" sz="2300">
                <a:solidFill>
                  <a:schemeClr val="lt1"/>
                </a:solidFill>
                <a:latin typeface="Calibri"/>
                <a:ea typeface="Calibri"/>
                <a:cs typeface="Calibri"/>
                <a:sym typeface="Calibri"/>
              </a:rPr>
              <a:t>Il </a:t>
            </a:r>
            <a:r>
              <a:rPr b="1" lang="en-IE" sz="2300">
                <a:solidFill>
                  <a:schemeClr val="lt1"/>
                </a:solidFill>
                <a:latin typeface="Calibri"/>
                <a:ea typeface="Calibri"/>
                <a:cs typeface="Calibri"/>
                <a:sym typeface="Calibri"/>
              </a:rPr>
              <a:t>Ciclo di formazione</a:t>
            </a:r>
            <a:r>
              <a:rPr lang="en-IE" sz="2300">
                <a:solidFill>
                  <a:schemeClr val="lt1"/>
                </a:solidFill>
                <a:latin typeface="Calibri"/>
                <a:ea typeface="Calibri"/>
                <a:cs typeface="Calibri"/>
                <a:sym typeface="Calibri"/>
              </a:rPr>
              <a:t> è un approccio sistematico allo sviluppo, all'erogazione e al miglioramento continuo di un programma di formazione. Il processo di formazione prevede quattro fasi che sono reciprocamente necessarie per l'efficacia di qualsiasi programma di formazione</a:t>
            </a:r>
            <a:endParaRPr b="0" i="0" sz="1300" u="none" cap="none" strike="noStrike">
              <a:solidFill>
                <a:srgbClr val="000000"/>
              </a:solidFill>
              <a:latin typeface="Arial"/>
              <a:ea typeface="Arial"/>
              <a:cs typeface="Arial"/>
              <a:sym typeface="Arial"/>
            </a:endParaRPr>
          </a:p>
        </p:txBody>
      </p:sp>
      <p:sp>
        <p:nvSpPr>
          <p:cNvPr id="540" name="Google Shape;540;g2be7ca487ed_0_2460"/>
          <p:cNvSpPr txBox="1"/>
          <p:nvPr>
            <p:ph idx="2" type="body"/>
          </p:nvPr>
        </p:nvSpPr>
        <p:spPr>
          <a:xfrm>
            <a:off x="559120" y="158451"/>
            <a:ext cx="3133500" cy="803700"/>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3.2 </a:t>
            </a:r>
            <a:r>
              <a:rPr lang="en-IE">
                <a:solidFill>
                  <a:schemeClr val="lt1"/>
                </a:solidFill>
              </a:rPr>
              <a:t>Il ciclo di formazione</a:t>
            </a:r>
            <a:endParaRPr/>
          </a:p>
        </p:txBody>
      </p:sp>
      <p:grpSp>
        <p:nvGrpSpPr>
          <p:cNvPr id="541" name="Google Shape;541;g2be7ca487ed_0_2460"/>
          <p:cNvGrpSpPr/>
          <p:nvPr/>
        </p:nvGrpSpPr>
        <p:grpSpPr>
          <a:xfrm>
            <a:off x="6559450" y="1752901"/>
            <a:ext cx="3765284" cy="3764536"/>
            <a:chOff x="6386850" y="1698685"/>
            <a:chExt cx="3765284" cy="3764536"/>
          </a:xfrm>
        </p:grpSpPr>
        <p:sp>
          <p:nvSpPr>
            <p:cNvPr id="542" name="Google Shape;542;g2be7ca487ed_0_2460"/>
            <p:cNvSpPr/>
            <p:nvPr/>
          </p:nvSpPr>
          <p:spPr>
            <a:xfrm>
              <a:off x="7798816" y="1698685"/>
              <a:ext cx="2294703" cy="2657618"/>
            </a:xfrm>
            <a:custGeom>
              <a:rect b="b" l="l" r="r" t="t"/>
              <a:pathLst>
                <a:path extrusionOk="0" h="2657618" w="2294703">
                  <a:moveTo>
                    <a:pt x="470676" y="0"/>
                  </a:moveTo>
                  <a:cubicBezTo>
                    <a:pt x="312508" y="0"/>
                    <a:pt x="154341" y="20404"/>
                    <a:pt x="0" y="59936"/>
                  </a:cubicBezTo>
                  <a:cubicBezTo>
                    <a:pt x="1007680" y="321362"/>
                    <a:pt x="1612288" y="1349213"/>
                    <a:pt x="1352077" y="2355384"/>
                  </a:cubicBezTo>
                  <a:cubicBezTo>
                    <a:pt x="1325290" y="2458680"/>
                    <a:pt x="1289575" y="2559424"/>
                    <a:pt x="1246207" y="2657619"/>
                  </a:cubicBezTo>
                  <a:cubicBezTo>
                    <a:pt x="1766629" y="2421698"/>
                    <a:pt x="2151843" y="1963883"/>
                    <a:pt x="2294704" y="1411700"/>
                  </a:cubicBezTo>
                  <a:cubicBezTo>
                    <a:pt x="2079137" y="581513"/>
                    <a:pt x="1327842" y="0"/>
                    <a:pt x="470676" y="0"/>
                  </a:cubicBezTo>
                </a:path>
              </a:pathLst>
            </a:custGeom>
            <a:gradFill>
              <a:gsLst>
                <a:gs pos="0">
                  <a:srgbClr val="296B5F">
                    <a:alpha val="61568"/>
                  </a:srgbClr>
                </a:gs>
                <a:gs pos="1000">
                  <a:srgbClr val="296B5F">
                    <a:alpha val="61568"/>
                  </a:srgbClr>
                </a:gs>
                <a:gs pos="58999">
                  <a:srgbClr val="296B5F"/>
                </a:gs>
                <a:gs pos="100000">
                  <a:srgbClr val="296B5F"/>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43" name="Google Shape;543;g2be7ca487ed_0_2460"/>
            <p:cNvSpPr/>
            <p:nvPr/>
          </p:nvSpPr>
          <p:spPr>
            <a:xfrm>
              <a:off x="7493961" y="3110386"/>
              <a:ext cx="2658173" cy="2294172"/>
            </a:xfrm>
            <a:custGeom>
              <a:rect b="b" l="l" r="r" t="t"/>
              <a:pathLst>
                <a:path extrusionOk="0" h="2294172" w="2658173">
                  <a:moveTo>
                    <a:pt x="775531" y="1411701"/>
                  </a:moveTo>
                  <a:cubicBezTo>
                    <a:pt x="508942" y="1411701"/>
                    <a:pt x="243629" y="1355590"/>
                    <a:pt x="0" y="1245918"/>
                  </a:cubicBezTo>
                  <a:cubicBezTo>
                    <a:pt x="235976" y="1766220"/>
                    <a:pt x="693896" y="2151345"/>
                    <a:pt x="1246207" y="2294173"/>
                  </a:cubicBezTo>
                  <a:cubicBezTo>
                    <a:pt x="2252611" y="2032747"/>
                    <a:pt x="2857219" y="1006171"/>
                    <a:pt x="2598284" y="0"/>
                  </a:cubicBezTo>
                  <a:cubicBezTo>
                    <a:pt x="2383992" y="831462"/>
                    <a:pt x="1632697" y="1412976"/>
                    <a:pt x="775531" y="1411701"/>
                  </a:cubicBezTo>
                </a:path>
              </a:pathLst>
            </a:custGeom>
            <a:gradFill>
              <a:gsLst>
                <a:gs pos="0">
                  <a:srgbClr val="E8A116"/>
                </a:gs>
                <a:gs pos="36000">
                  <a:srgbClr val="E8A116"/>
                </a:gs>
                <a:gs pos="94000">
                  <a:srgbClr val="E8A116">
                    <a:alpha val="40000"/>
                  </a:srgbClr>
                </a:gs>
                <a:gs pos="100000">
                  <a:srgbClr val="E8A116">
                    <a:alpha val="40000"/>
                  </a:srgbClr>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44" name="Google Shape;544;g2be7ca487ed_0_2460"/>
            <p:cNvSpPr/>
            <p:nvPr/>
          </p:nvSpPr>
          <p:spPr>
            <a:xfrm>
              <a:off x="6445464" y="2805601"/>
              <a:ext cx="2294703" cy="2657620"/>
            </a:xfrm>
            <a:custGeom>
              <a:rect b="b" l="l" r="r" t="t"/>
              <a:pathLst>
                <a:path extrusionOk="0" h="2657620" w="2294703">
                  <a:moveTo>
                    <a:pt x="1824028" y="2657619"/>
                  </a:moveTo>
                  <a:cubicBezTo>
                    <a:pt x="1982196" y="2657619"/>
                    <a:pt x="2140363" y="2637215"/>
                    <a:pt x="2294704" y="2597682"/>
                  </a:cubicBezTo>
                  <a:cubicBezTo>
                    <a:pt x="1287024" y="2337531"/>
                    <a:pt x="681141" y="1309681"/>
                    <a:pt x="942627" y="302234"/>
                  </a:cubicBezTo>
                  <a:cubicBezTo>
                    <a:pt x="969414" y="198939"/>
                    <a:pt x="1005129" y="98194"/>
                    <a:pt x="1048497" y="0"/>
                  </a:cubicBezTo>
                  <a:cubicBezTo>
                    <a:pt x="528075" y="235921"/>
                    <a:pt x="142861" y="693735"/>
                    <a:pt x="0" y="1245918"/>
                  </a:cubicBezTo>
                  <a:cubicBezTo>
                    <a:pt x="214291" y="2077381"/>
                    <a:pt x="964312" y="2658894"/>
                    <a:pt x="1824028" y="2657619"/>
                  </a:cubicBezTo>
                </a:path>
              </a:pathLst>
            </a:custGeom>
            <a:gradFill>
              <a:gsLst>
                <a:gs pos="0">
                  <a:srgbClr val="296B5F"/>
                </a:gs>
                <a:gs pos="29000">
                  <a:srgbClr val="296B5F"/>
                </a:gs>
                <a:gs pos="85000">
                  <a:srgbClr val="296B5F">
                    <a:alpha val="61568"/>
                  </a:srgbClr>
                </a:gs>
                <a:gs pos="100000">
                  <a:srgbClr val="296B5F">
                    <a:alpha val="61568"/>
                  </a:srgbClr>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45" name="Google Shape;545;g2be7ca487ed_0_2460"/>
            <p:cNvSpPr/>
            <p:nvPr/>
          </p:nvSpPr>
          <p:spPr>
            <a:xfrm>
              <a:off x="6386850" y="1758622"/>
              <a:ext cx="2658173" cy="2294172"/>
            </a:xfrm>
            <a:custGeom>
              <a:rect b="b" l="l" r="r" t="t"/>
              <a:pathLst>
                <a:path extrusionOk="0" h="2294172" w="2658173">
                  <a:moveTo>
                    <a:pt x="1882642" y="881197"/>
                  </a:moveTo>
                  <a:cubicBezTo>
                    <a:pt x="2149231" y="881197"/>
                    <a:pt x="2414545" y="937308"/>
                    <a:pt x="2658173" y="1046979"/>
                  </a:cubicBezTo>
                  <a:cubicBezTo>
                    <a:pt x="2422198" y="527953"/>
                    <a:pt x="1964277" y="142828"/>
                    <a:pt x="1411967" y="0"/>
                  </a:cubicBezTo>
                  <a:cubicBezTo>
                    <a:pt x="405562" y="261426"/>
                    <a:pt x="-199046" y="1286726"/>
                    <a:pt x="59890" y="2294173"/>
                  </a:cubicBezTo>
                  <a:cubicBezTo>
                    <a:pt x="274181" y="1462711"/>
                    <a:pt x="1024201" y="882472"/>
                    <a:pt x="1882642" y="881197"/>
                  </a:cubicBezTo>
                </a:path>
              </a:pathLst>
            </a:custGeom>
            <a:gradFill>
              <a:gsLst>
                <a:gs pos="0">
                  <a:srgbClr val="E8A116"/>
                </a:gs>
                <a:gs pos="36000">
                  <a:srgbClr val="E8A116"/>
                </a:gs>
                <a:gs pos="94000">
                  <a:srgbClr val="E8A116">
                    <a:alpha val="40000"/>
                  </a:srgbClr>
                </a:gs>
                <a:gs pos="100000">
                  <a:srgbClr val="E8A116">
                    <a:alpha val="40000"/>
                  </a:srgbClr>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46" name="Google Shape;546;g2be7ca487ed_0_2460"/>
          <p:cNvSpPr txBox="1"/>
          <p:nvPr/>
        </p:nvSpPr>
        <p:spPr>
          <a:xfrm>
            <a:off x="7486438" y="3162075"/>
            <a:ext cx="1911300" cy="1307100"/>
          </a:xfrm>
          <a:prstGeom prst="rect">
            <a:avLst/>
          </a:prstGeom>
          <a:noFill/>
          <a:ln>
            <a:noFill/>
          </a:ln>
        </p:spPr>
        <p:txBody>
          <a:bodyPr anchorCtr="0" anchor="t" bIns="45700" lIns="91425" spcFirstLastPara="1" rIns="91425" wrap="square" tIns="45700">
            <a:noAutofit/>
          </a:bodyPr>
          <a:lstStyle/>
          <a:p>
            <a:pPr indent="0" lvl="0" marL="0" marR="0" rtl="0" algn="ctr">
              <a:lnSpc>
                <a:spcPct val="89444"/>
              </a:lnSpc>
              <a:spcBef>
                <a:spcPts val="0"/>
              </a:spcBef>
              <a:spcAft>
                <a:spcPts val="0"/>
              </a:spcAft>
              <a:buClr>
                <a:srgbClr val="296B5F"/>
              </a:buClr>
              <a:buSzPts val="3600"/>
              <a:buFont typeface="Arial"/>
              <a:buNone/>
            </a:pPr>
            <a:r>
              <a:rPr lang="en-IE" sz="2800">
                <a:solidFill>
                  <a:srgbClr val="296B5F"/>
                </a:solidFill>
                <a:latin typeface="Calibri"/>
                <a:ea typeface="Calibri"/>
                <a:cs typeface="Calibri"/>
                <a:sym typeface="Calibri"/>
              </a:rPr>
              <a:t>Il ciclo di formazione</a:t>
            </a:r>
            <a:endParaRPr b="0" i="0" sz="600" u="none" cap="none" strike="noStrike">
              <a:solidFill>
                <a:srgbClr val="000000"/>
              </a:solidFill>
              <a:latin typeface="Arial"/>
              <a:ea typeface="Arial"/>
              <a:cs typeface="Arial"/>
              <a:sym typeface="Arial"/>
            </a:endParaRPr>
          </a:p>
        </p:txBody>
      </p:sp>
      <p:sp>
        <p:nvSpPr>
          <p:cNvPr id="547" name="Google Shape;547;g2be7ca487ed_0_2460"/>
          <p:cNvSpPr txBox="1"/>
          <p:nvPr/>
        </p:nvSpPr>
        <p:spPr>
          <a:xfrm>
            <a:off x="10266119" y="1678376"/>
            <a:ext cx="1715100" cy="780300"/>
          </a:xfrm>
          <a:prstGeom prst="rect">
            <a:avLst/>
          </a:prstGeom>
          <a:noFill/>
          <a:ln>
            <a:noFill/>
          </a:ln>
        </p:spPr>
        <p:txBody>
          <a:bodyPr anchorCtr="0" anchor="t" bIns="45700" lIns="91425" spcFirstLastPara="1" rIns="91425" wrap="square" tIns="45700">
            <a:noAutofit/>
          </a:bodyPr>
          <a:lstStyle/>
          <a:p>
            <a:pPr indent="0" lvl="0" marL="0" rtl="0" algn="l">
              <a:lnSpc>
                <a:spcPct val="105454"/>
              </a:lnSpc>
              <a:spcBef>
                <a:spcPts val="0"/>
              </a:spcBef>
              <a:spcAft>
                <a:spcPts val="0"/>
              </a:spcAft>
              <a:buNone/>
            </a:pPr>
            <a:r>
              <a:rPr b="1" lang="en-IE" sz="2400">
                <a:solidFill>
                  <a:srgbClr val="E8A116"/>
                </a:solidFill>
                <a:latin typeface="Calibri"/>
                <a:ea typeface="Calibri"/>
                <a:cs typeface="Calibri"/>
                <a:sym typeface="Calibri"/>
              </a:rPr>
              <a:t>FASE 01</a:t>
            </a:r>
            <a:endParaRPr b="1" sz="2400">
              <a:solidFill>
                <a:srgbClr val="E8A116"/>
              </a:solidFill>
              <a:latin typeface="Calibri"/>
              <a:ea typeface="Calibri"/>
              <a:cs typeface="Calibri"/>
              <a:sym typeface="Calibri"/>
            </a:endParaRPr>
          </a:p>
          <a:p>
            <a:pPr indent="0" lvl="0" marL="0" rtl="0" algn="l">
              <a:lnSpc>
                <a:spcPct val="105454"/>
              </a:lnSpc>
              <a:spcBef>
                <a:spcPts val="0"/>
              </a:spcBef>
              <a:spcAft>
                <a:spcPts val="0"/>
              </a:spcAft>
              <a:buNone/>
            </a:pPr>
            <a:r>
              <a:rPr lang="en-IE" sz="2400">
                <a:solidFill>
                  <a:schemeClr val="dk1"/>
                </a:solidFill>
                <a:latin typeface="Calibri"/>
                <a:ea typeface="Calibri"/>
                <a:cs typeface="Calibri"/>
                <a:sym typeface="Calibri"/>
              </a:rPr>
              <a:t>Valutazione e analisi dei bisogni</a:t>
            </a:r>
            <a:endParaRPr sz="2400">
              <a:solidFill>
                <a:schemeClr val="dk1"/>
              </a:solidFill>
              <a:latin typeface="Calibri"/>
              <a:ea typeface="Calibri"/>
              <a:cs typeface="Calibri"/>
              <a:sym typeface="Calibri"/>
            </a:endParaRPr>
          </a:p>
          <a:p>
            <a:pPr indent="0" lvl="0" marL="0" marR="0" rtl="0" algn="l">
              <a:lnSpc>
                <a:spcPct val="105454"/>
              </a:lnSpc>
              <a:spcBef>
                <a:spcPts val="0"/>
              </a:spcBef>
              <a:spcAft>
                <a:spcPts val="0"/>
              </a:spcAft>
              <a:buClr>
                <a:srgbClr val="296B5F"/>
              </a:buClr>
              <a:buSzPts val="2200"/>
              <a:buFont typeface="Arial"/>
              <a:buNone/>
            </a:pPr>
            <a:r>
              <a:t/>
            </a:r>
            <a:endParaRPr sz="2400">
              <a:solidFill>
                <a:schemeClr val="dk1"/>
              </a:solidFill>
              <a:latin typeface="Calibri"/>
              <a:ea typeface="Calibri"/>
              <a:cs typeface="Calibri"/>
              <a:sym typeface="Calibri"/>
            </a:endParaRPr>
          </a:p>
        </p:txBody>
      </p:sp>
      <p:sp>
        <p:nvSpPr>
          <p:cNvPr id="548" name="Google Shape;548;g2be7ca487ed_0_2460"/>
          <p:cNvSpPr txBox="1"/>
          <p:nvPr/>
        </p:nvSpPr>
        <p:spPr>
          <a:xfrm>
            <a:off x="10083093" y="4707730"/>
            <a:ext cx="2605500" cy="780300"/>
          </a:xfrm>
          <a:prstGeom prst="rect">
            <a:avLst/>
          </a:prstGeom>
          <a:noFill/>
          <a:ln>
            <a:noFill/>
          </a:ln>
        </p:spPr>
        <p:txBody>
          <a:bodyPr anchorCtr="0" anchor="t" bIns="45700" lIns="91425" spcFirstLastPara="1" rIns="91425" wrap="square" tIns="45700">
            <a:noAutofit/>
          </a:bodyPr>
          <a:lstStyle/>
          <a:p>
            <a:pPr indent="0" lvl="0" marL="0" rtl="0" algn="l">
              <a:lnSpc>
                <a:spcPct val="105454"/>
              </a:lnSpc>
              <a:spcBef>
                <a:spcPts val="0"/>
              </a:spcBef>
              <a:spcAft>
                <a:spcPts val="0"/>
              </a:spcAft>
              <a:buNone/>
            </a:pPr>
            <a:r>
              <a:rPr b="1" lang="en-IE" sz="2400">
                <a:solidFill>
                  <a:srgbClr val="E8A116"/>
                </a:solidFill>
                <a:latin typeface="Calibri"/>
                <a:ea typeface="Calibri"/>
                <a:cs typeface="Calibri"/>
                <a:sym typeface="Calibri"/>
              </a:rPr>
              <a:t>FASE 02</a:t>
            </a:r>
            <a:endParaRPr b="1" sz="2400">
              <a:solidFill>
                <a:srgbClr val="E8A116"/>
              </a:solidFill>
              <a:latin typeface="Calibri"/>
              <a:ea typeface="Calibri"/>
              <a:cs typeface="Calibri"/>
              <a:sym typeface="Calibri"/>
            </a:endParaRPr>
          </a:p>
          <a:p>
            <a:pPr indent="0" lvl="0" marL="0" rtl="0" algn="l">
              <a:lnSpc>
                <a:spcPct val="105454"/>
              </a:lnSpc>
              <a:spcBef>
                <a:spcPts val="0"/>
              </a:spcBef>
              <a:spcAft>
                <a:spcPts val="0"/>
              </a:spcAft>
              <a:buNone/>
            </a:pPr>
            <a:r>
              <a:rPr lang="en-IE" sz="2400">
                <a:solidFill>
                  <a:schemeClr val="dk1"/>
                </a:solidFill>
                <a:latin typeface="Calibri"/>
                <a:ea typeface="Calibri"/>
                <a:cs typeface="Calibri"/>
                <a:sym typeface="Calibri"/>
              </a:rPr>
              <a:t>Progettazione e sviluppo</a:t>
            </a:r>
            <a:endParaRPr sz="2400">
              <a:solidFill>
                <a:schemeClr val="dk1"/>
              </a:solidFill>
              <a:latin typeface="Calibri"/>
              <a:ea typeface="Calibri"/>
              <a:cs typeface="Calibri"/>
              <a:sym typeface="Calibri"/>
            </a:endParaRPr>
          </a:p>
          <a:p>
            <a:pPr indent="0" lvl="0" marL="0" marR="0" rtl="0" algn="l">
              <a:lnSpc>
                <a:spcPct val="105454"/>
              </a:lnSpc>
              <a:spcBef>
                <a:spcPts val="0"/>
              </a:spcBef>
              <a:spcAft>
                <a:spcPts val="0"/>
              </a:spcAft>
              <a:buClr>
                <a:srgbClr val="296B5F"/>
              </a:buClr>
              <a:buSzPts val="2200"/>
              <a:buFont typeface="Arial"/>
              <a:buNone/>
            </a:pPr>
            <a:r>
              <a:t/>
            </a:r>
            <a:endParaRPr b="1" sz="2400">
              <a:solidFill>
                <a:srgbClr val="E8A116"/>
              </a:solidFill>
              <a:latin typeface="Calibri"/>
              <a:ea typeface="Calibri"/>
              <a:cs typeface="Calibri"/>
              <a:sym typeface="Calibri"/>
            </a:endParaRPr>
          </a:p>
        </p:txBody>
      </p:sp>
      <p:sp>
        <p:nvSpPr>
          <p:cNvPr id="549" name="Google Shape;549;g2be7ca487ed_0_2460"/>
          <p:cNvSpPr txBox="1"/>
          <p:nvPr/>
        </p:nvSpPr>
        <p:spPr>
          <a:xfrm>
            <a:off x="4804914" y="1677969"/>
            <a:ext cx="1976400" cy="780300"/>
          </a:xfrm>
          <a:prstGeom prst="rect">
            <a:avLst/>
          </a:prstGeom>
          <a:noFill/>
          <a:ln>
            <a:noFill/>
          </a:ln>
        </p:spPr>
        <p:txBody>
          <a:bodyPr anchorCtr="0" anchor="t" bIns="45700" lIns="91425" spcFirstLastPara="1" rIns="91425" wrap="square" tIns="45700">
            <a:noAutofit/>
          </a:bodyPr>
          <a:lstStyle/>
          <a:p>
            <a:pPr indent="0" lvl="0" marL="0" rtl="0" algn="r">
              <a:lnSpc>
                <a:spcPct val="105454"/>
              </a:lnSpc>
              <a:spcBef>
                <a:spcPts val="0"/>
              </a:spcBef>
              <a:spcAft>
                <a:spcPts val="0"/>
              </a:spcAft>
              <a:buNone/>
            </a:pPr>
            <a:r>
              <a:rPr b="1" lang="en-IE" sz="2400">
                <a:solidFill>
                  <a:srgbClr val="E8A116"/>
                </a:solidFill>
                <a:latin typeface="Calibri"/>
                <a:ea typeface="Calibri"/>
                <a:cs typeface="Calibri"/>
                <a:sym typeface="Calibri"/>
              </a:rPr>
              <a:t>FASE 04</a:t>
            </a:r>
            <a:endParaRPr b="1" sz="2400">
              <a:solidFill>
                <a:srgbClr val="E8A116"/>
              </a:solidFill>
              <a:latin typeface="Calibri"/>
              <a:ea typeface="Calibri"/>
              <a:cs typeface="Calibri"/>
              <a:sym typeface="Calibri"/>
            </a:endParaRPr>
          </a:p>
          <a:p>
            <a:pPr indent="0" lvl="0" marL="0" rtl="0" algn="r">
              <a:lnSpc>
                <a:spcPct val="105454"/>
              </a:lnSpc>
              <a:spcBef>
                <a:spcPts val="0"/>
              </a:spcBef>
              <a:spcAft>
                <a:spcPts val="0"/>
              </a:spcAft>
              <a:buNone/>
            </a:pPr>
            <a:r>
              <a:rPr lang="en-IE" sz="2400">
                <a:solidFill>
                  <a:schemeClr val="dk1"/>
                </a:solidFill>
                <a:latin typeface="Calibri"/>
                <a:ea typeface="Calibri"/>
                <a:cs typeface="Calibri"/>
                <a:sym typeface="Calibri"/>
              </a:rPr>
              <a:t>Valutazione</a:t>
            </a:r>
            <a:endParaRPr sz="2400">
              <a:solidFill>
                <a:schemeClr val="dk1"/>
              </a:solidFill>
              <a:latin typeface="Calibri"/>
              <a:ea typeface="Calibri"/>
              <a:cs typeface="Calibri"/>
              <a:sym typeface="Calibri"/>
            </a:endParaRPr>
          </a:p>
          <a:p>
            <a:pPr indent="0" lvl="0" marL="0" marR="0" rtl="0" algn="r">
              <a:lnSpc>
                <a:spcPct val="105454"/>
              </a:lnSpc>
              <a:spcBef>
                <a:spcPts val="0"/>
              </a:spcBef>
              <a:spcAft>
                <a:spcPts val="0"/>
              </a:spcAft>
              <a:buClr>
                <a:srgbClr val="296B5F"/>
              </a:buClr>
              <a:buSzPts val="2200"/>
              <a:buFont typeface="Arial"/>
              <a:buNone/>
            </a:pPr>
            <a:r>
              <a:t/>
            </a:r>
            <a:endParaRPr b="1" sz="2400">
              <a:solidFill>
                <a:srgbClr val="E8A116"/>
              </a:solidFill>
              <a:latin typeface="Calibri"/>
              <a:ea typeface="Calibri"/>
              <a:cs typeface="Calibri"/>
              <a:sym typeface="Calibri"/>
            </a:endParaRPr>
          </a:p>
        </p:txBody>
      </p:sp>
      <p:sp>
        <p:nvSpPr>
          <p:cNvPr id="550" name="Google Shape;550;g2be7ca487ed_0_2460"/>
          <p:cNvSpPr txBox="1"/>
          <p:nvPr/>
        </p:nvSpPr>
        <p:spPr>
          <a:xfrm>
            <a:off x="4178081" y="4695283"/>
            <a:ext cx="2605500" cy="780300"/>
          </a:xfrm>
          <a:prstGeom prst="rect">
            <a:avLst/>
          </a:prstGeom>
          <a:noFill/>
          <a:ln>
            <a:noFill/>
          </a:ln>
        </p:spPr>
        <p:txBody>
          <a:bodyPr anchorCtr="0" anchor="t" bIns="45700" lIns="91425" spcFirstLastPara="1" rIns="91425" wrap="square" tIns="45700">
            <a:noAutofit/>
          </a:bodyPr>
          <a:lstStyle/>
          <a:p>
            <a:pPr indent="0" lvl="0" marL="0" rtl="0" algn="r">
              <a:lnSpc>
                <a:spcPct val="105454"/>
              </a:lnSpc>
              <a:spcBef>
                <a:spcPts val="0"/>
              </a:spcBef>
              <a:spcAft>
                <a:spcPts val="0"/>
              </a:spcAft>
              <a:buNone/>
            </a:pPr>
            <a:r>
              <a:rPr b="1" lang="en-IE" sz="2400">
                <a:solidFill>
                  <a:srgbClr val="E8A116"/>
                </a:solidFill>
                <a:latin typeface="Calibri"/>
                <a:ea typeface="Calibri"/>
                <a:cs typeface="Calibri"/>
                <a:sym typeface="Calibri"/>
              </a:rPr>
              <a:t>FASE 03</a:t>
            </a:r>
            <a:endParaRPr b="1" sz="2400">
              <a:solidFill>
                <a:srgbClr val="E8A116"/>
              </a:solidFill>
              <a:latin typeface="Calibri"/>
              <a:ea typeface="Calibri"/>
              <a:cs typeface="Calibri"/>
              <a:sym typeface="Calibri"/>
            </a:endParaRPr>
          </a:p>
          <a:p>
            <a:pPr indent="0" lvl="0" marL="0" rtl="0" algn="r">
              <a:lnSpc>
                <a:spcPct val="105454"/>
              </a:lnSpc>
              <a:spcBef>
                <a:spcPts val="0"/>
              </a:spcBef>
              <a:spcAft>
                <a:spcPts val="0"/>
              </a:spcAft>
              <a:buNone/>
            </a:pPr>
            <a:r>
              <a:rPr lang="en-IE" sz="2400">
                <a:solidFill>
                  <a:schemeClr val="dk1"/>
                </a:solidFill>
                <a:latin typeface="Calibri"/>
                <a:ea typeface="Calibri"/>
                <a:cs typeface="Calibri"/>
                <a:sym typeface="Calibri"/>
              </a:rPr>
              <a:t>Attuazione e consegna</a:t>
            </a:r>
            <a:endParaRPr sz="2400">
              <a:solidFill>
                <a:schemeClr val="dk1"/>
              </a:solidFill>
              <a:latin typeface="Calibri"/>
              <a:ea typeface="Calibri"/>
              <a:cs typeface="Calibri"/>
              <a:sym typeface="Calibri"/>
            </a:endParaRPr>
          </a:p>
          <a:p>
            <a:pPr indent="0" lvl="0" marL="0" marR="0" rtl="0" algn="r">
              <a:lnSpc>
                <a:spcPct val="105454"/>
              </a:lnSpc>
              <a:spcBef>
                <a:spcPts val="0"/>
              </a:spcBef>
              <a:spcAft>
                <a:spcPts val="0"/>
              </a:spcAft>
              <a:buClr>
                <a:srgbClr val="296B5F"/>
              </a:buClr>
              <a:buSzPts val="2200"/>
              <a:buFont typeface="Arial"/>
              <a:buNone/>
            </a:pPr>
            <a:r>
              <a:t/>
            </a:r>
            <a:endParaRPr b="1" sz="2400">
              <a:solidFill>
                <a:srgbClr val="E8A116"/>
              </a:solidFill>
              <a:latin typeface="Calibri"/>
              <a:ea typeface="Calibri"/>
              <a:cs typeface="Calibri"/>
              <a:sym typeface="Calibri"/>
            </a:endParaRPr>
          </a:p>
        </p:txBody>
      </p:sp>
      <p:sp>
        <p:nvSpPr>
          <p:cNvPr id="551" name="Google Shape;551;g2be7ca487ed_0_2460"/>
          <p:cNvSpPr txBox="1"/>
          <p:nvPr/>
        </p:nvSpPr>
        <p:spPr>
          <a:xfrm>
            <a:off x="9021971" y="2510234"/>
            <a:ext cx="1061100" cy="780300"/>
          </a:xfrm>
          <a:prstGeom prst="rect">
            <a:avLst/>
          </a:prstGeom>
          <a:noFill/>
          <a:ln>
            <a:noFill/>
          </a:ln>
        </p:spPr>
        <p:txBody>
          <a:bodyPr anchorCtr="0" anchor="t" bIns="45700" lIns="91425" spcFirstLastPara="1" rIns="91425" wrap="square" tIns="45700">
            <a:noAutofit/>
          </a:bodyPr>
          <a:lstStyle/>
          <a:p>
            <a:pPr indent="0" lvl="0" marL="0" marR="0" rtl="0" algn="ctr">
              <a:lnSpc>
                <a:spcPct val="72500"/>
              </a:lnSpc>
              <a:spcBef>
                <a:spcPts val="0"/>
              </a:spcBef>
              <a:spcAft>
                <a:spcPts val="0"/>
              </a:spcAft>
              <a:buClr>
                <a:schemeClr val="lt1"/>
              </a:buClr>
              <a:buSzPts val="3200"/>
              <a:buFont typeface="Arial"/>
              <a:buNone/>
            </a:pPr>
            <a:r>
              <a:rPr b="1" i="0" lang="en-IE" sz="3200" u="none" cap="none" strike="noStrike">
                <a:solidFill>
                  <a:schemeClr val="lt1"/>
                </a:solidFill>
                <a:latin typeface="Calibri"/>
                <a:ea typeface="Calibri"/>
                <a:cs typeface="Calibri"/>
                <a:sym typeface="Calibri"/>
              </a:rPr>
              <a:t>01</a:t>
            </a:r>
            <a:endParaRPr b="0" i="0" sz="3200" u="none" cap="none" strike="noStrike">
              <a:solidFill>
                <a:schemeClr val="lt1"/>
              </a:solidFill>
              <a:latin typeface="Calibri"/>
              <a:ea typeface="Calibri"/>
              <a:cs typeface="Calibri"/>
              <a:sym typeface="Calibri"/>
            </a:endParaRPr>
          </a:p>
        </p:txBody>
      </p:sp>
      <p:sp>
        <p:nvSpPr>
          <p:cNvPr id="552" name="Google Shape;552;g2be7ca487ed_0_2460"/>
          <p:cNvSpPr txBox="1"/>
          <p:nvPr/>
        </p:nvSpPr>
        <p:spPr>
          <a:xfrm>
            <a:off x="8904332" y="4579336"/>
            <a:ext cx="1061100" cy="780300"/>
          </a:xfrm>
          <a:prstGeom prst="rect">
            <a:avLst/>
          </a:prstGeom>
          <a:noFill/>
          <a:ln>
            <a:noFill/>
          </a:ln>
        </p:spPr>
        <p:txBody>
          <a:bodyPr anchorCtr="0" anchor="t" bIns="45700" lIns="91425" spcFirstLastPara="1" rIns="91425" wrap="square" tIns="45700">
            <a:noAutofit/>
          </a:bodyPr>
          <a:lstStyle/>
          <a:p>
            <a:pPr indent="0" lvl="0" marL="0" marR="0" rtl="0" algn="ctr">
              <a:lnSpc>
                <a:spcPct val="72500"/>
              </a:lnSpc>
              <a:spcBef>
                <a:spcPts val="0"/>
              </a:spcBef>
              <a:spcAft>
                <a:spcPts val="0"/>
              </a:spcAft>
              <a:buClr>
                <a:schemeClr val="lt1"/>
              </a:buClr>
              <a:buSzPts val="3200"/>
              <a:buFont typeface="Arial"/>
              <a:buNone/>
            </a:pPr>
            <a:r>
              <a:rPr b="1" i="0" lang="en-IE" sz="3200" u="none" cap="none" strike="noStrike">
                <a:solidFill>
                  <a:schemeClr val="lt1"/>
                </a:solidFill>
                <a:latin typeface="Calibri"/>
                <a:ea typeface="Calibri"/>
                <a:cs typeface="Calibri"/>
                <a:sym typeface="Calibri"/>
              </a:rPr>
              <a:t>02</a:t>
            </a:r>
            <a:endParaRPr b="0" i="0" sz="3200" u="none" cap="none" strike="noStrike">
              <a:solidFill>
                <a:schemeClr val="lt1"/>
              </a:solidFill>
              <a:latin typeface="Calibri"/>
              <a:ea typeface="Calibri"/>
              <a:cs typeface="Calibri"/>
              <a:sym typeface="Calibri"/>
            </a:endParaRPr>
          </a:p>
        </p:txBody>
      </p:sp>
      <p:sp>
        <p:nvSpPr>
          <p:cNvPr id="553" name="Google Shape;553;g2be7ca487ed_0_2460"/>
          <p:cNvSpPr txBox="1"/>
          <p:nvPr/>
        </p:nvSpPr>
        <p:spPr>
          <a:xfrm>
            <a:off x="6727486" y="4164126"/>
            <a:ext cx="1061100" cy="780300"/>
          </a:xfrm>
          <a:prstGeom prst="rect">
            <a:avLst/>
          </a:prstGeom>
          <a:noFill/>
          <a:ln>
            <a:noFill/>
          </a:ln>
        </p:spPr>
        <p:txBody>
          <a:bodyPr anchorCtr="0" anchor="t" bIns="45700" lIns="91425" spcFirstLastPara="1" rIns="91425" wrap="square" tIns="45700">
            <a:noAutofit/>
          </a:bodyPr>
          <a:lstStyle/>
          <a:p>
            <a:pPr indent="0" lvl="0" marL="0" marR="0" rtl="0" algn="ctr">
              <a:lnSpc>
                <a:spcPct val="72500"/>
              </a:lnSpc>
              <a:spcBef>
                <a:spcPts val="0"/>
              </a:spcBef>
              <a:spcAft>
                <a:spcPts val="0"/>
              </a:spcAft>
              <a:buClr>
                <a:schemeClr val="lt1"/>
              </a:buClr>
              <a:buSzPts val="3200"/>
              <a:buFont typeface="Arial"/>
              <a:buNone/>
            </a:pPr>
            <a:r>
              <a:rPr b="1" i="0" lang="en-IE" sz="3200" u="none" cap="none" strike="noStrike">
                <a:solidFill>
                  <a:schemeClr val="lt1"/>
                </a:solidFill>
                <a:latin typeface="Calibri"/>
                <a:ea typeface="Calibri"/>
                <a:cs typeface="Calibri"/>
                <a:sym typeface="Calibri"/>
              </a:rPr>
              <a:t>03</a:t>
            </a:r>
            <a:endParaRPr b="0" i="0" sz="3200" u="none" cap="none" strike="noStrike">
              <a:solidFill>
                <a:schemeClr val="lt1"/>
              </a:solidFill>
              <a:latin typeface="Calibri"/>
              <a:ea typeface="Calibri"/>
              <a:cs typeface="Calibri"/>
              <a:sym typeface="Calibri"/>
            </a:endParaRPr>
          </a:p>
        </p:txBody>
      </p:sp>
      <p:sp>
        <p:nvSpPr>
          <p:cNvPr id="554" name="Google Shape;554;g2be7ca487ed_0_2460"/>
          <p:cNvSpPr txBox="1"/>
          <p:nvPr/>
        </p:nvSpPr>
        <p:spPr>
          <a:xfrm>
            <a:off x="7038230" y="2271544"/>
            <a:ext cx="1061100" cy="780300"/>
          </a:xfrm>
          <a:prstGeom prst="rect">
            <a:avLst/>
          </a:prstGeom>
          <a:noFill/>
          <a:ln>
            <a:noFill/>
          </a:ln>
        </p:spPr>
        <p:txBody>
          <a:bodyPr anchorCtr="0" anchor="t" bIns="45700" lIns="91425" spcFirstLastPara="1" rIns="91425" wrap="square" tIns="45700">
            <a:noAutofit/>
          </a:bodyPr>
          <a:lstStyle/>
          <a:p>
            <a:pPr indent="0" lvl="0" marL="0" marR="0" rtl="0" algn="ctr">
              <a:lnSpc>
                <a:spcPct val="72500"/>
              </a:lnSpc>
              <a:spcBef>
                <a:spcPts val="0"/>
              </a:spcBef>
              <a:spcAft>
                <a:spcPts val="0"/>
              </a:spcAft>
              <a:buClr>
                <a:schemeClr val="lt1"/>
              </a:buClr>
              <a:buSzPts val="3200"/>
              <a:buFont typeface="Arial"/>
              <a:buNone/>
            </a:pPr>
            <a:r>
              <a:rPr b="1" i="0" lang="en-IE" sz="3200" u="none" cap="none" strike="noStrike">
                <a:solidFill>
                  <a:schemeClr val="lt1"/>
                </a:solidFill>
                <a:latin typeface="Calibri"/>
                <a:ea typeface="Calibri"/>
                <a:cs typeface="Calibri"/>
                <a:sym typeface="Calibri"/>
              </a:rPr>
              <a:t>04</a:t>
            </a:r>
            <a:endParaRPr b="0" i="0" sz="3200" u="none" cap="none" strike="noStrike">
              <a:solidFill>
                <a:schemeClr val="lt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g2be7ca487ed_0_2629"/>
          <p:cNvSpPr txBox="1"/>
          <p:nvPr>
            <p:ph idx="1" type="body"/>
          </p:nvPr>
        </p:nvSpPr>
        <p:spPr>
          <a:xfrm>
            <a:off x="662057" y="2021336"/>
            <a:ext cx="10867800" cy="3428700"/>
          </a:xfrm>
          <a:prstGeom prst="rect">
            <a:avLst/>
          </a:prstGeom>
          <a:noFill/>
          <a:ln>
            <a:noFill/>
          </a:ln>
        </p:spPr>
        <p:txBody>
          <a:bodyPr anchorCtr="0" anchor="t" bIns="45700" lIns="91425" spcFirstLastPara="1" rIns="91425" wrap="square" tIns="45700">
            <a:noAutofit/>
          </a:bodyPr>
          <a:lstStyle/>
          <a:p>
            <a:pPr indent="-450850" lvl="0" marL="457200" rtl="0" algn="l">
              <a:lnSpc>
                <a:spcPct val="110909"/>
              </a:lnSpc>
              <a:spcBef>
                <a:spcPts val="0"/>
              </a:spcBef>
              <a:spcAft>
                <a:spcPts val="0"/>
              </a:spcAft>
              <a:buClr>
                <a:srgbClr val="E8A116"/>
              </a:buClr>
              <a:buSzPts val="2100"/>
              <a:buFont typeface="Calibri"/>
              <a:buAutoNum type="arabicPeriod"/>
            </a:pPr>
            <a:r>
              <a:rPr b="1" lang="en-IE" sz="2100">
                <a:solidFill>
                  <a:srgbClr val="424242"/>
                </a:solidFill>
              </a:rPr>
              <a:t>Analizzare i bisogni: </a:t>
            </a:r>
            <a:r>
              <a:rPr lang="en-IE" sz="2100">
                <a:solidFill>
                  <a:srgbClr val="424242"/>
                </a:solidFill>
              </a:rPr>
              <a:t>chi stiamo formando e qual è il suo background? Quali sono i loro bisogni? Perché è necessaria la formazione? Come si svolgerà la formazione? Chi farà la formazione? Qual è l'obiettivo generale? Quali sono gli obiettivi della formazione? Quali sono i risultati dell'apprendimento?</a:t>
            </a:r>
            <a:endParaRPr sz="2100">
              <a:solidFill>
                <a:srgbClr val="424242"/>
              </a:solidFill>
            </a:endParaRPr>
          </a:p>
          <a:p>
            <a:pPr indent="0" lvl="0" marL="0" rtl="0" algn="l">
              <a:lnSpc>
                <a:spcPct val="110909"/>
              </a:lnSpc>
              <a:spcBef>
                <a:spcPts val="0"/>
              </a:spcBef>
              <a:spcAft>
                <a:spcPts val="0"/>
              </a:spcAft>
              <a:buNone/>
            </a:pPr>
            <a:r>
              <a:t/>
            </a:r>
            <a:endParaRPr b="1" sz="2100">
              <a:solidFill>
                <a:srgbClr val="424242"/>
              </a:solidFill>
            </a:endParaRPr>
          </a:p>
          <a:p>
            <a:pPr indent="-450850" lvl="0" marL="457200" rtl="0" algn="l">
              <a:lnSpc>
                <a:spcPct val="110909"/>
              </a:lnSpc>
              <a:spcBef>
                <a:spcPts val="0"/>
              </a:spcBef>
              <a:spcAft>
                <a:spcPts val="0"/>
              </a:spcAft>
              <a:buClr>
                <a:srgbClr val="E8A116"/>
              </a:buClr>
              <a:buSzPts val="2100"/>
              <a:buFont typeface="Calibri"/>
              <a:buAutoNum type="arabicPeriod"/>
            </a:pPr>
            <a:r>
              <a:rPr b="1" lang="en-IE" sz="2100">
                <a:solidFill>
                  <a:srgbClr val="424242"/>
                </a:solidFill>
              </a:rPr>
              <a:t>Progettazione e sviluppo: </a:t>
            </a:r>
            <a:r>
              <a:rPr lang="en-IE" sz="2100">
                <a:solidFill>
                  <a:srgbClr val="424242"/>
                </a:solidFill>
              </a:rPr>
              <a:t>creazione di contenuti formativi dettagliati basati su scopi e obiettivi. La formazione sarà impartita di persona o online, da uno a uno o a un gruppo numeroso, oppure come modulo autonomo e autodidattico? Creare è la struttura del programma di formazione. Creare il contenuto di ogni argomento, le attività di apprendimento, i manuali, le dispense, le presentazioni, i workshop, le esercitazioni, ecc. Viene quindi redatto un programma di consegna. Viene condotta una sessione pilota per garantire che il programma sia corretto e per eliminare eventuali problemi di consegna.</a:t>
            </a:r>
            <a:endParaRPr sz="2100"/>
          </a:p>
        </p:txBody>
      </p:sp>
      <p:sp>
        <p:nvSpPr>
          <p:cNvPr id="560" name="Google Shape;560;g2be7ca487ed_0_2629"/>
          <p:cNvSpPr/>
          <p:nvPr/>
        </p:nvSpPr>
        <p:spPr>
          <a:xfrm>
            <a:off x="482456" y="308377"/>
            <a:ext cx="4151613" cy="1606596"/>
          </a:xfrm>
          <a:custGeom>
            <a:rect b="b" l="l" r="r" t="t"/>
            <a:pathLst>
              <a:path extrusionOk="0" h="2570554" w="6642581">
                <a:moveTo>
                  <a:pt x="0" y="0"/>
                </a:moveTo>
                <a:lnTo>
                  <a:pt x="360681" y="0"/>
                </a:lnTo>
                <a:lnTo>
                  <a:pt x="1913270" y="0"/>
                </a:lnTo>
                <a:lnTo>
                  <a:pt x="2273951" y="0"/>
                </a:lnTo>
                <a:lnTo>
                  <a:pt x="4512374" y="0"/>
                </a:lnTo>
                <a:lnTo>
                  <a:pt x="4512375" y="0"/>
                </a:lnTo>
                <a:lnTo>
                  <a:pt x="4873055" y="0"/>
                </a:lnTo>
                <a:lnTo>
                  <a:pt x="4873056" y="0"/>
                </a:lnTo>
                <a:lnTo>
                  <a:pt x="5734821" y="0"/>
                </a:lnTo>
                <a:lnTo>
                  <a:pt x="6095502" y="0"/>
                </a:lnTo>
                <a:cubicBezTo>
                  <a:pt x="6397836" y="0"/>
                  <a:pt x="6642581" y="222653"/>
                  <a:pt x="6642581" y="497696"/>
                </a:cubicBezTo>
                <a:lnTo>
                  <a:pt x="6642581" y="2570554"/>
                </a:lnTo>
                <a:lnTo>
                  <a:pt x="6281900" y="2570554"/>
                </a:lnTo>
                <a:lnTo>
                  <a:pt x="5420133" y="2570554"/>
                </a:lnTo>
                <a:lnTo>
                  <a:pt x="5059452" y="2570554"/>
                </a:lnTo>
                <a:lnTo>
                  <a:pt x="4299742" y="2570554"/>
                </a:lnTo>
                <a:lnTo>
                  <a:pt x="3939061" y="2570554"/>
                </a:lnTo>
                <a:lnTo>
                  <a:pt x="3506863" y="2570554"/>
                </a:lnTo>
                <a:lnTo>
                  <a:pt x="3146182" y="2570554"/>
                </a:lnTo>
                <a:lnTo>
                  <a:pt x="3077294" y="2570554"/>
                </a:lnTo>
                <a:lnTo>
                  <a:pt x="2716613" y="2570554"/>
                </a:lnTo>
                <a:lnTo>
                  <a:pt x="1164024" y="2570554"/>
                </a:lnTo>
                <a:lnTo>
                  <a:pt x="803343" y="2570554"/>
                </a:lnTo>
                <a:cubicBezTo>
                  <a:pt x="359921" y="2570554"/>
                  <a:pt x="0" y="2243123"/>
                  <a:pt x="0" y="183972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61" name="Google Shape;561;g2be7ca487ed_0_2629"/>
          <p:cNvSpPr txBox="1"/>
          <p:nvPr>
            <p:ph idx="2" type="body"/>
          </p:nvPr>
        </p:nvSpPr>
        <p:spPr>
          <a:xfrm>
            <a:off x="572306" y="709403"/>
            <a:ext cx="5816700" cy="803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lang="en-IE">
                <a:solidFill>
                  <a:schemeClr val="lt1"/>
                </a:solidFill>
              </a:rPr>
              <a:t>3.2 </a:t>
            </a:r>
            <a:r>
              <a:rPr lang="en-IE">
                <a:solidFill>
                  <a:schemeClr val="lt1"/>
                </a:solidFill>
              </a:rPr>
              <a:t>Il ciclo di formazione</a:t>
            </a:r>
            <a:endParaRPr/>
          </a:p>
          <a:p>
            <a:pPr indent="0" lvl="0" marL="0" rtl="0" algn="l">
              <a:lnSpc>
                <a:spcPct val="90000"/>
              </a:lnSpc>
              <a:spcBef>
                <a:spcPts val="1000"/>
              </a:spcBef>
              <a:spcAft>
                <a:spcPts val="0"/>
              </a:spcAft>
              <a:buClr>
                <a:srgbClr val="086575"/>
              </a:buClr>
              <a:buSzPts val="3600"/>
              <a:buNone/>
            </a:pPr>
            <a:r>
              <a:t/>
            </a:r>
            <a:endParaRPr/>
          </a:p>
        </p:txBody>
      </p:sp>
      <p:cxnSp>
        <p:nvCxnSpPr>
          <p:cNvPr id="562" name="Google Shape;562;g2be7ca487ed_0_2629"/>
          <p:cNvCxnSpPr/>
          <p:nvPr/>
        </p:nvCxnSpPr>
        <p:spPr>
          <a:xfrm rot="10800000">
            <a:off x="-75" y="1421605"/>
            <a:ext cx="10008600" cy="0"/>
          </a:xfrm>
          <a:prstGeom prst="straightConnector1">
            <a:avLst/>
          </a:prstGeom>
          <a:noFill/>
          <a:ln cap="flat" cmpd="sng" w="34925">
            <a:solidFill>
              <a:srgbClr val="E8A116"/>
            </a:solidFill>
            <a:prstDash val="solid"/>
            <a:miter lim="800000"/>
            <a:headEnd len="sm" w="sm" type="none"/>
            <a:tailEnd len="sm" w="sm" type="none"/>
          </a:ln>
        </p:spPr>
      </p:cxnSp>
      <p:grpSp>
        <p:nvGrpSpPr>
          <p:cNvPr id="563" name="Google Shape;563;g2be7ca487ed_0_2629"/>
          <p:cNvGrpSpPr/>
          <p:nvPr/>
        </p:nvGrpSpPr>
        <p:grpSpPr>
          <a:xfrm>
            <a:off x="10239503" y="874941"/>
            <a:ext cx="959968" cy="957223"/>
            <a:chOff x="8711101" y="501407"/>
            <a:chExt cx="959968" cy="957223"/>
          </a:xfrm>
        </p:grpSpPr>
        <p:sp>
          <p:nvSpPr>
            <p:cNvPr id="564" name="Google Shape;564;g2be7ca487ed_0_2629"/>
            <p:cNvSpPr/>
            <p:nvPr/>
          </p:nvSpPr>
          <p:spPr>
            <a:xfrm>
              <a:off x="9191085" y="537063"/>
              <a:ext cx="449814" cy="493697"/>
            </a:xfrm>
            <a:custGeom>
              <a:rect b="b" l="l" r="r" t="t"/>
              <a:pathLst>
                <a:path extrusionOk="0" h="493697" w="449814">
                  <a:moveTo>
                    <a:pt x="447072" y="493697"/>
                  </a:moveTo>
                  <a:lnTo>
                    <a:pt x="128910" y="493697"/>
                  </a:lnTo>
                  <a:lnTo>
                    <a:pt x="128910" y="447070"/>
                  </a:lnTo>
                  <a:cubicBezTo>
                    <a:pt x="128910" y="438842"/>
                    <a:pt x="120682" y="430614"/>
                    <a:pt x="112454" y="430614"/>
                  </a:cubicBezTo>
                  <a:lnTo>
                    <a:pt x="0" y="430614"/>
                  </a:lnTo>
                  <a:lnTo>
                    <a:pt x="0" y="403186"/>
                  </a:lnTo>
                  <a:cubicBezTo>
                    <a:pt x="13714" y="400443"/>
                    <a:pt x="30171" y="392215"/>
                    <a:pt x="41142" y="381244"/>
                  </a:cubicBezTo>
                  <a:lnTo>
                    <a:pt x="156338" y="266048"/>
                  </a:lnTo>
                  <a:cubicBezTo>
                    <a:pt x="161824" y="260562"/>
                    <a:pt x="161824" y="249591"/>
                    <a:pt x="156338" y="244106"/>
                  </a:cubicBezTo>
                  <a:lnTo>
                    <a:pt x="120682" y="208450"/>
                  </a:lnTo>
                  <a:lnTo>
                    <a:pt x="205708" y="123424"/>
                  </a:lnTo>
                  <a:lnTo>
                    <a:pt x="183766" y="101482"/>
                  </a:lnTo>
                  <a:lnTo>
                    <a:pt x="98741" y="186508"/>
                  </a:lnTo>
                  <a:lnTo>
                    <a:pt x="93255" y="181022"/>
                  </a:lnTo>
                  <a:cubicBezTo>
                    <a:pt x="87769" y="175537"/>
                    <a:pt x="76799" y="175537"/>
                    <a:pt x="71313" y="181022"/>
                  </a:cubicBezTo>
                  <a:lnTo>
                    <a:pt x="2744" y="249591"/>
                  </a:lnTo>
                  <a:lnTo>
                    <a:pt x="2744" y="0"/>
                  </a:lnTo>
                  <a:lnTo>
                    <a:pt x="449815" y="0"/>
                  </a:lnTo>
                  <a:lnTo>
                    <a:pt x="449815" y="493697"/>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565" name="Google Shape;565;g2be7ca487ed_0_2629"/>
            <p:cNvGrpSpPr/>
            <p:nvPr/>
          </p:nvGrpSpPr>
          <p:grpSpPr>
            <a:xfrm>
              <a:off x="8711101" y="501407"/>
              <a:ext cx="959968" cy="957223"/>
              <a:chOff x="8711101" y="501407"/>
              <a:chExt cx="959968" cy="957223"/>
            </a:xfrm>
          </p:grpSpPr>
          <p:sp>
            <p:nvSpPr>
              <p:cNvPr id="566" name="Google Shape;566;g2be7ca487ed_0_2629"/>
              <p:cNvSpPr/>
              <p:nvPr/>
            </p:nvSpPr>
            <p:spPr>
              <a:xfrm>
                <a:off x="8711101" y="501407"/>
                <a:ext cx="959968" cy="619864"/>
              </a:xfrm>
              <a:custGeom>
                <a:rect b="b" l="l" r="r" t="t"/>
                <a:pathLst>
                  <a:path extrusionOk="0" h="619864" w="959968">
                    <a:moveTo>
                      <a:pt x="940771" y="0"/>
                    </a:moveTo>
                    <a:lnTo>
                      <a:pt x="463528" y="0"/>
                    </a:lnTo>
                    <a:cubicBezTo>
                      <a:pt x="455300" y="0"/>
                      <a:pt x="447072" y="8228"/>
                      <a:pt x="447072" y="16457"/>
                    </a:cubicBezTo>
                    <a:lnTo>
                      <a:pt x="447072" y="277019"/>
                    </a:lnTo>
                    <a:lnTo>
                      <a:pt x="397701" y="219421"/>
                    </a:lnTo>
                    <a:cubicBezTo>
                      <a:pt x="381245" y="202964"/>
                      <a:pt x="359304" y="191993"/>
                      <a:pt x="337362" y="191993"/>
                    </a:cubicBezTo>
                    <a:lnTo>
                      <a:pt x="277021" y="191993"/>
                    </a:lnTo>
                    <a:cubicBezTo>
                      <a:pt x="287991" y="178280"/>
                      <a:pt x="296220" y="161823"/>
                      <a:pt x="301704" y="145366"/>
                    </a:cubicBezTo>
                    <a:lnTo>
                      <a:pt x="318162" y="145366"/>
                    </a:lnTo>
                    <a:cubicBezTo>
                      <a:pt x="323648" y="145366"/>
                      <a:pt x="329132" y="142624"/>
                      <a:pt x="331876" y="137138"/>
                    </a:cubicBezTo>
                    <a:cubicBezTo>
                      <a:pt x="334618" y="131653"/>
                      <a:pt x="334618" y="126167"/>
                      <a:pt x="331876" y="120682"/>
                    </a:cubicBezTo>
                    <a:lnTo>
                      <a:pt x="301704" y="60341"/>
                    </a:lnTo>
                    <a:lnTo>
                      <a:pt x="301704" y="49370"/>
                    </a:lnTo>
                    <a:cubicBezTo>
                      <a:pt x="301704" y="21942"/>
                      <a:pt x="279763" y="2743"/>
                      <a:pt x="255079" y="2743"/>
                    </a:cubicBezTo>
                    <a:lnTo>
                      <a:pt x="159082" y="2743"/>
                    </a:lnTo>
                    <a:cubicBezTo>
                      <a:pt x="131654" y="2743"/>
                      <a:pt x="112454" y="24685"/>
                      <a:pt x="112454" y="49370"/>
                    </a:cubicBezTo>
                    <a:lnTo>
                      <a:pt x="112454" y="126167"/>
                    </a:lnTo>
                    <a:cubicBezTo>
                      <a:pt x="112454" y="150852"/>
                      <a:pt x="123425" y="175537"/>
                      <a:pt x="137138" y="191993"/>
                    </a:cubicBezTo>
                    <a:lnTo>
                      <a:pt x="112454" y="191993"/>
                    </a:lnTo>
                    <a:cubicBezTo>
                      <a:pt x="68569" y="191993"/>
                      <a:pt x="32914" y="227649"/>
                      <a:pt x="32914" y="271534"/>
                    </a:cubicBezTo>
                    <a:lnTo>
                      <a:pt x="32914" y="414157"/>
                    </a:lnTo>
                    <a:cubicBezTo>
                      <a:pt x="32914" y="433357"/>
                      <a:pt x="38399" y="449813"/>
                      <a:pt x="49371" y="460784"/>
                    </a:cubicBezTo>
                    <a:lnTo>
                      <a:pt x="16458" y="460784"/>
                    </a:lnTo>
                    <a:cubicBezTo>
                      <a:pt x="8230" y="460784"/>
                      <a:pt x="0" y="469012"/>
                      <a:pt x="0" y="477241"/>
                    </a:cubicBezTo>
                    <a:lnTo>
                      <a:pt x="0" y="540324"/>
                    </a:lnTo>
                    <a:cubicBezTo>
                      <a:pt x="0" y="548552"/>
                      <a:pt x="8230" y="556781"/>
                      <a:pt x="16458" y="556781"/>
                    </a:cubicBezTo>
                    <a:lnTo>
                      <a:pt x="32914" y="556781"/>
                    </a:lnTo>
                    <a:lnTo>
                      <a:pt x="32914" y="619864"/>
                    </a:lnTo>
                    <a:lnTo>
                      <a:pt x="65827" y="619864"/>
                    </a:lnTo>
                    <a:lnTo>
                      <a:pt x="65827" y="556781"/>
                    </a:lnTo>
                    <a:lnTo>
                      <a:pt x="543069" y="556781"/>
                    </a:lnTo>
                    <a:lnTo>
                      <a:pt x="543069" y="589694"/>
                    </a:lnTo>
                    <a:lnTo>
                      <a:pt x="575981" y="589694"/>
                    </a:lnTo>
                    <a:lnTo>
                      <a:pt x="575981" y="556781"/>
                    </a:lnTo>
                    <a:lnTo>
                      <a:pt x="943513" y="556781"/>
                    </a:lnTo>
                    <a:cubicBezTo>
                      <a:pt x="951741" y="556781"/>
                      <a:pt x="959969" y="548552"/>
                      <a:pt x="959969" y="540324"/>
                    </a:cubicBezTo>
                    <a:lnTo>
                      <a:pt x="959969" y="16457"/>
                    </a:lnTo>
                    <a:cubicBezTo>
                      <a:pt x="957227" y="8228"/>
                      <a:pt x="948999" y="0"/>
                      <a:pt x="940771" y="0"/>
                    </a:cubicBezTo>
                    <a:lnTo>
                      <a:pt x="940771" y="0"/>
                    </a:lnTo>
                    <a:close/>
                    <a:moveTo>
                      <a:pt x="145368" y="46627"/>
                    </a:moveTo>
                    <a:cubicBezTo>
                      <a:pt x="145368" y="38399"/>
                      <a:pt x="153596" y="30170"/>
                      <a:pt x="161824" y="30170"/>
                    </a:cubicBezTo>
                    <a:lnTo>
                      <a:pt x="257821" y="30170"/>
                    </a:lnTo>
                    <a:cubicBezTo>
                      <a:pt x="266049" y="30170"/>
                      <a:pt x="274277" y="38399"/>
                      <a:pt x="274277" y="46627"/>
                    </a:cubicBezTo>
                    <a:lnTo>
                      <a:pt x="274277" y="63084"/>
                    </a:lnTo>
                    <a:cubicBezTo>
                      <a:pt x="274277" y="65826"/>
                      <a:pt x="274277" y="68569"/>
                      <a:pt x="277021" y="71312"/>
                    </a:cubicBezTo>
                    <a:lnTo>
                      <a:pt x="296220" y="112453"/>
                    </a:lnTo>
                    <a:lnTo>
                      <a:pt x="290734" y="112453"/>
                    </a:lnTo>
                    <a:cubicBezTo>
                      <a:pt x="282506" y="112453"/>
                      <a:pt x="274277" y="120682"/>
                      <a:pt x="274277" y="128910"/>
                    </a:cubicBezTo>
                    <a:cubicBezTo>
                      <a:pt x="274277" y="148109"/>
                      <a:pt x="266049" y="164566"/>
                      <a:pt x="252335" y="175537"/>
                    </a:cubicBezTo>
                    <a:cubicBezTo>
                      <a:pt x="238621" y="186508"/>
                      <a:pt x="222165" y="194736"/>
                      <a:pt x="202965" y="191993"/>
                    </a:cubicBezTo>
                    <a:cubicBezTo>
                      <a:pt x="170052" y="189251"/>
                      <a:pt x="145368" y="159080"/>
                      <a:pt x="145368" y="126167"/>
                    </a:cubicBezTo>
                    <a:lnTo>
                      <a:pt x="145368" y="46627"/>
                    </a:lnTo>
                    <a:close/>
                    <a:moveTo>
                      <a:pt x="230393" y="222164"/>
                    </a:moveTo>
                    <a:lnTo>
                      <a:pt x="208451" y="266048"/>
                    </a:lnTo>
                    <a:lnTo>
                      <a:pt x="186510" y="222164"/>
                    </a:lnTo>
                    <a:lnTo>
                      <a:pt x="230393" y="222164"/>
                    </a:lnTo>
                    <a:close/>
                    <a:moveTo>
                      <a:pt x="65827" y="414157"/>
                    </a:moveTo>
                    <a:lnTo>
                      <a:pt x="65827" y="271534"/>
                    </a:lnTo>
                    <a:cubicBezTo>
                      <a:pt x="65827" y="244106"/>
                      <a:pt x="87769" y="224907"/>
                      <a:pt x="112454" y="224907"/>
                    </a:cubicBezTo>
                    <a:lnTo>
                      <a:pt x="150852" y="224907"/>
                    </a:lnTo>
                    <a:lnTo>
                      <a:pt x="194737" y="312675"/>
                    </a:lnTo>
                    <a:cubicBezTo>
                      <a:pt x="197480" y="318160"/>
                      <a:pt x="202965" y="320903"/>
                      <a:pt x="208451" y="320903"/>
                    </a:cubicBezTo>
                    <a:cubicBezTo>
                      <a:pt x="213937" y="320903"/>
                      <a:pt x="219421" y="318160"/>
                      <a:pt x="222165" y="312675"/>
                    </a:cubicBezTo>
                    <a:lnTo>
                      <a:pt x="266049" y="224907"/>
                    </a:lnTo>
                    <a:lnTo>
                      <a:pt x="337362" y="224907"/>
                    </a:lnTo>
                    <a:cubicBezTo>
                      <a:pt x="351076" y="224907"/>
                      <a:pt x="364789" y="230392"/>
                      <a:pt x="373017" y="241363"/>
                    </a:cubicBezTo>
                    <a:lnTo>
                      <a:pt x="449815" y="331874"/>
                    </a:lnTo>
                    <a:cubicBezTo>
                      <a:pt x="452557" y="334617"/>
                      <a:pt x="458042" y="337360"/>
                      <a:pt x="460786" y="337360"/>
                    </a:cubicBezTo>
                    <a:cubicBezTo>
                      <a:pt x="466270" y="337360"/>
                      <a:pt x="469014" y="334617"/>
                      <a:pt x="471756" y="331874"/>
                    </a:cubicBezTo>
                    <a:lnTo>
                      <a:pt x="559525" y="244106"/>
                    </a:lnTo>
                    <a:lnTo>
                      <a:pt x="600667" y="285247"/>
                    </a:lnTo>
                    <a:lnTo>
                      <a:pt x="496442" y="389472"/>
                    </a:lnTo>
                    <a:cubicBezTo>
                      <a:pt x="477242" y="408672"/>
                      <a:pt x="447072" y="408672"/>
                      <a:pt x="427873" y="389472"/>
                    </a:cubicBezTo>
                    <a:lnTo>
                      <a:pt x="378503" y="340103"/>
                    </a:lnTo>
                    <a:cubicBezTo>
                      <a:pt x="373017" y="334617"/>
                      <a:pt x="367532" y="334617"/>
                      <a:pt x="362046" y="337360"/>
                    </a:cubicBezTo>
                    <a:cubicBezTo>
                      <a:pt x="356560" y="340103"/>
                      <a:pt x="351076" y="345588"/>
                      <a:pt x="351076" y="351074"/>
                    </a:cubicBezTo>
                    <a:lnTo>
                      <a:pt x="351076" y="463527"/>
                    </a:lnTo>
                    <a:lnTo>
                      <a:pt x="271535" y="463527"/>
                    </a:lnTo>
                    <a:lnTo>
                      <a:pt x="271535" y="416900"/>
                    </a:lnTo>
                    <a:cubicBezTo>
                      <a:pt x="271535" y="389472"/>
                      <a:pt x="249593" y="370273"/>
                      <a:pt x="224907" y="370273"/>
                    </a:cubicBezTo>
                    <a:lnTo>
                      <a:pt x="161824" y="370273"/>
                    </a:lnTo>
                    <a:lnTo>
                      <a:pt x="161824" y="337360"/>
                    </a:lnTo>
                    <a:lnTo>
                      <a:pt x="128910" y="337360"/>
                    </a:lnTo>
                    <a:lnTo>
                      <a:pt x="128910" y="381244"/>
                    </a:lnTo>
                    <a:cubicBezTo>
                      <a:pt x="128910" y="389472"/>
                      <a:pt x="137138" y="397701"/>
                      <a:pt x="145368" y="397701"/>
                    </a:cubicBezTo>
                    <a:lnTo>
                      <a:pt x="224907" y="397701"/>
                    </a:lnTo>
                    <a:cubicBezTo>
                      <a:pt x="233135" y="397701"/>
                      <a:pt x="241365" y="405929"/>
                      <a:pt x="241365" y="414157"/>
                    </a:cubicBezTo>
                    <a:lnTo>
                      <a:pt x="241365" y="460784"/>
                    </a:lnTo>
                    <a:lnTo>
                      <a:pt x="115197" y="460784"/>
                    </a:lnTo>
                    <a:cubicBezTo>
                      <a:pt x="87769" y="460784"/>
                      <a:pt x="65827" y="438842"/>
                      <a:pt x="65827" y="414157"/>
                    </a:cubicBezTo>
                    <a:lnTo>
                      <a:pt x="65827" y="414157"/>
                    </a:lnTo>
                    <a:close/>
                    <a:moveTo>
                      <a:pt x="383987" y="460784"/>
                    </a:moveTo>
                    <a:lnTo>
                      <a:pt x="383987" y="386729"/>
                    </a:lnTo>
                    <a:lnTo>
                      <a:pt x="408673" y="411414"/>
                    </a:lnTo>
                    <a:cubicBezTo>
                      <a:pt x="419645" y="422385"/>
                      <a:pt x="433359" y="430614"/>
                      <a:pt x="449815" y="433357"/>
                    </a:cubicBezTo>
                    <a:lnTo>
                      <a:pt x="449815" y="460784"/>
                    </a:lnTo>
                    <a:lnTo>
                      <a:pt x="383987" y="460784"/>
                    </a:lnTo>
                    <a:close/>
                    <a:moveTo>
                      <a:pt x="575981" y="526610"/>
                    </a:moveTo>
                    <a:lnTo>
                      <a:pt x="35657" y="526610"/>
                    </a:lnTo>
                    <a:lnTo>
                      <a:pt x="35657" y="493697"/>
                    </a:lnTo>
                    <a:lnTo>
                      <a:pt x="575981" y="493697"/>
                    </a:lnTo>
                    <a:lnTo>
                      <a:pt x="575981" y="526610"/>
                    </a:lnTo>
                    <a:close/>
                    <a:moveTo>
                      <a:pt x="924313" y="526610"/>
                    </a:moveTo>
                    <a:lnTo>
                      <a:pt x="606153" y="526610"/>
                    </a:lnTo>
                    <a:lnTo>
                      <a:pt x="606153" y="479983"/>
                    </a:lnTo>
                    <a:cubicBezTo>
                      <a:pt x="606153" y="471755"/>
                      <a:pt x="597925" y="463527"/>
                      <a:pt x="589695" y="463527"/>
                    </a:cubicBezTo>
                    <a:lnTo>
                      <a:pt x="477242" y="463527"/>
                    </a:lnTo>
                    <a:lnTo>
                      <a:pt x="477242" y="436099"/>
                    </a:lnTo>
                    <a:cubicBezTo>
                      <a:pt x="490956" y="433357"/>
                      <a:pt x="507412" y="425128"/>
                      <a:pt x="518384" y="414157"/>
                    </a:cubicBezTo>
                    <a:lnTo>
                      <a:pt x="633580" y="298961"/>
                    </a:lnTo>
                    <a:cubicBezTo>
                      <a:pt x="639066" y="293476"/>
                      <a:pt x="639066" y="282505"/>
                      <a:pt x="633580" y="277019"/>
                    </a:cubicBezTo>
                    <a:lnTo>
                      <a:pt x="597925" y="241363"/>
                    </a:lnTo>
                    <a:lnTo>
                      <a:pt x="682950" y="156338"/>
                    </a:lnTo>
                    <a:lnTo>
                      <a:pt x="661008" y="134395"/>
                    </a:lnTo>
                    <a:lnTo>
                      <a:pt x="575981" y="219421"/>
                    </a:lnTo>
                    <a:lnTo>
                      <a:pt x="570497" y="213936"/>
                    </a:lnTo>
                    <a:cubicBezTo>
                      <a:pt x="565011" y="208450"/>
                      <a:pt x="554039" y="208450"/>
                      <a:pt x="548553" y="213936"/>
                    </a:cubicBezTo>
                    <a:lnTo>
                      <a:pt x="479984" y="282505"/>
                    </a:lnTo>
                    <a:lnTo>
                      <a:pt x="479984" y="32913"/>
                    </a:lnTo>
                    <a:lnTo>
                      <a:pt x="927057" y="32913"/>
                    </a:lnTo>
                    <a:lnTo>
                      <a:pt x="927057" y="52661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67" name="Google Shape;567;g2be7ca487ed_0_2629"/>
              <p:cNvSpPr/>
              <p:nvPr/>
            </p:nvSpPr>
            <p:spPr>
              <a:xfrm>
                <a:off x="9281598" y="565176"/>
                <a:ext cx="298960" cy="78854"/>
              </a:xfrm>
              <a:custGeom>
                <a:rect b="b" l="l" r="r" t="t"/>
                <a:pathLst>
                  <a:path extrusionOk="0" h="78854" w="298960">
                    <a:moveTo>
                      <a:pt x="98739" y="32227"/>
                    </a:moveTo>
                    <a:lnTo>
                      <a:pt x="186508" y="76112"/>
                    </a:lnTo>
                    <a:cubicBezTo>
                      <a:pt x="189250" y="76112"/>
                      <a:pt x="191994" y="78854"/>
                      <a:pt x="194736" y="78854"/>
                    </a:cubicBezTo>
                    <a:cubicBezTo>
                      <a:pt x="197478" y="78854"/>
                      <a:pt x="200222" y="78854"/>
                      <a:pt x="202964" y="76112"/>
                    </a:cubicBezTo>
                    <a:lnTo>
                      <a:pt x="298961" y="29485"/>
                    </a:lnTo>
                    <a:lnTo>
                      <a:pt x="285247" y="2057"/>
                    </a:lnTo>
                    <a:lnTo>
                      <a:pt x="197478" y="45941"/>
                    </a:lnTo>
                    <a:lnTo>
                      <a:pt x="109711" y="2057"/>
                    </a:lnTo>
                    <a:cubicBezTo>
                      <a:pt x="104225" y="-686"/>
                      <a:pt x="98739" y="-686"/>
                      <a:pt x="95997" y="2057"/>
                    </a:cubicBezTo>
                    <a:lnTo>
                      <a:pt x="0" y="48684"/>
                    </a:lnTo>
                    <a:lnTo>
                      <a:pt x="13714" y="76112"/>
                    </a:lnTo>
                    <a:lnTo>
                      <a:pt x="98739" y="3222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68" name="Google Shape;568;g2be7ca487ed_0_2629"/>
              <p:cNvSpPr/>
              <p:nvPr/>
            </p:nvSpPr>
            <p:spPr>
              <a:xfrm>
                <a:off x="9396794" y="740027"/>
                <a:ext cx="191993" cy="32913"/>
              </a:xfrm>
              <a:custGeom>
                <a:rect b="b" l="l" r="r" t="t"/>
                <a:pathLst>
                  <a:path extrusionOk="0" h="32913" w="191993">
                    <a:moveTo>
                      <a:pt x="-1" y="0"/>
                    </a:moveTo>
                    <a:lnTo>
                      <a:pt x="191993" y="0"/>
                    </a:lnTo>
                    <a:lnTo>
                      <a:pt x="191993" y="32913"/>
                    </a:lnTo>
                    <a:lnTo>
                      <a:pt x="-1" y="3291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69" name="Google Shape;569;g2be7ca487ed_0_2629"/>
              <p:cNvSpPr/>
              <p:nvPr/>
            </p:nvSpPr>
            <p:spPr>
              <a:xfrm>
                <a:off x="9396794" y="803111"/>
                <a:ext cx="191993" cy="32913"/>
              </a:xfrm>
              <a:custGeom>
                <a:rect b="b" l="l" r="r" t="t"/>
                <a:pathLst>
                  <a:path extrusionOk="0" h="32913" w="191993">
                    <a:moveTo>
                      <a:pt x="-1" y="0"/>
                    </a:moveTo>
                    <a:lnTo>
                      <a:pt x="191993" y="0"/>
                    </a:lnTo>
                    <a:lnTo>
                      <a:pt x="191993" y="32913"/>
                    </a:lnTo>
                    <a:lnTo>
                      <a:pt x="-1" y="3291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70" name="Google Shape;570;g2be7ca487ed_0_2629"/>
              <p:cNvSpPr/>
              <p:nvPr/>
            </p:nvSpPr>
            <p:spPr>
              <a:xfrm>
                <a:off x="9396794" y="866194"/>
                <a:ext cx="191993" cy="32913"/>
              </a:xfrm>
              <a:custGeom>
                <a:rect b="b" l="l" r="r" t="t"/>
                <a:pathLst>
                  <a:path extrusionOk="0" h="32913" w="191993">
                    <a:moveTo>
                      <a:pt x="-1" y="0"/>
                    </a:moveTo>
                    <a:lnTo>
                      <a:pt x="191993" y="0"/>
                    </a:lnTo>
                    <a:lnTo>
                      <a:pt x="191993" y="32913"/>
                    </a:lnTo>
                    <a:lnTo>
                      <a:pt x="-1" y="3291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71" name="Google Shape;571;g2be7ca487ed_0_2629"/>
              <p:cNvSpPr/>
              <p:nvPr/>
            </p:nvSpPr>
            <p:spPr>
              <a:xfrm>
                <a:off x="9396794" y="932021"/>
                <a:ext cx="191993" cy="32913"/>
              </a:xfrm>
              <a:custGeom>
                <a:rect b="b" l="l" r="r" t="t"/>
                <a:pathLst>
                  <a:path extrusionOk="0" h="32913" w="191993">
                    <a:moveTo>
                      <a:pt x="-1" y="0"/>
                    </a:moveTo>
                    <a:lnTo>
                      <a:pt x="191993" y="0"/>
                    </a:lnTo>
                    <a:lnTo>
                      <a:pt x="191993" y="32913"/>
                    </a:lnTo>
                    <a:lnTo>
                      <a:pt x="-1" y="3291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72" name="Google Shape;572;g2be7ca487ed_0_2629"/>
              <p:cNvSpPr/>
              <p:nvPr/>
            </p:nvSpPr>
            <p:spPr>
              <a:xfrm>
                <a:off x="8760472" y="1121271"/>
                <a:ext cx="191993" cy="337359"/>
              </a:xfrm>
              <a:custGeom>
                <a:rect b="b" l="l" r="r" t="t"/>
                <a:pathLst>
                  <a:path extrusionOk="0" h="337359" w="191993">
                    <a:moveTo>
                      <a:pt x="0" y="224907"/>
                    </a:moveTo>
                    <a:lnTo>
                      <a:pt x="0" y="320903"/>
                    </a:lnTo>
                    <a:cubicBezTo>
                      <a:pt x="0" y="329131"/>
                      <a:pt x="8228" y="337360"/>
                      <a:pt x="16456" y="337360"/>
                    </a:cubicBezTo>
                    <a:lnTo>
                      <a:pt x="175536" y="337360"/>
                    </a:lnTo>
                    <a:cubicBezTo>
                      <a:pt x="183764" y="337360"/>
                      <a:pt x="191994" y="329131"/>
                      <a:pt x="191994" y="320903"/>
                    </a:cubicBezTo>
                    <a:lnTo>
                      <a:pt x="191994" y="224907"/>
                    </a:lnTo>
                    <a:cubicBezTo>
                      <a:pt x="191994" y="189251"/>
                      <a:pt x="172794" y="159080"/>
                      <a:pt x="145366" y="142624"/>
                    </a:cubicBezTo>
                    <a:cubicBezTo>
                      <a:pt x="164566" y="128910"/>
                      <a:pt x="175536" y="106968"/>
                      <a:pt x="175536" y="79540"/>
                    </a:cubicBezTo>
                    <a:cubicBezTo>
                      <a:pt x="175536" y="35656"/>
                      <a:pt x="139880" y="0"/>
                      <a:pt x="95997" y="0"/>
                    </a:cubicBezTo>
                    <a:cubicBezTo>
                      <a:pt x="52112" y="0"/>
                      <a:pt x="16456" y="35656"/>
                      <a:pt x="16456" y="79540"/>
                    </a:cubicBezTo>
                    <a:cubicBezTo>
                      <a:pt x="16456" y="104225"/>
                      <a:pt x="27428" y="126167"/>
                      <a:pt x="46626" y="142624"/>
                    </a:cubicBezTo>
                    <a:cubicBezTo>
                      <a:pt x="19198" y="159080"/>
                      <a:pt x="0" y="189251"/>
                      <a:pt x="0" y="224907"/>
                    </a:cubicBezTo>
                    <a:lnTo>
                      <a:pt x="0" y="224907"/>
                    </a:lnTo>
                    <a:close/>
                    <a:moveTo>
                      <a:pt x="46626" y="79540"/>
                    </a:moveTo>
                    <a:cubicBezTo>
                      <a:pt x="46626" y="52113"/>
                      <a:pt x="68569" y="32913"/>
                      <a:pt x="93253" y="32913"/>
                    </a:cubicBezTo>
                    <a:cubicBezTo>
                      <a:pt x="120681" y="32913"/>
                      <a:pt x="139880" y="54855"/>
                      <a:pt x="139880" y="79540"/>
                    </a:cubicBezTo>
                    <a:cubicBezTo>
                      <a:pt x="139880" y="104225"/>
                      <a:pt x="117939" y="126167"/>
                      <a:pt x="93253" y="126167"/>
                    </a:cubicBezTo>
                    <a:cubicBezTo>
                      <a:pt x="68569" y="128910"/>
                      <a:pt x="46626" y="106968"/>
                      <a:pt x="46626" y="79540"/>
                    </a:cubicBezTo>
                    <a:lnTo>
                      <a:pt x="46626" y="79540"/>
                    </a:lnTo>
                    <a:close/>
                    <a:moveTo>
                      <a:pt x="32912" y="224907"/>
                    </a:moveTo>
                    <a:cubicBezTo>
                      <a:pt x="32912" y="189251"/>
                      <a:pt x="60340" y="161823"/>
                      <a:pt x="95997" y="161823"/>
                    </a:cubicBezTo>
                    <a:cubicBezTo>
                      <a:pt x="131653" y="161823"/>
                      <a:pt x="159080" y="189251"/>
                      <a:pt x="159080" y="224907"/>
                    </a:cubicBezTo>
                    <a:lnTo>
                      <a:pt x="159080" y="304447"/>
                    </a:lnTo>
                    <a:lnTo>
                      <a:pt x="32912" y="304447"/>
                    </a:lnTo>
                    <a:lnTo>
                      <a:pt x="32912" y="22490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73" name="Google Shape;573;g2be7ca487ed_0_2629"/>
              <p:cNvSpPr/>
              <p:nvPr/>
            </p:nvSpPr>
            <p:spPr>
              <a:xfrm>
                <a:off x="8982636" y="1121271"/>
                <a:ext cx="191993" cy="337359"/>
              </a:xfrm>
              <a:custGeom>
                <a:rect b="b" l="l" r="r" t="t"/>
                <a:pathLst>
                  <a:path extrusionOk="0" h="337359" w="191993">
                    <a:moveTo>
                      <a:pt x="0" y="224907"/>
                    </a:moveTo>
                    <a:lnTo>
                      <a:pt x="0" y="320903"/>
                    </a:lnTo>
                    <a:cubicBezTo>
                      <a:pt x="0" y="329131"/>
                      <a:pt x="8228" y="337360"/>
                      <a:pt x="16456" y="337360"/>
                    </a:cubicBezTo>
                    <a:lnTo>
                      <a:pt x="175538" y="337360"/>
                    </a:lnTo>
                    <a:cubicBezTo>
                      <a:pt x="183766" y="337360"/>
                      <a:pt x="191994" y="329131"/>
                      <a:pt x="191994" y="320903"/>
                    </a:cubicBezTo>
                    <a:lnTo>
                      <a:pt x="191994" y="224907"/>
                    </a:lnTo>
                    <a:cubicBezTo>
                      <a:pt x="191994" y="189251"/>
                      <a:pt x="172794" y="159080"/>
                      <a:pt x="145366" y="142624"/>
                    </a:cubicBezTo>
                    <a:cubicBezTo>
                      <a:pt x="164566" y="128910"/>
                      <a:pt x="175538" y="106968"/>
                      <a:pt x="175538" y="79540"/>
                    </a:cubicBezTo>
                    <a:cubicBezTo>
                      <a:pt x="175538" y="35656"/>
                      <a:pt x="139880" y="0"/>
                      <a:pt x="95997" y="0"/>
                    </a:cubicBezTo>
                    <a:cubicBezTo>
                      <a:pt x="52113" y="0"/>
                      <a:pt x="16456" y="35656"/>
                      <a:pt x="16456" y="79540"/>
                    </a:cubicBezTo>
                    <a:cubicBezTo>
                      <a:pt x="16456" y="104225"/>
                      <a:pt x="27428" y="126167"/>
                      <a:pt x="46627" y="142624"/>
                    </a:cubicBezTo>
                    <a:cubicBezTo>
                      <a:pt x="19200" y="159080"/>
                      <a:pt x="0" y="189251"/>
                      <a:pt x="0" y="224907"/>
                    </a:cubicBezTo>
                    <a:lnTo>
                      <a:pt x="0" y="224907"/>
                    </a:lnTo>
                    <a:close/>
                    <a:moveTo>
                      <a:pt x="49369" y="79540"/>
                    </a:moveTo>
                    <a:cubicBezTo>
                      <a:pt x="49369" y="52113"/>
                      <a:pt x="71311" y="32913"/>
                      <a:pt x="95997" y="32913"/>
                    </a:cubicBezTo>
                    <a:cubicBezTo>
                      <a:pt x="120682" y="32913"/>
                      <a:pt x="142624" y="54855"/>
                      <a:pt x="142624" y="79540"/>
                    </a:cubicBezTo>
                    <a:cubicBezTo>
                      <a:pt x="142624" y="104225"/>
                      <a:pt x="120682" y="126167"/>
                      <a:pt x="95997" y="126167"/>
                    </a:cubicBezTo>
                    <a:cubicBezTo>
                      <a:pt x="71311" y="126167"/>
                      <a:pt x="49369" y="106968"/>
                      <a:pt x="49369" y="79540"/>
                    </a:cubicBezTo>
                    <a:lnTo>
                      <a:pt x="49369" y="79540"/>
                    </a:lnTo>
                    <a:close/>
                    <a:moveTo>
                      <a:pt x="32914" y="224907"/>
                    </a:moveTo>
                    <a:cubicBezTo>
                      <a:pt x="32914" y="189251"/>
                      <a:pt x="60341" y="161823"/>
                      <a:pt x="95997" y="161823"/>
                    </a:cubicBezTo>
                    <a:cubicBezTo>
                      <a:pt x="131653" y="161823"/>
                      <a:pt x="159080" y="189251"/>
                      <a:pt x="159080" y="224907"/>
                    </a:cubicBezTo>
                    <a:lnTo>
                      <a:pt x="159080" y="304447"/>
                    </a:lnTo>
                    <a:lnTo>
                      <a:pt x="32914" y="304447"/>
                    </a:lnTo>
                    <a:lnTo>
                      <a:pt x="32914" y="22490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74" name="Google Shape;574;g2be7ca487ed_0_2629"/>
              <p:cNvSpPr/>
              <p:nvPr/>
            </p:nvSpPr>
            <p:spPr>
              <a:xfrm>
                <a:off x="9207543" y="1121271"/>
                <a:ext cx="191993" cy="337359"/>
              </a:xfrm>
              <a:custGeom>
                <a:rect b="b" l="l" r="r" t="t"/>
                <a:pathLst>
                  <a:path extrusionOk="0" h="337359" w="191993">
                    <a:moveTo>
                      <a:pt x="0" y="224907"/>
                    </a:moveTo>
                    <a:lnTo>
                      <a:pt x="0" y="320903"/>
                    </a:lnTo>
                    <a:cubicBezTo>
                      <a:pt x="0" y="329131"/>
                      <a:pt x="8228" y="337360"/>
                      <a:pt x="16456" y="337360"/>
                    </a:cubicBezTo>
                    <a:lnTo>
                      <a:pt x="175536" y="337360"/>
                    </a:lnTo>
                    <a:cubicBezTo>
                      <a:pt x="183766" y="337360"/>
                      <a:pt x="191994" y="329131"/>
                      <a:pt x="191994" y="320903"/>
                    </a:cubicBezTo>
                    <a:lnTo>
                      <a:pt x="191994" y="224907"/>
                    </a:lnTo>
                    <a:cubicBezTo>
                      <a:pt x="191994" y="189251"/>
                      <a:pt x="172794" y="159080"/>
                      <a:pt x="145366" y="142624"/>
                    </a:cubicBezTo>
                    <a:cubicBezTo>
                      <a:pt x="164566" y="128910"/>
                      <a:pt x="175536" y="106968"/>
                      <a:pt x="175536" y="79540"/>
                    </a:cubicBezTo>
                    <a:cubicBezTo>
                      <a:pt x="175536" y="35656"/>
                      <a:pt x="139880" y="0"/>
                      <a:pt x="95997" y="0"/>
                    </a:cubicBezTo>
                    <a:cubicBezTo>
                      <a:pt x="52112" y="0"/>
                      <a:pt x="16456" y="35656"/>
                      <a:pt x="16456" y="79540"/>
                    </a:cubicBezTo>
                    <a:cubicBezTo>
                      <a:pt x="16456" y="104225"/>
                      <a:pt x="27428" y="126167"/>
                      <a:pt x="46627" y="142624"/>
                    </a:cubicBezTo>
                    <a:cubicBezTo>
                      <a:pt x="16456" y="159080"/>
                      <a:pt x="0" y="189251"/>
                      <a:pt x="0" y="224907"/>
                    </a:cubicBezTo>
                    <a:lnTo>
                      <a:pt x="0" y="224907"/>
                    </a:lnTo>
                    <a:close/>
                    <a:moveTo>
                      <a:pt x="46627" y="79540"/>
                    </a:moveTo>
                    <a:cubicBezTo>
                      <a:pt x="46627" y="52113"/>
                      <a:pt x="68569" y="32913"/>
                      <a:pt x="93253" y="32913"/>
                    </a:cubicBezTo>
                    <a:cubicBezTo>
                      <a:pt x="117939" y="32913"/>
                      <a:pt x="139880" y="54855"/>
                      <a:pt x="139880" y="79540"/>
                    </a:cubicBezTo>
                    <a:cubicBezTo>
                      <a:pt x="139880" y="104225"/>
                      <a:pt x="117939" y="126167"/>
                      <a:pt x="93253" y="126167"/>
                    </a:cubicBezTo>
                    <a:cubicBezTo>
                      <a:pt x="68569" y="126167"/>
                      <a:pt x="46627" y="106968"/>
                      <a:pt x="46627" y="79540"/>
                    </a:cubicBezTo>
                    <a:lnTo>
                      <a:pt x="46627" y="79540"/>
                    </a:lnTo>
                    <a:close/>
                    <a:moveTo>
                      <a:pt x="30170" y="224907"/>
                    </a:moveTo>
                    <a:cubicBezTo>
                      <a:pt x="30170" y="189251"/>
                      <a:pt x="57597" y="161823"/>
                      <a:pt x="93253" y="161823"/>
                    </a:cubicBezTo>
                    <a:cubicBezTo>
                      <a:pt x="128910" y="161823"/>
                      <a:pt x="156338" y="189251"/>
                      <a:pt x="156338" y="224907"/>
                    </a:cubicBezTo>
                    <a:lnTo>
                      <a:pt x="156338" y="304447"/>
                    </a:lnTo>
                    <a:lnTo>
                      <a:pt x="30170" y="304447"/>
                    </a:lnTo>
                    <a:lnTo>
                      <a:pt x="30170" y="22490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75" name="Google Shape;575;g2be7ca487ed_0_2629"/>
              <p:cNvSpPr/>
              <p:nvPr/>
            </p:nvSpPr>
            <p:spPr>
              <a:xfrm>
                <a:off x="9429707" y="1121271"/>
                <a:ext cx="191993" cy="337359"/>
              </a:xfrm>
              <a:custGeom>
                <a:rect b="b" l="l" r="r" t="t"/>
                <a:pathLst>
                  <a:path extrusionOk="0" h="337359" w="191993">
                    <a:moveTo>
                      <a:pt x="0" y="224907"/>
                    </a:moveTo>
                    <a:lnTo>
                      <a:pt x="0" y="320903"/>
                    </a:lnTo>
                    <a:cubicBezTo>
                      <a:pt x="0" y="329131"/>
                      <a:pt x="8228" y="337360"/>
                      <a:pt x="16458" y="337360"/>
                    </a:cubicBezTo>
                    <a:lnTo>
                      <a:pt x="175538" y="337360"/>
                    </a:lnTo>
                    <a:cubicBezTo>
                      <a:pt x="183766" y="337360"/>
                      <a:pt x="191994" y="329131"/>
                      <a:pt x="191994" y="320903"/>
                    </a:cubicBezTo>
                    <a:lnTo>
                      <a:pt x="191994" y="224907"/>
                    </a:lnTo>
                    <a:cubicBezTo>
                      <a:pt x="191994" y="189251"/>
                      <a:pt x="172794" y="159080"/>
                      <a:pt x="145366" y="142624"/>
                    </a:cubicBezTo>
                    <a:cubicBezTo>
                      <a:pt x="164566" y="128910"/>
                      <a:pt x="175538" y="106968"/>
                      <a:pt x="175538" y="79540"/>
                    </a:cubicBezTo>
                    <a:cubicBezTo>
                      <a:pt x="175538" y="35656"/>
                      <a:pt x="139882" y="0"/>
                      <a:pt x="95997" y="0"/>
                    </a:cubicBezTo>
                    <a:cubicBezTo>
                      <a:pt x="52113" y="0"/>
                      <a:pt x="16458" y="35656"/>
                      <a:pt x="16458" y="79540"/>
                    </a:cubicBezTo>
                    <a:cubicBezTo>
                      <a:pt x="16458" y="104225"/>
                      <a:pt x="27428" y="126167"/>
                      <a:pt x="46627" y="142624"/>
                    </a:cubicBezTo>
                    <a:cubicBezTo>
                      <a:pt x="19200" y="159080"/>
                      <a:pt x="0" y="189251"/>
                      <a:pt x="0" y="224907"/>
                    </a:cubicBezTo>
                    <a:lnTo>
                      <a:pt x="0" y="224907"/>
                    </a:lnTo>
                    <a:close/>
                    <a:moveTo>
                      <a:pt x="46627" y="79540"/>
                    </a:moveTo>
                    <a:cubicBezTo>
                      <a:pt x="46627" y="52113"/>
                      <a:pt x="68569" y="32913"/>
                      <a:pt x="93255" y="32913"/>
                    </a:cubicBezTo>
                    <a:cubicBezTo>
                      <a:pt x="117939" y="32913"/>
                      <a:pt x="139882" y="54855"/>
                      <a:pt x="139882" y="79540"/>
                    </a:cubicBezTo>
                    <a:cubicBezTo>
                      <a:pt x="139882" y="104225"/>
                      <a:pt x="117939" y="126167"/>
                      <a:pt x="93255" y="126167"/>
                    </a:cubicBezTo>
                    <a:cubicBezTo>
                      <a:pt x="68569" y="126167"/>
                      <a:pt x="46627" y="106968"/>
                      <a:pt x="46627" y="79540"/>
                    </a:cubicBezTo>
                    <a:lnTo>
                      <a:pt x="46627" y="79540"/>
                    </a:lnTo>
                    <a:close/>
                    <a:moveTo>
                      <a:pt x="30171" y="224907"/>
                    </a:moveTo>
                    <a:cubicBezTo>
                      <a:pt x="30171" y="189251"/>
                      <a:pt x="57599" y="161823"/>
                      <a:pt x="93255" y="161823"/>
                    </a:cubicBezTo>
                    <a:cubicBezTo>
                      <a:pt x="128910" y="161823"/>
                      <a:pt x="156338" y="189251"/>
                      <a:pt x="156338" y="224907"/>
                    </a:cubicBezTo>
                    <a:lnTo>
                      <a:pt x="156338" y="304447"/>
                    </a:lnTo>
                    <a:lnTo>
                      <a:pt x="30171" y="304447"/>
                    </a:lnTo>
                    <a:lnTo>
                      <a:pt x="30171" y="22490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g2be7ca487ed_0_2649"/>
          <p:cNvSpPr txBox="1"/>
          <p:nvPr>
            <p:ph idx="1" type="body"/>
          </p:nvPr>
        </p:nvSpPr>
        <p:spPr>
          <a:xfrm>
            <a:off x="734569" y="2202211"/>
            <a:ext cx="10867800" cy="3428700"/>
          </a:xfrm>
          <a:prstGeom prst="rect">
            <a:avLst/>
          </a:prstGeom>
          <a:noFill/>
          <a:ln>
            <a:noFill/>
          </a:ln>
        </p:spPr>
        <p:txBody>
          <a:bodyPr anchorCtr="0" anchor="t" bIns="45700" lIns="91425" spcFirstLastPara="1" rIns="91425" wrap="square" tIns="45700">
            <a:noAutofit/>
          </a:bodyPr>
          <a:lstStyle/>
          <a:p>
            <a:pPr indent="-438150" lvl="0" marL="457200" rtl="0" algn="l">
              <a:lnSpc>
                <a:spcPct val="110909"/>
              </a:lnSpc>
              <a:spcBef>
                <a:spcPts val="0"/>
              </a:spcBef>
              <a:spcAft>
                <a:spcPts val="0"/>
              </a:spcAft>
              <a:buClr>
                <a:schemeClr val="accent5"/>
              </a:buClr>
              <a:buSzPts val="1900"/>
              <a:buFont typeface="Calibri"/>
              <a:buAutoNum type="arabicPeriod" startAt="3"/>
            </a:pPr>
            <a:r>
              <a:rPr b="1" lang="en-IE" sz="2000">
                <a:solidFill>
                  <a:srgbClr val="424242"/>
                </a:solidFill>
              </a:rPr>
              <a:t>Consegnare: </a:t>
            </a:r>
            <a:r>
              <a:rPr lang="en-IE" sz="2000">
                <a:solidFill>
                  <a:srgbClr val="424242"/>
                </a:solidFill>
              </a:rPr>
              <a:t>durante la sessione di formazione %C3%A8 estremamente importante leggere costantemente il linguaggio del corpo dei partecipanti per capire se sono impegnati o meno. %C3%88 importante essere flessibili e, se la formazione non funziona, utilizzare un approccio diverso. %C3%88 importante utilizzare una serie di ausili didattici nell'organizzazione di un corso di formazione per stimolare il maggior numero possibile di cinque sensi: vista, olfatto, udito, tatto e gusto. %C3%88 anche importante riconoscere che ogni persona ha stili di apprendimento diversi e diversi background educativi ed esperienze di vita</a:t>
            </a:r>
            <a:endParaRPr sz="2000">
              <a:solidFill>
                <a:srgbClr val="424242"/>
              </a:solidFill>
            </a:endParaRPr>
          </a:p>
          <a:p>
            <a:pPr indent="0" lvl="0" marL="457200" rtl="0" algn="l">
              <a:lnSpc>
                <a:spcPct val="110909"/>
              </a:lnSpc>
              <a:spcBef>
                <a:spcPts val="0"/>
              </a:spcBef>
              <a:spcAft>
                <a:spcPts val="0"/>
              </a:spcAft>
              <a:buNone/>
            </a:pPr>
            <a:r>
              <a:t/>
            </a:r>
            <a:endParaRPr sz="2000">
              <a:solidFill>
                <a:srgbClr val="424242"/>
              </a:solidFill>
            </a:endParaRPr>
          </a:p>
          <a:p>
            <a:pPr indent="-438150" lvl="0" marL="457200" rtl="0" algn="l">
              <a:lnSpc>
                <a:spcPct val="110909"/>
              </a:lnSpc>
              <a:spcBef>
                <a:spcPts val="0"/>
              </a:spcBef>
              <a:spcAft>
                <a:spcPts val="0"/>
              </a:spcAft>
              <a:buClr>
                <a:schemeClr val="accent5"/>
              </a:buClr>
              <a:buSzPts val="1900"/>
              <a:buFont typeface="Calibri"/>
              <a:buAutoNum type="arabicPeriod" startAt="3"/>
            </a:pPr>
            <a:r>
              <a:rPr b="1" lang="en-IE" sz="2000">
                <a:solidFill>
                  <a:srgbClr val="424242"/>
                </a:solidFill>
              </a:rPr>
              <a:t>Valutare:</a:t>
            </a:r>
            <a:r>
              <a:rPr lang="en-IE" sz="2000">
                <a:solidFill>
                  <a:srgbClr val="424242"/>
                </a:solidFill>
              </a:rPr>
              <a:t> la formazione ha raggiunto gli obiettivi? La formazione è stata efficace? I partecipanti hanno imparato? Possono applicare l'apprendimento? Ottenere un feedback utilizzando sondaggi/ schede di commento pre e post. Si possono usare questionari a scelta multipla, esami, osservazioni per valutare se i partecipanti hanno imparato.</a:t>
            </a:r>
            <a:endParaRPr sz="2000">
              <a:solidFill>
                <a:srgbClr val="424242"/>
              </a:solidFill>
            </a:endParaRPr>
          </a:p>
          <a:p>
            <a:pPr indent="-317500" lvl="0" marL="457200" rtl="0" algn="l">
              <a:lnSpc>
                <a:spcPct val="110909"/>
              </a:lnSpc>
              <a:spcBef>
                <a:spcPts val="0"/>
              </a:spcBef>
              <a:spcAft>
                <a:spcPts val="0"/>
              </a:spcAft>
              <a:buClr>
                <a:srgbClr val="E8A116"/>
              </a:buClr>
              <a:buSzPts val="2200"/>
              <a:buFont typeface="Calibri"/>
              <a:buNone/>
            </a:pPr>
            <a:r>
              <a:t/>
            </a:r>
            <a:endParaRPr sz="2200"/>
          </a:p>
        </p:txBody>
      </p:sp>
      <p:sp>
        <p:nvSpPr>
          <p:cNvPr id="581" name="Google Shape;581;g2be7ca487ed_0_2649"/>
          <p:cNvSpPr/>
          <p:nvPr/>
        </p:nvSpPr>
        <p:spPr>
          <a:xfrm>
            <a:off x="482456" y="308377"/>
            <a:ext cx="4151613" cy="1606596"/>
          </a:xfrm>
          <a:custGeom>
            <a:rect b="b" l="l" r="r" t="t"/>
            <a:pathLst>
              <a:path extrusionOk="0" h="2570554" w="6642581">
                <a:moveTo>
                  <a:pt x="0" y="0"/>
                </a:moveTo>
                <a:lnTo>
                  <a:pt x="360681" y="0"/>
                </a:lnTo>
                <a:lnTo>
                  <a:pt x="1913270" y="0"/>
                </a:lnTo>
                <a:lnTo>
                  <a:pt x="2273951" y="0"/>
                </a:lnTo>
                <a:lnTo>
                  <a:pt x="4512374" y="0"/>
                </a:lnTo>
                <a:lnTo>
                  <a:pt x="4512375" y="0"/>
                </a:lnTo>
                <a:lnTo>
                  <a:pt x="4873055" y="0"/>
                </a:lnTo>
                <a:lnTo>
                  <a:pt x="4873056" y="0"/>
                </a:lnTo>
                <a:lnTo>
                  <a:pt x="5734821" y="0"/>
                </a:lnTo>
                <a:lnTo>
                  <a:pt x="6095502" y="0"/>
                </a:lnTo>
                <a:cubicBezTo>
                  <a:pt x="6397836" y="0"/>
                  <a:pt x="6642581" y="222653"/>
                  <a:pt x="6642581" y="497696"/>
                </a:cubicBezTo>
                <a:lnTo>
                  <a:pt x="6642581" y="2570554"/>
                </a:lnTo>
                <a:lnTo>
                  <a:pt x="6281900" y="2570554"/>
                </a:lnTo>
                <a:lnTo>
                  <a:pt x="5420133" y="2570554"/>
                </a:lnTo>
                <a:lnTo>
                  <a:pt x="5059452" y="2570554"/>
                </a:lnTo>
                <a:lnTo>
                  <a:pt x="4299742" y="2570554"/>
                </a:lnTo>
                <a:lnTo>
                  <a:pt x="3939061" y="2570554"/>
                </a:lnTo>
                <a:lnTo>
                  <a:pt x="3506863" y="2570554"/>
                </a:lnTo>
                <a:lnTo>
                  <a:pt x="3146182" y="2570554"/>
                </a:lnTo>
                <a:lnTo>
                  <a:pt x="3077294" y="2570554"/>
                </a:lnTo>
                <a:lnTo>
                  <a:pt x="2716613" y="2570554"/>
                </a:lnTo>
                <a:lnTo>
                  <a:pt x="1164024" y="2570554"/>
                </a:lnTo>
                <a:lnTo>
                  <a:pt x="803343" y="2570554"/>
                </a:lnTo>
                <a:cubicBezTo>
                  <a:pt x="359921" y="2570554"/>
                  <a:pt x="0" y="2243123"/>
                  <a:pt x="0" y="183972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82" name="Google Shape;582;g2be7ca487ed_0_2649"/>
          <p:cNvSpPr txBox="1"/>
          <p:nvPr>
            <p:ph idx="2" type="body"/>
          </p:nvPr>
        </p:nvSpPr>
        <p:spPr>
          <a:xfrm>
            <a:off x="557231" y="806828"/>
            <a:ext cx="5816700" cy="803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3600"/>
              <a:buNone/>
            </a:pPr>
            <a:r>
              <a:rPr lang="en-IE">
                <a:solidFill>
                  <a:schemeClr val="lt1"/>
                </a:solidFill>
              </a:rPr>
              <a:t>3.2 </a:t>
            </a:r>
            <a:r>
              <a:rPr lang="en-IE">
                <a:solidFill>
                  <a:schemeClr val="lt1"/>
                </a:solidFill>
              </a:rPr>
              <a:t>Il ciclo di formazione</a:t>
            </a:r>
            <a:endParaRPr/>
          </a:p>
          <a:p>
            <a:pPr indent="0" lvl="0" marL="0" rtl="0" algn="l">
              <a:lnSpc>
                <a:spcPct val="90000"/>
              </a:lnSpc>
              <a:spcBef>
                <a:spcPts val="1000"/>
              </a:spcBef>
              <a:spcAft>
                <a:spcPts val="0"/>
              </a:spcAft>
              <a:buClr>
                <a:srgbClr val="086575"/>
              </a:buClr>
              <a:buSzPts val="3600"/>
              <a:buNone/>
            </a:pPr>
            <a:r>
              <a:t/>
            </a:r>
            <a:endParaRPr/>
          </a:p>
        </p:txBody>
      </p:sp>
      <p:cxnSp>
        <p:nvCxnSpPr>
          <p:cNvPr id="583" name="Google Shape;583;g2be7ca487ed_0_2649"/>
          <p:cNvCxnSpPr/>
          <p:nvPr/>
        </p:nvCxnSpPr>
        <p:spPr>
          <a:xfrm rot="10800000">
            <a:off x="-75" y="1421605"/>
            <a:ext cx="10008600" cy="0"/>
          </a:xfrm>
          <a:prstGeom prst="straightConnector1">
            <a:avLst/>
          </a:prstGeom>
          <a:noFill/>
          <a:ln cap="flat" cmpd="sng" w="34925">
            <a:solidFill>
              <a:srgbClr val="E8A116"/>
            </a:solidFill>
            <a:prstDash val="solid"/>
            <a:miter lim="800000"/>
            <a:headEnd len="sm" w="sm" type="none"/>
            <a:tailEnd len="sm" w="sm" type="none"/>
          </a:ln>
        </p:spPr>
      </p:cxnSp>
      <p:grpSp>
        <p:nvGrpSpPr>
          <p:cNvPr id="584" name="Google Shape;584;g2be7ca487ed_0_2649"/>
          <p:cNvGrpSpPr/>
          <p:nvPr/>
        </p:nvGrpSpPr>
        <p:grpSpPr>
          <a:xfrm>
            <a:off x="10239503" y="874941"/>
            <a:ext cx="959968" cy="957223"/>
            <a:chOff x="8711101" y="501407"/>
            <a:chExt cx="959968" cy="957223"/>
          </a:xfrm>
        </p:grpSpPr>
        <p:sp>
          <p:nvSpPr>
            <p:cNvPr id="585" name="Google Shape;585;g2be7ca487ed_0_2649"/>
            <p:cNvSpPr/>
            <p:nvPr/>
          </p:nvSpPr>
          <p:spPr>
            <a:xfrm>
              <a:off x="9191085" y="537063"/>
              <a:ext cx="449814" cy="493697"/>
            </a:xfrm>
            <a:custGeom>
              <a:rect b="b" l="l" r="r" t="t"/>
              <a:pathLst>
                <a:path extrusionOk="0" h="493697" w="449814">
                  <a:moveTo>
                    <a:pt x="447072" y="493697"/>
                  </a:moveTo>
                  <a:lnTo>
                    <a:pt x="128910" y="493697"/>
                  </a:lnTo>
                  <a:lnTo>
                    <a:pt x="128910" y="447070"/>
                  </a:lnTo>
                  <a:cubicBezTo>
                    <a:pt x="128910" y="438842"/>
                    <a:pt x="120682" y="430614"/>
                    <a:pt x="112454" y="430614"/>
                  </a:cubicBezTo>
                  <a:lnTo>
                    <a:pt x="0" y="430614"/>
                  </a:lnTo>
                  <a:lnTo>
                    <a:pt x="0" y="403186"/>
                  </a:lnTo>
                  <a:cubicBezTo>
                    <a:pt x="13714" y="400443"/>
                    <a:pt x="30171" y="392215"/>
                    <a:pt x="41142" y="381244"/>
                  </a:cubicBezTo>
                  <a:lnTo>
                    <a:pt x="156338" y="266048"/>
                  </a:lnTo>
                  <a:cubicBezTo>
                    <a:pt x="161824" y="260562"/>
                    <a:pt x="161824" y="249591"/>
                    <a:pt x="156338" y="244106"/>
                  </a:cubicBezTo>
                  <a:lnTo>
                    <a:pt x="120682" y="208450"/>
                  </a:lnTo>
                  <a:lnTo>
                    <a:pt x="205708" y="123424"/>
                  </a:lnTo>
                  <a:lnTo>
                    <a:pt x="183766" y="101482"/>
                  </a:lnTo>
                  <a:lnTo>
                    <a:pt x="98741" y="186508"/>
                  </a:lnTo>
                  <a:lnTo>
                    <a:pt x="93255" y="181022"/>
                  </a:lnTo>
                  <a:cubicBezTo>
                    <a:pt x="87769" y="175537"/>
                    <a:pt x="76799" y="175537"/>
                    <a:pt x="71313" y="181022"/>
                  </a:cubicBezTo>
                  <a:lnTo>
                    <a:pt x="2744" y="249591"/>
                  </a:lnTo>
                  <a:lnTo>
                    <a:pt x="2744" y="0"/>
                  </a:lnTo>
                  <a:lnTo>
                    <a:pt x="449815" y="0"/>
                  </a:lnTo>
                  <a:lnTo>
                    <a:pt x="449815" y="493697"/>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586" name="Google Shape;586;g2be7ca487ed_0_2649"/>
            <p:cNvGrpSpPr/>
            <p:nvPr/>
          </p:nvGrpSpPr>
          <p:grpSpPr>
            <a:xfrm>
              <a:off x="8711101" y="501407"/>
              <a:ext cx="959968" cy="957223"/>
              <a:chOff x="8711101" y="501407"/>
              <a:chExt cx="959968" cy="957223"/>
            </a:xfrm>
          </p:grpSpPr>
          <p:sp>
            <p:nvSpPr>
              <p:cNvPr id="587" name="Google Shape;587;g2be7ca487ed_0_2649"/>
              <p:cNvSpPr/>
              <p:nvPr/>
            </p:nvSpPr>
            <p:spPr>
              <a:xfrm>
                <a:off x="8711101" y="501407"/>
                <a:ext cx="959968" cy="619864"/>
              </a:xfrm>
              <a:custGeom>
                <a:rect b="b" l="l" r="r" t="t"/>
                <a:pathLst>
                  <a:path extrusionOk="0" h="619864" w="959968">
                    <a:moveTo>
                      <a:pt x="940771" y="0"/>
                    </a:moveTo>
                    <a:lnTo>
                      <a:pt x="463528" y="0"/>
                    </a:lnTo>
                    <a:cubicBezTo>
                      <a:pt x="455300" y="0"/>
                      <a:pt x="447072" y="8228"/>
                      <a:pt x="447072" y="16457"/>
                    </a:cubicBezTo>
                    <a:lnTo>
                      <a:pt x="447072" y="277019"/>
                    </a:lnTo>
                    <a:lnTo>
                      <a:pt x="397701" y="219421"/>
                    </a:lnTo>
                    <a:cubicBezTo>
                      <a:pt x="381245" y="202964"/>
                      <a:pt x="359304" y="191993"/>
                      <a:pt x="337362" y="191993"/>
                    </a:cubicBezTo>
                    <a:lnTo>
                      <a:pt x="277021" y="191993"/>
                    </a:lnTo>
                    <a:cubicBezTo>
                      <a:pt x="287991" y="178280"/>
                      <a:pt x="296220" y="161823"/>
                      <a:pt x="301704" y="145366"/>
                    </a:cubicBezTo>
                    <a:lnTo>
                      <a:pt x="318162" y="145366"/>
                    </a:lnTo>
                    <a:cubicBezTo>
                      <a:pt x="323648" y="145366"/>
                      <a:pt x="329132" y="142624"/>
                      <a:pt x="331876" y="137138"/>
                    </a:cubicBezTo>
                    <a:cubicBezTo>
                      <a:pt x="334618" y="131653"/>
                      <a:pt x="334618" y="126167"/>
                      <a:pt x="331876" y="120682"/>
                    </a:cubicBezTo>
                    <a:lnTo>
                      <a:pt x="301704" y="60341"/>
                    </a:lnTo>
                    <a:lnTo>
                      <a:pt x="301704" y="49370"/>
                    </a:lnTo>
                    <a:cubicBezTo>
                      <a:pt x="301704" y="21942"/>
                      <a:pt x="279763" y="2743"/>
                      <a:pt x="255079" y="2743"/>
                    </a:cubicBezTo>
                    <a:lnTo>
                      <a:pt x="159082" y="2743"/>
                    </a:lnTo>
                    <a:cubicBezTo>
                      <a:pt x="131654" y="2743"/>
                      <a:pt x="112454" y="24685"/>
                      <a:pt x="112454" y="49370"/>
                    </a:cubicBezTo>
                    <a:lnTo>
                      <a:pt x="112454" y="126167"/>
                    </a:lnTo>
                    <a:cubicBezTo>
                      <a:pt x="112454" y="150852"/>
                      <a:pt x="123425" y="175537"/>
                      <a:pt x="137138" y="191993"/>
                    </a:cubicBezTo>
                    <a:lnTo>
                      <a:pt x="112454" y="191993"/>
                    </a:lnTo>
                    <a:cubicBezTo>
                      <a:pt x="68569" y="191993"/>
                      <a:pt x="32914" y="227649"/>
                      <a:pt x="32914" y="271534"/>
                    </a:cubicBezTo>
                    <a:lnTo>
                      <a:pt x="32914" y="414157"/>
                    </a:lnTo>
                    <a:cubicBezTo>
                      <a:pt x="32914" y="433357"/>
                      <a:pt x="38399" y="449813"/>
                      <a:pt x="49371" y="460784"/>
                    </a:cubicBezTo>
                    <a:lnTo>
                      <a:pt x="16458" y="460784"/>
                    </a:lnTo>
                    <a:cubicBezTo>
                      <a:pt x="8230" y="460784"/>
                      <a:pt x="0" y="469012"/>
                      <a:pt x="0" y="477241"/>
                    </a:cubicBezTo>
                    <a:lnTo>
                      <a:pt x="0" y="540324"/>
                    </a:lnTo>
                    <a:cubicBezTo>
                      <a:pt x="0" y="548552"/>
                      <a:pt x="8230" y="556781"/>
                      <a:pt x="16458" y="556781"/>
                    </a:cubicBezTo>
                    <a:lnTo>
                      <a:pt x="32914" y="556781"/>
                    </a:lnTo>
                    <a:lnTo>
                      <a:pt x="32914" y="619864"/>
                    </a:lnTo>
                    <a:lnTo>
                      <a:pt x="65827" y="619864"/>
                    </a:lnTo>
                    <a:lnTo>
                      <a:pt x="65827" y="556781"/>
                    </a:lnTo>
                    <a:lnTo>
                      <a:pt x="543069" y="556781"/>
                    </a:lnTo>
                    <a:lnTo>
                      <a:pt x="543069" y="589694"/>
                    </a:lnTo>
                    <a:lnTo>
                      <a:pt x="575981" y="589694"/>
                    </a:lnTo>
                    <a:lnTo>
                      <a:pt x="575981" y="556781"/>
                    </a:lnTo>
                    <a:lnTo>
                      <a:pt x="943513" y="556781"/>
                    </a:lnTo>
                    <a:cubicBezTo>
                      <a:pt x="951741" y="556781"/>
                      <a:pt x="959969" y="548552"/>
                      <a:pt x="959969" y="540324"/>
                    </a:cubicBezTo>
                    <a:lnTo>
                      <a:pt x="959969" y="16457"/>
                    </a:lnTo>
                    <a:cubicBezTo>
                      <a:pt x="957227" y="8228"/>
                      <a:pt x="948999" y="0"/>
                      <a:pt x="940771" y="0"/>
                    </a:cubicBezTo>
                    <a:lnTo>
                      <a:pt x="940771" y="0"/>
                    </a:lnTo>
                    <a:close/>
                    <a:moveTo>
                      <a:pt x="145368" y="46627"/>
                    </a:moveTo>
                    <a:cubicBezTo>
                      <a:pt x="145368" y="38399"/>
                      <a:pt x="153596" y="30170"/>
                      <a:pt x="161824" y="30170"/>
                    </a:cubicBezTo>
                    <a:lnTo>
                      <a:pt x="257821" y="30170"/>
                    </a:lnTo>
                    <a:cubicBezTo>
                      <a:pt x="266049" y="30170"/>
                      <a:pt x="274277" y="38399"/>
                      <a:pt x="274277" y="46627"/>
                    </a:cubicBezTo>
                    <a:lnTo>
                      <a:pt x="274277" y="63084"/>
                    </a:lnTo>
                    <a:cubicBezTo>
                      <a:pt x="274277" y="65826"/>
                      <a:pt x="274277" y="68569"/>
                      <a:pt x="277021" y="71312"/>
                    </a:cubicBezTo>
                    <a:lnTo>
                      <a:pt x="296220" y="112453"/>
                    </a:lnTo>
                    <a:lnTo>
                      <a:pt x="290734" y="112453"/>
                    </a:lnTo>
                    <a:cubicBezTo>
                      <a:pt x="282506" y="112453"/>
                      <a:pt x="274277" y="120682"/>
                      <a:pt x="274277" y="128910"/>
                    </a:cubicBezTo>
                    <a:cubicBezTo>
                      <a:pt x="274277" y="148109"/>
                      <a:pt x="266049" y="164566"/>
                      <a:pt x="252335" y="175537"/>
                    </a:cubicBezTo>
                    <a:cubicBezTo>
                      <a:pt x="238621" y="186508"/>
                      <a:pt x="222165" y="194736"/>
                      <a:pt x="202965" y="191993"/>
                    </a:cubicBezTo>
                    <a:cubicBezTo>
                      <a:pt x="170052" y="189251"/>
                      <a:pt x="145368" y="159080"/>
                      <a:pt x="145368" y="126167"/>
                    </a:cubicBezTo>
                    <a:lnTo>
                      <a:pt x="145368" y="46627"/>
                    </a:lnTo>
                    <a:close/>
                    <a:moveTo>
                      <a:pt x="230393" y="222164"/>
                    </a:moveTo>
                    <a:lnTo>
                      <a:pt x="208451" y="266048"/>
                    </a:lnTo>
                    <a:lnTo>
                      <a:pt x="186510" y="222164"/>
                    </a:lnTo>
                    <a:lnTo>
                      <a:pt x="230393" y="222164"/>
                    </a:lnTo>
                    <a:close/>
                    <a:moveTo>
                      <a:pt x="65827" y="414157"/>
                    </a:moveTo>
                    <a:lnTo>
                      <a:pt x="65827" y="271534"/>
                    </a:lnTo>
                    <a:cubicBezTo>
                      <a:pt x="65827" y="244106"/>
                      <a:pt x="87769" y="224907"/>
                      <a:pt x="112454" y="224907"/>
                    </a:cubicBezTo>
                    <a:lnTo>
                      <a:pt x="150852" y="224907"/>
                    </a:lnTo>
                    <a:lnTo>
                      <a:pt x="194737" y="312675"/>
                    </a:lnTo>
                    <a:cubicBezTo>
                      <a:pt x="197480" y="318160"/>
                      <a:pt x="202965" y="320903"/>
                      <a:pt x="208451" y="320903"/>
                    </a:cubicBezTo>
                    <a:cubicBezTo>
                      <a:pt x="213937" y="320903"/>
                      <a:pt x="219421" y="318160"/>
                      <a:pt x="222165" y="312675"/>
                    </a:cubicBezTo>
                    <a:lnTo>
                      <a:pt x="266049" y="224907"/>
                    </a:lnTo>
                    <a:lnTo>
                      <a:pt x="337362" y="224907"/>
                    </a:lnTo>
                    <a:cubicBezTo>
                      <a:pt x="351076" y="224907"/>
                      <a:pt x="364789" y="230392"/>
                      <a:pt x="373017" y="241363"/>
                    </a:cubicBezTo>
                    <a:lnTo>
                      <a:pt x="449815" y="331874"/>
                    </a:lnTo>
                    <a:cubicBezTo>
                      <a:pt x="452557" y="334617"/>
                      <a:pt x="458042" y="337360"/>
                      <a:pt x="460786" y="337360"/>
                    </a:cubicBezTo>
                    <a:cubicBezTo>
                      <a:pt x="466270" y="337360"/>
                      <a:pt x="469014" y="334617"/>
                      <a:pt x="471756" y="331874"/>
                    </a:cubicBezTo>
                    <a:lnTo>
                      <a:pt x="559525" y="244106"/>
                    </a:lnTo>
                    <a:lnTo>
                      <a:pt x="600667" y="285247"/>
                    </a:lnTo>
                    <a:lnTo>
                      <a:pt x="496442" y="389472"/>
                    </a:lnTo>
                    <a:cubicBezTo>
                      <a:pt x="477242" y="408672"/>
                      <a:pt x="447072" y="408672"/>
                      <a:pt x="427873" y="389472"/>
                    </a:cubicBezTo>
                    <a:lnTo>
                      <a:pt x="378503" y="340103"/>
                    </a:lnTo>
                    <a:cubicBezTo>
                      <a:pt x="373017" y="334617"/>
                      <a:pt x="367532" y="334617"/>
                      <a:pt x="362046" y="337360"/>
                    </a:cubicBezTo>
                    <a:cubicBezTo>
                      <a:pt x="356560" y="340103"/>
                      <a:pt x="351076" y="345588"/>
                      <a:pt x="351076" y="351074"/>
                    </a:cubicBezTo>
                    <a:lnTo>
                      <a:pt x="351076" y="463527"/>
                    </a:lnTo>
                    <a:lnTo>
                      <a:pt x="271535" y="463527"/>
                    </a:lnTo>
                    <a:lnTo>
                      <a:pt x="271535" y="416900"/>
                    </a:lnTo>
                    <a:cubicBezTo>
                      <a:pt x="271535" y="389472"/>
                      <a:pt x="249593" y="370273"/>
                      <a:pt x="224907" y="370273"/>
                    </a:cubicBezTo>
                    <a:lnTo>
                      <a:pt x="161824" y="370273"/>
                    </a:lnTo>
                    <a:lnTo>
                      <a:pt x="161824" y="337360"/>
                    </a:lnTo>
                    <a:lnTo>
                      <a:pt x="128910" y="337360"/>
                    </a:lnTo>
                    <a:lnTo>
                      <a:pt x="128910" y="381244"/>
                    </a:lnTo>
                    <a:cubicBezTo>
                      <a:pt x="128910" y="389472"/>
                      <a:pt x="137138" y="397701"/>
                      <a:pt x="145368" y="397701"/>
                    </a:cubicBezTo>
                    <a:lnTo>
                      <a:pt x="224907" y="397701"/>
                    </a:lnTo>
                    <a:cubicBezTo>
                      <a:pt x="233135" y="397701"/>
                      <a:pt x="241365" y="405929"/>
                      <a:pt x="241365" y="414157"/>
                    </a:cubicBezTo>
                    <a:lnTo>
                      <a:pt x="241365" y="460784"/>
                    </a:lnTo>
                    <a:lnTo>
                      <a:pt x="115197" y="460784"/>
                    </a:lnTo>
                    <a:cubicBezTo>
                      <a:pt x="87769" y="460784"/>
                      <a:pt x="65827" y="438842"/>
                      <a:pt x="65827" y="414157"/>
                    </a:cubicBezTo>
                    <a:lnTo>
                      <a:pt x="65827" y="414157"/>
                    </a:lnTo>
                    <a:close/>
                    <a:moveTo>
                      <a:pt x="383987" y="460784"/>
                    </a:moveTo>
                    <a:lnTo>
                      <a:pt x="383987" y="386729"/>
                    </a:lnTo>
                    <a:lnTo>
                      <a:pt x="408673" y="411414"/>
                    </a:lnTo>
                    <a:cubicBezTo>
                      <a:pt x="419645" y="422385"/>
                      <a:pt x="433359" y="430614"/>
                      <a:pt x="449815" y="433357"/>
                    </a:cubicBezTo>
                    <a:lnTo>
                      <a:pt x="449815" y="460784"/>
                    </a:lnTo>
                    <a:lnTo>
                      <a:pt x="383987" y="460784"/>
                    </a:lnTo>
                    <a:close/>
                    <a:moveTo>
                      <a:pt x="575981" y="526610"/>
                    </a:moveTo>
                    <a:lnTo>
                      <a:pt x="35657" y="526610"/>
                    </a:lnTo>
                    <a:lnTo>
                      <a:pt x="35657" y="493697"/>
                    </a:lnTo>
                    <a:lnTo>
                      <a:pt x="575981" y="493697"/>
                    </a:lnTo>
                    <a:lnTo>
                      <a:pt x="575981" y="526610"/>
                    </a:lnTo>
                    <a:close/>
                    <a:moveTo>
                      <a:pt x="924313" y="526610"/>
                    </a:moveTo>
                    <a:lnTo>
                      <a:pt x="606153" y="526610"/>
                    </a:lnTo>
                    <a:lnTo>
                      <a:pt x="606153" y="479983"/>
                    </a:lnTo>
                    <a:cubicBezTo>
                      <a:pt x="606153" y="471755"/>
                      <a:pt x="597925" y="463527"/>
                      <a:pt x="589695" y="463527"/>
                    </a:cubicBezTo>
                    <a:lnTo>
                      <a:pt x="477242" y="463527"/>
                    </a:lnTo>
                    <a:lnTo>
                      <a:pt x="477242" y="436099"/>
                    </a:lnTo>
                    <a:cubicBezTo>
                      <a:pt x="490956" y="433357"/>
                      <a:pt x="507412" y="425128"/>
                      <a:pt x="518384" y="414157"/>
                    </a:cubicBezTo>
                    <a:lnTo>
                      <a:pt x="633580" y="298961"/>
                    </a:lnTo>
                    <a:cubicBezTo>
                      <a:pt x="639066" y="293476"/>
                      <a:pt x="639066" y="282505"/>
                      <a:pt x="633580" y="277019"/>
                    </a:cubicBezTo>
                    <a:lnTo>
                      <a:pt x="597925" y="241363"/>
                    </a:lnTo>
                    <a:lnTo>
                      <a:pt x="682950" y="156338"/>
                    </a:lnTo>
                    <a:lnTo>
                      <a:pt x="661008" y="134395"/>
                    </a:lnTo>
                    <a:lnTo>
                      <a:pt x="575981" y="219421"/>
                    </a:lnTo>
                    <a:lnTo>
                      <a:pt x="570497" y="213936"/>
                    </a:lnTo>
                    <a:cubicBezTo>
                      <a:pt x="565011" y="208450"/>
                      <a:pt x="554039" y="208450"/>
                      <a:pt x="548553" y="213936"/>
                    </a:cubicBezTo>
                    <a:lnTo>
                      <a:pt x="479984" y="282505"/>
                    </a:lnTo>
                    <a:lnTo>
                      <a:pt x="479984" y="32913"/>
                    </a:lnTo>
                    <a:lnTo>
                      <a:pt x="927057" y="32913"/>
                    </a:lnTo>
                    <a:lnTo>
                      <a:pt x="927057" y="52661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88" name="Google Shape;588;g2be7ca487ed_0_2649"/>
              <p:cNvSpPr/>
              <p:nvPr/>
            </p:nvSpPr>
            <p:spPr>
              <a:xfrm>
                <a:off x="9281598" y="565176"/>
                <a:ext cx="298960" cy="78854"/>
              </a:xfrm>
              <a:custGeom>
                <a:rect b="b" l="l" r="r" t="t"/>
                <a:pathLst>
                  <a:path extrusionOk="0" h="78854" w="298960">
                    <a:moveTo>
                      <a:pt x="98739" y="32227"/>
                    </a:moveTo>
                    <a:lnTo>
                      <a:pt x="186508" y="76112"/>
                    </a:lnTo>
                    <a:cubicBezTo>
                      <a:pt x="189250" y="76112"/>
                      <a:pt x="191994" y="78854"/>
                      <a:pt x="194736" y="78854"/>
                    </a:cubicBezTo>
                    <a:cubicBezTo>
                      <a:pt x="197478" y="78854"/>
                      <a:pt x="200222" y="78854"/>
                      <a:pt x="202964" y="76112"/>
                    </a:cubicBezTo>
                    <a:lnTo>
                      <a:pt x="298961" y="29485"/>
                    </a:lnTo>
                    <a:lnTo>
                      <a:pt x="285247" y="2057"/>
                    </a:lnTo>
                    <a:lnTo>
                      <a:pt x="197478" y="45941"/>
                    </a:lnTo>
                    <a:lnTo>
                      <a:pt x="109711" y="2057"/>
                    </a:lnTo>
                    <a:cubicBezTo>
                      <a:pt x="104225" y="-686"/>
                      <a:pt x="98739" y="-686"/>
                      <a:pt x="95997" y="2057"/>
                    </a:cubicBezTo>
                    <a:lnTo>
                      <a:pt x="0" y="48684"/>
                    </a:lnTo>
                    <a:lnTo>
                      <a:pt x="13714" y="76112"/>
                    </a:lnTo>
                    <a:lnTo>
                      <a:pt x="98739" y="3222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89" name="Google Shape;589;g2be7ca487ed_0_2649"/>
              <p:cNvSpPr/>
              <p:nvPr/>
            </p:nvSpPr>
            <p:spPr>
              <a:xfrm>
                <a:off x="9396794" y="740027"/>
                <a:ext cx="191993" cy="32913"/>
              </a:xfrm>
              <a:custGeom>
                <a:rect b="b" l="l" r="r" t="t"/>
                <a:pathLst>
                  <a:path extrusionOk="0" h="32913" w="191993">
                    <a:moveTo>
                      <a:pt x="-1" y="0"/>
                    </a:moveTo>
                    <a:lnTo>
                      <a:pt x="191993" y="0"/>
                    </a:lnTo>
                    <a:lnTo>
                      <a:pt x="191993" y="32913"/>
                    </a:lnTo>
                    <a:lnTo>
                      <a:pt x="-1" y="3291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90" name="Google Shape;590;g2be7ca487ed_0_2649"/>
              <p:cNvSpPr/>
              <p:nvPr/>
            </p:nvSpPr>
            <p:spPr>
              <a:xfrm>
                <a:off x="9396794" y="803111"/>
                <a:ext cx="191993" cy="32913"/>
              </a:xfrm>
              <a:custGeom>
                <a:rect b="b" l="l" r="r" t="t"/>
                <a:pathLst>
                  <a:path extrusionOk="0" h="32913" w="191993">
                    <a:moveTo>
                      <a:pt x="-1" y="0"/>
                    </a:moveTo>
                    <a:lnTo>
                      <a:pt x="191993" y="0"/>
                    </a:lnTo>
                    <a:lnTo>
                      <a:pt x="191993" y="32913"/>
                    </a:lnTo>
                    <a:lnTo>
                      <a:pt x="-1" y="3291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91" name="Google Shape;591;g2be7ca487ed_0_2649"/>
              <p:cNvSpPr/>
              <p:nvPr/>
            </p:nvSpPr>
            <p:spPr>
              <a:xfrm>
                <a:off x="9396794" y="866194"/>
                <a:ext cx="191993" cy="32913"/>
              </a:xfrm>
              <a:custGeom>
                <a:rect b="b" l="l" r="r" t="t"/>
                <a:pathLst>
                  <a:path extrusionOk="0" h="32913" w="191993">
                    <a:moveTo>
                      <a:pt x="-1" y="0"/>
                    </a:moveTo>
                    <a:lnTo>
                      <a:pt x="191993" y="0"/>
                    </a:lnTo>
                    <a:lnTo>
                      <a:pt x="191993" y="32913"/>
                    </a:lnTo>
                    <a:lnTo>
                      <a:pt x="-1" y="3291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92" name="Google Shape;592;g2be7ca487ed_0_2649"/>
              <p:cNvSpPr/>
              <p:nvPr/>
            </p:nvSpPr>
            <p:spPr>
              <a:xfrm>
                <a:off x="9396794" y="932021"/>
                <a:ext cx="191993" cy="32913"/>
              </a:xfrm>
              <a:custGeom>
                <a:rect b="b" l="l" r="r" t="t"/>
                <a:pathLst>
                  <a:path extrusionOk="0" h="32913" w="191993">
                    <a:moveTo>
                      <a:pt x="-1" y="0"/>
                    </a:moveTo>
                    <a:lnTo>
                      <a:pt x="191993" y="0"/>
                    </a:lnTo>
                    <a:lnTo>
                      <a:pt x="191993" y="32913"/>
                    </a:lnTo>
                    <a:lnTo>
                      <a:pt x="-1" y="3291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93" name="Google Shape;593;g2be7ca487ed_0_2649"/>
              <p:cNvSpPr/>
              <p:nvPr/>
            </p:nvSpPr>
            <p:spPr>
              <a:xfrm>
                <a:off x="8760472" y="1121271"/>
                <a:ext cx="191993" cy="337359"/>
              </a:xfrm>
              <a:custGeom>
                <a:rect b="b" l="l" r="r" t="t"/>
                <a:pathLst>
                  <a:path extrusionOk="0" h="337359" w="191993">
                    <a:moveTo>
                      <a:pt x="0" y="224907"/>
                    </a:moveTo>
                    <a:lnTo>
                      <a:pt x="0" y="320903"/>
                    </a:lnTo>
                    <a:cubicBezTo>
                      <a:pt x="0" y="329131"/>
                      <a:pt x="8228" y="337360"/>
                      <a:pt x="16456" y="337360"/>
                    </a:cubicBezTo>
                    <a:lnTo>
                      <a:pt x="175536" y="337360"/>
                    </a:lnTo>
                    <a:cubicBezTo>
                      <a:pt x="183764" y="337360"/>
                      <a:pt x="191994" y="329131"/>
                      <a:pt x="191994" y="320903"/>
                    </a:cubicBezTo>
                    <a:lnTo>
                      <a:pt x="191994" y="224907"/>
                    </a:lnTo>
                    <a:cubicBezTo>
                      <a:pt x="191994" y="189251"/>
                      <a:pt x="172794" y="159080"/>
                      <a:pt x="145366" y="142624"/>
                    </a:cubicBezTo>
                    <a:cubicBezTo>
                      <a:pt x="164566" y="128910"/>
                      <a:pt x="175536" y="106968"/>
                      <a:pt x="175536" y="79540"/>
                    </a:cubicBezTo>
                    <a:cubicBezTo>
                      <a:pt x="175536" y="35656"/>
                      <a:pt x="139880" y="0"/>
                      <a:pt x="95997" y="0"/>
                    </a:cubicBezTo>
                    <a:cubicBezTo>
                      <a:pt x="52112" y="0"/>
                      <a:pt x="16456" y="35656"/>
                      <a:pt x="16456" y="79540"/>
                    </a:cubicBezTo>
                    <a:cubicBezTo>
                      <a:pt x="16456" y="104225"/>
                      <a:pt x="27428" y="126167"/>
                      <a:pt x="46626" y="142624"/>
                    </a:cubicBezTo>
                    <a:cubicBezTo>
                      <a:pt x="19198" y="159080"/>
                      <a:pt x="0" y="189251"/>
                      <a:pt x="0" y="224907"/>
                    </a:cubicBezTo>
                    <a:lnTo>
                      <a:pt x="0" y="224907"/>
                    </a:lnTo>
                    <a:close/>
                    <a:moveTo>
                      <a:pt x="46626" y="79540"/>
                    </a:moveTo>
                    <a:cubicBezTo>
                      <a:pt x="46626" y="52113"/>
                      <a:pt x="68569" y="32913"/>
                      <a:pt x="93253" y="32913"/>
                    </a:cubicBezTo>
                    <a:cubicBezTo>
                      <a:pt x="120681" y="32913"/>
                      <a:pt x="139880" y="54855"/>
                      <a:pt x="139880" y="79540"/>
                    </a:cubicBezTo>
                    <a:cubicBezTo>
                      <a:pt x="139880" y="104225"/>
                      <a:pt x="117939" y="126167"/>
                      <a:pt x="93253" y="126167"/>
                    </a:cubicBezTo>
                    <a:cubicBezTo>
                      <a:pt x="68569" y="128910"/>
                      <a:pt x="46626" y="106968"/>
                      <a:pt x="46626" y="79540"/>
                    </a:cubicBezTo>
                    <a:lnTo>
                      <a:pt x="46626" y="79540"/>
                    </a:lnTo>
                    <a:close/>
                    <a:moveTo>
                      <a:pt x="32912" y="224907"/>
                    </a:moveTo>
                    <a:cubicBezTo>
                      <a:pt x="32912" y="189251"/>
                      <a:pt x="60340" y="161823"/>
                      <a:pt x="95997" y="161823"/>
                    </a:cubicBezTo>
                    <a:cubicBezTo>
                      <a:pt x="131653" y="161823"/>
                      <a:pt x="159080" y="189251"/>
                      <a:pt x="159080" y="224907"/>
                    </a:cubicBezTo>
                    <a:lnTo>
                      <a:pt x="159080" y="304447"/>
                    </a:lnTo>
                    <a:lnTo>
                      <a:pt x="32912" y="304447"/>
                    </a:lnTo>
                    <a:lnTo>
                      <a:pt x="32912" y="22490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94" name="Google Shape;594;g2be7ca487ed_0_2649"/>
              <p:cNvSpPr/>
              <p:nvPr/>
            </p:nvSpPr>
            <p:spPr>
              <a:xfrm>
                <a:off x="8982636" y="1121271"/>
                <a:ext cx="191993" cy="337359"/>
              </a:xfrm>
              <a:custGeom>
                <a:rect b="b" l="l" r="r" t="t"/>
                <a:pathLst>
                  <a:path extrusionOk="0" h="337359" w="191993">
                    <a:moveTo>
                      <a:pt x="0" y="224907"/>
                    </a:moveTo>
                    <a:lnTo>
                      <a:pt x="0" y="320903"/>
                    </a:lnTo>
                    <a:cubicBezTo>
                      <a:pt x="0" y="329131"/>
                      <a:pt x="8228" y="337360"/>
                      <a:pt x="16456" y="337360"/>
                    </a:cubicBezTo>
                    <a:lnTo>
                      <a:pt x="175538" y="337360"/>
                    </a:lnTo>
                    <a:cubicBezTo>
                      <a:pt x="183766" y="337360"/>
                      <a:pt x="191994" y="329131"/>
                      <a:pt x="191994" y="320903"/>
                    </a:cubicBezTo>
                    <a:lnTo>
                      <a:pt x="191994" y="224907"/>
                    </a:lnTo>
                    <a:cubicBezTo>
                      <a:pt x="191994" y="189251"/>
                      <a:pt x="172794" y="159080"/>
                      <a:pt x="145366" y="142624"/>
                    </a:cubicBezTo>
                    <a:cubicBezTo>
                      <a:pt x="164566" y="128910"/>
                      <a:pt x="175538" y="106968"/>
                      <a:pt x="175538" y="79540"/>
                    </a:cubicBezTo>
                    <a:cubicBezTo>
                      <a:pt x="175538" y="35656"/>
                      <a:pt x="139880" y="0"/>
                      <a:pt x="95997" y="0"/>
                    </a:cubicBezTo>
                    <a:cubicBezTo>
                      <a:pt x="52113" y="0"/>
                      <a:pt x="16456" y="35656"/>
                      <a:pt x="16456" y="79540"/>
                    </a:cubicBezTo>
                    <a:cubicBezTo>
                      <a:pt x="16456" y="104225"/>
                      <a:pt x="27428" y="126167"/>
                      <a:pt x="46627" y="142624"/>
                    </a:cubicBezTo>
                    <a:cubicBezTo>
                      <a:pt x="19200" y="159080"/>
                      <a:pt x="0" y="189251"/>
                      <a:pt x="0" y="224907"/>
                    </a:cubicBezTo>
                    <a:lnTo>
                      <a:pt x="0" y="224907"/>
                    </a:lnTo>
                    <a:close/>
                    <a:moveTo>
                      <a:pt x="49369" y="79540"/>
                    </a:moveTo>
                    <a:cubicBezTo>
                      <a:pt x="49369" y="52113"/>
                      <a:pt x="71311" y="32913"/>
                      <a:pt x="95997" y="32913"/>
                    </a:cubicBezTo>
                    <a:cubicBezTo>
                      <a:pt x="120682" y="32913"/>
                      <a:pt x="142624" y="54855"/>
                      <a:pt x="142624" y="79540"/>
                    </a:cubicBezTo>
                    <a:cubicBezTo>
                      <a:pt x="142624" y="104225"/>
                      <a:pt x="120682" y="126167"/>
                      <a:pt x="95997" y="126167"/>
                    </a:cubicBezTo>
                    <a:cubicBezTo>
                      <a:pt x="71311" y="126167"/>
                      <a:pt x="49369" y="106968"/>
                      <a:pt x="49369" y="79540"/>
                    </a:cubicBezTo>
                    <a:lnTo>
                      <a:pt x="49369" y="79540"/>
                    </a:lnTo>
                    <a:close/>
                    <a:moveTo>
                      <a:pt x="32914" y="224907"/>
                    </a:moveTo>
                    <a:cubicBezTo>
                      <a:pt x="32914" y="189251"/>
                      <a:pt x="60341" y="161823"/>
                      <a:pt x="95997" y="161823"/>
                    </a:cubicBezTo>
                    <a:cubicBezTo>
                      <a:pt x="131653" y="161823"/>
                      <a:pt x="159080" y="189251"/>
                      <a:pt x="159080" y="224907"/>
                    </a:cubicBezTo>
                    <a:lnTo>
                      <a:pt x="159080" y="304447"/>
                    </a:lnTo>
                    <a:lnTo>
                      <a:pt x="32914" y="304447"/>
                    </a:lnTo>
                    <a:lnTo>
                      <a:pt x="32914" y="22490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95" name="Google Shape;595;g2be7ca487ed_0_2649"/>
              <p:cNvSpPr/>
              <p:nvPr/>
            </p:nvSpPr>
            <p:spPr>
              <a:xfrm>
                <a:off x="9207543" y="1121271"/>
                <a:ext cx="191993" cy="337359"/>
              </a:xfrm>
              <a:custGeom>
                <a:rect b="b" l="l" r="r" t="t"/>
                <a:pathLst>
                  <a:path extrusionOk="0" h="337359" w="191993">
                    <a:moveTo>
                      <a:pt x="0" y="224907"/>
                    </a:moveTo>
                    <a:lnTo>
                      <a:pt x="0" y="320903"/>
                    </a:lnTo>
                    <a:cubicBezTo>
                      <a:pt x="0" y="329131"/>
                      <a:pt x="8228" y="337360"/>
                      <a:pt x="16456" y="337360"/>
                    </a:cubicBezTo>
                    <a:lnTo>
                      <a:pt x="175536" y="337360"/>
                    </a:lnTo>
                    <a:cubicBezTo>
                      <a:pt x="183766" y="337360"/>
                      <a:pt x="191994" y="329131"/>
                      <a:pt x="191994" y="320903"/>
                    </a:cubicBezTo>
                    <a:lnTo>
                      <a:pt x="191994" y="224907"/>
                    </a:lnTo>
                    <a:cubicBezTo>
                      <a:pt x="191994" y="189251"/>
                      <a:pt x="172794" y="159080"/>
                      <a:pt x="145366" y="142624"/>
                    </a:cubicBezTo>
                    <a:cubicBezTo>
                      <a:pt x="164566" y="128910"/>
                      <a:pt x="175536" y="106968"/>
                      <a:pt x="175536" y="79540"/>
                    </a:cubicBezTo>
                    <a:cubicBezTo>
                      <a:pt x="175536" y="35656"/>
                      <a:pt x="139880" y="0"/>
                      <a:pt x="95997" y="0"/>
                    </a:cubicBezTo>
                    <a:cubicBezTo>
                      <a:pt x="52112" y="0"/>
                      <a:pt x="16456" y="35656"/>
                      <a:pt x="16456" y="79540"/>
                    </a:cubicBezTo>
                    <a:cubicBezTo>
                      <a:pt x="16456" y="104225"/>
                      <a:pt x="27428" y="126167"/>
                      <a:pt x="46627" y="142624"/>
                    </a:cubicBezTo>
                    <a:cubicBezTo>
                      <a:pt x="16456" y="159080"/>
                      <a:pt x="0" y="189251"/>
                      <a:pt x="0" y="224907"/>
                    </a:cubicBezTo>
                    <a:lnTo>
                      <a:pt x="0" y="224907"/>
                    </a:lnTo>
                    <a:close/>
                    <a:moveTo>
                      <a:pt x="46627" y="79540"/>
                    </a:moveTo>
                    <a:cubicBezTo>
                      <a:pt x="46627" y="52113"/>
                      <a:pt x="68569" y="32913"/>
                      <a:pt x="93253" y="32913"/>
                    </a:cubicBezTo>
                    <a:cubicBezTo>
                      <a:pt x="117939" y="32913"/>
                      <a:pt x="139880" y="54855"/>
                      <a:pt x="139880" y="79540"/>
                    </a:cubicBezTo>
                    <a:cubicBezTo>
                      <a:pt x="139880" y="104225"/>
                      <a:pt x="117939" y="126167"/>
                      <a:pt x="93253" y="126167"/>
                    </a:cubicBezTo>
                    <a:cubicBezTo>
                      <a:pt x="68569" y="126167"/>
                      <a:pt x="46627" y="106968"/>
                      <a:pt x="46627" y="79540"/>
                    </a:cubicBezTo>
                    <a:lnTo>
                      <a:pt x="46627" y="79540"/>
                    </a:lnTo>
                    <a:close/>
                    <a:moveTo>
                      <a:pt x="30170" y="224907"/>
                    </a:moveTo>
                    <a:cubicBezTo>
                      <a:pt x="30170" y="189251"/>
                      <a:pt x="57597" y="161823"/>
                      <a:pt x="93253" y="161823"/>
                    </a:cubicBezTo>
                    <a:cubicBezTo>
                      <a:pt x="128910" y="161823"/>
                      <a:pt x="156338" y="189251"/>
                      <a:pt x="156338" y="224907"/>
                    </a:cubicBezTo>
                    <a:lnTo>
                      <a:pt x="156338" y="304447"/>
                    </a:lnTo>
                    <a:lnTo>
                      <a:pt x="30170" y="304447"/>
                    </a:lnTo>
                    <a:lnTo>
                      <a:pt x="30170" y="22490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96" name="Google Shape;596;g2be7ca487ed_0_2649"/>
              <p:cNvSpPr/>
              <p:nvPr/>
            </p:nvSpPr>
            <p:spPr>
              <a:xfrm>
                <a:off x="9429707" y="1121271"/>
                <a:ext cx="191993" cy="337359"/>
              </a:xfrm>
              <a:custGeom>
                <a:rect b="b" l="l" r="r" t="t"/>
                <a:pathLst>
                  <a:path extrusionOk="0" h="337359" w="191993">
                    <a:moveTo>
                      <a:pt x="0" y="224907"/>
                    </a:moveTo>
                    <a:lnTo>
                      <a:pt x="0" y="320903"/>
                    </a:lnTo>
                    <a:cubicBezTo>
                      <a:pt x="0" y="329131"/>
                      <a:pt x="8228" y="337360"/>
                      <a:pt x="16458" y="337360"/>
                    </a:cubicBezTo>
                    <a:lnTo>
                      <a:pt x="175538" y="337360"/>
                    </a:lnTo>
                    <a:cubicBezTo>
                      <a:pt x="183766" y="337360"/>
                      <a:pt x="191994" y="329131"/>
                      <a:pt x="191994" y="320903"/>
                    </a:cubicBezTo>
                    <a:lnTo>
                      <a:pt x="191994" y="224907"/>
                    </a:lnTo>
                    <a:cubicBezTo>
                      <a:pt x="191994" y="189251"/>
                      <a:pt x="172794" y="159080"/>
                      <a:pt x="145366" y="142624"/>
                    </a:cubicBezTo>
                    <a:cubicBezTo>
                      <a:pt x="164566" y="128910"/>
                      <a:pt x="175538" y="106968"/>
                      <a:pt x="175538" y="79540"/>
                    </a:cubicBezTo>
                    <a:cubicBezTo>
                      <a:pt x="175538" y="35656"/>
                      <a:pt x="139882" y="0"/>
                      <a:pt x="95997" y="0"/>
                    </a:cubicBezTo>
                    <a:cubicBezTo>
                      <a:pt x="52113" y="0"/>
                      <a:pt x="16458" y="35656"/>
                      <a:pt x="16458" y="79540"/>
                    </a:cubicBezTo>
                    <a:cubicBezTo>
                      <a:pt x="16458" y="104225"/>
                      <a:pt x="27428" y="126167"/>
                      <a:pt x="46627" y="142624"/>
                    </a:cubicBezTo>
                    <a:cubicBezTo>
                      <a:pt x="19200" y="159080"/>
                      <a:pt x="0" y="189251"/>
                      <a:pt x="0" y="224907"/>
                    </a:cubicBezTo>
                    <a:lnTo>
                      <a:pt x="0" y="224907"/>
                    </a:lnTo>
                    <a:close/>
                    <a:moveTo>
                      <a:pt x="46627" y="79540"/>
                    </a:moveTo>
                    <a:cubicBezTo>
                      <a:pt x="46627" y="52113"/>
                      <a:pt x="68569" y="32913"/>
                      <a:pt x="93255" y="32913"/>
                    </a:cubicBezTo>
                    <a:cubicBezTo>
                      <a:pt x="117939" y="32913"/>
                      <a:pt x="139882" y="54855"/>
                      <a:pt x="139882" y="79540"/>
                    </a:cubicBezTo>
                    <a:cubicBezTo>
                      <a:pt x="139882" y="104225"/>
                      <a:pt x="117939" y="126167"/>
                      <a:pt x="93255" y="126167"/>
                    </a:cubicBezTo>
                    <a:cubicBezTo>
                      <a:pt x="68569" y="126167"/>
                      <a:pt x="46627" y="106968"/>
                      <a:pt x="46627" y="79540"/>
                    </a:cubicBezTo>
                    <a:lnTo>
                      <a:pt x="46627" y="79540"/>
                    </a:lnTo>
                    <a:close/>
                    <a:moveTo>
                      <a:pt x="30171" y="224907"/>
                    </a:moveTo>
                    <a:cubicBezTo>
                      <a:pt x="30171" y="189251"/>
                      <a:pt x="57599" y="161823"/>
                      <a:pt x="93255" y="161823"/>
                    </a:cubicBezTo>
                    <a:cubicBezTo>
                      <a:pt x="128910" y="161823"/>
                      <a:pt x="156338" y="189251"/>
                      <a:pt x="156338" y="224907"/>
                    </a:cubicBezTo>
                    <a:lnTo>
                      <a:pt x="156338" y="304447"/>
                    </a:lnTo>
                    <a:lnTo>
                      <a:pt x="30171" y="304447"/>
                    </a:lnTo>
                    <a:lnTo>
                      <a:pt x="30171" y="22490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29"/>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2" name="Google Shape;602;p29"/>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254125" lvl="0" marL="1254125" rtl="0" algn="l">
              <a:lnSpc>
                <a:spcPct val="90000"/>
              </a:lnSpc>
              <a:spcBef>
                <a:spcPts val="0"/>
              </a:spcBef>
              <a:spcAft>
                <a:spcPts val="0"/>
              </a:spcAft>
              <a:buClr>
                <a:srgbClr val="424242"/>
              </a:buClr>
              <a:buSzPts val="1800"/>
              <a:buNone/>
            </a:pPr>
            <a:r>
              <a:rPr b="1" lang="en-IE" sz="1800"/>
              <a:t>Exercise:	</a:t>
            </a:r>
            <a:r>
              <a:rPr lang="en-IE" sz="1800"/>
              <a:t>Remember your most favourite and least favourite teacher or trainer. Write down what you liked most about their teaching styles and what you least liked about them. Try to adopt some of their positive attributes in your training! </a:t>
            </a:r>
            <a:endParaRPr/>
          </a:p>
          <a:p>
            <a:pPr indent="-1254125" lvl="0" marL="1254125" rtl="0" algn="l">
              <a:lnSpc>
                <a:spcPct val="90000"/>
              </a:lnSpc>
              <a:spcBef>
                <a:spcPts val="1000"/>
              </a:spcBef>
              <a:spcAft>
                <a:spcPts val="0"/>
              </a:spcAft>
              <a:buClr>
                <a:srgbClr val="424242"/>
              </a:buClr>
              <a:buSzPts val="1800"/>
              <a:buNone/>
            </a:pPr>
            <a:r>
              <a:rPr b="1" lang="en-IE" sz="1800"/>
              <a:t>Websites:	</a:t>
            </a:r>
            <a:r>
              <a:rPr lang="en-IE" sz="1800"/>
              <a:t>The training cycle: an overview https://www.dummies.com/article/business-careers-money/business/human-resources/the-training-cycle-an-overview-142508/</a:t>
            </a:r>
            <a:endParaRPr sz="1800"/>
          </a:p>
          <a:p>
            <a:pPr indent="-1254125" lvl="0" marL="1254125" rtl="0" algn="l">
              <a:lnSpc>
                <a:spcPct val="90000"/>
              </a:lnSpc>
              <a:spcBef>
                <a:spcPts val="1000"/>
              </a:spcBef>
              <a:spcAft>
                <a:spcPts val="0"/>
              </a:spcAft>
              <a:buClr>
                <a:srgbClr val="424242"/>
              </a:buClr>
              <a:buSzPts val="1800"/>
              <a:buNone/>
            </a:pPr>
            <a:r>
              <a:rPr b="1" lang="en-IE" sz="1800"/>
              <a:t>You Tube</a:t>
            </a:r>
            <a:r>
              <a:rPr lang="en-IE" sz="1800"/>
              <a:t>: 	Designing an Effective Training Process </a:t>
            </a:r>
            <a:r>
              <a:rPr lang="en-IE" sz="1800" u="sng">
                <a:solidFill>
                  <a:schemeClr val="hlink"/>
                </a:solidFill>
                <a:hlinkClick r:id="rId3"/>
              </a:rPr>
              <a:t>https://www.youtube.com/watch?v=4ivhLCdAP6U</a:t>
            </a:r>
            <a:r>
              <a:rPr lang="en-IE" sz="1800"/>
              <a:t>  . </a:t>
            </a:r>
            <a:endParaRPr/>
          </a:p>
          <a:p>
            <a:pPr indent="-1254125" lvl="0" marL="1254125" rtl="0" algn="l">
              <a:lnSpc>
                <a:spcPct val="90000"/>
              </a:lnSpc>
              <a:spcBef>
                <a:spcPts val="1000"/>
              </a:spcBef>
              <a:spcAft>
                <a:spcPts val="0"/>
              </a:spcAft>
              <a:buClr>
                <a:srgbClr val="424242"/>
              </a:buClr>
              <a:buSzPts val="1800"/>
              <a:buNone/>
            </a:pPr>
            <a:r>
              <a:rPr b="1" lang="en-IE" sz="1800"/>
              <a:t>Case Study: 	</a:t>
            </a:r>
            <a:r>
              <a:rPr lang="en-IE" sz="1800"/>
              <a:t>Les Cinq Tiots</a:t>
            </a:r>
            <a:endParaRPr sz="1800"/>
          </a:p>
          <a:p>
            <a:pPr indent="-1254125" lvl="0" marL="1254125" rtl="0" algn="l">
              <a:lnSpc>
                <a:spcPct val="90000"/>
              </a:lnSpc>
              <a:spcBef>
                <a:spcPts val="1000"/>
              </a:spcBef>
              <a:spcAft>
                <a:spcPts val="0"/>
              </a:spcAft>
              <a:buClr>
                <a:srgbClr val="424242"/>
              </a:buClr>
              <a:buSzPts val="1800"/>
              <a:buNone/>
            </a:pPr>
            <a:r>
              <a:rPr b="1" lang="en-IE" sz="1800"/>
              <a:t>Publication</a:t>
            </a:r>
            <a:r>
              <a:rPr lang="en-IE" sz="1800"/>
              <a:t>: 	Roque, H.C. and Ramos, M., 2019. The importance of cultural training in the hospitality sector. European Journal of Tourism, Hospitality and Recreation, 9(2), pp.58-67.</a:t>
            </a:r>
            <a:endParaRPr/>
          </a:p>
          <a:p>
            <a:pPr indent="-1254125" lvl="0" marL="1254125" rtl="0" algn="l">
              <a:lnSpc>
                <a:spcPct val="90000"/>
              </a:lnSpc>
              <a:spcBef>
                <a:spcPts val="1000"/>
              </a:spcBef>
              <a:spcAft>
                <a:spcPts val="0"/>
              </a:spcAft>
              <a:buClr>
                <a:srgbClr val="424242"/>
              </a:buClr>
              <a:buSzPts val="1800"/>
              <a:buNone/>
            </a:pPr>
            <a:r>
              <a:rPr lang="en-IE" sz="1800"/>
              <a:t>	Blanchard, P.N., and J.W. Thacker (2003). Effective Training: Systems, Strategies, and Practices.  </a:t>
            </a:r>
            <a:endParaRPr/>
          </a:p>
          <a:p>
            <a:pPr indent="-1254125" lvl="0" marL="1254125" rtl="0" algn="l">
              <a:lnSpc>
                <a:spcPct val="90000"/>
              </a:lnSpc>
              <a:spcBef>
                <a:spcPts val="1000"/>
              </a:spcBef>
              <a:spcAft>
                <a:spcPts val="0"/>
              </a:spcAft>
              <a:buClr>
                <a:srgbClr val="424242"/>
              </a:buClr>
              <a:buSzPts val="1800"/>
              <a:buNone/>
            </a:pPr>
            <a:r>
              <a:rPr lang="en-IE" sz="1800"/>
              <a:t>	People in Need. 2017. Agricultural Trainings Guideline. Available at https://resources.peopleinneed.net/documents/612-trainings-guideline-v4-final.pdf</a:t>
            </a:r>
            <a:endParaRPr/>
          </a:p>
          <a:p>
            <a:pPr indent="-1139825" lvl="0" marL="1254125" rtl="0" algn="l">
              <a:lnSpc>
                <a:spcPct val="100000"/>
              </a:lnSpc>
              <a:spcBef>
                <a:spcPts val="400"/>
              </a:spcBef>
              <a:spcAft>
                <a:spcPts val="0"/>
              </a:spcAft>
              <a:buClr>
                <a:srgbClr val="E8A116"/>
              </a:buClr>
              <a:buSzPts val="1800"/>
              <a:buFont typeface="Arial"/>
              <a:buNone/>
            </a:pPr>
            <a:r>
              <a:t/>
            </a:r>
            <a:endParaRPr sz="1800"/>
          </a:p>
        </p:txBody>
      </p:sp>
      <p:sp>
        <p:nvSpPr>
          <p:cNvPr id="603" name="Google Shape;603;p29"/>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spcBef>
                <a:spcPts val="0"/>
              </a:spcBef>
              <a:spcAft>
                <a:spcPts val="0"/>
              </a:spcAft>
              <a:buClr>
                <a:schemeClr val="lt1"/>
              </a:buClr>
              <a:buSzPts val="3400"/>
              <a:buFont typeface="Calibri"/>
              <a:buNone/>
            </a:pPr>
            <a:r>
              <a:rPr b="1" lang="en-IE" sz="3400">
                <a:solidFill>
                  <a:schemeClr val="lt1"/>
                </a:solidFill>
                <a:latin typeface="Calibri"/>
                <a:ea typeface="Calibri"/>
                <a:cs typeface="Calibri"/>
                <a:sym typeface="Calibri"/>
              </a:rPr>
              <a:t>Resources</a:t>
            </a:r>
            <a:endParaRPr/>
          </a:p>
        </p:txBody>
      </p:sp>
      <p:cxnSp>
        <p:nvCxnSpPr>
          <p:cNvPr id="604" name="Google Shape;604;p29"/>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id="205" name="Google Shape;205;p3"/>
          <p:cNvPicPr preferRelativeResize="0"/>
          <p:nvPr>
            <p:ph idx="2" type="pic"/>
          </p:nvPr>
        </p:nvPicPr>
        <p:blipFill rotWithShape="1">
          <a:blip r:embed="rId3">
            <a:alphaModFix/>
          </a:blip>
          <a:srcRect b="0" l="3321" r="3320" t="0"/>
          <a:stretch/>
        </p:blipFill>
        <p:spPr>
          <a:xfrm>
            <a:off x="320540" y="335338"/>
            <a:ext cx="11578483" cy="6146707"/>
          </a:xfrm>
          <a:prstGeom prst="rect">
            <a:avLst/>
          </a:prstGeom>
          <a:solidFill>
            <a:srgbClr val="D8D8D8"/>
          </a:solidFill>
          <a:ln>
            <a:noFill/>
          </a:ln>
        </p:spPr>
      </p:pic>
      <p:sp>
        <p:nvSpPr>
          <p:cNvPr id="206" name="Google Shape;206;p3"/>
          <p:cNvSpPr/>
          <p:nvPr/>
        </p:nvSpPr>
        <p:spPr>
          <a:xfrm>
            <a:off x="0" y="2318090"/>
            <a:ext cx="5400000" cy="36000"/>
          </a:xfrm>
          <a:custGeom>
            <a:rect b="b" l="l" r="r" t="t"/>
            <a:pathLst>
              <a:path extrusionOk="0" h="51458" w="4076555">
                <a:moveTo>
                  <a:pt x="1" y="0"/>
                </a:moveTo>
                <a:lnTo>
                  <a:pt x="4076556" y="0"/>
                </a:lnTo>
                <a:lnTo>
                  <a:pt x="4076556" y="51459"/>
                </a:lnTo>
                <a:lnTo>
                  <a:pt x="1" y="51459"/>
                </a:lnTo>
                <a:close/>
              </a:path>
            </a:pathLst>
          </a:custGeom>
          <a:solidFill>
            <a:srgbClr val="E8A116"/>
          </a:solidFill>
          <a:ln cap="flat" cmpd="sng" w="24475">
            <a:solidFill>
              <a:srgbClr val="F1983D"/>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7" name="Google Shape;207;p3"/>
          <p:cNvSpPr txBox="1"/>
          <p:nvPr/>
        </p:nvSpPr>
        <p:spPr>
          <a:xfrm>
            <a:off x="504501" y="2803631"/>
            <a:ext cx="4765355" cy="3066422"/>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lt1"/>
              </a:buClr>
              <a:buSzPts val="4800"/>
              <a:buFont typeface="Arial"/>
              <a:buNone/>
            </a:pPr>
            <a:r>
              <a:rPr lang="en-IE" sz="4800">
                <a:solidFill>
                  <a:schemeClr val="lt1"/>
                </a:solidFill>
                <a:latin typeface="Calibri"/>
                <a:ea typeface="Calibri"/>
                <a:cs typeface="Calibri"/>
                <a:sym typeface="Calibri"/>
              </a:rPr>
              <a:t>Introduzione</a:t>
            </a:r>
            <a:endParaRPr/>
          </a:p>
        </p:txBody>
      </p:sp>
      <p:sp>
        <p:nvSpPr>
          <p:cNvPr id="208" name="Google Shape;208;p3"/>
          <p:cNvSpPr txBox="1"/>
          <p:nvPr/>
        </p:nvSpPr>
        <p:spPr>
          <a:xfrm>
            <a:off x="3747431" y="987947"/>
            <a:ext cx="2066906" cy="58222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3000"/>
              <a:buFont typeface="Arial"/>
              <a:buNone/>
            </a:pPr>
            <a:r>
              <a:rPr lang="en-IE" sz="13000">
                <a:solidFill>
                  <a:schemeClr val="lt1"/>
                </a:solidFill>
                <a:latin typeface="Calibri"/>
                <a:ea typeface="Calibri"/>
                <a:cs typeface="Calibri"/>
                <a:sym typeface="Calibri"/>
              </a:rPr>
              <a:t>01</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30"/>
          <p:cNvSpPr txBox="1"/>
          <p:nvPr>
            <p:ph idx="2" type="body"/>
          </p:nvPr>
        </p:nvSpPr>
        <p:spPr>
          <a:xfrm>
            <a:off x="615501" y="761603"/>
            <a:ext cx="2988913"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3.3 </a:t>
            </a:r>
            <a:r>
              <a:rPr b="1" lang="en-IE">
                <a:solidFill>
                  <a:srgbClr val="E8A116"/>
                </a:solidFill>
              </a:rPr>
              <a:t>Caratteristiche degli/delle studenti/esse adulti/e</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610" name="Google Shape;610;p30"/>
          <p:cNvCxnSpPr/>
          <p:nvPr/>
        </p:nvCxnSpPr>
        <p:spPr>
          <a:xfrm>
            <a:off x="3724628" y="306903"/>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611" name="Google Shape;611;p30"/>
          <p:cNvGrpSpPr/>
          <p:nvPr/>
        </p:nvGrpSpPr>
        <p:grpSpPr>
          <a:xfrm>
            <a:off x="2733915" y="4805322"/>
            <a:ext cx="1073455" cy="1074802"/>
            <a:chOff x="6601914" y="3685068"/>
            <a:chExt cx="1090935" cy="1092304"/>
          </a:xfrm>
        </p:grpSpPr>
        <p:sp>
          <p:nvSpPr>
            <p:cNvPr id="612" name="Google Shape;612;p30"/>
            <p:cNvSpPr/>
            <p:nvPr/>
          </p:nvSpPr>
          <p:spPr>
            <a:xfrm>
              <a:off x="7504284" y="3891461"/>
              <a:ext cx="49369" cy="469012"/>
            </a:xfrm>
            <a:custGeom>
              <a:rect b="b" l="l" r="r" t="t"/>
              <a:pathLst>
                <a:path extrusionOk="0" h="469012" w="49369">
                  <a:moveTo>
                    <a:pt x="-1" y="0"/>
                  </a:moveTo>
                  <a:lnTo>
                    <a:pt x="49369" y="0"/>
                  </a:lnTo>
                  <a:lnTo>
                    <a:pt x="49369" y="469012"/>
                  </a:lnTo>
                  <a:lnTo>
                    <a:pt x="-1" y="469012"/>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3" name="Google Shape;613;p30"/>
            <p:cNvSpPr/>
            <p:nvPr/>
          </p:nvSpPr>
          <p:spPr>
            <a:xfrm>
              <a:off x="6708882" y="3822892"/>
              <a:ext cx="230392" cy="255076"/>
            </a:xfrm>
            <a:custGeom>
              <a:rect b="b" l="l" r="r" t="t"/>
              <a:pathLst>
                <a:path extrusionOk="0" h="255076" w="230392">
                  <a:moveTo>
                    <a:pt x="-1" y="0"/>
                  </a:moveTo>
                  <a:lnTo>
                    <a:pt x="230392" y="0"/>
                  </a:lnTo>
                  <a:lnTo>
                    <a:pt x="230392" y="255077"/>
                  </a:lnTo>
                  <a:lnTo>
                    <a:pt x="-1" y="255077"/>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614" name="Google Shape;614;p30"/>
            <p:cNvGrpSpPr/>
            <p:nvPr/>
          </p:nvGrpSpPr>
          <p:grpSpPr>
            <a:xfrm>
              <a:off x="6601914" y="3685068"/>
              <a:ext cx="1090935" cy="1092304"/>
              <a:chOff x="6601914" y="3685068"/>
              <a:chExt cx="1090935" cy="1092304"/>
            </a:xfrm>
          </p:grpSpPr>
          <p:sp>
            <p:nvSpPr>
              <p:cNvPr id="615" name="Google Shape;615;p30"/>
              <p:cNvSpPr/>
              <p:nvPr/>
            </p:nvSpPr>
            <p:spPr>
              <a:xfrm>
                <a:off x="7136754" y="4173965"/>
                <a:ext cx="21941" cy="21942"/>
              </a:xfrm>
              <a:custGeom>
                <a:rect b="b" l="l" r="r" t="t"/>
                <a:pathLst>
                  <a:path extrusionOk="0" h="21942" w="21941">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6" name="Google Shape;616;p30"/>
              <p:cNvSpPr/>
              <p:nvPr/>
            </p:nvSpPr>
            <p:spPr>
              <a:xfrm>
                <a:off x="7136754" y="4126625"/>
                <a:ext cx="21941" cy="22655"/>
              </a:xfrm>
              <a:custGeom>
                <a:rect b="b" l="l" r="r" t="t"/>
                <a:pathLst>
                  <a:path extrusionOk="0" h="22655" w="21941">
                    <a:moveTo>
                      <a:pt x="21942" y="11684"/>
                    </a:moveTo>
                    <a:cubicBezTo>
                      <a:pt x="21942" y="17170"/>
                      <a:pt x="16456" y="22656"/>
                      <a:pt x="10970" y="22656"/>
                    </a:cubicBezTo>
                    <a:cubicBezTo>
                      <a:pt x="5486" y="22656"/>
                      <a:pt x="0" y="17170"/>
                      <a:pt x="0" y="11684"/>
                    </a:cubicBezTo>
                    <a:cubicBezTo>
                      <a:pt x="0" y="6199"/>
                      <a:pt x="5486" y="714"/>
                      <a:pt x="10970" y="714"/>
                    </a:cubicBezTo>
                    <a:cubicBezTo>
                      <a:pt x="19200" y="-2029"/>
                      <a:pt x="21942" y="3456"/>
                      <a:pt x="21942" y="11684"/>
                    </a:cubicBezTo>
                    <a:lnTo>
                      <a:pt x="21942" y="1168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617" name="Google Shape;617;p30"/>
              <p:cNvGrpSpPr/>
              <p:nvPr/>
            </p:nvGrpSpPr>
            <p:grpSpPr>
              <a:xfrm>
                <a:off x="6601914" y="3685068"/>
                <a:ext cx="1090935" cy="1092304"/>
                <a:chOff x="6601914" y="3685068"/>
                <a:chExt cx="1090935" cy="1092304"/>
              </a:xfrm>
            </p:grpSpPr>
            <p:sp>
              <p:nvSpPr>
                <p:cNvPr id="618" name="Google Shape;618;p30"/>
                <p:cNvSpPr/>
                <p:nvPr/>
              </p:nvSpPr>
              <p:spPr>
                <a:xfrm>
                  <a:off x="7136754" y="4077969"/>
                  <a:ext cx="21941" cy="21942"/>
                </a:xfrm>
                <a:custGeom>
                  <a:rect b="b" l="l" r="r" t="t"/>
                  <a:pathLst>
                    <a:path extrusionOk="0" h="21942" w="21941">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9" name="Google Shape;619;p30"/>
                <p:cNvSpPr/>
                <p:nvPr/>
              </p:nvSpPr>
              <p:spPr>
                <a:xfrm>
                  <a:off x="6601914" y="3685068"/>
                  <a:ext cx="1090935" cy="1092304"/>
                </a:xfrm>
                <a:custGeom>
                  <a:rect b="b" l="l" r="r" t="t"/>
                  <a:pathLst>
                    <a:path extrusionOk="0" h="1092304" w="1090935">
                      <a:moveTo>
                        <a:pt x="1088879" y="102168"/>
                      </a:moveTo>
                      <a:lnTo>
                        <a:pt x="1028538" y="6171"/>
                      </a:lnTo>
                      <a:cubicBezTo>
                        <a:pt x="1023052" y="-2057"/>
                        <a:pt x="1012080" y="-2057"/>
                        <a:pt x="1009338" y="6171"/>
                      </a:cubicBezTo>
                      <a:lnTo>
                        <a:pt x="948997" y="102168"/>
                      </a:lnTo>
                      <a:cubicBezTo>
                        <a:pt x="948997" y="104911"/>
                        <a:pt x="946255" y="104911"/>
                        <a:pt x="946255" y="107654"/>
                      </a:cubicBezTo>
                      <a:lnTo>
                        <a:pt x="946255" y="332560"/>
                      </a:lnTo>
                      <a:lnTo>
                        <a:pt x="614379" y="332560"/>
                      </a:lnTo>
                      <a:cubicBezTo>
                        <a:pt x="633579" y="318846"/>
                        <a:pt x="650036" y="296904"/>
                        <a:pt x="655520" y="272219"/>
                      </a:cubicBezTo>
                      <a:lnTo>
                        <a:pt x="671978" y="272219"/>
                      </a:lnTo>
                      <a:cubicBezTo>
                        <a:pt x="674720" y="272219"/>
                        <a:pt x="680206" y="269476"/>
                        <a:pt x="682948" y="266733"/>
                      </a:cubicBezTo>
                      <a:cubicBezTo>
                        <a:pt x="685692" y="263991"/>
                        <a:pt x="685692" y="258505"/>
                        <a:pt x="682948" y="255762"/>
                      </a:cubicBezTo>
                      <a:lnTo>
                        <a:pt x="661006" y="198164"/>
                      </a:lnTo>
                      <a:lnTo>
                        <a:pt x="661006" y="187193"/>
                      </a:lnTo>
                      <a:cubicBezTo>
                        <a:pt x="680206" y="181708"/>
                        <a:pt x="696662" y="162509"/>
                        <a:pt x="696662" y="140567"/>
                      </a:cubicBezTo>
                      <a:lnTo>
                        <a:pt x="696662" y="115881"/>
                      </a:lnTo>
                      <a:cubicBezTo>
                        <a:pt x="696662" y="110396"/>
                        <a:pt x="691178" y="104911"/>
                        <a:pt x="685692" y="104911"/>
                      </a:cubicBezTo>
                      <a:lnTo>
                        <a:pt x="482726" y="104911"/>
                      </a:lnTo>
                      <a:cubicBezTo>
                        <a:pt x="449813" y="104911"/>
                        <a:pt x="422385" y="132338"/>
                        <a:pt x="422385" y="165251"/>
                      </a:cubicBezTo>
                      <a:lnTo>
                        <a:pt x="422385" y="231078"/>
                      </a:lnTo>
                      <a:cubicBezTo>
                        <a:pt x="422385" y="272219"/>
                        <a:pt x="441585" y="307875"/>
                        <a:pt x="471756" y="329817"/>
                      </a:cubicBezTo>
                      <a:lnTo>
                        <a:pt x="397701" y="329817"/>
                      </a:lnTo>
                      <a:cubicBezTo>
                        <a:pt x="397701" y="327074"/>
                        <a:pt x="400443" y="321589"/>
                        <a:pt x="400443" y="318846"/>
                      </a:cubicBezTo>
                      <a:lnTo>
                        <a:pt x="400443" y="11657"/>
                      </a:lnTo>
                      <a:cubicBezTo>
                        <a:pt x="400443" y="6171"/>
                        <a:pt x="394958" y="686"/>
                        <a:pt x="389473" y="686"/>
                      </a:cubicBezTo>
                      <a:lnTo>
                        <a:pt x="10970" y="686"/>
                      </a:lnTo>
                      <a:cubicBezTo>
                        <a:pt x="5486" y="686"/>
                        <a:pt x="0" y="6171"/>
                        <a:pt x="0" y="11657"/>
                      </a:cubicBezTo>
                      <a:lnTo>
                        <a:pt x="0" y="318846"/>
                      </a:lnTo>
                      <a:cubicBezTo>
                        <a:pt x="0" y="338045"/>
                        <a:pt x="16456" y="354502"/>
                        <a:pt x="35656" y="354502"/>
                      </a:cubicBezTo>
                      <a:lnTo>
                        <a:pt x="117939" y="354502"/>
                      </a:lnTo>
                      <a:lnTo>
                        <a:pt x="117939" y="379187"/>
                      </a:lnTo>
                      <a:cubicBezTo>
                        <a:pt x="117939" y="412100"/>
                        <a:pt x="145366" y="439527"/>
                        <a:pt x="178280" y="439527"/>
                      </a:cubicBezTo>
                      <a:lnTo>
                        <a:pt x="414157" y="439527"/>
                      </a:lnTo>
                      <a:lnTo>
                        <a:pt x="414157" y="664434"/>
                      </a:lnTo>
                      <a:lnTo>
                        <a:pt x="320904" y="999051"/>
                      </a:lnTo>
                      <a:cubicBezTo>
                        <a:pt x="279763" y="1004537"/>
                        <a:pt x="246849" y="1040193"/>
                        <a:pt x="246849" y="1081334"/>
                      </a:cubicBezTo>
                      <a:cubicBezTo>
                        <a:pt x="246849" y="1086820"/>
                        <a:pt x="252335" y="1092305"/>
                        <a:pt x="257819" y="1092305"/>
                      </a:cubicBezTo>
                      <a:lnTo>
                        <a:pt x="471756" y="1092305"/>
                      </a:lnTo>
                      <a:cubicBezTo>
                        <a:pt x="477241" y="1092305"/>
                        <a:pt x="482726" y="1086820"/>
                        <a:pt x="482726" y="1081334"/>
                      </a:cubicBezTo>
                      <a:lnTo>
                        <a:pt x="482726" y="1010022"/>
                      </a:lnTo>
                      <a:lnTo>
                        <a:pt x="543068" y="774144"/>
                      </a:lnTo>
                      <a:lnTo>
                        <a:pt x="603409" y="1010022"/>
                      </a:lnTo>
                      <a:lnTo>
                        <a:pt x="603409" y="1078591"/>
                      </a:lnTo>
                      <a:cubicBezTo>
                        <a:pt x="603409" y="1084077"/>
                        <a:pt x="608895" y="1089562"/>
                        <a:pt x="614379" y="1089562"/>
                      </a:cubicBezTo>
                      <a:lnTo>
                        <a:pt x="828316" y="1089562"/>
                      </a:lnTo>
                      <a:cubicBezTo>
                        <a:pt x="833800" y="1089562"/>
                        <a:pt x="839286" y="1084077"/>
                        <a:pt x="839286" y="1078591"/>
                      </a:cubicBezTo>
                      <a:cubicBezTo>
                        <a:pt x="839286" y="1031964"/>
                        <a:pt x="800888" y="996308"/>
                        <a:pt x="757003" y="996308"/>
                      </a:cubicBezTo>
                      <a:lnTo>
                        <a:pt x="754261" y="996308"/>
                      </a:lnTo>
                      <a:lnTo>
                        <a:pt x="674720" y="661691"/>
                      </a:lnTo>
                      <a:lnTo>
                        <a:pt x="674720" y="436785"/>
                      </a:lnTo>
                      <a:lnTo>
                        <a:pt x="910599" y="436785"/>
                      </a:lnTo>
                      <a:cubicBezTo>
                        <a:pt x="924313" y="436785"/>
                        <a:pt x="935283" y="431299"/>
                        <a:pt x="946255" y="425814"/>
                      </a:cubicBezTo>
                      <a:lnTo>
                        <a:pt x="946255" y="521810"/>
                      </a:lnTo>
                      <a:cubicBezTo>
                        <a:pt x="946255" y="527296"/>
                        <a:pt x="951741" y="532782"/>
                        <a:pt x="957225" y="532782"/>
                      </a:cubicBezTo>
                      <a:cubicBezTo>
                        <a:pt x="962711" y="532782"/>
                        <a:pt x="968197" y="527296"/>
                        <a:pt x="968197" y="521810"/>
                      </a:cubicBezTo>
                      <a:lnTo>
                        <a:pt x="968197" y="118624"/>
                      </a:lnTo>
                      <a:lnTo>
                        <a:pt x="1014824" y="118624"/>
                      </a:lnTo>
                      <a:lnTo>
                        <a:pt x="1014824" y="250277"/>
                      </a:lnTo>
                      <a:cubicBezTo>
                        <a:pt x="1014824" y="255762"/>
                        <a:pt x="1020310" y="261248"/>
                        <a:pt x="1025794" y="261248"/>
                      </a:cubicBezTo>
                      <a:cubicBezTo>
                        <a:pt x="1031280" y="261248"/>
                        <a:pt x="1036766" y="255762"/>
                        <a:pt x="1036766" y="250277"/>
                      </a:cubicBezTo>
                      <a:lnTo>
                        <a:pt x="1036766" y="118624"/>
                      </a:lnTo>
                      <a:lnTo>
                        <a:pt x="1061451" y="118624"/>
                      </a:lnTo>
                      <a:lnTo>
                        <a:pt x="1061451" y="557466"/>
                      </a:lnTo>
                      <a:lnTo>
                        <a:pt x="954483" y="557466"/>
                      </a:lnTo>
                      <a:cubicBezTo>
                        <a:pt x="948997" y="557466"/>
                        <a:pt x="943511" y="562952"/>
                        <a:pt x="943511" y="568437"/>
                      </a:cubicBezTo>
                      <a:lnTo>
                        <a:pt x="943511" y="650720"/>
                      </a:lnTo>
                      <a:cubicBezTo>
                        <a:pt x="943511" y="683634"/>
                        <a:pt x="970939" y="711061"/>
                        <a:pt x="1003852" y="711061"/>
                      </a:cubicBezTo>
                      <a:lnTo>
                        <a:pt x="1028538" y="711061"/>
                      </a:lnTo>
                      <a:cubicBezTo>
                        <a:pt x="1061451" y="711061"/>
                        <a:pt x="1088879" y="683634"/>
                        <a:pt x="1088879" y="650720"/>
                      </a:cubicBezTo>
                      <a:lnTo>
                        <a:pt x="1088879" y="104911"/>
                      </a:lnTo>
                      <a:cubicBezTo>
                        <a:pt x="1091621" y="104911"/>
                        <a:pt x="1091621" y="104911"/>
                        <a:pt x="1088879" y="102168"/>
                      </a:cubicBezTo>
                      <a:lnTo>
                        <a:pt x="1088879" y="102168"/>
                      </a:lnTo>
                      <a:close/>
                      <a:moveTo>
                        <a:pt x="452557" y="167994"/>
                      </a:moveTo>
                      <a:cubicBezTo>
                        <a:pt x="452557" y="148795"/>
                        <a:pt x="469013" y="132338"/>
                        <a:pt x="488212" y="132338"/>
                      </a:cubicBezTo>
                      <a:lnTo>
                        <a:pt x="677464" y="132338"/>
                      </a:lnTo>
                      <a:lnTo>
                        <a:pt x="677464" y="143309"/>
                      </a:lnTo>
                      <a:cubicBezTo>
                        <a:pt x="677464" y="157023"/>
                        <a:pt x="666492" y="167994"/>
                        <a:pt x="652778" y="167994"/>
                      </a:cubicBezTo>
                      <a:lnTo>
                        <a:pt x="499184" y="167994"/>
                      </a:lnTo>
                      <a:cubicBezTo>
                        <a:pt x="493698" y="167994"/>
                        <a:pt x="488212" y="173480"/>
                        <a:pt x="488212" y="178965"/>
                      </a:cubicBezTo>
                      <a:lnTo>
                        <a:pt x="488212" y="189936"/>
                      </a:lnTo>
                      <a:cubicBezTo>
                        <a:pt x="488212" y="209136"/>
                        <a:pt x="471756" y="225592"/>
                        <a:pt x="452557" y="225592"/>
                      </a:cubicBezTo>
                      <a:lnTo>
                        <a:pt x="452557" y="167994"/>
                      </a:lnTo>
                      <a:close/>
                      <a:moveTo>
                        <a:pt x="452557" y="250277"/>
                      </a:moveTo>
                      <a:cubicBezTo>
                        <a:pt x="485470" y="250277"/>
                        <a:pt x="510154" y="222849"/>
                        <a:pt x="510154" y="189936"/>
                      </a:cubicBezTo>
                      <a:lnTo>
                        <a:pt x="641807" y="189936"/>
                      </a:lnTo>
                      <a:lnTo>
                        <a:pt x="641807" y="200907"/>
                      </a:lnTo>
                      <a:cubicBezTo>
                        <a:pt x="641807" y="203650"/>
                        <a:pt x="641807" y="203650"/>
                        <a:pt x="641807" y="206393"/>
                      </a:cubicBezTo>
                      <a:lnTo>
                        <a:pt x="658264" y="250277"/>
                      </a:lnTo>
                      <a:lnTo>
                        <a:pt x="650036" y="250277"/>
                      </a:lnTo>
                      <a:cubicBezTo>
                        <a:pt x="644550" y="250277"/>
                        <a:pt x="639064" y="253020"/>
                        <a:pt x="639064" y="258505"/>
                      </a:cubicBezTo>
                      <a:cubicBezTo>
                        <a:pt x="628093" y="302389"/>
                        <a:pt x="589695" y="332560"/>
                        <a:pt x="543068" y="332560"/>
                      </a:cubicBezTo>
                      <a:cubicBezTo>
                        <a:pt x="499184" y="332560"/>
                        <a:pt x="460785" y="296904"/>
                        <a:pt x="452557" y="250277"/>
                      </a:cubicBezTo>
                      <a:lnTo>
                        <a:pt x="452557" y="250277"/>
                      </a:lnTo>
                      <a:close/>
                      <a:moveTo>
                        <a:pt x="1020310" y="36342"/>
                      </a:moveTo>
                      <a:lnTo>
                        <a:pt x="1058708" y="96682"/>
                      </a:lnTo>
                      <a:lnTo>
                        <a:pt x="981910" y="96682"/>
                      </a:lnTo>
                      <a:lnTo>
                        <a:pt x="1020310" y="36342"/>
                      </a:lnTo>
                      <a:close/>
                      <a:moveTo>
                        <a:pt x="381244" y="285933"/>
                      </a:moveTo>
                      <a:lnTo>
                        <a:pt x="213936" y="285933"/>
                      </a:lnTo>
                      <a:lnTo>
                        <a:pt x="213936" y="25371"/>
                      </a:lnTo>
                      <a:lnTo>
                        <a:pt x="381244" y="25371"/>
                      </a:lnTo>
                      <a:lnTo>
                        <a:pt x="381244" y="285933"/>
                      </a:lnTo>
                      <a:close/>
                      <a:moveTo>
                        <a:pt x="24684" y="321589"/>
                      </a:moveTo>
                      <a:lnTo>
                        <a:pt x="24684" y="25371"/>
                      </a:lnTo>
                      <a:lnTo>
                        <a:pt x="191994" y="25371"/>
                      </a:lnTo>
                      <a:lnTo>
                        <a:pt x="191994" y="285933"/>
                      </a:lnTo>
                      <a:lnTo>
                        <a:pt x="60341" y="285933"/>
                      </a:lnTo>
                      <a:cubicBezTo>
                        <a:pt x="54855" y="285933"/>
                        <a:pt x="49369" y="291418"/>
                        <a:pt x="49369" y="296904"/>
                      </a:cubicBezTo>
                      <a:cubicBezTo>
                        <a:pt x="49369" y="302389"/>
                        <a:pt x="54855" y="307875"/>
                        <a:pt x="60341" y="307875"/>
                      </a:cubicBezTo>
                      <a:lnTo>
                        <a:pt x="381244" y="307875"/>
                      </a:lnTo>
                      <a:lnTo>
                        <a:pt x="381244" y="318846"/>
                      </a:lnTo>
                      <a:cubicBezTo>
                        <a:pt x="381244" y="324332"/>
                        <a:pt x="375759" y="329817"/>
                        <a:pt x="370274" y="329817"/>
                      </a:cubicBezTo>
                      <a:lnTo>
                        <a:pt x="35656" y="329817"/>
                      </a:lnTo>
                      <a:cubicBezTo>
                        <a:pt x="30170" y="332560"/>
                        <a:pt x="24684" y="327074"/>
                        <a:pt x="24684" y="321589"/>
                      </a:cubicBezTo>
                      <a:lnTo>
                        <a:pt x="24684" y="321589"/>
                      </a:lnTo>
                      <a:close/>
                      <a:moveTo>
                        <a:pt x="142624" y="381930"/>
                      </a:moveTo>
                      <a:lnTo>
                        <a:pt x="142624" y="357245"/>
                      </a:lnTo>
                      <a:lnTo>
                        <a:pt x="178280" y="357245"/>
                      </a:lnTo>
                      <a:lnTo>
                        <a:pt x="178280" y="417585"/>
                      </a:lnTo>
                      <a:cubicBezTo>
                        <a:pt x="159080" y="417585"/>
                        <a:pt x="142624" y="401129"/>
                        <a:pt x="142624" y="381930"/>
                      </a:cubicBezTo>
                      <a:lnTo>
                        <a:pt x="142624" y="381930"/>
                      </a:lnTo>
                      <a:close/>
                      <a:moveTo>
                        <a:pt x="463527" y="1067620"/>
                      </a:moveTo>
                      <a:lnTo>
                        <a:pt x="274277" y="1067620"/>
                      </a:lnTo>
                      <a:cubicBezTo>
                        <a:pt x="279763" y="1040193"/>
                        <a:pt x="304447" y="1020993"/>
                        <a:pt x="331874" y="1020993"/>
                      </a:cubicBezTo>
                      <a:lnTo>
                        <a:pt x="463527" y="1020993"/>
                      </a:lnTo>
                      <a:lnTo>
                        <a:pt x="463527" y="1067620"/>
                      </a:lnTo>
                      <a:close/>
                      <a:moveTo>
                        <a:pt x="817344" y="1067620"/>
                      </a:moveTo>
                      <a:lnTo>
                        <a:pt x="628093" y="1067620"/>
                      </a:lnTo>
                      <a:lnTo>
                        <a:pt x="628093" y="1020993"/>
                      </a:lnTo>
                      <a:lnTo>
                        <a:pt x="759747" y="1020993"/>
                      </a:lnTo>
                      <a:cubicBezTo>
                        <a:pt x="787175" y="1020993"/>
                        <a:pt x="811858" y="1042935"/>
                        <a:pt x="817344" y="1067620"/>
                      </a:cubicBezTo>
                      <a:lnTo>
                        <a:pt x="817344" y="1067620"/>
                      </a:lnTo>
                      <a:close/>
                      <a:moveTo>
                        <a:pt x="663750" y="417585"/>
                      </a:moveTo>
                      <a:cubicBezTo>
                        <a:pt x="658264" y="417585"/>
                        <a:pt x="652778" y="423071"/>
                        <a:pt x="652778" y="428557"/>
                      </a:cubicBezTo>
                      <a:lnTo>
                        <a:pt x="652778" y="631521"/>
                      </a:lnTo>
                      <a:lnTo>
                        <a:pt x="474498" y="631521"/>
                      </a:lnTo>
                      <a:cubicBezTo>
                        <a:pt x="469013" y="631521"/>
                        <a:pt x="463527" y="637006"/>
                        <a:pt x="463527" y="642492"/>
                      </a:cubicBezTo>
                      <a:cubicBezTo>
                        <a:pt x="463527" y="647978"/>
                        <a:pt x="469013" y="653463"/>
                        <a:pt x="474498" y="653463"/>
                      </a:cubicBezTo>
                      <a:lnTo>
                        <a:pt x="652778" y="653463"/>
                      </a:lnTo>
                      <a:lnTo>
                        <a:pt x="652778" y="664434"/>
                      </a:lnTo>
                      <a:cubicBezTo>
                        <a:pt x="652778" y="664434"/>
                        <a:pt x="652778" y="667177"/>
                        <a:pt x="652778" y="667177"/>
                      </a:cubicBezTo>
                      <a:lnTo>
                        <a:pt x="732319" y="996308"/>
                      </a:lnTo>
                      <a:lnTo>
                        <a:pt x="625351" y="996308"/>
                      </a:lnTo>
                      <a:lnTo>
                        <a:pt x="556781" y="722032"/>
                      </a:lnTo>
                      <a:cubicBezTo>
                        <a:pt x="556781" y="716547"/>
                        <a:pt x="551296" y="713804"/>
                        <a:pt x="545810" y="713804"/>
                      </a:cubicBezTo>
                      <a:cubicBezTo>
                        <a:pt x="540326" y="713804"/>
                        <a:pt x="534840" y="716547"/>
                        <a:pt x="534840" y="722032"/>
                      </a:cubicBezTo>
                      <a:lnTo>
                        <a:pt x="466270" y="996308"/>
                      </a:lnTo>
                      <a:lnTo>
                        <a:pt x="348332" y="996308"/>
                      </a:lnTo>
                      <a:lnTo>
                        <a:pt x="438843" y="667177"/>
                      </a:lnTo>
                      <a:cubicBezTo>
                        <a:pt x="438843" y="667177"/>
                        <a:pt x="438843" y="664434"/>
                        <a:pt x="438843" y="664434"/>
                      </a:cubicBezTo>
                      <a:lnTo>
                        <a:pt x="438843" y="428557"/>
                      </a:lnTo>
                      <a:cubicBezTo>
                        <a:pt x="438843" y="423071"/>
                        <a:pt x="433357" y="417585"/>
                        <a:pt x="427871" y="417585"/>
                      </a:cubicBezTo>
                      <a:lnTo>
                        <a:pt x="202964" y="417585"/>
                      </a:lnTo>
                      <a:lnTo>
                        <a:pt x="202964" y="357245"/>
                      </a:lnTo>
                      <a:lnTo>
                        <a:pt x="891399" y="357245"/>
                      </a:lnTo>
                      <a:lnTo>
                        <a:pt x="891399" y="417585"/>
                      </a:lnTo>
                      <a:lnTo>
                        <a:pt x="663750" y="417585"/>
                      </a:lnTo>
                      <a:close/>
                      <a:moveTo>
                        <a:pt x="913341" y="417585"/>
                      </a:moveTo>
                      <a:lnTo>
                        <a:pt x="913341" y="357245"/>
                      </a:lnTo>
                      <a:lnTo>
                        <a:pt x="948997" y="357245"/>
                      </a:lnTo>
                      <a:lnTo>
                        <a:pt x="948997" y="381930"/>
                      </a:lnTo>
                      <a:cubicBezTo>
                        <a:pt x="948997" y="401129"/>
                        <a:pt x="932541" y="417585"/>
                        <a:pt x="913341" y="417585"/>
                      </a:cubicBezTo>
                      <a:lnTo>
                        <a:pt x="913341" y="417585"/>
                      </a:lnTo>
                      <a:close/>
                      <a:moveTo>
                        <a:pt x="1066936" y="582151"/>
                      </a:moveTo>
                      <a:lnTo>
                        <a:pt x="1066936" y="606836"/>
                      </a:lnTo>
                      <a:lnTo>
                        <a:pt x="970939" y="606836"/>
                      </a:lnTo>
                      <a:lnTo>
                        <a:pt x="970939" y="582151"/>
                      </a:lnTo>
                      <a:lnTo>
                        <a:pt x="1066936" y="582151"/>
                      </a:lnTo>
                      <a:close/>
                      <a:moveTo>
                        <a:pt x="1031280" y="689119"/>
                      </a:moveTo>
                      <a:lnTo>
                        <a:pt x="1006596" y="689119"/>
                      </a:lnTo>
                      <a:cubicBezTo>
                        <a:pt x="987396" y="689119"/>
                        <a:pt x="970939" y="672662"/>
                        <a:pt x="970939" y="653463"/>
                      </a:cubicBezTo>
                      <a:lnTo>
                        <a:pt x="970939" y="628778"/>
                      </a:lnTo>
                      <a:lnTo>
                        <a:pt x="1066936" y="628778"/>
                      </a:lnTo>
                      <a:lnTo>
                        <a:pt x="1066936" y="653463"/>
                      </a:lnTo>
                      <a:cubicBezTo>
                        <a:pt x="1066936" y="672662"/>
                        <a:pt x="1053222" y="689119"/>
                        <a:pt x="1031280" y="689119"/>
                      </a:cubicBezTo>
                      <a:lnTo>
                        <a:pt x="1031280" y="689119"/>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620" name="Google Shape;620;p30"/>
              <p:cNvSpPr/>
              <p:nvPr/>
            </p:nvSpPr>
            <p:spPr>
              <a:xfrm>
                <a:off x="7624966" y="3971001"/>
                <a:ext cx="21941" cy="58311"/>
              </a:xfrm>
              <a:custGeom>
                <a:rect b="b" l="l" r="r" t="t"/>
                <a:pathLst>
                  <a:path extrusionOk="0" h="58311" w="21941">
                    <a:moveTo>
                      <a:pt x="21942" y="46627"/>
                    </a:moveTo>
                    <a:lnTo>
                      <a:pt x="21942" y="10971"/>
                    </a:lnTo>
                    <a:cubicBezTo>
                      <a:pt x="21942" y="5485"/>
                      <a:pt x="16456" y="0"/>
                      <a:pt x="10972" y="0"/>
                    </a:cubicBezTo>
                    <a:cubicBezTo>
                      <a:pt x="5486" y="0"/>
                      <a:pt x="0" y="5485"/>
                      <a:pt x="0" y="10971"/>
                    </a:cubicBezTo>
                    <a:lnTo>
                      <a:pt x="0" y="46627"/>
                    </a:lnTo>
                    <a:cubicBezTo>
                      <a:pt x="0" y="52112"/>
                      <a:pt x="5486" y="57598"/>
                      <a:pt x="10972" y="57598"/>
                    </a:cubicBezTo>
                    <a:cubicBezTo>
                      <a:pt x="16456" y="60341"/>
                      <a:pt x="21942" y="54855"/>
                      <a:pt x="21942" y="46627"/>
                    </a:cubicBezTo>
                    <a:lnTo>
                      <a:pt x="21942" y="4662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1" name="Google Shape;621;p30"/>
              <p:cNvSpPr/>
              <p:nvPr/>
            </p:nvSpPr>
            <p:spPr>
              <a:xfrm>
                <a:off x="6651284" y="3735124"/>
                <a:ext cx="117938" cy="21942"/>
              </a:xfrm>
              <a:custGeom>
                <a:rect b="b" l="l" r="r" t="t"/>
                <a:pathLst>
                  <a:path extrusionOk="0" h="21942" w="117938">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2" name="Google Shape;622;p30"/>
              <p:cNvSpPr/>
              <p:nvPr/>
            </p:nvSpPr>
            <p:spPr>
              <a:xfrm>
                <a:off x="6651284" y="3784493"/>
                <a:ext cx="117938" cy="21942"/>
              </a:xfrm>
              <a:custGeom>
                <a:rect b="b" l="l" r="r" t="t"/>
                <a:pathLst>
                  <a:path extrusionOk="0" h="21942" w="117938">
                    <a:moveTo>
                      <a:pt x="10972" y="21942"/>
                    </a:moveTo>
                    <a:lnTo>
                      <a:pt x="106969" y="21942"/>
                    </a:lnTo>
                    <a:cubicBezTo>
                      <a:pt x="112453" y="21942"/>
                      <a:pt x="117939" y="16456"/>
                      <a:pt x="117939" y="10971"/>
                    </a:cubicBezTo>
                    <a:cubicBezTo>
                      <a:pt x="117939" y="5485"/>
                      <a:pt x="112453" y="0"/>
                      <a:pt x="106969" y="0"/>
                    </a:cubicBezTo>
                    <a:lnTo>
                      <a:pt x="10972" y="0"/>
                    </a:lnTo>
                    <a:cubicBezTo>
                      <a:pt x="5486" y="0"/>
                      <a:pt x="0" y="5485"/>
                      <a:pt x="0" y="10971"/>
                    </a:cubicBezTo>
                    <a:cubicBezTo>
                      <a:pt x="0" y="16456"/>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3" name="Google Shape;623;p30"/>
              <p:cNvSpPr/>
              <p:nvPr/>
            </p:nvSpPr>
            <p:spPr>
              <a:xfrm>
                <a:off x="6651284" y="3831120"/>
                <a:ext cx="117938" cy="21942"/>
              </a:xfrm>
              <a:custGeom>
                <a:rect b="b" l="l" r="r" t="t"/>
                <a:pathLst>
                  <a:path extrusionOk="0" h="21942" w="117938">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4" name="Google Shape;624;p30"/>
              <p:cNvSpPr/>
              <p:nvPr/>
            </p:nvSpPr>
            <p:spPr>
              <a:xfrm>
                <a:off x="6651284" y="3877747"/>
                <a:ext cx="117938" cy="21942"/>
              </a:xfrm>
              <a:custGeom>
                <a:rect b="b" l="l" r="r" t="t"/>
                <a:pathLst>
                  <a:path extrusionOk="0" h="21942" w="117938">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5" name="Google Shape;625;p30"/>
              <p:cNvSpPr/>
              <p:nvPr/>
            </p:nvSpPr>
            <p:spPr>
              <a:xfrm>
                <a:off x="6651284" y="3924374"/>
                <a:ext cx="117938" cy="21942"/>
              </a:xfrm>
              <a:custGeom>
                <a:rect b="b" l="l" r="r" t="t"/>
                <a:pathLst>
                  <a:path extrusionOk="0" h="21942" w="117938">
                    <a:moveTo>
                      <a:pt x="10972" y="21942"/>
                    </a:moveTo>
                    <a:lnTo>
                      <a:pt x="106969" y="21942"/>
                    </a:lnTo>
                    <a:cubicBezTo>
                      <a:pt x="112453" y="21942"/>
                      <a:pt x="117939" y="16457"/>
                      <a:pt x="117939" y="10971"/>
                    </a:cubicBezTo>
                    <a:cubicBezTo>
                      <a:pt x="117939" y="5486"/>
                      <a:pt x="112453" y="0"/>
                      <a:pt x="106969" y="0"/>
                    </a:cubicBezTo>
                    <a:lnTo>
                      <a:pt x="10972" y="0"/>
                    </a:lnTo>
                    <a:cubicBezTo>
                      <a:pt x="5486" y="0"/>
                      <a:pt x="0" y="5486"/>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6" name="Google Shape;626;p30"/>
              <p:cNvSpPr/>
              <p:nvPr/>
            </p:nvSpPr>
            <p:spPr>
              <a:xfrm>
                <a:off x="6840535" y="3735124"/>
                <a:ext cx="117938" cy="21942"/>
              </a:xfrm>
              <a:custGeom>
                <a:rect b="b" l="l" r="r" t="t"/>
                <a:pathLst>
                  <a:path extrusionOk="0" h="21942" w="117938">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7" name="Google Shape;627;p30"/>
              <p:cNvSpPr/>
              <p:nvPr/>
            </p:nvSpPr>
            <p:spPr>
              <a:xfrm>
                <a:off x="6840535" y="3784493"/>
                <a:ext cx="117938" cy="21942"/>
              </a:xfrm>
              <a:custGeom>
                <a:rect b="b" l="l" r="r" t="t"/>
                <a:pathLst>
                  <a:path extrusionOk="0" h="21942" w="117938">
                    <a:moveTo>
                      <a:pt x="10970" y="21942"/>
                    </a:moveTo>
                    <a:lnTo>
                      <a:pt x="106967" y="21942"/>
                    </a:lnTo>
                    <a:cubicBezTo>
                      <a:pt x="112453" y="21942"/>
                      <a:pt x="117939" y="16456"/>
                      <a:pt x="117939" y="10971"/>
                    </a:cubicBezTo>
                    <a:cubicBezTo>
                      <a:pt x="117939" y="5485"/>
                      <a:pt x="112453" y="0"/>
                      <a:pt x="106967" y="0"/>
                    </a:cubicBezTo>
                    <a:lnTo>
                      <a:pt x="10970" y="0"/>
                    </a:lnTo>
                    <a:cubicBezTo>
                      <a:pt x="5484" y="0"/>
                      <a:pt x="0" y="5485"/>
                      <a:pt x="0" y="10971"/>
                    </a:cubicBezTo>
                    <a:cubicBezTo>
                      <a:pt x="0" y="16456"/>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8" name="Google Shape;628;p30"/>
              <p:cNvSpPr/>
              <p:nvPr/>
            </p:nvSpPr>
            <p:spPr>
              <a:xfrm>
                <a:off x="6840535" y="3831120"/>
                <a:ext cx="117938" cy="21942"/>
              </a:xfrm>
              <a:custGeom>
                <a:rect b="b" l="l" r="r" t="t"/>
                <a:pathLst>
                  <a:path extrusionOk="0" h="21942" w="117938">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9" name="Google Shape;629;p30"/>
              <p:cNvSpPr/>
              <p:nvPr/>
            </p:nvSpPr>
            <p:spPr>
              <a:xfrm>
                <a:off x="6840535" y="3877747"/>
                <a:ext cx="117938" cy="21942"/>
              </a:xfrm>
              <a:custGeom>
                <a:rect b="b" l="l" r="r" t="t"/>
                <a:pathLst>
                  <a:path extrusionOk="0" h="21942" w="117938">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0" name="Google Shape;630;p30"/>
              <p:cNvSpPr/>
              <p:nvPr/>
            </p:nvSpPr>
            <p:spPr>
              <a:xfrm>
                <a:off x="6840535" y="3924374"/>
                <a:ext cx="117938" cy="21942"/>
              </a:xfrm>
              <a:custGeom>
                <a:rect b="b" l="l" r="r" t="t"/>
                <a:pathLst>
                  <a:path extrusionOk="0" h="21942" w="117938">
                    <a:moveTo>
                      <a:pt x="10970" y="21942"/>
                    </a:moveTo>
                    <a:lnTo>
                      <a:pt x="106967" y="21942"/>
                    </a:lnTo>
                    <a:cubicBezTo>
                      <a:pt x="112453" y="21942"/>
                      <a:pt x="117939" y="16457"/>
                      <a:pt x="117939" y="10971"/>
                    </a:cubicBezTo>
                    <a:cubicBezTo>
                      <a:pt x="117939" y="5486"/>
                      <a:pt x="112453" y="0"/>
                      <a:pt x="106967" y="0"/>
                    </a:cubicBezTo>
                    <a:lnTo>
                      <a:pt x="10970" y="0"/>
                    </a:lnTo>
                    <a:cubicBezTo>
                      <a:pt x="5484" y="0"/>
                      <a:pt x="0" y="5486"/>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1" name="Google Shape;631;p30"/>
              <p:cNvSpPr/>
              <p:nvPr/>
            </p:nvSpPr>
            <p:spPr>
              <a:xfrm>
                <a:off x="6673225" y="4138309"/>
                <a:ext cx="22655" cy="175537"/>
              </a:xfrm>
              <a:custGeom>
                <a:rect b="b" l="l" r="r" t="t"/>
                <a:pathLst>
                  <a:path extrusionOk="0" h="175537" w="22655">
                    <a:moveTo>
                      <a:pt x="10972" y="0"/>
                    </a:moveTo>
                    <a:cubicBezTo>
                      <a:pt x="5486" y="0"/>
                      <a:pt x="0" y="5485"/>
                      <a:pt x="0" y="10971"/>
                    </a:cubicBezTo>
                    <a:lnTo>
                      <a:pt x="0" y="164566"/>
                    </a:lnTo>
                    <a:cubicBezTo>
                      <a:pt x="0" y="170051"/>
                      <a:pt x="5486" y="175537"/>
                      <a:pt x="10972" y="175537"/>
                    </a:cubicBezTo>
                    <a:cubicBezTo>
                      <a:pt x="16458" y="175537"/>
                      <a:pt x="21942" y="170051"/>
                      <a:pt x="21942" y="164566"/>
                    </a:cubicBezTo>
                    <a:lnTo>
                      <a:pt x="21942" y="10971"/>
                    </a:lnTo>
                    <a:cubicBezTo>
                      <a:pt x="24686" y="5485"/>
                      <a:pt x="19200" y="0"/>
                      <a:pt x="10972" y="0"/>
                    </a:cubicBezTo>
                    <a:lnTo>
                      <a:pt x="10972"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2" name="Google Shape;632;p30"/>
              <p:cNvSpPr/>
              <p:nvPr/>
            </p:nvSpPr>
            <p:spPr>
              <a:xfrm>
                <a:off x="6675969" y="4338531"/>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3" name="Google Shape;633;p30"/>
              <p:cNvSpPr/>
              <p:nvPr/>
            </p:nvSpPr>
            <p:spPr>
              <a:xfrm>
                <a:off x="6675969" y="4387901"/>
                <a:ext cx="21941" cy="21942"/>
              </a:xfrm>
              <a:custGeom>
                <a:rect b="b" l="l" r="r" t="t"/>
                <a:pathLst>
                  <a:path extrusionOk="0" h="21942" w="21941">
                    <a:moveTo>
                      <a:pt x="21942" y="10971"/>
                    </a:moveTo>
                    <a:cubicBezTo>
                      <a:pt x="21942" y="16456"/>
                      <a:pt x="16456" y="21942"/>
                      <a:pt x="10970" y="21942"/>
                    </a:cubicBezTo>
                    <a:cubicBezTo>
                      <a:pt x="5484" y="21942"/>
                      <a:pt x="0" y="16456"/>
                      <a:pt x="0" y="10971"/>
                    </a:cubicBezTo>
                    <a:cubicBezTo>
                      <a:pt x="0" y="5485"/>
                      <a:pt x="5484" y="0"/>
                      <a:pt x="10970" y="0"/>
                    </a:cubicBezTo>
                    <a:cubicBezTo>
                      <a:pt x="16456" y="0"/>
                      <a:pt x="21942" y="2743"/>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4" name="Google Shape;634;p30"/>
              <p:cNvSpPr/>
              <p:nvPr/>
            </p:nvSpPr>
            <p:spPr>
              <a:xfrm>
                <a:off x="6758252" y="4184936"/>
                <a:ext cx="21941" cy="175537"/>
              </a:xfrm>
              <a:custGeom>
                <a:rect b="b" l="l" r="r" t="t"/>
                <a:pathLst>
                  <a:path extrusionOk="0" h="175537" w="21941">
                    <a:moveTo>
                      <a:pt x="10970" y="0"/>
                    </a:moveTo>
                    <a:cubicBezTo>
                      <a:pt x="5484" y="0"/>
                      <a:pt x="0" y="5486"/>
                      <a:pt x="0" y="10971"/>
                    </a:cubicBezTo>
                    <a:lnTo>
                      <a:pt x="0" y="164566"/>
                    </a:lnTo>
                    <a:cubicBezTo>
                      <a:pt x="0" y="170052"/>
                      <a:pt x="5484" y="175537"/>
                      <a:pt x="10970" y="175537"/>
                    </a:cubicBezTo>
                    <a:cubicBezTo>
                      <a:pt x="16456" y="175537"/>
                      <a:pt x="21942" y="170052"/>
                      <a:pt x="21942" y="164566"/>
                    </a:cubicBezTo>
                    <a:lnTo>
                      <a:pt x="21942" y="10971"/>
                    </a:lnTo>
                    <a:cubicBezTo>
                      <a:pt x="21942" y="5486"/>
                      <a:pt x="16456" y="0"/>
                      <a:pt x="10970" y="0"/>
                    </a:cubicBezTo>
                    <a:lnTo>
                      <a:pt x="1097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5" name="Google Shape;635;p30"/>
              <p:cNvSpPr/>
              <p:nvPr/>
            </p:nvSpPr>
            <p:spPr>
              <a:xfrm>
                <a:off x="6758252" y="4387187"/>
                <a:ext cx="21941" cy="22655"/>
              </a:xfrm>
              <a:custGeom>
                <a:rect b="b" l="l" r="r" t="t"/>
                <a:pathLst>
                  <a:path extrusionOk="0" h="22655" w="21941">
                    <a:moveTo>
                      <a:pt x="21942" y="11684"/>
                    </a:moveTo>
                    <a:cubicBezTo>
                      <a:pt x="21942" y="17170"/>
                      <a:pt x="16456" y="22656"/>
                      <a:pt x="10970" y="22656"/>
                    </a:cubicBezTo>
                    <a:cubicBezTo>
                      <a:pt x="5484" y="22656"/>
                      <a:pt x="0" y="17170"/>
                      <a:pt x="0" y="11684"/>
                    </a:cubicBezTo>
                    <a:cubicBezTo>
                      <a:pt x="0" y="6199"/>
                      <a:pt x="5484" y="714"/>
                      <a:pt x="10970" y="714"/>
                    </a:cubicBezTo>
                    <a:cubicBezTo>
                      <a:pt x="16456" y="-2029"/>
                      <a:pt x="21942" y="3456"/>
                      <a:pt x="21942" y="11684"/>
                    </a:cubicBezTo>
                    <a:lnTo>
                      <a:pt x="21942" y="1168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6" name="Google Shape;636;p30"/>
              <p:cNvSpPr/>
              <p:nvPr/>
            </p:nvSpPr>
            <p:spPr>
              <a:xfrm>
                <a:off x="6840535" y="4234306"/>
                <a:ext cx="21941" cy="175537"/>
              </a:xfrm>
              <a:custGeom>
                <a:rect b="b" l="l" r="r" t="t"/>
                <a:pathLst>
                  <a:path extrusionOk="0" h="175537" w="21941">
                    <a:moveTo>
                      <a:pt x="10970" y="175537"/>
                    </a:moveTo>
                    <a:cubicBezTo>
                      <a:pt x="16456" y="175537"/>
                      <a:pt x="21942" y="170051"/>
                      <a:pt x="21942" y="164566"/>
                    </a:cubicBezTo>
                    <a:lnTo>
                      <a:pt x="21942" y="10971"/>
                    </a:lnTo>
                    <a:cubicBezTo>
                      <a:pt x="21942" y="5485"/>
                      <a:pt x="16456" y="0"/>
                      <a:pt x="10970" y="0"/>
                    </a:cubicBezTo>
                    <a:cubicBezTo>
                      <a:pt x="5484" y="0"/>
                      <a:pt x="0" y="5485"/>
                      <a:pt x="0" y="10971"/>
                    </a:cubicBezTo>
                    <a:lnTo>
                      <a:pt x="0" y="164566"/>
                    </a:lnTo>
                    <a:cubicBezTo>
                      <a:pt x="0" y="170051"/>
                      <a:pt x="5484" y="175537"/>
                      <a:pt x="10970" y="175537"/>
                    </a:cubicBezTo>
                    <a:lnTo>
                      <a:pt x="10970" y="17553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7" name="Google Shape;637;p30"/>
              <p:cNvSpPr/>
              <p:nvPr/>
            </p:nvSpPr>
            <p:spPr>
              <a:xfrm>
                <a:off x="6840535" y="4434528"/>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8" name="Google Shape;638;p30"/>
              <p:cNvSpPr/>
              <p:nvPr/>
            </p:nvSpPr>
            <p:spPr>
              <a:xfrm>
                <a:off x="6758252" y="4434528"/>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9" name="Google Shape;639;p30"/>
              <p:cNvSpPr/>
              <p:nvPr/>
            </p:nvSpPr>
            <p:spPr>
              <a:xfrm>
                <a:off x="6675969" y="4434528"/>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pic>
        <p:nvPicPr>
          <p:cNvPr id="640" name="Google Shape;640;p30"/>
          <p:cNvPicPr preferRelativeResize="0"/>
          <p:nvPr/>
        </p:nvPicPr>
        <p:blipFill rotWithShape="1">
          <a:blip r:embed="rId3">
            <a:alphaModFix/>
          </a:blip>
          <a:srcRect b="0" l="22493" r="24115" t="0"/>
          <a:stretch/>
        </p:blipFill>
        <p:spPr>
          <a:xfrm rot="485490">
            <a:off x="6044338" y="415392"/>
            <a:ext cx="2975676" cy="5573221"/>
          </a:xfrm>
          <a:prstGeom prst="roundRect">
            <a:avLst>
              <a:gd fmla="val 16667" name="adj"/>
            </a:avLst>
          </a:prstGeom>
          <a:noFill/>
          <a:ln>
            <a:noFill/>
          </a:ln>
        </p:spPr>
      </p:pic>
      <p:pic>
        <p:nvPicPr>
          <p:cNvPr id="641" name="Google Shape;641;p30"/>
          <p:cNvPicPr preferRelativeResize="0"/>
          <p:nvPr/>
        </p:nvPicPr>
        <p:blipFill rotWithShape="1">
          <a:blip r:embed="rId4">
            <a:alphaModFix/>
          </a:blip>
          <a:srcRect b="7470" l="43369" r="22987" t="2940"/>
          <a:stretch/>
        </p:blipFill>
        <p:spPr>
          <a:xfrm rot="523525">
            <a:off x="6325611" y="1079638"/>
            <a:ext cx="2444127" cy="4336988"/>
          </a:xfrm>
          <a:prstGeom prst="rect">
            <a:avLst/>
          </a:prstGeom>
          <a:solidFill>
            <a:srgbClr val="D8D8D8"/>
          </a:solidFill>
          <a:ln cap="flat" cmpd="sng" w="9525">
            <a:solidFill>
              <a:srgbClr val="A5A5A5"/>
            </a:solidFill>
            <a:prstDash val="solid"/>
            <a:round/>
            <a:headEnd len="sm" w="sm" type="none"/>
            <a:tailEnd len="sm" w="sm" type="none"/>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sp>
        <p:nvSpPr>
          <p:cNvPr id="646" name="Google Shape;646;g2be7ca487ed_0_2816"/>
          <p:cNvSpPr txBox="1"/>
          <p:nvPr>
            <p:ph idx="1" type="body"/>
          </p:nvPr>
        </p:nvSpPr>
        <p:spPr>
          <a:xfrm>
            <a:off x="3832335" y="763789"/>
            <a:ext cx="7904100" cy="5133900"/>
          </a:xfrm>
          <a:prstGeom prst="rect">
            <a:avLst/>
          </a:prstGeom>
          <a:noFill/>
          <a:ln>
            <a:noFill/>
          </a:ln>
        </p:spPr>
        <p:txBody>
          <a:bodyPr anchorCtr="0" anchor="t" bIns="45700" lIns="91425" spcFirstLastPara="1" rIns="91425" wrap="square" tIns="45700">
            <a:noAutofit/>
          </a:bodyPr>
          <a:lstStyle/>
          <a:p>
            <a:pPr indent="-323850" lvl="0" marL="342900" rtl="0" algn="l">
              <a:lnSpc>
                <a:spcPct val="110909"/>
              </a:lnSpc>
              <a:spcBef>
                <a:spcPts val="0"/>
              </a:spcBef>
              <a:spcAft>
                <a:spcPts val="0"/>
              </a:spcAft>
              <a:buClr>
                <a:srgbClr val="E8A116"/>
              </a:buClr>
              <a:buSzPts val="1900"/>
              <a:buFont typeface="Arial"/>
              <a:buChar char="•"/>
            </a:pPr>
            <a:r>
              <a:rPr b="1" lang="en-IE" sz="1900">
                <a:solidFill>
                  <a:srgbClr val="454545"/>
                </a:solidFill>
              </a:rPr>
              <a:t>L'andragogia </a:t>
            </a:r>
            <a:r>
              <a:rPr lang="en-IE" sz="1900">
                <a:solidFill>
                  <a:srgbClr val="454545"/>
                </a:solidFill>
              </a:rPr>
              <a:t>è la pratica dell'insegnamento agli adulti. Gli adulti sono indipendenti e desiderano essere auto-diretti e responsabilizzati nel loro apprendimento. L'educazione e la formazione degli adulti possono essere fondamentali per accogliere e integrare le persone. Gli adulti sono:</a:t>
            </a:r>
            <a:endParaRPr sz="2100"/>
          </a:p>
          <a:p>
            <a:pPr indent="-323850" lvl="0" marL="342900" rtl="0" algn="l">
              <a:lnSpc>
                <a:spcPct val="110909"/>
              </a:lnSpc>
              <a:spcBef>
                <a:spcPts val="0"/>
              </a:spcBef>
              <a:spcAft>
                <a:spcPts val="0"/>
              </a:spcAft>
              <a:buClr>
                <a:srgbClr val="E8A116"/>
              </a:buClr>
              <a:buSzPts val="1900"/>
              <a:buFont typeface="Arial"/>
              <a:buChar char="•"/>
            </a:pPr>
            <a:r>
              <a:rPr b="1" lang="en-IE" sz="1900">
                <a:solidFill>
                  <a:srgbClr val="454545"/>
                </a:solidFill>
              </a:rPr>
              <a:t>Autodiretto: </a:t>
            </a:r>
            <a:r>
              <a:rPr lang="en-IE" sz="1900">
                <a:solidFill>
                  <a:srgbClr val="454545"/>
                </a:solidFill>
              </a:rPr>
              <a:t>gli adulti sono auto-motivati e possono contare sull'esperienza passata per risolvere problemi complessi. Hanno bisogno di essere liberi di dirigersi da soli. %C3%88 importante che abbiano il controllo del loro apprendimento e che possano essere guidati dal formatore.</a:t>
            </a:r>
            <a:endParaRPr sz="2100"/>
          </a:p>
          <a:p>
            <a:pPr indent="-323850" lvl="0" marL="342900" rtl="0" algn="l">
              <a:lnSpc>
                <a:spcPct val="110909"/>
              </a:lnSpc>
              <a:spcBef>
                <a:spcPts val="0"/>
              </a:spcBef>
              <a:spcAft>
                <a:spcPts val="0"/>
              </a:spcAft>
              <a:buClr>
                <a:srgbClr val="E8A116"/>
              </a:buClr>
              <a:buSzPts val="1900"/>
              <a:buFont typeface="Arial"/>
              <a:buChar char="•"/>
            </a:pPr>
            <a:r>
              <a:rPr b="1" lang="en-IE" sz="1900">
                <a:solidFill>
                  <a:srgbClr val="454545"/>
                </a:solidFill>
              </a:rPr>
              <a:t>Pratico e orientato ai risultati: </a:t>
            </a:r>
            <a:r>
              <a:rPr lang="en-IE" sz="1900">
                <a:solidFill>
                  <a:srgbClr val="454545"/>
                </a:solidFill>
              </a:rPr>
              <a:t>gli adulti in formazione sono generalmente pratici e hanno bisogno solo di informazioni immediatamente applicabili alle loro esigenze. Per questo motivo, per migliorare le loro abilità si dovrebbe usare meno teoria e più conoscenza pratica, utilizzando compiti e attività </a:t>
            </a:r>
            <a:r>
              <a:rPr b="1" lang="en-IE" sz="1900">
                <a:solidFill>
                  <a:srgbClr val="454545"/>
                </a:solidFill>
              </a:rPr>
              <a:t>pratiche.</a:t>
            </a:r>
            <a:endParaRPr sz="2100"/>
          </a:p>
          <a:p>
            <a:pPr indent="-323850" lvl="0" marL="342900" rtl="0" algn="l">
              <a:lnSpc>
                <a:spcPct val="110909"/>
              </a:lnSpc>
              <a:spcBef>
                <a:spcPts val="0"/>
              </a:spcBef>
              <a:spcAft>
                <a:spcPts val="0"/>
              </a:spcAft>
              <a:buClr>
                <a:srgbClr val="E8A116"/>
              </a:buClr>
              <a:buSzPts val="1900"/>
              <a:buFont typeface="Arial"/>
              <a:buChar char="•"/>
            </a:pPr>
            <a:r>
              <a:rPr b="1" lang="en-IE" sz="1900">
                <a:solidFill>
                  <a:srgbClr val="454545"/>
                </a:solidFill>
              </a:rPr>
              <a:t>Resistenza al cambiamento: </a:t>
            </a:r>
            <a:r>
              <a:rPr lang="en-IE" sz="1900">
                <a:solidFill>
                  <a:srgbClr val="454545"/>
                </a:solidFill>
              </a:rPr>
              <a:t>gli adulti sono spesso meno aperti rispetto ai bambini e possono rimanere bloccati nelle loro abitudini. È importante spiegare "perché" le cose vengono fatte in un certo modo.</a:t>
            </a:r>
            <a:endParaRPr sz="2100"/>
          </a:p>
        </p:txBody>
      </p:sp>
      <p:sp>
        <p:nvSpPr>
          <p:cNvPr id="647" name="Google Shape;647;g2be7ca487ed_0_2816"/>
          <p:cNvSpPr txBox="1"/>
          <p:nvPr>
            <p:ph idx="2" type="body"/>
          </p:nvPr>
        </p:nvSpPr>
        <p:spPr>
          <a:xfrm>
            <a:off x="615501" y="761603"/>
            <a:ext cx="2988900" cy="803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E8A116"/>
              </a:buClr>
              <a:buSzPts val="3600"/>
              <a:buNone/>
            </a:pPr>
            <a:r>
              <a:rPr b="1" lang="en-IE">
                <a:solidFill>
                  <a:srgbClr val="E8A116"/>
                </a:solidFill>
              </a:rPr>
              <a:t>3.3 </a:t>
            </a:r>
            <a:r>
              <a:rPr b="1" lang="en-IE">
                <a:solidFill>
                  <a:srgbClr val="E8A116"/>
                </a:solidFill>
              </a:rPr>
              <a:t>Caratteristiche degli/delle studenti/esse adulti/e</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648" name="Google Shape;648;g2be7ca487ed_0_2816"/>
          <p:cNvCxnSpPr/>
          <p:nvPr/>
        </p:nvCxnSpPr>
        <p:spPr>
          <a:xfrm>
            <a:off x="3724628" y="306903"/>
            <a:ext cx="0" cy="4412100"/>
          </a:xfrm>
          <a:prstGeom prst="straightConnector1">
            <a:avLst/>
          </a:prstGeom>
          <a:noFill/>
          <a:ln cap="flat" cmpd="sng" w="34925">
            <a:solidFill>
              <a:srgbClr val="E8A116"/>
            </a:solidFill>
            <a:prstDash val="solid"/>
            <a:miter lim="800000"/>
            <a:headEnd len="sm" w="sm" type="none"/>
            <a:tailEnd len="sm" w="sm" type="none"/>
          </a:ln>
        </p:spPr>
      </p:cxnSp>
      <p:grpSp>
        <p:nvGrpSpPr>
          <p:cNvPr id="649" name="Google Shape;649;g2be7ca487ed_0_2816"/>
          <p:cNvGrpSpPr/>
          <p:nvPr/>
        </p:nvGrpSpPr>
        <p:grpSpPr>
          <a:xfrm>
            <a:off x="2734067" y="4805407"/>
            <a:ext cx="1073480" cy="1074827"/>
            <a:chOff x="6601914" y="3685068"/>
            <a:chExt cx="1090935" cy="1092304"/>
          </a:xfrm>
        </p:grpSpPr>
        <p:sp>
          <p:nvSpPr>
            <p:cNvPr id="650" name="Google Shape;650;g2be7ca487ed_0_2816"/>
            <p:cNvSpPr/>
            <p:nvPr/>
          </p:nvSpPr>
          <p:spPr>
            <a:xfrm>
              <a:off x="7504284" y="3891461"/>
              <a:ext cx="49369" cy="469012"/>
            </a:xfrm>
            <a:custGeom>
              <a:rect b="b" l="l" r="r" t="t"/>
              <a:pathLst>
                <a:path extrusionOk="0" h="469012" w="49369">
                  <a:moveTo>
                    <a:pt x="-1" y="0"/>
                  </a:moveTo>
                  <a:lnTo>
                    <a:pt x="49369" y="0"/>
                  </a:lnTo>
                  <a:lnTo>
                    <a:pt x="49369" y="469012"/>
                  </a:lnTo>
                  <a:lnTo>
                    <a:pt x="-1" y="469012"/>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51" name="Google Shape;651;g2be7ca487ed_0_2816"/>
            <p:cNvSpPr/>
            <p:nvPr/>
          </p:nvSpPr>
          <p:spPr>
            <a:xfrm>
              <a:off x="6708882" y="3822892"/>
              <a:ext cx="230392" cy="255076"/>
            </a:xfrm>
            <a:custGeom>
              <a:rect b="b" l="l" r="r" t="t"/>
              <a:pathLst>
                <a:path extrusionOk="0" h="255076" w="230392">
                  <a:moveTo>
                    <a:pt x="-1" y="0"/>
                  </a:moveTo>
                  <a:lnTo>
                    <a:pt x="230392" y="0"/>
                  </a:lnTo>
                  <a:lnTo>
                    <a:pt x="230392" y="255077"/>
                  </a:lnTo>
                  <a:lnTo>
                    <a:pt x="-1" y="255077"/>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652" name="Google Shape;652;g2be7ca487ed_0_2816"/>
            <p:cNvGrpSpPr/>
            <p:nvPr/>
          </p:nvGrpSpPr>
          <p:grpSpPr>
            <a:xfrm>
              <a:off x="6601914" y="3685068"/>
              <a:ext cx="1090935" cy="1092304"/>
              <a:chOff x="6601914" y="3685068"/>
              <a:chExt cx="1090935" cy="1092304"/>
            </a:xfrm>
          </p:grpSpPr>
          <p:sp>
            <p:nvSpPr>
              <p:cNvPr id="653" name="Google Shape;653;g2be7ca487ed_0_2816"/>
              <p:cNvSpPr/>
              <p:nvPr/>
            </p:nvSpPr>
            <p:spPr>
              <a:xfrm>
                <a:off x="7136754" y="4173965"/>
                <a:ext cx="21941" cy="21942"/>
              </a:xfrm>
              <a:custGeom>
                <a:rect b="b" l="l" r="r" t="t"/>
                <a:pathLst>
                  <a:path extrusionOk="0" h="21942" w="21941">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54" name="Google Shape;654;g2be7ca487ed_0_2816"/>
              <p:cNvSpPr/>
              <p:nvPr/>
            </p:nvSpPr>
            <p:spPr>
              <a:xfrm>
                <a:off x="7136754" y="4126625"/>
                <a:ext cx="21941" cy="22655"/>
              </a:xfrm>
              <a:custGeom>
                <a:rect b="b" l="l" r="r" t="t"/>
                <a:pathLst>
                  <a:path extrusionOk="0" h="22655" w="21941">
                    <a:moveTo>
                      <a:pt x="21942" y="11684"/>
                    </a:moveTo>
                    <a:cubicBezTo>
                      <a:pt x="21942" y="17170"/>
                      <a:pt x="16456" y="22656"/>
                      <a:pt x="10970" y="22656"/>
                    </a:cubicBezTo>
                    <a:cubicBezTo>
                      <a:pt x="5486" y="22656"/>
                      <a:pt x="0" y="17170"/>
                      <a:pt x="0" y="11684"/>
                    </a:cubicBezTo>
                    <a:cubicBezTo>
                      <a:pt x="0" y="6199"/>
                      <a:pt x="5486" y="714"/>
                      <a:pt x="10970" y="714"/>
                    </a:cubicBezTo>
                    <a:cubicBezTo>
                      <a:pt x="19200" y="-2029"/>
                      <a:pt x="21942" y="3456"/>
                      <a:pt x="21942" y="11684"/>
                    </a:cubicBezTo>
                    <a:lnTo>
                      <a:pt x="21942" y="1168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655" name="Google Shape;655;g2be7ca487ed_0_2816"/>
              <p:cNvGrpSpPr/>
              <p:nvPr/>
            </p:nvGrpSpPr>
            <p:grpSpPr>
              <a:xfrm>
                <a:off x="6601914" y="3685068"/>
                <a:ext cx="1090935" cy="1092304"/>
                <a:chOff x="6601914" y="3685068"/>
                <a:chExt cx="1090935" cy="1092304"/>
              </a:xfrm>
            </p:grpSpPr>
            <p:sp>
              <p:nvSpPr>
                <p:cNvPr id="656" name="Google Shape;656;g2be7ca487ed_0_2816"/>
                <p:cNvSpPr/>
                <p:nvPr/>
              </p:nvSpPr>
              <p:spPr>
                <a:xfrm>
                  <a:off x="7136754" y="4077969"/>
                  <a:ext cx="21941" cy="21942"/>
                </a:xfrm>
                <a:custGeom>
                  <a:rect b="b" l="l" r="r" t="t"/>
                  <a:pathLst>
                    <a:path extrusionOk="0" h="21942" w="21941">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57" name="Google Shape;657;g2be7ca487ed_0_2816"/>
                <p:cNvSpPr/>
                <p:nvPr/>
              </p:nvSpPr>
              <p:spPr>
                <a:xfrm>
                  <a:off x="6601914" y="3685068"/>
                  <a:ext cx="1090935" cy="1092304"/>
                </a:xfrm>
                <a:custGeom>
                  <a:rect b="b" l="l" r="r" t="t"/>
                  <a:pathLst>
                    <a:path extrusionOk="0" h="1092304" w="1090935">
                      <a:moveTo>
                        <a:pt x="1088879" y="102168"/>
                      </a:moveTo>
                      <a:lnTo>
                        <a:pt x="1028538" y="6171"/>
                      </a:lnTo>
                      <a:cubicBezTo>
                        <a:pt x="1023052" y="-2057"/>
                        <a:pt x="1012080" y="-2057"/>
                        <a:pt x="1009338" y="6171"/>
                      </a:cubicBezTo>
                      <a:lnTo>
                        <a:pt x="948997" y="102168"/>
                      </a:lnTo>
                      <a:cubicBezTo>
                        <a:pt x="948997" y="104911"/>
                        <a:pt x="946255" y="104911"/>
                        <a:pt x="946255" y="107654"/>
                      </a:cubicBezTo>
                      <a:lnTo>
                        <a:pt x="946255" y="332560"/>
                      </a:lnTo>
                      <a:lnTo>
                        <a:pt x="614379" y="332560"/>
                      </a:lnTo>
                      <a:cubicBezTo>
                        <a:pt x="633579" y="318846"/>
                        <a:pt x="650036" y="296904"/>
                        <a:pt x="655520" y="272219"/>
                      </a:cubicBezTo>
                      <a:lnTo>
                        <a:pt x="671978" y="272219"/>
                      </a:lnTo>
                      <a:cubicBezTo>
                        <a:pt x="674720" y="272219"/>
                        <a:pt x="680206" y="269476"/>
                        <a:pt x="682948" y="266733"/>
                      </a:cubicBezTo>
                      <a:cubicBezTo>
                        <a:pt x="685692" y="263991"/>
                        <a:pt x="685692" y="258505"/>
                        <a:pt x="682948" y="255762"/>
                      </a:cubicBezTo>
                      <a:lnTo>
                        <a:pt x="661006" y="198164"/>
                      </a:lnTo>
                      <a:lnTo>
                        <a:pt x="661006" y="187193"/>
                      </a:lnTo>
                      <a:cubicBezTo>
                        <a:pt x="680206" y="181708"/>
                        <a:pt x="696662" y="162509"/>
                        <a:pt x="696662" y="140567"/>
                      </a:cubicBezTo>
                      <a:lnTo>
                        <a:pt x="696662" y="115881"/>
                      </a:lnTo>
                      <a:cubicBezTo>
                        <a:pt x="696662" y="110396"/>
                        <a:pt x="691178" y="104911"/>
                        <a:pt x="685692" y="104911"/>
                      </a:cubicBezTo>
                      <a:lnTo>
                        <a:pt x="482726" y="104911"/>
                      </a:lnTo>
                      <a:cubicBezTo>
                        <a:pt x="449813" y="104911"/>
                        <a:pt x="422385" y="132338"/>
                        <a:pt x="422385" y="165251"/>
                      </a:cubicBezTo>
                      <a:lnTo>
                        <a:pt x="422385" y="231078"/>
                      </a:lnTo>
                      <a:cubicBezTo>
                        <a:pt x="422385" y="272219"/>
                        <a:pt x="441585" y="307875"/>
                        <a:pt x="471756" y="329817"/>
                      </a:cubicBezTo>
                      <a:lnTo>
                        <a:pt x="397701" y="329817"/>
                      </a:lnTo>
                      <a:cubicBezTo>
                        <a:pt x="397701" y="327074"/>
                        <a:pt x="400443" y="321589"/>
                        <a:pt x="400443" y="318846"/>
                      </a:cubicBezTo>
                      <a:lnTo>
                        <a:pt x="400443" y="11657"/>
                      </a:lnTo>
                      <a:cubicBezTo>
                        <a:pt x="400443" y="6171"/>
                        <a:pt x="394958" y="686"/>
                        <a:pt x="389473" y="686"/>
                      </a:cubicBezTo>
                      <a:lnTo>
                        <a:pt x="10970" y="686"/>
                      </a:lnTo>
                      <a:cubicBezTo>
                        <a:pt x="5486" y="686"/>
                        <a:pt x="0" y="6171"/>
                        <a:pt x="0" y="11657"/>
                      </a:cubicBezTo>
                      <a:lnTo>
                        <a:pt x="0" y="318846"/>
                      </a:lnTo>
                      <a:cubicBezTo>
                        <a:pt x="0" y="338045"/>
                        <a:pt x="16456" y="354502"/>
                        <a:pt x="35656" y="354502"/>
                      </a:cubicBezTo>
                      <a:lnTo>
                        <a:pt x="117939" y="354502"/>
                      </a:lnTo>
                      <a:lnTo>
                        <a:pt x="117939" y="379187"/>
                      </a:lnTo>
                      <a:cubicBezTo>
                        <a:pt x="117939" y="412100"/>
                        <a:pt x="145366" y="439527"/>
                        <a:pt x="178280" y="439527"/>
                      </a:cubicBezTo>
                      <a:lnTo>
                        <a:pt x="414157" y="439527"/>
                      </a:lnTo>
                      <a:lnTo>
                        <a:pt x="414157" y="664434"/>
                      </a:lnTo>
                      <a:lnTo>
                        <a:pt x="320904" y="999051"/>
                      </a:lnTo>
                      <a:cubicBezTo>
                        <a:pt x="279763" y="1004537"/>
                        <a:pt x="246849" y="1040193"/>
                        <a:pt x="246849" y="1081334"/>
                      </a:cubicBezTo>
                      <a:cubicBezTo>
                        <a:pt x="246849" y="1086820"/>
                        <a:pt x="252335" y="1092305"/>
                        <a:pt x="257819" y="1092305"/>
                      </a:cubicBezTo>
                      <a:lnTo>
                        <a:pt x="471756" y="1092305"/>
                      </a:lnTo>
                      <a:cubicBezTo>
                        <a:pt x="477241" y="1092305"/>
                        <a:pt x="482726" y="1086820"/>
                        <a:pt x="482726" y="1081334"/>
                      </a:cubicBezTo>
                      <a:lnTo>
                        <a:pt x="482726" y="1010022"/>
                      </a:lnTo>
                      <a:lnTo>
                        <a:pt x="543068" y="774144"/>
                      </a:lnTo>
                      <a:lnTo>
                        <a:pt x="603409" y="1010022"/>
                      </a:lnTo>
                      <a:lnTo>
                        <a:pt x="603409" y="1078591"/>
                      </a:lnTo>
                      <a:cubicBezTo>
                        <a:pt x="603409" y="1084077"/>
                        <a:pt x="608895" y="1089562"/>
                        <a:pt x="614379" y="1089562"/>
                      </a:cubicBezTo>
                      <a:lnTo>
                        <a:pt x="828316" y="1089562"/>
                      </a:lnTo>
                      <a:cubicBezTo>
                        <a:pt x="833800" y="1089562"/>
                        <a:pt x="839286" y="1084077"/>
                        <a:pt x="839286" y="1078591"/>
                      </a:cubicBezTo>
                      <a:cubicBezTo>
                        <a:pt x="839286" y="1031964"/>
                        <a:pt x="800888" y="996308"/>
                        <a:pt x="757003" y="996308"/>
                      </a:cubicBezTo>
                      <a:lnTo>
                        <a:pt x="754261" y="996308"/>
                      </a:lnTo>
                      <a:lnTo>
                        <a:pt x="674720" y="661691"/>
                      </a:lnTo>
                      <a:lnTo>
                        <a:pt x="674720" y="436785"/>
                      </a:lnTo>
                      <a:lnTo>
                        <a:pt x="910599" y="436785"/>
                      </a:lnTo>
                      <a:cubicBezTo>
                        <a:pt x="924313" y="436785"/>
                        <a:pt x="935283" y="431299"/>
                        <a:pt x="946255" y="425814"/>
                      </a:cubicBezTo>
                      <a:lnTo>
                        <a:pt x="946255" y="521810"/>
                      </a:lnTo>
                      <a:cubicBezTo>
                        <a:pt x="946255" y="527296"/>
                        <a:pt x="951741" y="532782"/>
                        <a:pt x="957225" y="532782"/>
                      </a:cubicBezTo>
                      <a:cubicBezTo>
                        <a:pt x="962711" y="532782"/>
                        <a:pt x="968197" y="527296"/>
                        <a:pt x="968197" y="521810"/>
                      </a:cubicBezTo>
                      <a:lnTo>
                        <a:pt x="968197" y="118624"/>
                      </a:lnTo>
                      <a:lnTo>
                        <a:pt x="1014824" y="118624"/>
                      </a:lnTo>
                      <a:lnTo>
                        <a:pt x="1014824" y="250277"/>
                      </a:lnTo>
                      <a:cubicBezTo>
                        <a:pt x="1014824" y="255762"/>
                        <a:pt x="1020310" y="261248"/>
                        <a:pt x="1025794" y="261248"/>
                      </a:cubicBezTo>
                      <a:cubicBezTo>
                        <a:pt x="1031280" y="261248"/>
                        <a:pt x="1036766" y="255762"/>
                        <a:pt x="1036766" y="250277"/>
                      </a:cubicBezTo>
                      <a:lnTo>
                        <a:pt x="1036766" y="118624"/>
                      </a:lnTo>
                      <a:lnTo>
                        <a:pt x="1061451" y="118624"/>
                      </a:lnTo>
                      <a:lnTo>
                        <a:pt x="1061451" y="557466"/>
                      </a:lnTo>
                      <a:lnTo>
                        <a:pt x="954483" y="557466"/>
                      </a:lnTo>
                      <a:cubicBezTo>
                        <a:pt x="948997" y="557466"/>
                        <a:pt x="943511" y="562952"/>
                        <a:pt x="943511" y="568437"/>
                      </a:cubicBezTo>
                      <a:lnTo>
                        <a:pt x="943511" y="650720"/>
                      </a:lnTo>
                      <a:cubicBezTo>
                        <a:pt x="943511" y="683634"/>
                        <a:pt x="970939" y="711061"/>
                        <a:pt x="1003852" y="711061"/>
                      </a:cubicBezTo>
                      <a:lnTo>
                        <a:pt x="1028538" y="711061"/>
                      </a:lnTo>
                      <a:cubicBezTo>
                        <a:pt x="1061451" y="711061"/>
                        <a:pt x="1088879" y="683634"/>
                        <a:pt x="1088879" y="650720"/>
                      </a:cubicBezTo>
                      <a:lnTo>
                        <a:pt x="1088879" y="104911"/>
                      </a:lnTo>
                      <a:cubicBezTo>
                        <a:pt x="1091621" y="104911"/>
                        <a:pt x="1091621" y="104911"/>
                        <a:pt x="1088879" y="102168"/>
                      </a:cubicBezTo>
                      <a:lnTo>
                        <a:pt x="1088879" y="102168"/>
                      </a:lnTo>
                      <a:close/>
                      <a:moveTo>
                        <a:pt x="452557" y="167994"/>
                      </a:moveTo>
                      <a:cubicBezTo>
                        <a:pt x="452557" y="148795"/>
                        <a:pt x="469013" y="132338"/>
                        <a:pt x="488212" y="132338"/>
                      </a:cubicBezTo>
                      <a:lnTo>
                        <a:pt x="677464" y="132338"/>
                      </a:lnTo>
                      <a:lnTo>
                        <a:pt x="677464" y="143309"/>
                      </a:lnTo>
                      <a:cubicBezTo>
                        <a:pt x="677464" y="157023"/>
                        <a:pt x="666492" y="167994"/>
                        <a:pt x="652778" y="167994"/>
                      </a:cubicBezTo>
                      <a:lnTo>
                        <a:pt x="499184" y="167994"/>
                      </a:lnTo>
                      <a:cubicBezTo>
                        <a:pt x="493698" y="167994"/>
                        <a:pt x="488212" y="173480"/>
                        <a:pt x="488212" y="178965"/>
                      </a:cubicBezTo>
                      <a:lnTo>
                        <a:pt x="488212" y="189936"/>
                      </a:lnTo>
                      <a:cubicBezTo>
                        <a:pt x="488212" y="209136"/>
                        <a:pt x="471756" y="225592"/>
                        <a:pt x="452557" y="225592"/>
                      </a:cubicBezTo>
                      <a:lnTo>
                        <a:pt x="452557" y="167994"/>
                      </a:lnTo>
                      <a:close/>
                      <a:moveTo>
                        <a:pt x="452557" y="250277"/>
                      </a:moveTo>
                      <a:cubicBezTo>
                        <a:pt x="485470" y="250277"/>
                        <a:pt x="510154" y="222849"/>
                        <a:pt x="510154" y="189936"/>
                      </a:cubicBezTo>
                      <a:lnTo>
                        <a:pt x="641807" y="189936"/>
                      </a:lnTo>
                      <a:lnTo>
                        <a:pt x="641807" y="200907"/>
                      </a:lnTo>
                      <a:cubicBezTo>
                        <a:pt x="641807" y="203650"/>
                        <a:pt x="641807" y="203650"/>
                        <a:pt x="641807" y="206393"/>
                      </a:cubicBezTo>
                      <a:lnTo>
                        <a:pt x="658264" y="250277"/>
                      </a:lnTo>
                      <a:lnTo>
                        <a:pt x="650036" y="250277"/>
                      </a:lnTo>
                      <a:cubicBezTo>
                        <a:pt x="644550" y="250277"/>
                        <a:pt x="639064" y="253020"/>
                        <a:pt x="639064" y="258505"/>
                      </a:cubicBezTo>
                      <a:cubicBezTo>
                        <a:pt x="628093" y="302389"/>
                        <a:pt x="589695" y="332560"/>
                        <a:pt x="543068" y="332560"/>
                      </a:cubicBezTo>
                      <a:cubicBezTo>
                        <a:pt x="499184" y="332560"/>
                        <a:pt x="460785" y="296904"/>
                        <a:pt x="452557" y="250277"/>
                      </a:cubicBezTo>
                      <a:lnTo>
                        <a:pt x="452557" y="250277"/>
                      </a:lnTo>
                      <a:close/>
                      <a:moveTo>
                        <a:pt x="1020310" y="36342"/>
                      </a:moveTo>
                      <a:lnTo>
                        <a:pt x="1058708" y="96682"/>
                      </a:lnTo>
                      <a:lnTo>
                        <a:pt x="981910" y="96682"/>
                      </a:lnTo>
                      <a:lnTo>
                        <a:pt x="1020310" y="36342"/>
                      </a:lnTo>
                      <a:close/>
                      <a:moveTo>
                        <a:pt x="381244" y="285933"/>
                      </a:moveTo>
                      <a:lnTo>
                        <a:pt x="213936" y="285933"/>
                      </a:lnTo>
                      <a:lnTo>
                        <a:pt x="213936" y="25371"/>
                      </a:lnTo>
                      <a:lnTo>
                        <a:pt x="381244" y="25371"/>
                      </a:lnTo>
                      <a:lnTo>
                        <a:pt x="381244" y="285933"/>
                      </a:lnTo>
                      <a:close/>
                      <a:moveTo>
                        <a:pt x="24684" y="321589"/>
                      </a:moveTo>
                      <a:lnTo>
                        <a:pt x="24684" y="25371"/>
                      </a:lnTo>
                      <a:lnTo>
                        <a:pt x="191994" y="25371"/>
                      </a:lnTo>
                      <a:lnTo>
                        <a:pt x="191994" y="285933"/>
                      </a:lnTo>
                      <a:lnTo>
                        <a:pt x="60341" y="285933"/>
                      </a:lnTo>
                      <a:cubicBezTo>
                        <a:pt x="54855" y="285933"/>
                        <a:pt x="49369" y="291418"/>
                        <a:pt x="49369" y="296904"/>
                      </a:cubicBezTo>
                      <a:cubicBezTo>
                        <a:pt x="49369" y="302389"/>
                        <a:pt x="54855" y="307875"/>
                        <a:pt x="60341" y="307875"/>
                      </a:cubicBezTo>
                      <a:lnTo>
                        <a:pt x="381244" y="307875"/>
                      </a:lnTo>
                      <a:lnTo>
                        <a:pt x="381244" y="318846"/>
                      </a:lnTo>
                      <a:cubicBezTo>
                        <a:pt x="381244" y="324332"/>
                        <a:pt x="375759" y="329817"/>
                        <a:pt x="370274" y="329817"/>
                      </a:cubicBezTo>
                      <a:lnTo>
                        <a:pt x="35656" y="329817"/>
                      </a:lnTo>
                      <a:cubicBezTo>
                        <a:pt x="30170" y="332560"/>
                        <a:pt x="24684" y="327074"/>
                        <a:pt x="24684" y="321589"/>
                      </a:cubicBezTo>
                      <a:lnTo>
                        <a:pt x="24684" y="321589"/>
                      </a:lnTo>
                      <a:close/>
                      <a:moveTo>
                        <a:pt x="142624" y="381930"/>
                      </a:moveTo>
                      <a:lnTo>
                        <a:pt x="142624" y="357245"/>
                      </a:lnTo>
                      <a:lnTo>
                        <a:pt x="178280" y="357245"/>
                      </a:lnTo>
                      <a:lnTo>
                        <a:pt x="178280" y="417585"/>
                      </a:lnTo>
                      <a:cubicBezTo>
                        <a:pt x="159080" y="417585"/>
                        <a:pt x="142624" y="401129"/>
                        <a:pt x="142624" y="381930"/>
                      </a:cubicBezTo>
                      <a:lnTo>
                        <a:pt x="142624" y="381930"/>
                      </a:lnTo>
                      <a:close/>
                      <a:moveTo>
                        <a:pt x="463527" y="1067620"/>
                      </a:moveTo>
                      <a:lnTo>
                        <a:pt x="274277" y="1067620"/>
                      </a:lnTo>
                      <a:cubicBezTo>
                        <a:pt x="279763" y="1040193"/>
                        <a:pt x="304447" y="1020993"/>
                        <a:pt x="331874" y="1020993"/>
                      </a:cubicBezTo>
                      <a:lnTo>
                        <a:pt x="463527" y="1020993"/>
                      </a:lnTo>
                      <a:lnTo>
                        <a:pt x="463527" y="1067620"/>
                      </a:lnTo>
                      <a:close/>
                      <a:moveTo>
                        <a:pt x="817344" y="1067620"/>
                      </a:moveTo>
                      <a:lnTo>
                        <a:pt x="628093" y="1067620"/>
                      </a:lnTo>
                      <a:lnTo>
                        <a:pt x="628093" y="1020993"/>
                      </a:lnTo>
                      <a:lnTo>
                        <a:pt x="759747" y="1020993"/>
                      </a:lnTo>
                      <a:cubicBezTo>
                        <a:pt x="787175" y="1020993"/>
                        <a:pt x="811858" y="1042935"/>
                        <a:pt x="817344" y="1067620"/>
                      </a:cubicBezTo>
                      <a:lnTo>
                        <a:pt x="817344" y="1067620"/>
                      </a:lnTo>
                      <a:close/>
                      <a:moveTo>
                        <a:pt x="663750" y="417585"/>
                      </a:moveTo>
                      <a:cubicBezTo>
                        <a:pt x="658264" y="417585"/>
                        <a:pt x="652778" y="423071"/>
                        <a:pt x="652778" y="428557"/>
                      </a:cubicBezTo>
                      <a:lnTo>
                        <a:pt x="652778" y="631521"/>
                      </a:lnTo>
                      <a:lnTo>
                        <a:pt x="474498" y="631521"/>
                      </a:lnTo>
                      <a:cubicBezTo>
                        <a:pt x="469013" y="631521"/>
                        <a:pt x="463527" y="637006"/>
                        <a:pt x="463527" y="642492"/>
                      </a:cubicBezTo>
                      <a:cubicBezTo>
                        <a:pt x="463527" y="647978"/>
                        <a:pt x="469013" y="653463"/>
                        <a:pt x="474498" y="653463"/>
                      </a:cubicBezTo>
                      <a:lnTo>
                        <a:pt x="652778" y="653463"/>
                      </a:lnTo>
                      <a:lnTo>
                        <a:pt x="652778" y="664434"/>
                      </a:lnTo>
                      <a:cubicBezTo>
                        <a:pt x="652778" y="664434"/>
                        <a:pt x="652778" y="667177"/>
                        <a:pt x="652778" y="667177"/>
                      </a:cubicBezTo>
                      <a:lnTo>
                        <a:pt x="732319" y="996308"/>
                      </a:lnTo>
                      <a:lnTo>
                        <a:pt x="625351" y="996308"/>
                      </a:lnTo>
                      <a:lnTo>
                        <a:pt x="556781" y="722032"/>
                      </a:lnTo>
                      <a:cubicBezTo>
                        <a:pt x="556781" y="716547"/>
                        <a:pt x="551296" y="713804"/>
                        <a:pt x="545810" y="713804"/>
                      </a:cubicBezTo>
                      <a:cubicBezTo>
                        <a:pt x="540326" y="713804"/>
                        <a:pt x="534840" y="716547"/>
                        <a:pt x="534840" y="722032"/>
                      </a:cubicBezTo>
                      <a:lnTo>
                        <a:pt x="466270" y="996308"/>
                      </a:lnTo>
                      <a:lnTo>
                        <a:pt x="348332" y="996308"/>
                      </a:lnTo>
                      <a:lnTo>
                        <a:pt x="438843" y="667177"/>
                      </a:lnTo>
                      <a:cubicBezTo>
                        <a:pt x="438843" y="667177"/>
                        <a:pt x="438843" y="664434"/>
                        <a:pt x="438843" y="664434"/>
                      </a:cubicBezTo>
                      <a:lnTo>
                        <a:pt x="438843" y="428557"/>
                      </a:lnTo>
                      <a:cubicBezTo>
                        <a:pt x="438843" y="423071"/>
                        <a:pt x="433357" y="417585"/>
                        <a:pt x="427871" y="417585"/>
                      </a:cubicBezTo>
                      <a:lnTo>
                        <a:pt x="202964" y="417585"/>
                      </a:lnTo>
                      <a:lnTo>
                        <a:pt x="202964" y="357245"/>
                      </a:lnTo>
                      <a:lnTo>
                        <a:pt x="891399" y="357245"/>
                      </a:lnTo>
                      <a:lnTo>
                        <a:pt x="891399" y="417585"/>
                      </a:lnTo>
                      <a:lnTo>
                        <a:pt x="663750" y="417585"/>
                      </a:lnTo>
                      <a:close/>
                      <a:moveTo>
                        <a:pt x="913341" y="417585"/>
                      </a:moveTo>
                      <a:lnTo>
                        <a:pt x="913341" y="357245"/>
                      </a:lnTo>
                      <a:lnTo>
                        <a:pt x="948997" y="357245"/>
                      </a:lnTo>
                      <a:lnTo>
                        <a:pt x="948997" y="381930"/>
                      </a:lnTo>
                      <a:cubicBezTo>
                        <a:pt x="948997" y="401129"/>
                        <a:pt x="932541" y="417585"/>
                        <a:pt x="913341" y="417585"/>
                      </a:cubicBezTo>
                      <a:lnTo>
                        <a:pt x="913341" y="417585"/>
                      </a:lnTo>
                      <a:close/>
                      <a:moveTo>
                        <a:pt x="1066936" y="582151"/>
                      </a:moveTo>
                      <a:lnTo>
                        <a:pt x="1066936" y="606836"/>
                      </a:lnTo>
                      <a:lnTo>
                        <a:pt x="970939" y="606836"/>
                      </a:lnTo>
                      <a:lnTo>
                        <a:pt x="970939" y="582151"/>
                      </a:lnTo>
                      <a:lnTo>
                        <a:pt x="1066936" y="582151"/>
                      </a:lnTo>
                      <a:close/>
                      <a:moveTo>
                        <a:pt x="1031280" y="689119"/>
                      </a:moveTo>
                      <a:lnTo>
                        <a:pt x="1006596" y="689119"/>
                      </a:lnTo>
                      <a:cubicBezTo>
                        <a:pt x="987396" y="689119"/>
                        <a:pt x="970939" y="672662"/>
                        <a:pt x="970939" y="653463"/>
                      </a:cubicBezTo>
                      <a:lnTo>
                        <a:pt x="970939" y="628778"/>
                      </a:lnTo>
                      <a:lnTo>
                        <a:pt x="1066936" y="628778"/>
                      </a:lnTo>
                      <a:lnTo>
                        <a:pt x="1066936" y="653463"/>
                      </a:lnTo>
                      <a:cubicBezTo>
                        <a:pt x="1066936" y="672662"/>
                        <a:pt x="1053222" y="689119"/>
                        <a:pt x="1031280" y="689119"/>
                      </a:cubicBezTo>
                      <a:lnTo>
                        <a:pt x="1031280" y="689119"/>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58" name="Google Shape;658;g2be7ca487ed_0_2816"/>
              <p:cNvSpPr/>
              <p:nvPr/>
            </p:nvSpPr>
            <p:spPr>
              <a:xfrm>
                <a:off x="7624966" y="3971001"/>
                <a:ext cx="21941" cy="58311"/>
              </a:xfrm>
              <a:custGeom>
                <a:rect b="b" l="l" r="r" t="t"/>
                <a:pathLst>
                  <a:path extrusionOk="0" h="58311" w="21941">
                    <a:moveTo>
                      <a:pt x="21942" y="46627"/>
                    </a:moveTo>
                    <a:lnTo>
                      <a:pt x="21942" y="10971"/>
                    </a:lnTo>
                    <a:cubicBezTo>
                      <a:pt x="21942" y="5485"/>
                      <a:pt x="16456" y="0"/>
                      <a:pt x="10972" y="0"/>
                    </a:cubicBezTo>
                    <a:cubicBezTo>
                      <a:pt x="5486" y="0"/>
                      <a:pt x="0" y="5485"/>
                      <a:pt x="0" y="10971"/>
                    </a:cubicBezTo>
                    <a:lnTo>
                      <a:pt x="0" y="46627"/>
                    </a:lnTo>
                    <a:cubicBezTo>
                      <a:pt x="0" y="52112"/>
                      <a:pt x="5486" y="57598"/>
                      <a:pt x="10972" y="57598"/>
                    </a:cubicBezTo>
                    <a:cubicBezTo>
                      <a:pt x="16456" y="60341"/>
                      <a:pt x="21942" y="54855"/>
                      <a:pt x="21942" y="46627"/>
                    </a:cubicBezTo>
                    <a:lnTo>
                      <a:pt x="21942" y="4662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59" name="Google Shape;659;g2be7ca487ed_0_2816"/>
              <p:cNvSpPr/>
              <p:nvPr/>
            </p:nvSpPr>
            <p:spPr>
              <a:xfrm>
                <a:off x="6651284" y="3735124"/>
                <a:ext cx="117938" cy="21942"/>
              </a:xfrm>
              <a:custGeom>
                <a:rect b="b" l="l" r="r" t="t"/>
                <a:pathLst>
                  <a:path extrusionOk="0" h="21942" w="117938">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60" name="Google Shape;660;g2be7ca487ed_0_2816"/>
              <p:cNvSpPr/>
              <p:nvPr/>
            </p:nvSpPr>
            <p:spPr>
              <a:xfrm>
                <a:off x="6651284" y="3784493"/>
                <a:ext cx="117938" cy="21942"/>
              </a:xfrm>
              <a:custGeom>
                <a:rect b="b" l="l" r="r" t="t"/>
                <a:pathLst>
                  <a:path extrusionOk="0" h="21942" w="117938">
                    <a:moveTo>
                      <a:pt x="10972" y="21942"/>
                    </a:moveTo>
                    <a:lnTo>
                      <a:pt x="106969" y="21942"/>
                    </a:lnTo>
                    <a:cubicBezTo>
                      <a:pt x="112453" y="21942"/>
                      <a:pt x="117939" y="16456"/>
                      <a:pt x="117939" y="10971"/>
                    </a:cubicBezTo>
                    <a:cubicBezTo>
                      <a:pt x="117939" y="5485"/>
                      <a:pt x="112453" y="0"/>
                      <a:pt x="106969" y="0"/>
                    </a:cubicBezTo>
                    <a:lnTo>
                      <a:pt x="10972" y="0"/>
                    </a:lnTo>
                    <a:cubicBezTo>
                      <a:pt x="5486" y="0"/>
                      <a:pt x="0" y="5485"/>
                      <a:pt x="0" y="10971"/>
                    </a:cubicBezTo>
                    <a:cubicBezTo>
                      <a:pt x="0" y="16456"/>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61" name="Google Shape;661;g2be7ca487ed_0_2816"/>
              <p:cNvSpPr/>
              <p:nvPr/>
            </p:nvSpPr>
            <p:spPr>
              <a:xfrm>
                <a:off x="6651284" y="3831120"/>
                <a:ext cx="117938" cy="21942"/>
              </a:xfrm>
              <a:custGeom>
                <a:rect b="b" l="l" r="r" t="t"/>
                <a:pathLst>
                  <a:path extrusionOk="0" h="21942" w="117938">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62" name="Google Shape;662;g2be7ca487ed_0_2816"/>
              <p:cNvSpPr/>
              <p:nvPr/>
            </p:nvSpPr>
            <p:spPr>
              <a:xfrm>
                <a:off x="6651284" y="3877747"/>
                <a:ext cx="117938" cy="21942"/>
              </a:xfrm>
              <a:custGeom>
                <a:rect b="b" l="l" r="r" t="t"/>
                <a:pathLst>
                  <a:path extrusionOk="0" h="21942" w="117938">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63" name="Google Shape;663;g2be7ca487ed_0_2816"/>
              <p:cNvSpPr/>
              <p:nvPr/>
            </p:nvSpPr>
            <p:spPr>
              <a:xfrm>
                <a:off x="6651284" y="3924374"/>
                <a:ext cx="117938" cy="21942"/>
              </a:xfrm>
              <a:custGeom>
                <a:rect b="b" l="l" r="r" t="t"/>
                <a:pathLst>
                  <a:path extrusionOk="0" h="21942" w="117938">
                    <a:moveTo>
                      <a:pt x="10972" y="21942"/>
                    </a:moveTo>
                    <a:lnTo>
                      <a:pt x="106969" y="21942"/>
                    </a:lnTo>
                    <a:cubicBezTo>
                      <a:pt x="112453" y="21942"/>
                      <a:pt x="117939" y="16457"/>
                      <a:pt x="117939" y="10971"/>
                    </a:cubicBezTo>
                    <a:cubicBezTo>
                      <a:pt x="117939" y="5486"/>
                      <a:pt x="112453" y="0"/>
                      <a:pt x="106969" y="0"/>
                    </a:cubicBezTo>
                    <a:lnTo>
                      <a:pt x="10972" y="0"/>
                    </a:lnTo>
                    <a:cubicBezTo>
                      <a:pt x="5486" y="0"/>
                      <a:pt x="0" y="5486"/>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64" name="Google Shape;664;g2be7ca487ed_0_2816"/>
              <p:cNvSpPr/>
              <p:nvPr/>
            </p:nvSpPr>
            <p:spPr>
              <a:xfrm>
                <a:off x="6840535" y="3735124"/>
                <a:ext cx="117938" cy="21942"/>
              </a:xfrm>
              <a:custGeom>
                <a:rect b="b" l="l" r="r" t="t"/>
                <a:pathLst>
                  <a:path extrusionOk="0" h="21942" w="117938">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65" name="Google Shape;665;g2be7ca487ed_0_2816"/>
              <p:cNvSpPr/>
              <p:nvPr/>
            </p:nvSpPr>
            <p:spPr>
              <a:xfrm>
                <a:off x="6840535" y="3784493"/>
                <a:ext cx="117938" cy="21942"/>
              </a:xfrm>
              <a:custGeom>
                <a:rect b="b" l="l" r="r" t="t"/>
                <a:pathLst>
                  <a:path extrusionOk="0" h="21942" w="117938">
                    <a:moveTo>
                      <a:pt x="10970" y="21942"/>
                    </a:moveTo>
                    <a:lnTo>
                      <a:pt x="106967" y="21942"/>
                    </a:lnTo>
                    <a:cubicBezTo>
                      <a:pt x="112453" y="21942"/>
                      <a:pt x="117939" y="16456"/>
                      <a:pt x="117939" y="10971"/>
                    </a:cubicBezTo>
                    <a:cubicBezTo>
                      <a:pt x="117939" y="5485"/>
                      <a:pt x="112453" y="0"/>
                      <a:pt x="106967" y="0"/>
                    </a:cubicBezTo>
                    <a:lnTo>
                      <a:pt x="10970" y="0"/>
                    </a:lnTo>
                    <a:cubicBezTo>
                      <a:pt x="5484" y="0"/>
                      <a:pt x="0" y="5485"/>
                      <a:pt x="0" y="10971"/>
                    </a:cubicBezTo>
                    <a:cubicBezTo>
                      <a:pt x="0" y="16456"/>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66" name="Google Shape;666;g2be7ca487ed_0_2816"/>
              <p:cNvSpPr/>
              <p:nvPr/>
            </p:nvSpPr>
            <p:spPr>
              <a:xfrm>
                <a:off x="6840535" y="3831120"/>
                <a:ext cx="117938" cy="21942"/>
              </a:xfrm>
              <a:custGeom>
                <a:rect b="b" l="l" r="r" t="t"/>
                <a:pathLst>
                  <a:path extrusionOk="0" h="21942" w="117938">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67" name="Google Shape;667;g2be7ca487ed_0_2816"/>
              <p:cNvSpPr/>
              <p:nvPr/>
            </p:nvSpPr>
            <p:spPr>
              <a:xfrm>
                <a:off x="6840535" y="3877747"/>
                <a:ext cx="117938" cy="21942"/>
              </a:xfrm>
              <a:custGeom>
                <a:rect b="b" l="l" r="r" t="t"/>
                <a:pathLst>
                  <a:path extrusionOk="0" h="21942" w="117938">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68" name="Google Shape;668;g2be7ca487ed_0_2816"/>
              <p:cNvSpPr/>
              <p:nvPr/>
            </p:nvSpPr>
            <p:spPr>
              <a:xfrm>
                <a:off x="6840535" y="3924374"/>
                <a:ext cx="117938" cy="21942"/>
              </a:xfrm>
              <a:custGeom>
                <a:rect b="b" l="l" r="r" t="t"/>
                <a:pathLst>
                  <a:path extrusionOk="0" h="21942" w="117938">
                    <a:moveTo>
                      <a:pt x="10970" y="21942"/>
                    </a:moveTo>
                    <a:lnTo>
                      <a:pt x="106967" y="21942"/>
                    </a:lnTo>
                    <a:cubicBezTo>
                      <a:pt x="112453" y="21942"/>
                      <a:pt x="117939" y="16457"/>
                      <a:pt x="117939" y="10971"/>
                    </a:cubicBezTo>
                    <a:cubicBezTo>
                      <a:pt x="117939" y="5486"/>
                      <a:pt x="112453" y="0"/>
                      <a:pt x="106967" y="0"/>
                    </a:cubicBezTo>
                    <a:lnTo>
                      <a:pt x="10970" y="0"/>
                    </a:lnTo>
                    <a:cubicBezTo>
                      <a:pt x="5484" y="0"/>
                      <a:pt x="0" y="5486"/>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69" name="Google Shape;669;g2be7ca487ed_0_2816"/>
              <p:cNvSpPr/>
              <p:nvPr/>
            </p:nvSpPr>
            <p:spPr>
              <a:xfrm>
                <a:off x="6673225" y="4138309"/>
                <a:ext cx="22655" cy="175537"/>
              </a:xfrm>
              <a:custGeom>
                <a:rect b="b" l="l" r="r" t="t"/>
                <a:pathLst>
                  <a:path extrusionOk="0" h="175537" w="22655">
                    <a:moveTo>
                      <a:pt x="10972" y="0"/>
                    </a:moveTo>
                    <a:cubicBezTo>
                      <a:pt x="5486" y="0"/>
                      <a:pt x="0" y="5485"/>
                      <a:pt x="0" y="10971"/>
                    </a:cubicBezTo>
                    <a:lnTo>
                      <a:pt x="0" y="164566"/>
                    </a:lnTo>
                    <a:cubicBezTo>
                      <a:pt x="0" y="170051"/>
                      <a:pt x="5486" y="175537"/>
                      <a:pt x="10972" y="175537"/>
                    </a:cubicBezTo>
                    <a:cubicBezTo>
                      <a:pt x="16458" y="175537"/>
                      <a:pt x="21942" y="170051"/>
                      <a:pt x="21942" y="164566"/>
                    </a:cubicBezTo>
                    <a:lnTo>
                      <a:pt x="21942" y="10971"/>
                    </a:lnTo>
                    <a:cubicBezTo>
                      <a:pt x="24686" y="5485"/>
                      <a:pt x="19200" y="0"/>
                      <a:pt x="10972" y="0"/>
                    </a:cubicBezTo>
                    <a:lnTo>
                      <a:pt x="10972"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70" name="Google Shape;670;g2be7ca487ed_0_2816"/>
              <p:cNvSpPr/>
              <p:nvPr/>
            </p:nvSpPr>
            <p:spPr>
              <a:xfrm>
                <a:off x="6675969" y="4338531"/>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71" name="Google Shape;671;g2be7ca487ed_0_2816"/>
              <p:cNvSpPr/>
              <p:nvPr/>
            </p:nvSpPr>
            <p:spPr>
              <a:xfrm>
                <a:off x="6675969" y="4387901"/>
                <a:ext cx="21941" cy="21942"/>
              </a:xfrm>
              <a:custGeom>
                <a:rect b="b" l="l" r="r" t="t"/>
                <a:pathLst>
                  <a:path extrusionOk="0" h="21942" w="21941">
                    <a:moveTo>
                      <a:pt x="21942" y="10971"/>
                    </a:moveTo>
                    <a:cubicBezTo>
                      <a:pt x="21942" y="16456"/>
                      <a:pt x="16456" y="21942"/>
                      <a:pt x="10970" y="21942"/>
                    </a:cubicBezTo>
                    <a:cubicBezTo>
                      <a:pt x="5484" y="21942"/>
                      <a:pt x="0" y="16456"/>
                      <a:pt x="0" y="10971"/>
                    </a:cubicBezTo>
                    <a:cubicBezTo>
                      <a:pt x="0" y="5485"/>
                      <a:pt x="5484" y="0"/>
                      <a:pt x="10970" y="0"/>
                    </a:cubicBezTo>
                    <a:cubicBezTo>
                      <a:pt x="16456" y="0"/>
                      <a:pt x="21942" y="2743"/>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72" name="Google Shape;672;g2be7ca487ed_0_2816"/>
              <p:cNvSpPr/>
              <p:nvPr/>
            </p:nvSpPr>
            <p:spPr>
              <a:xfrm>
                <a:off x="6758252" y="4184936"/>
                <a:ext cx="21941" cy="175537"/>
              </a:xfrm>
              <a:custGeom>
                <a:rect b="b" l="l" r="r" t="t"/>
                <a:pathLst>
                  <a:path extrusionOk="0" h="175537" w="21941">
                    <a:moveTo>
                      <a:pt x="10970" y="0"/>
                    </a:moveTo>
                    <a:cubicBezTo>
                      <a:pt x="5484" y="0"/>
                      <a:pt x="0" y="5486"/>
                      <a:pt x="0" y="10971"/>
                    </a:cubicBezTo>
                    <a:lnTo>
                      <a:pt x="0" y="164566"/>
                    </a:lnTo>
                    <a:cubicBezTo>
                      <a:pt x="0" y="170052"/>
                      <a:pt x="5484" y="175537"/>
                      <a:pt x="10970" y="175537"/>
                    </a:cubicBezTo>
                    <a:cubicBezTo>
                      <a:pt x="16456" y="175537"/>
                      <a:pt x="21942" y="170052"/>
                      <a:pt x="21942" y="164566"/>
                    </a:cubicBezTo>
                    <a:lnTo>
                      <a:pt x="21942" y="10971"/>
                    </a:lnTo>
                    <a:cubicBezTo>
                      <a:pt x="21942" y="5486"/>
                      <a:pt x="16456" y="0"/>
                      <a:pt x="10970" y="0"/>
                    </a:cubicBezTo>
                    <a:lnTo>
                      <a:pt x="1097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73" name="Google Shape;673;g2be7ca487ed_0_2816"/>
              <p:cNvSpPr/>
              <p:nvPr/>
            </p:nvSpPr>
            <p:spPr>
              <a:xfrm>
                <a:off x="6758252" y="4387187"/>
                <a:ext cx="21941" cy="22655"/>
              </a:xfrm>
              <a:custGeom>
                <a:rect b="b" l="l" r="r" t="t"/>
                <a:pathLst>
                  <a:path extrusionOk="0" h="22655" w="21941">
                    <a:moveTo>
                      <a:pt x="21942" y="11684"/>
                    </a:moveTo>
                    <a:cubicBezTo>
                      <a:pt x="21942" y="17170"/>
                      <a:pt x="16456" y="22656"/>
                      <a:pt x="10970" y="22656"/>
                    </a:cubicBezTo>
                    <a:cubicBezTo>
                      <a:pt x="5484" y="22656"/>
                      <a:pt x="0" y="17170"/>
                      <a:pt x="0" y="11684"/>
                    </a:cubicBezTo>
                    <a:cubicBezTo>
                      <a:pt x="0" y="6199"/>
                      <a:pt x="5484" y="714"/>
                      <a:pt x="10970" y="714"/>
                    </a:cubicBezTo>
                    <a:cubicBezTo>
                      <a:pt x="16456" y="-2029"/>
                      <a:pt x="21942" y="3456"/>
                      <a:pt x="21942" y="11684"/>
                    </a:cubicBezTo>
                    <a:lnTo>
                      <a:pt x="21942" y="1168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74" name="Google Shape;674;g2be7ca487ed_0_2816"/>
              <p:cNvSpPr/>
              <p:nvPr/>
            </p:nvSpPr>
            <p:spPr>
              <a:xfrm>
                <a:off x="6840535" y="4234306"/>
                <a:ext cx="21941" cy="175537"/>
              </a:xfrm>
              <a:custGeom>
                <a:rect b="b" l="l" r="r" t="t"/>
                <a:pathLst>
                  <a:path extrusionOk="0" h="175537" w="21941">
                    <a:moveTo>
                      <a:pt x="10970" y="175537"/>
                    </a:moveTo>
                    <a:cubicBezTo>
                      <a:pt x="16456" y="175537"/>
                      <a:pt x="21942" y="170051"/>
                      <a:pt x="21942" y="164566"/>
                    </a:cubicBezTo>
                    <a:lnTo>
                      <a:pt x="21942" y="10971"/>
                    </a:lnTo>
                    <a:cubicBezTo>
                      <a:pt x="21942" y="5485"/>
                      <a:pt x="16456" y="0"/>
                      <a:pt x="10970" y="0"/>
                    </a:cubicBezTo>
                    <a:cubicBezTo>
                      <a:pt x="5484" y="0"/>
                      <a:pt x="0" y="5485"/>
                      <a:pt x="0" y="10971"/>
                    </a:cubicBezTo>
                    <a:lnTo>
                      <a:pt x="0" y="164566"/>
                    </a:lnTo>
                    <a:cubicBezTo>
                      <a:pt x="0" y="170051"/>
                      <a:pt x="5484" y="175537"/>
                      <a:pt x="10970" y="175537"/>
                    </a:cubicBezTo>
                    <a:lnTo>
                      <a:pt x="10970" y="17553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75" name="Google Shape;675;g2be7ca487ed_0_2816"/>
              <p:cNvSpPr/>
              <p:nvPr/>
            </p:nvSpPr>
            <p:spPr>
              <a:xfrm>
                <a:off x="6840535" y="4434528"/>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76" name="Google Shape;676;g2be7ca487ed_0_2816"/>
              <p:cNvSpPr/>
              <p:nvPr/>
            </p:nvSpPr>
            <p:spPr>
              <a:xfrm>
                <a:off x="6758252" y="4434528"/>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77" name="Google Shape;677;g2be7ca487ed_0_2816"/>
              <p:cNvSpPr/>
              <p:nvPr/>
            </p:nvSpPr>
            <p:spPr>
              <a:xfrm>
                <a:off x="6675969" y="4434528"/>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sp>
        <p:nvSpPr>
          <p:cNvPr id="682" name="Google Shape;682;g2be7ca487ed_0_2851"/>
          <p:cNvSpPr txBox="1"/>
          <p:nvPr>
            <p:ph idx="1" type="body"/>
          </p:nvPr>
        </p:nvSpPr>
        <p:spPr>
          <a:xfrm>
            <a:off x="3724637" y="505378"/>
            <a:ext cx="7997100" cy="5133900"/>
          </a:xfrm>
          <a:prstGeom prst="rect">
            <a:avLst/>
          </a:prstGeom>
          <a:noFill/>
          <a:ln>
            <a:noFill/>
          </a:ln>
        </p:spPr>
        <p:txBody>
          <a:bodyPr anchorCtr="0" anchor="t" bIns="45700" lIns="91425" spcFirstLastPara="1" rIns="91425" wrap="square" tIns="45700">
            <a:noAutofit/>
          </a:bodyPr>
          <a:lstStyle/>
          <a:p>
            <a:pPr indent="-317500" lvl="0" marL="342900" rtl="0" algn="l">
              <a:lnSpc>
                <a:spcPct val="110909"/>
              </a:lnSpc>
              <a:spcBef>
                <a:spcPts val="0"/>
              </a:spcBef>
              <a:spcAft>
                <a:spcPts val="0"/>
              </a:spcAft>
              <a:buClr>
                <a:srgbClr val="E8A116"/>
              </a:buClr>
              <a:buSzPts val="1800"/>
              <a:buFont typeface="Arial"/>
              <a:buChar char="•"/>
            </a:pPr>
            <a:r>
              <a:rPr b="1" lang="en-IE" sz="1800">
                <a:solidFill>
                  <a:srgbClr val="454545"/>
                </a:solidFill>
              </a:rPr>
              <a:t>Anziani - </a:t>
            </a:r>
            <a:r>
              <a:rPr lang="en-IE" sz="1800">
                <a:solidFill>
                  <a:srgbClr val="454545"/>
                </a:solidFill>
              </a:rPr>
              <a:t>L'invecchiamento influisce sull'apprendimento: Gli adulti sono in grado di apprendere a qualsiasi età, ma l'età influisce sulla velocità di esecuzione e sui tempi di reazione. Le lezioni devono essere rafforzate dalla ripetizione e da esercizi significativi. La vista, l'udito e le reazioni fisiche degli adulti diminuiscono.</a:t>
            </a:r>
            <a:endParaRPr sz="2000"/>
          </a:p>
          <a:p>
            <a:pPr indent="-317500" lvl="0" marL="342900" rtl="0" algn="l">
              <a:lnSpc>
                <a:spcPct val="110909"/>
              </a:lnSpc>
              <a:spcBef>
                <a:spcPts val="0"/>
              </a:spcBef>
              <a:spcAft>
                <a:spcPts val="0"/>
              </a:spcAft>
              <a:buClr>
                <a:srgbClr val="E8A116"/>
              </a:buClr>
              <a:buSzPts val="1800"/>
              <a:buFont typeface="Arial"/>
              <a:buChar char="•"/>
            </a:pPr>
            <a:r>
              <a:rPr b="1" lang="en-IE" sz="1800">
                <a:solidFill>
                  <a:srgbClr val="454545"/>
                </a:solidFill>
              </a:rPr>
              <a:t>Esperti: </a:t>
            </a:r>
            <a:r>
              <a:rPr lang="en-IE" sz="1800">
                <a:solidFill>
                  <a:srgbClr val="454545"/>
                </a:solidFill>
              </a:rPr>
              <a:t>tendono a collegare le loro esperienze passate a qualsiasi cosa nuova e a convalidare i nuovi concetti sulla base dell'apprendimento precedente. É importante formare una classe con adulti che abbiano livelli di esperienza di vita simili, incoraggiare la discussione e la condivisione e, in generale, creare una comunità di apprendimento composta da persone che possono interagire profondamente.</a:t>
            </a:r>
            <a:endParaRPr sz="2000"/>
          </a:p>
          <a:p>
            <a:pPr indent="-317500" lvl="0" marL="342900" rtl="0" algn="l">
              <a:lnSpc>
                <a:spcPct val="110909"/>
              </a:lnSpc>
              <a:spcBef>
                <a:spcPts val="0"/>
              </a:spcBef>
              <a:spcAft>
                <a:spcPts val="0"/>
              </a:spcAft>
              <a:buClr>
                <a:srgbClr val="E8A116"/>
              </a:buClr>
              <a:buSzPts val="1800"/>
              <a:buFont typeface="Arial"/>
              <a:buChar char="•"/>
            </a:pPr>
            <a:r>
              <a:rPr b="1" lang="en-IE" sz="1800">
                <a:solidFill>
                  <a:srgbClr val="454545"/>
                </a:solidFill>
              </a:rPr>
              <a:t>motivato: </a:t>
            </a:r>
            <a:r>
              <a:rPr lang="en-IE" sz="1800">
                <a:solidFill>
                  <a:srgbClr val="454545"/>
                </a:solidFill>
              </a:rPr>
              <a:t>l'apprendimento in età adulta è solitamente volontario. L'apprendimento avviene più rapidamente quando le persone vogliono imparare. La pertinenza dei contenuti del corso è fondamentale.</a:t>
            </a:r>
            <a:endParaRPr sz="2000"/>
          </a:p>
          <a:p>
            <a:pPr indent="-317500" lvl="0" marL="342900" rtl="0" algn="l">
              <a:lnSpc>
                <a:spcPct val="110909"/>
              </a:lnSpc>
              <a:spcBef>
                <a:spcPts val="0"/>
              </a:spcBef>
              <a:spcAft>
                <a:spcPts val="0"/>
              </a:spcAft>
              <a:buClr>
                <a:srgbClr val="E8A116"/>
              </a:buClr>
              <a:buSzPts val="1800"/>
              <a:buFont typeface="Arial"/>
              <a:buChar char="•"/>
            </a:pPr>
            <a:r>
              <a:rPr b="1" lang="en-IE" sz="1800">
                <a:solidFill>
                  <a:srgbClr val="454545"/>
                </a:solidFill>
              </a:rPr>
              <a:t>stress: </a:t>
            </a:r>
            <a:r>
              <a:rPr lang="en-IE" sz="1800">
                <a:solidFill>
                  <a:srgbClr val="454545"/>
                </a:solidFill>
              </a:rPr>
              <a:t>Lo stress da acculturazione, gli impegni familiari e le pressioni quotidiane possono interrompere la concentrazione necessaria per l'apprendimento.  Creare un programma flessibile per adattarsi agli orari più impegnativi</a:t>
            </a:r>
            <a:endParaRPr sz="2000"/>
          </a:p>
        </p:txBody>
      </p:sp>
      <p:sp>
        <p:nvSpPr>
          <p:cNvPr id="683" name="Google Shape;683;g2be7ca487ed_0_2851"/>
          <p:cNvSpPr txBox="1"/>
          <p:nvPr>
            <p:ph idx="2" type="body"/>
          </p:nvPr>
        </p:nvSpPr>
        <p:spPr>
          <a:xfrm>
            <a:off x="615501" y="761603"/>
            <a:ext cx="2988900" cy="803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E8A116"/>
              </a:buClr>
              <a:buSzPts val="3600"/>
              <a:buNone/>
            </a:pPr>
            <a:r>
              <a:rPr b="1" lang="en-IE">
                <a:solidFill>
                  <a:srgbClr val="E8A116"/>
                </a:solidFill>
              </a:rPr>
              <a:t>3.3 </a:t>
            </a:r>
            <a:r>
              <a:rPr b="1" lang="en-IE">
                <a:solidFill>
                  <a:srgbClr val="E8A116"/>
                </a:solidFill>
              </a:rPr>
              <a:t>Caratteristiche degli/delle studenti/esse adulti/e</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684" name="Google Shape;684;g2be7ca487ed_0_2851"/>
          <p:cNvCxnSpPr/>
          <p:nvPr/>
        </p:nvCxnSpPr>
        <p:spPr>
          <a:xfrm>
            <a:off x="3724628" y="306903"/>
            <a:ext cx="0" cy="4412100"/>
          </a:xfrm>
          <a:prstGeom prst="straightConnector1">
            <a:avLst/>
          </a:prstGeom>
          <a:noFill/>
          <a:ln cap="flat" cmpd="sng" w="34925">
            <a:solidFill>
              <a:srgbClr val="E8A116"/>
            </a:solidFill>
            <a:prstDash val="solid"/>
            <a:miter lim="800000"/>
            <a:headEnd len="sm" w="sm" type="none"/>
            <a:tailEnd len="sm" w="sm" type="none"/>
          </a:ln>
        </p:spPr>
      </p:cxnSp>
      <p:grpSp>
        <p:nvGrpSpPr>
          <p:cNvPr id="685" name="Google Shape;685;g2be7ca487ed_0_2851"/>
          <p:cNvGrpSpPr/>
          <p:nvPr/>
        </p:nvGrpSpPr>
        <p:grpSpPr>
          <a:xfrm>
            <a:off x="2734067" y="4805407"/>
            <a:ext cx="1073480" cy="1074827"/>
            <a:chOff x="6601914" y="3685068"/>
            <a:chExt cx="1090935" cy="1092304"/>
          </a:xfrm>
        </p:grpSpPr>
        <p:sp>
          <p:nvSpPr>
            <p:cNvPr id="686" name="Google Shape;686;g2be7ca487ed_0_2851"/>
            <p:cNvSpPr/>
            <p:nvPr/>
          </p:nvSpPr>
          <p:spPr>
            <a:xfrm>
              <a:off x="7504284" y="3891461"/>
              <a:ext cx="49369" cy="469012"/>
            </a:xfrm>
            <a:custGeom>
              <a:rect b="b" l="l" r="r" t="t"/>
              <a:pathLst>
                <a:path extrusionOk="0" h="469012" w="49369">
                  <a:moveTo>
                    <a:pt x="-1" y="0"/>
                  </a:moveTo>
                  <a:lnTo>
                    <a:pt x="49369" y="0"/>
                  </a:lnTo>
                  <a:lnTo>
                    <a:pt x="49369" y="469012"/>
                  </a:lnTo>
                  <a:lnTo>
                    <a:pt x="-1" y="469012"/>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87" name="Google Shape;687;g2be7ca487ed_0_2851"/>
            <p:cNvSpPr/>
            <p:nvPr/>
          </p:nvSpPr>
          <p:spPr>
            <a:xfrm>
              <a:off x="6708882" y="3822892"/>
              <a:ext cx="230392" cy="255076"/>
            </a:xfrm>
            <a:custGeom>
              <a:rect b="b" l="l" r="r" t="t"/>
              <a:pathLst>
                <a:path extrusionOk="0" h="255076" w="230392">
                  <a:moveTo>
                    <a:pt x="-1" y="0"/>
                  </a:moveTo>
                  <a:lnTo>
                    <a:pt x="230392" y="0"/>
                  </a:lnTo>
                  <a:lnTo>
                    <a:pt x="230392" y="255077"/>
                  </a:lnTo>
                  <a:lnTo>
                    <a:pt x="-1" y="255077"/>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688" name="Google Shape;688;g2be7ca487ed_0_2851"/>
            <p:cNvGrpSpPr/>
            <p:nvPr/>
          </p:nvGrpSpPr>
          <p:grpSpPr>
            <a:xfrm>
              <a:off x="6601914" y="3685068"/>
              <a:ext cx="1090935" cy="1092304"/>
              <a:chOff x="6601914" y="3685068"/>
              <a:chExt cx="1090935" cy="1092304"/>
            </a:xfrm>
          </p:grpSpPr>
          <p:sp>
            <p:nvSpPr>
              <p:cNvPr id="689" name="Google Shape;689;g2be7ca487ed_0_2851"/>
              <p:cNvSpPr/>
              <p:nvPr/>
            </p:nvSpPr>
            <p:spPr>
              <a:xfrm>
                <a:off x="7136754" y="4173965"/>
                <a:ext cx="21941" cy="21942"/>
              </a:xfrm>
              <a:custGeom>
                <a:rect b="b" l="l" r="r" t="t"/>
                <a:pathLst>
                  <a:path extrusionOk="0" h="21942" w="21941">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90" name="Google Shape;690;g2be7ca487ed_0_2851"/>
              <p:cNvSpPr/>
              <p:nvPr/>
            </p:nvSpPr>
            <p:spPr>
              <a:xfrm>
                <a:off x="7136754" y="4126625"/>
                <a:ext cx="21941" cy="22655"/>
              </a:xfrm>
              <a:custGeom>
                <a:rect b="b" l="l" r="r" t="t"/>
                <a:pathLst>
                  <a:path extrusionOk="0" h="22655" w="21941">
                    <a:moveTo>
                      <a:pt x="21942" y="11684"/>
                    </a:moveTo>
                    <a:cubicBezTo>
                      <a:pt x="21942" y="17170"/>
                      <a:pt x="16456" y="22656"/>
                      <a:pt x="10970" y="22656"/>
                    </a:cubicBezTo>
                    <a:cubicBezTo>
                      <a:pt x="5486" y="22656"/>
                      <a:pt x="0" y="17170"/>
                      <a:pt x="0" y="11684"/>
                    </a:cubicBezTo>
                    <a:cubicBezTo>
                      <a:pt x="0" y="6199"/>
                      <a:pt x="5486" y="714"/>
                      <a:pt x="10970" y="714"/>
                    </a:cubicBezTo>
                    <a:cubicBezTo>
                      <a:pt x="19200" y="-2029"/>
                      <a:pt x="21942" y="3456"/>
                      <a:pt x="21942" y="11684"/>
                    </a:cubicBezTo>
                    <a:lnTo>
                      <a:pt x="21942" y="1168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691" name="Google Shape;691;g2be7ca487ed_0_2851"/>
              <p:cNvGrpSpPr/>
              <p:nvPr/>
            </p:nvGrpSpPr>
            <p:grpSpPr>
              <a:xfrm>
                <a:off x="6601914" y="3685068"/>
                <a:ext cx="1090935" cy="1092304"/>
                <a:chOff x="6601914" y="3685068"/>
                <a:chExt cx="1090935" cy="1092304"/>
              </a:xfrm>
            </p:grpSpPr>
            <p:sp>
              <p:nvSpPr>
                <p:cNvPr id="692" name="Google Shape;692;g2be7ca487ed_0_2851"/>
                <p:cNvSpPr/>
                <p:nvPr/>
              </p:nvSpPr>
              <p:spPr>
                <a:xfrm>
                  <a:off x="7136754" y="4077969"/>
                  <a:ext cx="21941" cy="21942"/>
                </a:xfrm>
                <a:custGeom>
                  <a:rect b="b" l="l" r="r" t="t"/>
                  <a:pathLst>
                    <a:path extrusionOk="0" h="21942" w="21941">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93" name="Google Shape;693;g2be7ca487ed_0_2851"/>
                <p:cNvSpPr/>
                <p:nvPr/>
              </p:nvSpPr>
              <p:spPr>
                <a:xfrm>
                  <a:off x="6601914" y="3685068"/>
                  <a:ext cx="1090935" cy="1092304"/>
                </a:xfrm>
                <a:custGeom>
                  <a:rect b="b" l="l" r="r" t="t"/>
                  <a:pathLst>
                    <a:path extrusionOk="0" h="1092304" w="1090935">
                      <a:moveTo>
                        <a:pt x="1088879" y="102168"/>
                      </a:moveTo>
                      <a:lnTo>
                        <a:pt x="1028538" y="6171"/>
                      </a:lnTo>
                      <a:cubicBezTo>
                        <a:pt x="1023052" y="-2057"/>
                        <a:pt x="1012080" y="-2057"/>
                        <a:pt x="1009338" y="6171"/>
                      </a:cubicBezTo>
                      <a:lnTo>
                        <a:pt x="948997" y="102168"/>
                      </a:lnTo>
                      <a:cubicBezTo>
                        <a:pt x="948997" y="104911"/>
                        <a:pt x="946255" y="104911"/>
                        <a:pt x="946255" y="107654"/>
                      </a:cubicBezTo>
                      <a:lnTo>
                        <a:pt x="946255" y="332560"/>
                      </a:lnTo>
                      <a:lnTo>
                        <a:pt x="614379" y="332560"/>
                      </a:lnTo>
                      <a:cubicBezTo>
                        <a:pt x="633579" y="318846"/>
                        <a:pt x="650036" y="296904"/>
                        <a:pt x="655520" y="272219"/>
                      </a:cubicBezTo>
                      <a:lnTo>
                        <a:pt x="671978" y="272219"/>
                      </a:lnTo>
                      <a:cubicBezTo>
                        <a:pt x="674720" y="272219"/>
                        <a:pt x="680206" y="269476"/>
                        <a:pt x="682948" y="266733"/>
                      </a:cubicBezTo>
                      <a:cubicBezTo>
                        <a:pt x="685692" y="263991"/>
                        <a:pt x="685692" y="258505"/>
                        <a:pt x="682948" y="255762"/>
                      </a:cubicBezTo>
                      <a:lnTo>
                        <a:pt x="661006" y="198164"/>
                      </a:lnTo>
                      <a:lnTo>
                        <a:pt x="661006" y="187193"/>
                      </a:lnTo>
                      <a:cubicBezTo>
                        <a:pt x="680206" y="181708"/>
                        <a:pt x="696662" y="162509"/>
                        <a:pt x="696662" y="140567"/>
                      </a:cubicBezTo>
                      <a:lnTo>
                        <a:pt x="696662" y="115881"/>
                      </a:lnTo>
                      <a:cubicBezTo>
                        <a:pt x="696662" y="110396"/>
                        <a:pt x="691178" y="104911"/>
                        <a:pt x="685692" y="104911"/>
                      </a:cubicBezTo>
                      <a:lnTo>
                        <a:pt x="482726" y="104911"/>
                      </a:lnTo>
                      <a:cubicBezTo>
                        <a:pt x="449813" y="104911"/>
                        <a:pt x="422385" y="132338"/>
                        <a:pt x="422385" y="165251"/>
                      </a:cubicBezTo>
                      <a:lnTo>
                        <a:pt x="422385" y="231078"/>
                      </a:lnTo>
                      <a:cubicBezTo>
                        <a:pt x="422385" y="272219"/>
                        <a:pt x="441585" y="307875"/>
                        <a:pt x="471756" y="329817"/>
                      </a:cubicBezTo>
                      <a:lnTo>
                        <a:pt x="397701" y="329817"/>
                      </a:lnTo>
                      <a:cubicBezTo>
                        <a:pt x="397701" y="327074"/>
                        <a:pt x="400443" y="321589"/>
                        <a:pt x="400443" y="318846"/>
                      </a:cubicBezTo>
                      <a:lnTo>
                        <a:pt x="400443" y="11657"/>
                      </a:lnTo>
                      <a:cubicBezTo>
                        <a:pt x="400443" y="6171"/>
                        <a:pt x="394958" y="686"/>
                        <a:pt x="389473" y="686"/>
                      </a:cubicBezTo>
                      <a:lnTo>
                        <a:pt x="10970" y="686"/>
                      </a:lnTo>
                      <a:cubicBezTo>
                        <a:pt x="5486" y="686"/>
                        <a:pt x="0" y="6171"/>
                        <a:pt x="0" y="11657"/>
                      </a:cubicBezTo>
                      <a:lnTo>
                        <a:pt x="0" y="318846"/>
                      </a:lnTo>
                      <a:cubicBezTo>
                        <a:pt x="0" y="338045"/>
                        <a:pt x="16456" y="354502"/>
                        <a:pt x="35656" y="354502"/>
                      </a:cubicBezTo>
                      <a:lnTo>
                        <a:pt x="117939" y="354502"/>
                      </a:lnTo>
                      <a:lnTo>
                        <a:pt x="117939" y="379187"/>
                      </a:lnTo>
                      <a:cubicBezTo>
                        <a:pt x="117939" y="412100"/>
                        <a:pt x="145366" y="439527"/>
                        <a:pt x="178280" y="439527"/>
                      </a:cubicBezTo>
                      <a:lnTo>
                        <a:pt x="414157" y="439527"/>
                      </a:lnTo>
                      <a:lnTo>
                        <a:pt x="414157" y="664434"/>
                      </a:lnTo>
                      <a:lnTo>
                        <a:pt x="320904" y="999051"/>
                      </a:lnTo>
                      <a:cubicBezTo>
                        <a:pt x="279763" y="1004537"/>
                        <a:pt x="246849" y="1040193"/>
                        <a:pt x="246849" y="1081334"/>
                      </a:cubicBezTo>
                      <a:cubicBezTo>
                        <a:pt x="246849" y="1086820"/>
                        <a:pt x="252335" y="1092305"/>
                        <a:pt x="257819" y="1092305"/>
                      </a:cubicBezTo>
                      <a:lnTo>
                        <a:pt x="471756" y="1092305"/>
                      </a:lnTo>
                      <a:cubicBezTo>
                        <a:pt x="477241" y="1092305"/>
                        <a:pt x="482726" y="1086820"/>
                        <a:pt x="482726" y="1081334"/>
                      </a:cubicBezTo>
                      <a:lnTo>
                        <a:pt x="482726" y="1010022"/>
                      </a:lnTo>
                      <a:lnTo>
                        <a:pt x="543068" y="774144"/>
                      </a:lnTo>
                      <a:lnTo>
                        <a:pt x="603409" y="1010022"/>
                      </a:lnTo>
                      <a:lnTo>
                        <a:pt x="603409" y="1078591"/>
                      </a:lnTo>
                      <a:cubicBezTo>
                        <a:pt x="603409" y="1084077"/>
                        <a:pt x="608895" y="1089562"/>
                        <a:pt x="614379" y="1089562"/>
                      </a:cubicBezTo>
                      <a:lnTo>
                        <a:pt x="828316" y="1089562"/>
                      </a:lnTo>
                      <a:cubicBezTo>
                        <a:pt x="833800" y="1089562"/>
                        <a:pt x="839286" y="1084077"/>
                        <a:pt x="839286" y="1078591"/>
                      </a:cubicBezTo>
                      <a:cubicBezTo>
                        <a:pt x="839286" y="1031964"/>
                        <a:pt x="800888" y="996308"/>
                        <a:pt x="757003" y="996308"/>
                      </a:cubicBezTo>
                      <a:lnTo>
                        <a:pt x="754261" y="996308"/>
                      </a:lnTo>
                      <a:lnTo>
                        <a:pt x="674720" y="661691"/>
                      </a:lnTo>
                      <a:lnTo>
                        <a:pt x="674720" y="436785"/>
                      </a:lnTo>
                      <a:lnTo>
                        <a:pt x="910599" y="436785"/>
                      </a:lnTo>
                      <a:cubicBezTo>
                        <a:pt x="924313" y="436785"/>
                        <a:pt x="935283" y="431299"/>
                        <a:pt x="946255" y="425814"/>
                      </a:cubicBezTo>
                      <a:lnTo>
                        <a:pt x="946255" y="521810"/>
                      </a:lnTo>
                      <a:cubicBezTo>
                        <a:pt x="946255" y="527296"/>
                        <a:pt x="951741" y="532782"/>
                        <a:pt x="957225" y="532782"/>
                      </a:cubicBezTo>
                      <a:cubicBezTo>
                        <a:pt x="962711" y="532782"/>
                        <a:pt x="968197" y="527296"/>
                        <a:pt x="968197" y="521810"/>
                      </a:cubicBezTo>
                      <a:lnTo>
                        <a:pt x="968197" y="118624"/>
                      </a:lnTo>
                      <a:lnTo>
                        <a:pt x="1014824" y="118624"/>
                      </a:lnTo>
                      <a:lnTo>
                        <a:pt x="1014824" y="250277"/>
                      </a:lnTo>
                      <a:cubicBezTo>
                        <a:pt x="1014824" y="255762"/>
                        <a:pt x="1020310" y="261248"/>
                        <a:pt x="1025794" y="261248"/>
                      </a:cubicBezTo>
                      <a:cubicBezTo>
                        <a:pt x="1031280" y="261248"/>
                        <a:pt x="1036766" y="255762"/>
                        <a:pt x="1036766" y="250277"/>
                      </a:cubicBezTo>
                      <a:lnTo>
                        <a:pt x="1036766" y="118624"/>
                      </a:lnTo>
                      <a:lnTo>
                        <a:pt x="1061451" y="118624"/>
                      </a:lnTo>
                      <a:lnTo>
                        <a:pt x="1061451" y="557466"/>
                      </a:lnTo>
                      <a:lnTo>
                        <a:pt x="954483" y="557466"/>
                      </a:lnTo>
                      <a:cubicBezTo>
                        <a:pt x="948997" y="557466"/>
                        <a:pt x="943511" y="562952"/>
                        <a:pt x="943511" y="568437"/>
                      </a:cubicBezTo>
                      <a:lnTo>
                        <a:pt x="943511" y="650720"/>
                      </a:lnTo>
                      <a:cubicBezTo>
                        <a:pt x="943511" y="683634"/>
                        <a:pt x="970939" y="711061"/>
                        <a:pt x="1003852" y="711061"/>
                      </a:cubicBezTo>
                      <a:lnTo>
                        <a:pt x="1028538" y="711061"/>
                      </a:lnTo>
                      <a:cubicBezTo>
                        <a:pt x="1061451" y="711061"/>
                        <a:pt x="1088879" y="683634"/>
                        <a:pt x="1088879" y="650720"/>
                      </a:cubicBezTo>
                      <a:lnTo>
                        <a:pt x="1088879" y="104911"/>
                      </a:lnTo>
                      <a:cubicBezTo>
                        <a:pt x="1091621" y="104911"/>
                        <a:pt x="1091621" y="104911"/>
                        <a:pt x="1088879" y="102168"/>
                      </a:cubicBezTo>
                      <a:lnTo>
                        <a:pt x="1088879" y="102168"/>
                      </a:lnTo>
                      <a:close/>
                      <a:moveTo>
                        <a:pt x="452557" y="167994"/>
                      </a:moveTo>
                      <a:cubicBezTo>
                        <a:pt x="452557" y="148795"/>
                        <a:pt x="469013" y="132338"/>
                        <a:pt x="488212" y="132338"/>
                      </a:cubicBezTo>
                      <a:lnTo>
                        <a:pt x="677464" y="132338"/>
                      </a:lnTo>
                      <a:lnTo>
                        <a:pt x="677464" y="143309"/>
                      </a:lnTo>
                      <a:cubicBezTo>
                        <a:pt x="677464" y="157023"/>
                        <a:pt x="666492" y="167994"/>
                        <a:pt x="652778" y="167994"/>
                      </a:cubicBezTo>
                      <a:lnTo>
                        <a:pt x="499184" y="167994"/>
                      </a:lnTo>
                      <a:cubicBezTo>
                        <a:pt x="493698" y="167994"/>
                        <a:pt x="488212" y="173480"/>
                        <a:pt x="488212" y="178965"/>
                      </a:cubicBezTo>
                      <a:lnTo>
                        <a:pt x="488212" y="189936"/>
                      </a:lnTo>
                      <a:cubicBezTo>
                        <a:pt x="488212" y="209136"/>
                        <a:pt x="471756" y="225592"/>
                        <a:pt x="452557" y="225592"/>
                      </a:cubicBezTo>
                      <a:lnTo>
                        <a:pt x="452557" y="167994"/>
                      </a:lnTo>
                      <a:close/>
                      <a:moveTo>
                        <a:pt x="452557" y="250277"/>
                      </a:moveTo>
                      <a:cubicBezTo>
                        <a:pt x="485470" y="250277"/>
                        <a:pt x="510154" y="222849"/>
                        <a:pt x="510154" y="189936"/>
                      </a:cubicBezTo>
                      <a:lnTo>
                        <a:pt x="641807" y="189936"/>
                      </a:lnTo>
                      <a:lnTo>
                        <a:pt x="641807" y="200907"/>
                      </a:lnTo>
                      <a:cubicBezTo>
                        <a:pt x="641807" y="203650"/>
                        <a:pt x="641807" y="203650"/>
                        <a:pt x="641807" y="206393"/>
                      </a:cubicBezTo>
                      <a:lnTo>
                        <a:pt x="658264" y="250277"/>
                      </a:lnTo>
                      <a:lnTo>
                        <a:pt x="650036" y="250277"/>
                      </a:lnTo>
                      <a:cubicBezTo>
                        <a:pt x="644550" y="250277"/>
                        <a:pt x="639064" y="253020"/>
                        <a:pt x="639064" y="258505"/>
                      </a:cubicBezTo>
                      <a:cubicBezTo>
                        <a:pt x="628093" y="302389"/>
                        <a:pt x="589695" y="332560"/>
                        <a:pt x="543068" y="332560"/>
                      </a:cubicBezTo>
                      <a:cubicBezTo>
                        <a:pt x="499184" y="332560"/>
                        <a:pt x="460785" y="296904"/>
                        <a:pt x="452557" y="250277"/>
                      </a:cubicBezTo>
                      <a:lnTo>
                        <a:pt x="452557" y="250277"/>
                      </a:lnTo>
                      <a:close/>
                      <a:moveTo>
                        <a:pt x="1020310" y="36342"/>
                      </a:moveTo>
                      <a:lnTo>
                        <a:pt x="1058708" y="96682"/>
                      </a:lnTo>
                      <a:lnTo>
                        <a:pt x="981910" y="96682"/>
                      </a:lnTo>
                      <a:lnTo>
                        <a:pt x="1020310" y="36342"/>
                      </a:lnTo>
                      <a:close/>
                      <a:moveTo>
                        <a:pt x="381244" y="285933"/>
                      </a:moveTo>
                      <a:lnTo>
                        <a:pt x="213936" y="285933"/>
                      </a:lnTo>
                      <a:lnTo>
                        <a:pt x="213936" y="25371"/>
                      </a:lnTo>
                      <a:lnTo>
                        <a:pt x="381244" y="25371"/>
                      </a:lnTo>
                      <a:lnTo>
                        <a:pt x="381244" y="285933"/>
                      </a:lnTo>
                      <a:close/>
                      <a:moveTo>
                        <a:pt x="24684" y="321589"/>
                      </a:moveTo>
                      <a:lnTo>
                        <a:pt x="24684" y="25371"/>
                      </a:lnTo>
                      <a:lnTo>
                        <a:pt x="191994" y="25371"/>
                      </a:lnTo>
                      <a:lnTo>
                        <a:pt x="191994" y="285933"/>
                      </a:lnTo>
                      <a:lnTo>
                        <a:pt x="60341" y="285933"/>
                      </a:lnTo>
                      <a:cubicBezTo>
                        <a:pt x="54855" y="285933"/>
                        <a:pt x="49369" y="291418"/>
                        <a:pt x="49369" y="296904"/>
                      </a:cubicBezTo>
                      <a:cubicBezTo>
                        <a:pt x="49369" y="302389"/>
                        <a:pt x="54855" y="307875"/>
                        <a:pt x="60341" y="307875"/>
                      </a:cubicBezTo>
                      <a:lnTo>
                        <a:pt x="381244" y="307875"/>
                      </a:lnTo>
                      <a:lnTo>
                        <a:pt x="381244" y="318846"/>
                      </a:lnTo>
                      <a:cubicBezTo>
                        <a:pt x="381244" y="324332"/>
                        <a:pt x="375759" y="329817"/>
                        <a:pt x="370274" y="329817"/>
                      </a:cubicBezTo>
                      <a:lnTo>
                        <a:pt x="35656" y="329817"/>
                      </a:lnTo>
                      <a:cubicBezTo>
                        <a:pt x="30170" y="332560"/>
                        <a:pt x="24684" y="327074"/>
                        <a:pt x="24684" y="321589"/>
                      </a:cubicBezTo>
                      <a:lnTo>
                        <a:pt x="24684" y="321589"/>
                      </a:lnTo>
                      <a:close/>
                      <a:moveTo>
                        <a:pt x="142624" y="381930"/>
                      </a:moveTo>
                      <a:lnTo>
                        <a:pt x="142624" y="357245"/>
                      </a:lnTo>
                      <a:lnTo>
                        <a:pt x="178280" y="357245"/>
                      </a:lnTo>
                      <a:lnTo>
                        <a:pt x="178280" y="417585"/>
                      </a:lnTo>
                      <a:cubicBezTo>
                        <a:pt x="159080" y="417585"/>
                        <a:pt x="142624" y="401129"/>
                        <a:pt x="142624" y="381930"/>
                      </a:cubicBezTo>
                      <a:lnTo>
                        <a:pt x="142624" y="381930"/>
                      </a:lnTo>
                      <a:close/>
                      <a:moveTo>
                        <a:pt x="463527" y="1067620"/>
                      </a:moveTo>
                      <a:lnTo>
                        <a:pt x="274277" y="1067620"/>
                      </a:lnTo>
                      <a:cubicBezTo>
                        <a:pt x="279763" y="1040193"/>
                        <a:pt x="304447" y="1020993"/>
                        <a:pt x="331874" y="1020993"/>
                      </a:cubicBezTo>
                      <a:lnTo>
                        <a:pt x="463527" y="1020993"/>
                      </a:lnTo>
                      <a:lnTo>
                        <a:pt x="463527" y="1067620"/>
                      </a:lnTo>
                      <a:close/>
                      <a:moveTo>
                        <a:pt x="817344" y="1067620"/>
                      </a:moveTo>
                      <a:lnTo>
                        <a:pt x="628093" y="1067620"/>
                      </a:lnTo>
                      <a:lnTo>
                        <a:pt x="628093" y="1020993"/>
                      </a:lnTo>
                      <a:lnTo>
                        <a:pt x="759747" y="1020993"/>
                      </a:lnTo>
                      <a:cubicBezTo>
                        <a:pt x="787175" y="1020993"/>
                        <a:pt x="811858" y="1042935"/>
                        <a:pt x="817344" y="1067620"/>
                      </a:cubicBezTo>
                      <a:lnTo>
                        <a:pt x="817344" y="1067620"/>
                      </a:lnTo>
                      <a:close/>
                      <a:moveTo>
                        <a:pt x="663750" y="417585"/>
                      </a:moveTo>
                      <a:cubicBezTo>
                        <a:pt x="658264" y="417585"/>
                        <a:pt x="652778" y="423071"/>
                        <a:pt x="652778" y="428557"/>
                      </a:cubicBezTo>
                      <a:lnTo>
                        <a:pt x="652778" y="631521"/>
                      </a:lnTo>
                      <a:lnTo>
                        <a:pt x="474498" y="631521"/>
                      </a:lnTo>
                      <a:cubicBezTo>
                        <a:pt x="469013" y="631521"/>
                        <a:pt x="463527" y="637006"/>
                        <a:pt x="463527" y="642492"/>
                      </a:cubicBezTo>
                      <a:cubicBezTo>
                        <a:pt x="463527" y="647978"/>
                        <a:pt x="469013" y="653463"/>
                        <a:pt x="474498" y="653463"/>
                      </a:cubicBezTo>
                      <a:lnTo>
                        <a:pt x="652778" y="653463"/>
                      </a:lnTo>
                      <a:lnTo>
                        <a:pt x="652778" y="664434"/>
                      </a:lnTo>
                      <a:cubicBezTo>
                        <a:pt x="652778" y="664434"/>
                        <a:pt x="652778" y="667177"/>
                        <a:pt x="652778" y="667177"/>
                      </a:cubicBezTo>
                      <a:lnTo>
                        <a:pt x="732319" y="996308"/>
                      </a:lnTo>
                      <a:lnTo>
                        <a:pt x="625351" y="996308"/>
                      </a:lnTo>
                      <a:lnTo>
                        <a:pt x="556781" y="722032"/>
                      </a:lnTo>
                      <a:cubicBezTo>
                        <a:pt x="556781" y="716547"/>
                        <a:pt x="551296" y="713804"/>
                        <a:pt x="545810" y="713804"/>
                      </a:cubicBezTo>
                      <a:cubicBezTo>
                        <a:pt x="540326" y="713804"/>
                        <a:pt x="534840" y="716547"/>
                        <a:pt x="534840" y="722032"/>
                      </a:cubicBezTo>
                      <a:lnTo>
                        <a:pt x="466270" y="996308"/>
                      </a:lnTo>
                      <a:lnTo>
                        <a:pt x="348332" y="996308"/>
                      </a:lnTo>
                      <a:lnTo>
                        <a:pt x="438843" y="667177"/>
                      </a:lnTo>
                      <a:cubicBezTo>
                        <a:pt x="438843" y="667177"/>
                        <a:pt x="438843" y="664434"/>
                        <a:pt x="438843" y="664434"/>
                      </a:cubicBezTo>
                      <a:lnTo>
                        <a:pt x="438843" y="428557"/>
                      </a:lnTo>
                      <a:cubicBezTo>
                        <a:pt x="438843" y="423071"/>
                        <a:pt x="433357" y="417585"/>
                        <a:pt x="427871" y="417585"/>
                      </a:cubicBezTo>
                      <a:lnTo>
                        <a:pt x="202964" y="417585"/>
                      </a:lnTo>
                      <a:lnTo>
                        <a:pt x="202964" y="357245"/>
                      </a:lnTo>
                      <a:lnTo>
                        <a:pt x="891399" y="357245"/>
                      </a:lnTo>
                      <a:lnTo>
                        <a:pt x="891399" y="417585"/>
                      </a:lnTo>
                      <a:lnTo>
                        <a:pt x="663750" y="417585"/>
                      </a:lnTo>
                      <a:close/>
                      <a:moveTo>
                        <a:pt x="913341" y="417585"/>
                      </a:moveTo>
                      <a:lnTo>
                        <a:pt x="913341" y="357245"/>
                      </a:lnTo>
                      <a:lnTo>
                        <a:pt x="948997" y="357245"/>
                      </a:lnTo>
                      <a:lnTo>
                        <a:pt x="948997" y="381930"/>
                      </a:lnTo>
                      <a:cubicBezTo>
                        <a:pt x="948997" y="401129"/>
                        <a:pt x="932541" y="417585"/>
                        <a:pt x="913341" y="417585"/>
                      </a:cubicBezTo>
                      <a:lnTo>
                        <a:pt x="913341" y="417585"/>
                      </a:lnTo>
                      <a:close/>
                      <a:moveTo>
                        <a:pt x="1066936" y="582151"/>
                      </a:moveTo>
                      <a:lnTo>
                        <a:pt x="1066936" y="606836"/>
                      </a:lnTo>
                      <a:lnTo>
                        <a:pt x="970939" y="606836"/>
                      </a:lnTo>
                      <a:lnTo>
                        <a:pt x="970939" y="582151"/>
                      </a:lnTo>
                      <a:lnTo>
                        <a:pt x="1066936" y="582151"/>
                      </a:lnTo>
                      <a:close/>
                      <a:moveTo>
                        <a:pt x="1031280" y="689119"/>
                      </a:moveTo>
                      <a:lnTo>
                        <a:pt x="1006596" y="689119"/>
                      </a:lnTo>
                      <a:cubicBezTo>
                        <a:pt x="987396" y="689119"/>
                        <a:pt x="970939" y="672662"/>
                        <a:pt x="970939" y="653463"/>
                      </a:cubicBezTo>
                      <a:lnTo>
                        <a:pt x="970939" y="628778"/>
                      </a:lnTo>
                      <a:lnTo>
                        <a:pt x="1066936" y="628778"/>
                      </a:lnTo>
                      <a:lnTo>
                        <a:pt x="1066936" y="653463"/>
                      </a:lnTo>
                      <a:cubicBezTo>
                        <a:pt x="1066936" y="672662"/>
                        <a:pt x="1053222" y="689119"/>
                        <a:pt x="1031280" y="689119"/>
                      </a:cubicBezTo>
                      <a:lnTo>
                        <a:pt x="1031280" y="689119"/>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94" name="Google Shape;694;g2be7ca487ed_0_2851"/>
              <p:cNvSpPr/>
              <p:nvPr/>
            </p:nvSpPr>
            <p:spPr>
              <a:xfrm>
                <a:off x="7624966" y="3971001"/>
                <a:ext cx="21941" cy="58311"/>
              </a:xfrm>
              <a:custGeom>
                <a:rect b="b" l="l" r="r" t="t"/>
                <a:pathLst>
                  <a:path extrusionOk="0" h="58311" w="21941">
                    <a:moveTo>
                      <a:pt x="21942" y="46627"/>
                    </a:moveTo>
                    <a:lnTo>
                      <a:pt x="21942" y="10971"/>
                    </a:lnTo>
                    <a:cubicBezTo>
                      <a:pt x="21942" y="5485"/>
                      <a:pt x="16456" y="0"/>
                      <a:pt x="10972" y="0"/>
                    </a:cubicBezTo>
                    <a:cubicBezTo>
                      <a:pt x="5486" y="0"/>
                      <a:pt x="0" y="5485"/>
                      <a:pt x="0" y="10971"/>
                    </a:cubicBezTo>
                    <a:lnTo>
                      <a:pt x="0" y="46627"/>
                    </a:lnTo>
                    <a:cubicBezTo>
                      <a:pt x="0" y="52112"/>
                      <a:pt x="5486" y="57598"/>
                      <a:pt x="10972" y="57598"/>
                    </a:cubicBezTo>
                    <a:cubicBezTo>
                      <a:pt x="16456" y="60341"/>
                      <a:pt x="21942" y="54855"/>
                      <a:pt x="21942" y="46627"/>
                    </a:cubicBezTo>
                    <a:lnTo>
                      <a:pt x="21942" y="4662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95" name="Google Shape;695;g2be7ca487ed_0_2851"/>
              <p:cNvSpPr/>
              <p:nvPr/>
            </p:nvSpPr>
            <p:spPr>
              <a:xfrm>
                <a:off x="6651284" y="3735124"/>
                <a:ext cx="117938" cy="21942"/>
              </a:xfrm>
              <a:custGeom>
                <a:rect b="b" l="l" r="r" t="t"/>
                <a:pathLst>
                  <a:path extrusionOk="0" h="21942" w="117938">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96" name="Google Shape;696;g2be7ca487ed_0_2851"/>
              <p:cNvSpPr/>
              <p:nvPr/>
            </p:nvSpPr>
            <p:spPr>
              <a:xfrm>
                <a:off x="6651284" y="3784493"/>
                <a:ext cx="117938" cy="21942"/>
              </a:xfrm>
              <a:custGeom>
                <a:rect b="b" l="l" r="r" t="t"/>
                <a:pathLst>
                  <a:path extrusionOk="0" h="21942" w="117938">
                    <a:moveTo>
                      <a:pt x="10972" y="21942"/>
                    </a:moveTo>
                    <a:lnTo>
                      <a:pt x="106969" y="21942"/>
                    </a:lnTo>
                    <a:cubicBezTo>
                      <a:pt x="112453" y="21942"/>
                      <a:pt x="117939" y="16456"/>
                      <a:pt x="117939" y="10971"/>
                    </a:cubicBezTo>
                    <a:cubicBezTo>
                      <a:pt x="117939" y="5485"/>
                      <a:pt x="112453" y="0"/>
                      <a:pt x="106969" y="0"/>
                    </a:cubicBezTo>
                    <a:lnTo>
                      <a:pt x="10972" y="0"/>
                    </a:lnTo>
                    <a:cubicBezTo>
                      <a:pt x="5486" y="0"/>
                      <a:pt x="0" y="5485"/>
                      <a:pt x="0" y="10971"/>
                    </a:cubicBezTo>
                    <a:cubicBezTo>
                      <a:pt x="0" y="16456"/>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97" name="Google Shape;697;g2be7ca487ed_0_2851"/>
              <p:cNvSpPr/>
              <p:nvPr/>
            </p:nvSpPr>
            <p:spPr>
              <a:xfrm>
                <a:off x="6651284" y="3831120"/>
                <a:ext cx="117938" cy="21942"/>
              </a:xfrm>
              <a:custGeom>
                <a:rect b="b" l="l" r="r" t="t"/>
                <a:pathLst>
                  <a:path extrusionOk="0" h="21942" w="117938">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98" name="Google Shape;698;g2be7ca487ed_0_2851"/>
              <p:cNvSpPr/>
              <p:nvPr/>
            </p:nvSpPr>
            <p:spPr>
              <a:xfrm>
                <a:off x="6651284" y="3877747"/>
                <a:ext cx="117938" cy="21942"/>
              </a:xfrm>
              <a:custGeom>
                <a:rect b="b" l="l" r="r" t="t"/>
                <a:pathLst>
                  <a:path extrusionOk="0" h="21942" w="117938">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99" name="Google Shape;699;g2be7ca487ed_0_2851"/>
              <p:cNvSpPr/>
              <p:nvPr/>
            </p:nvSpPr>
            <p:spPr>
              <a:xfrm>
                <a:off x="6651284" y="3924374"/>
                <a:ext cx="117938" cy="21942"/>
              </a:xfrm>
              <a:custGeom>
                <a:rect b="b" l="l" r="r" t="t"/>
                <a:pathLst>
                  <a:path extrusionOk="0" h="21942" w="117938">
                    <a:moveTo>
                      <a:pt x="10972" y="21942"/>
                    </a:moveTo>
                    <a:lnTo>
                      <a:pt x="106969" y="21942"/>
                    </a:lnTo>
                    <a:cubicBezTo>
                      <a:pt x="112453" y="21942"/>
                      <a:pt x="117939" y="16457"/>
                      <a:pt x="117939" y="10971"/>
                    </a:cubicBezTo>
                    <a:cubicBezTo>
                      <a:pt x="117939" y="5486"/>
                      <a:pt x="112453" y="0"/>
                      <a:pt x="106969" y="0"/>
                    </a:cubicBezTo>
                    <a:lnTo>
                      <a:pt x="10972" y="0"/>
                    </a:lnTo>
                    <a:cubicBezTo>
                      <a:pt x="5486" y="0"/>
                      <a:pt x="0" y="5486"/>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00" name="Google Shape;700;g2be7ca487ed_0_2851"/>
              <p:cNvSpPr/>
              <p:nvPr/>
            </p:nvSpPr>
            <p:spPr>
              <a:xfrm>
                <a:off x="6840535" y="3735124"/>
                <a:ext cx="117938" cy="21942"/>
              </a:xfrm>
              <a:custGeom>
                <a:rect b="b" l="l" r="r" t="t"/>
                <a:pathLst>
                  <a:path extrusionOk="0" h="21942" w="117938">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01" name="Google Shape;701;g2be7ca487ed_0_2851"/>
              <p:cNvSpPr/>
              <p:nvPr/>
            </p:nvSpPr>
            <p:spPr>
              <a:xfrm>
                <a:off x="6840535" y="3784493"/>
                <a:ext cx="117938" cy="21942"/>
              </a:xfrm>
              <a:custGeom>
                <a:rect b="b" l="l" r="r" t="t"/>
                <a:pathLst>
                  <a:path extrusionOk="0" h="21942" w="117938">
                    <a:moveTo>
                      <a:pt x="10970" y="21942"/>
                    </a:moveTo>
                    <a:lnTo>
                      <a:pt x="106967" y="21942"/>
                    </a:lnTo>
                    <a:cubicBezTo>
                      <a:pt x="112453" y="21942"/>
                      <a:pt x="117939" y="16456"/>
                      <a:pt x="117939" y="10971"/>
                    </a:cubicBezTo>
                    <a:cubicBezTo>
                      <a:pt x="117939" y="5485"/>
                      <a:pt x="112453" y="0"/>
                      <a:pt x="106967" y="0"/>
                    </a:cubicBezTo>
                    <a:lnTo>
                      <a:pt x="10970" y="0"/>
                    </a:lnTo>
                    <a:cubicBezTo>
                      <a:pt x="5484" y="0"/>
                      <a:pt x="0" y="5485"/>
                      <a:pt x="0" y="10971"/>
                    </a:cubicBezTo>
                    <a:cubicBezTo>
                      <a:pt x="0" y="16456"/>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02" name="Google Shape;702;g2be7ca487ed_0_2851"/>
              <p:cNvSpPr/>
              <p:nvPr/>
            </p:nvSpPr>
            <p:spPr>
              <a:xfrm>
                <a:off x="6840535" y="3831120"/>
                <a:ext cx="117938" cy="21942"/>
              </a:xfrm>
              <a:custGeom>
                <a:rect b="b" l="l" r="r" t="t"/>
                <a:pathLst>
                  <a:path extrusionOk="0" h="21942" w="117938">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03" name="Google Shape;703;g2be7ca487ed_0_2851"/>
              <p:cNvSpPr/>
              <p:nvPr/>
            </p:nvSpPr>
            <p:spPr>
              <a:xfrm>
                <a:off x="6840535" y="3877747"/>
                <a:ext cx="117938" cy="21942"/>
              </a:xfrm>
              <a:custGeom>
                <a:rect b="b" l="l" r="r" t="t"/>
                <a:pathLst>
                  <a:path extrusionOk="0" h="21942" w="117938">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04" name="Google Shape;704;g2be7ca487ed_0_2851"/>
              <p:cNvSpPr/>
              <p:nvPr/>
            </p:nvSpPr>
            <p:spPr>
              <a:xfrm>
                <a:off x="6840535" y="3924374"/>
                <a:ext cx="117938" cy="21942"/>
              </a:xfrm>
              <a:custGeom>
                <a:rect b="b" l="l" r="r" t="t"/>
                <a:pathLst>
                  <a:path extrusionOk="0" h="21942" w="117938">
                    <a:moveTo>
                      <a:pt x="10970" y="21942"/>
                    </a:moveTo>
                    <a:lnTo>
                      <a:pt x="106967" y="21942"/>
                    </a:lnTo>
                    <a:cubicBezTo>
                      <a:pt x="112453" y="21942"/>
                      <a:pt x="117939" y="16457"/>
                      <a:pt x="117939" y="10971"/>
                    </a:cubicBezTo>
                    <a:cubicBezTo>
                      <a:pt x="117939" y="5486"/>
                      <a:pt x="112453" y="0"/>
                      <a:pt x="106967" y="0"/>
                    </a:cubicBezTo>
                    <a:lnTo>
                      <a:pt x="10970" y="0"/>
                    </a:lnTo>
                    <a:cubicBezTo>
                      <a:pt x="5484" y="0"/>
                      <a:pt x="0" y="5486"/>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05" name="Google Shape;705;g2be7ca487ed_0_2851"/>
              <p:cNvSpPr/>
              <p:nvPr/>
            </p:nvSpPr>
            <p:spPr>
              <a:xfrm>
                <a:off x="6673225" y="4138309"/>
                <a:ext cx="22655" cy="175537"/>
              </a:xfrm>
              <a:custGeom>
                <a:rect b="b" l="l" r="r" t="t"/>
                <a:pathLst>
                  <a:path extrusionOk="0" h="175537" w="22655">
                    <a:moveTo>
                      <a:pt x="10972" y="0"/>
                    </a:moveTo>
                    <a:cubicBezTo>
                      <a:pt x="5486" y="0"/>
                      <a:pt x="0" y="5485"/>
                      <a:pt x="0" y="10971"/>
                    </a:cubicBezTo>
                    <a:lnTo>
                      <a:pt x="0" y="164566"/>
                    </a:lnTo>
                    <a:cubicBezTo>
                      <a:pt x="0" y="170051"/>
                      <a:pt x="5486" y="175537"/>
                      <a:pt x="10972" y="175537"/>
                    </a:cubicBezTo>
                    <a:cubicBezTo>
                      <a:pt x="16458" y="175537"/>
                      <a:pt x="21942" y="170051"/>
                      <a:pt x="21942" y="164566"/>
                    </a:cubicBezTo>
                    <a:lnTo>
                      <a:pt x="21942" y="10971"/>
                    </a:lnTo>
                    <a:cubicBezTo>
                      <a:pt x="24686" y="5485"/>
                      <a:pt x="19200" y="0"/>
                      <a:pt x="10972" y="0"/>
                    </a:cubicBezTo>
                    <a:lnTo>
                      <a:pt x="10972"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06" name="Google Shape;706;g2be7ca487ed_0_2851"/>
              <p:cNvSpPr/>
              <p:nvPr/>
            </p:nvSpPr>
            <p:spPr>
              <a:xfrm>
                <a:off x="6675969" y="4338531"/>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07" name="Google Shape;707;g2be7ca487ed_0_2851"/>
              <p:cNvSpPr/>
              <p:nvPr/>
            </p:nvSpPr>
            <p:spPr>
              <a:xfrm>
                <a:off x="6675969" y="4387901"/>
                <a:ext cx="21941" cy="21942"/>
              </a:xfrm>
              <a:custGeom>
                <a:rect b="b" l="l" r="r" t="t"/>
                <a:pathLst>
                  <a:path extrusionOk="0" h="21942" w="21941">
                    <a:moveTo>
                      <a:pt x="21942" y="10971"/>
                    </a:moveTo>
                    <a:cubicBezTo>
                      <a:pt x="21942" y="16456"/>
                      <a:pt x="16456" y="21942"/>
                      <a:pt x="10970" y="21942"/>
                    </a:cubicBezTo>
                    <a:cubicBezTo>
                      <a:pt x="5484" y="21942"/>
                      <a:pt x="0" y="16456"/>
                      <a:pt x="0" y="10971"/>
                    </a:cubicBezTo>
                    <a:cubicBezTo>
                      <a:pt x="0" y="5485"/>
                      <a:pt x="5484" y="0"/>
                      <a:pt x="10970" y="0"/>
                    </a:cubicBezTo>
                    <a:cubicBezTo>
                      <a:pt x="16456" y="0"/>
                      <a:pt x="21942" y="2743"/>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08" name="Google Shape;708;g2be7ca487ed_0_2851"/>
              <p:cNvSpPr/>
              <p:nvPr/>
            </p:nvSpPr>
            <p:spPr>
              <a:xfrm>
                <a:off x="6758252" y="4184936"/>
                <a:ext cx="21941" cy="175537"/>
              </a:xfrm>
              <a:custGeom>
                <a:rect b="b" l="l" r="r" t="t"/>
                <a:pathLst>
                  <a:path extrusionOk="0" h="175537" w="21941">
                    <a:moveTo>
                      <a:pt x="10970" y="0"/>
                    </a:moveTo>
                    <a:cubicBezTo>
                      <a:pt x="5484" y="0"/>
                      <a:pt x="0" y="5486"/>
                      <a:pt x="0" y="10971"/>
                    </a:cubicBezTo>
                    <a:lnTo>
                      <a:pt x="0" y="164566"/>
                    </a:lnTo>
                    <a:cubicBezTo>
                      <a:pt x="0" y="170052"/>
                      <a:pt x="5484" y="175537"/>
                      <a:pt x="10970" y="175537"/>
                    </a:cubicBezTo>
                    <a:cubicBezTo>
                      <a:pt x="16456" y="175537"/>
                      <a:pt x="21942" y="170052"/>
                      <a:pt x="21942" y="164566"/>
                    </a:cubicBezTo>
                    <a:lnTo>
                      <a:pt x="21942" y="10971"/>
                    </a:lnTo>
                    <a:cubicBezTo>
                      <a:pt x="21942" y="5486"/>
                      <a:pt x="16456" y="0"/>
                      <a:pt x="10970" y="0"/>
                    </a:cubicBezTo>
                    <a:lnTo>
                      <a:pt x="1097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09" name="Google Shape;709;g2be7ca487ed_0_2851"/>
              <p:cNvSpPr/>
              <p:nvPr/>
            </p:nvSpPr>
            <p:spPr>
              <a:xfrm>
                <a:off x="6758252" y="4387187"/>
                <a:ext cx="21941" cy="22655"/>
              </a:xfrm>
              <a:custGeom>
                <a:rect b="b" l="l" r="r" t="t"/>
                <a:pathLst>
                  <a:path extrusionOk="0" h="22655" w="21941">
                    <a:moveTo>
                      <a:pt x="21942" y="11684"/>
                    </a:moveTo>
                    <a:cubicBezTo>
                      <a:pt x="21942" y="17170"/>
                      <a:pt x="16456" y="22656"/>
                      <a:pt x="10970" y="22656"/>
                    </a:cubicBezTo>
                    <a:cubicBezTo>
                      <a:pt x="5484" y="22656"/>
                      <a:pt x="0" y="17170"/>
                      <a:pt x="0" y="11684"/>
                    </a:cubicBezTo>
                    <a:cubicBezTo>
                      <a:pt x="0" y="6199"/>
                      <a:pt x="5484" y="714"/>
                      <a:pt x="10970" y="714"/>
                    </a:cubicBezTo>
                    <a:cubicBezTo>
                      <a:pt x="16456" y="-2029"/>
                      <a:pt x="21942" y="3456"/>
                      <a:pt x="21942" y="11684"/>
                    </a:cubicBezTo>
                    <a:lnTo>
                      <a:pt x="21942" y="1168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10" name="Google Shape;710;g2be7ca487ed_0_2851"/>
              <p:cNvSpPr/>
              <p:nvPr/>
            </p:nvSpPr>
            <p:spPr>
              <a:xfrm>
                <a:off x="6840535" y="4234306"/>
                <a:ext cx="21941" cy="175537"/>
              </a:xfrm>
              <a:custGeom>
                <a:rect b="b" l="l" r="r" t="t"/>
                <a:pathLst>
                  <a:path extrusionOk="0" h="175537" w="21941">
                    <a:moveTo>
                      <a:pt x="10970" y="175537"/>
                    </a:moveTo>
                    <a:cubicBezTo>
                      <a:pt x="16456" y="175537"/>
                      <a:pt x="21942" y="170051"/>
                      <a:pt x="21942" y="164566"/>
                    </a:cubicBezTo>
                    <a:lnTo>
                      <a:pt x="21942" y="10971"/>
                    </a:lnTo>
                    <a:cubicBezTo>
                      <a:pt x="21942" y="5485"/>
                      <a:pt x="16456" y="0"/>
                      <a:pt x="10970" y="0"/>
                    </a:cubicBezTo>
                    <a:cubicBezTo>
                      <a:pt x="5484" y="0"/>
                      <a:pt x="0" y="5485"/>
                      <a:pt x="0" y="10971"/>
                    </a:cubicBezTo>
                    <a:lnTo>
                      <a:pt x="0" y="164566"/>
                    </a:lnTo>
                    <a:cubicBezTo>
                      <a:pt x="0" y="170051"/>
                      <a:pt x="5484" y="175537"/>
                      <a:pt x="10970" y="175537"/>
                    </a:cubicBezTo>
                    <a:lnTo>
                      <a:pt x="10970" y="17553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11" name="Google Shape;711;g2be7ca487ed_0_2851"/>
              <p:cNvSpPr/>
              <p:nvPr/>
            </p:nvSpPr>
            <p:spPr>
              <a:xfrm>
                <a:off x="6840535" y="4434528"/>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12" name="Google Shape;712;g2be7ca487ed_0_2851"/>
              <p:cNvSpPr/>
              <p:nvPr/>
            </p:nvSpPr>
            <p:spPr>
              <a:xfrm>
                <a:off x="6758252" y="4434528"/>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13" name="Google Shape;713;g2be7ca487ed_0_2851"/>
              <p:cNvSpPr/>
              <p:nvPr/>
            </p:nvSpPr>
            <p:spPr>
              <a:xfrm>
                <a:off x="6675969" y="4434528"/>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sp>
        <p:nvSpPr>
          <p:cNvPr id="718" name="Google Shape;718;p33"/>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9" name="Google Shape;719;p33"/>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254125" lvl="0" marL="1254125" rtl="0" algn="l">
              <a:lnSpc>
                <a:spcPct val="90000"/>
              </a:lnSpc>
              <a:spcBef>
                <a:spcPts val="0"/>
              </a:spcBef>
              <a:spcAft>
                <a:spcPts val="0"/>
              </a:spcAft>
              <a:buClr>
                <a:srgbClr val="424242"/>
              </a:buClr>
              <a:buSzPts val="1800"/>
              <a:buNone/>
            </a:pPr>
            <a:r>
              <a:rPr b="1" lang="en-IE" sz="1800"/>
              <a:t>Exercise:	</a:t>
            </a:r>
            <a:r>
              <a:rPr lang="en-IE" sz="1800"/>
              <a:t>Which characteristics of Adult Learners do you see in yourself and other adult learners that you know?</a:t>
            </a:r>
            <a:endParaRPr sz="1800"/>
          </a:p>
          <a:p>
            <a:pPr indent="-1254125" lvl="0" marL="1254125" rtl="0" algn="l">
              <a:lnSpc>
                <a:spcPct val="90000"/>
              </a:lnSpc>
              <a:spcBef>
                <a:spcPts val="1000"/>
              </a:spcBef>
              <a:spcAft>
                <a:spcPts val="0"/>
              </a:spcAft>
              <a:buClr>
                <a:srgbClr val="424242"/>
              </a:buClr>
              <a:buSzPts val="1800"/>
              <a:buNone/>
            </a:pPr>
            <a:r>
              <a:rPr b="1" lang="en-IE" sz="1800"/>
              <a:t>Websites</a:t>
            </a:r>
            <a:r>
              <a:rPr lang="en-IE" sz="1800"/>
              <a:t>: 	What role does adult education play in the refugee crisis? </a:t>
            </a:r>
            <a:r>
              <a:rPr lang="en-IE" sz="1800" u="sng">
                <a:solidFill>
                  <a:srgbClr val="87AF3F"/>
                </a:solidFill>
                <a:hlinkClick r:id="rId3">
                  <a:extLst>
                    <a:ext uri="{A12FA001-AC4F-418D-AE19-62706E023703}">
                      <ahyp:hlinkClr val="tx"/>
                    </a:ext>
                  </a:extLst>
                </a:hlinkClick>
              </a:rPr>
              <a:t>https://epale.ec.europa.eu/en/blog/what-role-does-adult-education-play-refugee-crisis</a:t>
            </a:r>
            <a:r>
              <a:rPr lang="en-IE" sz="1800"/>
              <a:t>. </a:t>
            </a:r>
            <a:endParaRPr sz="1800"/>
          </a:p>
          <a:p>
            <a:pPr indent="-1254125" lvl="0" marL="1254125" rtl="0" algn="l">
              <a:lnSpc>
                <a:spcPct val="90000"/>
              </a:lnSpc>
              <a:spcBef>
                <a:spcPts val="1000"/>
              </a:spcBef>
              <a:spcAft>
                <a:spcPts val="0"/>
              </a:spcAft>
              <a:buClr>
                <a:srgbClr val="424242"/>
              </a:buClr>
              <a:buSzPts val="1800"/>
              <a:buNone/>
            </a:pPr>
            <a:r>
              <a:rPr lang="en-IE" sz="1800"/>
              <a:t>	Andragogy vs. Pedagogy: Key Differences in Learning </a:t>
            </a:r>
            <a:r>
              <a:rPr lang="en-IE" sz="1800" u="sng">
                <a:solidFill>
                  <a:srgbClr val="87AF3F"/>
                </a:solidFill>
                <a:hlinkClick r:id="rId4">
                  <a:extLst>
                    <a:ext uri="{A12FA001-AC4F-418D-AE19-62706E023703}">
                      <ahyp:hlinkClr val="tx"/>
                    </a:ext>
                  </a:extLst>
                </a:hlinkClick>
              </a:rPr>
              <a:t>https://www.wgu.edu/blog/andragogy-pedagogy-key-differences-learning2205.html</a:t>
            </a:r>
            <a:r>
              <a:rPr lang="en-IE" sz="1800">
                <a:solidFill>
                  <a:srgbClr val="87AF3F"/>
                </a:solidFill>
              </a:rPr>
              <a:t>. </a:t>
            </a:r>
            <a:endParaRPr/>
          </a:p>
          <a:p>
            <a:pPr indent="-1254125" lvl="0" marL="1254125" rtl="0" algn="l">
              <a:lnSpc>
                <a:spcPct val="90000"/>
              </a:lnSpc>
              <a:spcBef>
                <a:spcPts val="1000"/>
              </a:spcBef>
              <a:spcAft>
                <a:spcPts val="0"/>
              </a:spcAft>
              <a:buClr>
                <a:srgbClr val="424242"/>
              </a:buClr>
              <a:buSzPts val="1800"/>
              <a:buNone/>
            </a:pPr>
            <a:r>
              <a:rPr b="1" lang="en-IE" sz="1800"/>
              <a:t>YouTube</a:t>
            </a:r>
            <a:r>
              <a:rPr lang="en-IE" sz="1800"/>
              <a:t>: 	Adult Learning Theory | Knowles' 6 Assumptions of Adult Learners </a:t>
            </a:r>
            <a:r>
              <a:rPr lang="en-IE" sz="1800" u="sng">
                <a:solidFill>
                  <a:schemeClr val="hlink"/>
                </a:solidFill>
                <a:hlinkClick r:id="rId5"/>
              </a:rPr>
              <a:t>https://www.youtube.com/watch?v=SArAggTULLU</a:t>
            </a:r>
            <a:r>
              <a:rPr lang="en-IE" sz="1800"/>
              <a:t>.  </a:t>
            </a:r>
            <a:endParaRPr sz="1800"/>
          </a:p>
          <a:p>
            <a:pPr indent="-1254125" lvl="0" marL="1254125" rtl="0" algn="l">
              <a:lnSpc>
                <a:spcPct val="90000"/>
              </a:lnSpc>
              <a:spcBef>
                <a:spcPts val="1000"/>
              </a:spcBef>
              <a:spcAft>
                <a:spcPts val="0"/>
              </a:spcAft>
              <a:buClr>
                <a:srgbClr val="424242"/>
              </a:buClr>
              <a:buSzPts val="1800"/>
              <a:buNone/>
            </a:pPr>
            <a:r>
              <a:rPr lang="en-IE" sz="1800"/>
              <a:t>	The critical role of education in Europe’s refugee crisis </a:t>
            </a:r>
            <a:r>
              <a:rPr lang="en-IE" sz="1800" u="sng">
                <a:solidFill>
                  <a:schemeClr val="hlink"/>
                </a:solidFill>
                <a:hlinkClick r:id="rId6"/>
              </a:rPr>
              <a:t>https://www.youtube.com/watch?v=foWa7MnWONo</a:t>
            </a:r>
            <a:r>
              <a:rPr lang="en-IE" sz="1800"/>
              <a:t> </a:t>
            </a:r>
            <a:endParaRPr sz="1800"/>
          </a:p>
          <a:p>
            <a:pPr indent="-1254125" lvl="0" marL="1254125" rtl="0" algn="l">
              <a:lnSpc>
                <a:spcPct val="90000"/>
              </a:lnSpc>
              <a:spcBef>
                <a:spcPts val="1000"/>
              </a:spcBef>
              <a:spcAft>
                <a:spcPts val="0"/>
              </a:spcAft>
              <a:buClr>
                <a:srgbClr val="424242"/>
              </a:buClr>
              <a:buSzPts val="1800"/>
              <a:buNone/>
            </a:pPr>
            <a:r>
              <a:rPr lang="en-IE" sz="1800"/>
              <a:t>	6 Characteristics of Adult Learners </a:t>
            </a:r>
            <a:r>
              <a:rPr lang="en-IE" sz="1800" u="sng">
                <a:solidFill>
                  <a:schemeClr val="hlink"/>
                </a:solidFill>
                <a:hlinkClick r:id="rId7"/>
              </a:rPr>
              <a:t>https://www.youtube.com/watch?v=fDMK5ysYujk</a:t>
            </a:r>
            <a:r>
              <a:rPr lang="en-IE" sz="1800"/>
              <a:t> </a:t>
            </a:r>
            <a:endParaRPr sz="1800"/>
          </a:p>
          <a:p>
            <a:pPr indent="-1254125" lvl="0" marL="1254125" rtl="0" algn="l">
              <a:lnSpc>
                <a:spcPct val="90000"/>
              </a:lnSpc>
              <a:spcBef>
                <a:spcPts val="1000"/>
              </a:spcBef>
              <a:spcAft>
                <a:spcPts val="0"/>
              </a:spcAft>
              <a:buClr>
                <a:srgbClr val="424242"/>
              </a:buClr>
              <a:buSzPts val="1800"/>
              <a:buNone/>
            </a:pPr>
            <a:r>
              <a:rPr b="1" lang="en-IE" sz="1800"/>
              <a:t>Publication</a:t>
            </a:r>
            <a:r>
              <a:rPr lang="en-IE" sz="1800"/>
              <a:t>: 	Grognet, A.G., 1997. Elderly Refugees and Language Learning. ELT. </a:t>
            </a:r>
            <a:endParaRPr/>
          </a:p>
          <a:p>
            <a:pPr indent="-1254125" lvl="0" marL="1254125" rtl="0" algn="l">
              <a:lnSpc>
                <a:spcPct val="90000"/>
              </a:lnSpc>
              <a:spcBef>
                <a:spcPts val="1000"/>
              </a:spcBef>
              <a:spcAft>
                <a:spcPts val="0"/>
              </a:spcAft>
              <a:buClr>
                <a:srgbClr val="424242"/>
              </a:buClr>
              <a:buSzPts val="1800"/>
              <a:buNone/>
            </a:pPr>
            <a:r>
              <a:rPr lang="en-IE" sz="1800"/>
              <a:t>	Berry, J.W., 1986. The acculturation process and refugee behavior. Refugee mental health in resettlement countries, 10(75), pp.25-37.</a:t>
            </a:r>
            <a:endParaRPr/>
          </a:p>
          <a:p>
            <a:pPr indent="-1139825" lvl="0" marL="1254125" rtl="0" algn="l">
              <a:lnSpc>
                <a:spcPct val="100000"/>
              </a:lnSpc>
              <a:spcBef>
                <a:spcPts val="400"/>
              </a:spcBef>
              <a:spcAft>
                <a:spcPts val="0"/>
              </a:spcAft>
              <a:buClr>
                <a:srgbClr val="E8A116"/>
              </a:buClr>
              <a:buSzPts val="1800"/>
              <a:buFont typeface="Arial"/>
              <a:buNone/>
            </a:pPr>
            <a:r>
              <a:t/>
            </a:r>
            <a:endParaRPr sz="1800"/>
          </a:p>
        </p:txBody>
      </p:sp>
      <p:sp>
        <p:nvSpPr>
          <p:cNvPr id="720" name="Google Shape;720;p33"/>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spcBef>
                <a:spcPts val="0"/>
              </a:spcBef>
              <a:spcAft>
                <a:spcPts val="0"/>
              </a:spcAft>
              <a:buClr>
                <a:schemeClr val="lt1"/>
              </a:buClr>
              <a:buSzPts val="3400"/>
              <a:buFont typeface="Calibri"/>
              <a:buNone/>
            </a:pPr>
            <a:r>
              <a:rPr b="1" lang="en-IE" sz="3400">
                <a:solidFill>
                  <a:schemeClr val="lt1"/>
                </a:solidFill>
                <a:latin typeface="Calibri"/>
                <a:ea typeface="Calibri"/>
                <a:cs typeface="Calibri"/>
                <a:sym typeface="Calibri"/>
              </a:rPr>
              <a:t>Resources</a:t>
            </a:r>
            <a:endParaRPr/>
          </a:p>
        </p:txBody>
      </p:sp>
      <p:cxnSp>
        <p:nvCxnSpPr>
          <p:cNvPr id="721" name="Google Shape;721;p33"/>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5" name="Shape 725"/>
        <p:cNvGrpSpPr/>
        <p:nvPr/>
      </p:nvGrpSpPr>
      <p:grpSpPr>
        <a:xfrm>
          <a:off x="0" y="0"/>
          <a:ext cx="0" cy="0"/>
          <a:chOff x="0" y="0"/>
          <a:chExt cx="0" cy="0"/>
        </a:xfrm>
      </p:grpSpPr>
      <p:sp>
        <p:nvSpPr>
          <p:cNvPr id="726" name="Google Shape;726;g2be7ca487ed_0_3033"/>
          <p:cNvSpPr txBox="1"/>
          <p:nvPr>
            <p:ph idx="2" type="body"/>
          </p:nvPr>
        </p:nvSpPr>
        <p:spPr>
          <a:xfrm>
            <a:off x="507800" y="694375"/>
            <a:ext cx="3130800" cy="803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sz="2900">
                <a:solidFill>
                  <a:srgbClr val="E8A116"/>
                </a:solidFill>
              </a:rPr>
              <a:t>3.4 </a:t>
            </a:r>
            <a:r>
              <a:rPr b="1" lang="en-IE" sz="2900">
                <a:solidFill>
                  <a:srgbClr val="E8A116"/>
                </a:solidFill>
              </a:rPr>
              <a:t>Stili di apprendimento </a:t>
            </a:r>
            <a:endParaRPr b="1" sz="2900">
              <a:solidFill>
                <a:srgbClr val="E8A116"/>
              </a:solidFill>
            </a:endParaRPr>
          </a:p>
          <a:p>
            <a:pPr indent="0" lvl="0" marL="0" rtl="0" algn="l">
              <a:lnSpc>
                <a:spcPct val="90000"/>
              </a:lnSpc>
              <a:spcBef>
                <a:spcPts val="0"/>
              </a:spcBef>
              <a:spcAft>
                <a:spcPts val="0"/>
              </a:spcAft>
              <a:buClr>
                <a:srgbClr val="E8A116"/>
              </a:buClr>
              <a:buSzPts val="3600"/>
              <a:buNone/>
            </a:pPr>
            <a:r>
              <a:t/>
            </a:r>
            <a:endParaRPr b="1" sz="2900">
              <a:solidFill>
                <a:srgbClr val="E8A116"/>
              </a:solidFill>
            </a:endParaRPr>
          </a:p>
          <a:p>
            <a:pPr indent="0" lvl="0" marL="0" rtl="0" algn="l">
              <a:lnSpc>
                <a:spcPct val="90000"/>
              </a:lnSpc>
              <a:spcBef>
                <a:spcPts val="0"/>
              </a:spcBef>
              <a:spcAft>
                <a:spcPts val="0"/>
              </a:spcAft>
              <a:buClr>
                <a:srgbClr val="E8A116"/>
              </a:buClr>
              <a:buSzPts val="3600"/>
              <a:buNone/>
            </a:pPr>
            <a:r>
              <a:rPr b="1" lang="en-IE" sz="2900">
                <a:solidFill>
                  <a:srgbClr val="E8A116"/>
                </a:solidFill>
              </a:rPr>
              <a:t>Diversi approcci all'apprendimento</a:t>
            </a:r>
            <a:endParaRPr sz="2900"/>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727" name="Google Shape;727;g2be7ca487ed_0_3033"/>
          <p:cNvCxnSpPr/>
          <p:nvPr/>
        </p:nvCxnSpPr>
        <p:spPr>
          <a:xfrm>
            <a:off x="3638568" y="338633"/>
            <a:ext cx="0" cy="4412100"/>
          </a:xfrm>
          <a:prstGeom prst="straightConnector1">
            <a:avLst/>
          </a:prstGeom>
          <a:noFill/>
          <a:ln cap="flat" cmpd="sng" w="34925">
            <a:solidFill>
              <a:srgbClr val="E8A116"/>
            </a:solidFill>
            <a:prstDash val="solid"/>
            <a:miter lim="800000"/>
            <a:headEnd len="sm" w="sm" type="none"/>
            <a:tailEnd len="sm" w="sm" type="none"/>
          </a:ln>
        </p:spPr>
      </p:cxnSp>
      <p:grpSp>
        <p:nvGrpSpPr>
          <p:cNvPr id="728" name="Google Shape;728;g2be7ca487ed_0_3033"/>
          <p:cNvGrpSpPr/>
          <p:nvPr/>
        </p:nvGrpSpPr>
        <p:grpSpPr>
          <a:xfrm>
            <a:off x="2587540" y="4837437"/>
            <a:ext cx="876998" cy="989640"/>
            <a:chOff x="4643578" y="432838"/>
            <a:chExt cx="1028134" cy="1160188"/>
          </a:xfrm>
        </p:grpSpPr>
        <p:sp>
          <p:nvSpPr>
            <p:cNvPr id="729" name="Google Shape;729;g2be7ca487ed_0_3033"/>
            <p:cNvSpPr/>
            <p:nvPr/>
          </p:nvSpPr>
          <p:spPr>
            <a:xfrm>
              <a:off x="5046765" y="465751"/>
              <a:ext cx="419643" cy="433356"/>
            </a:xfrm>
            <a:custGeom>
              <a:rect b="b" l="l" r="r" t="t"/>
              <a:pathLst>
                <a:path extrusionOk="0" h="433356" w="419643">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730" name="Google Shape;730;g2be7ca487ed_0_3033"/>
            <p:cNvGrpSpPr/>
            <p:nvPr/>
          </p:nvGrpSpPr>
          <p:grpSpPr>
            <a:xfrm>
              <a:off x="4643578" y="432838"/>
              <a:ext cx="1028134" cy="1160188"/>
              <a:chOff x="4643578" y="432838"/>
              <a:chExt cx="1028134" cy="1160188"/>
            </a:xfrm>
          </p:grpSpPr>
          <p:sp>
            <p:nvSpPr>
              <p:cNvPr id="731" name="Google Shape;731;g2be7ca487ed_0_3033"/>
              <p:cNvSpPr/>
              <p:nvPr/>
            </p:nvSpPr>
            <p:spPr>
              <a:xfrm>
                <a:off x="5115334" y="531577"/>
                <a:ext cx="115196" cy="32913"/>
              </a:xfrm>
              <a:custGeom>
                <a:rect b="b" l="l" r="r" t="t"/>
                <a:pathLst>
                  <a:path extrusionOk="0" h="32913" w="115196">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732" name="Google Shape;732;g2be7ca487ed_0_3033"/>
              <p:cNvGrpSpPr/>
              <p:nvPr/>
            </p:nvGrpSpPr>
            <p:grpSpPr>
              <a:xfrm>
                <a:off x="4643578" y="432838"/>
                <a:ext cx="1028134" cy="1160188"/>
                <a:chOff x="4643578" y="432838"/>
                <a:chExt cx="1028134" cy="1160188"/>
              </a:xfrm>
            </p:grpSpPr>
            <p:sp>
              <p:nvSpPr>
                <p:cNvPr id="733" name="Google Shape;733;g2be7ca487ed_0_3033"/>
                <p:cNvSpPr/>
                <p:nvPr/>
              </p:nvSpPr>
              <p:spPr>
                <a:xfrm>
                  <a:off x="5115334" y="611117"/>
                  <a:ext cx="115196" cy="32913"/>
                </a:xfrm>
                <a:custGeom>
                  <a:rect b="b" l="l" r="r" t="t"/>
                  <a:pathLst>
                    <a:path extrusionOk="0" h="32913" w="115196">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34" name="Google Shape;734;g2be7ca487ed_0_3033"/>
                <p:cNvSpPr/>
                <p:nvPr/>
              </p:nvSpPr>
              <p:spPr>
                <a:xfrm>
                  <a:off x="4643578" y="432838"/>
                  <a:ext cx="1028134" cy="1160188"/>
                </a:xfrm>
                <a:custGeom>
                  <a:rect b="b" l="l" r="r" t="t"/>
                  <a:pathLst>
                    <a:path extrusionOk="0" h="1160188" w="1028134">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sp>
        <p:nvSpPr>
          <p:cNvPr id="735" name="Google Shape;735;g2be7ca487ed_0_3033"/>
          <p:cNvSpPr/>
          <p:nvPr/>
        </p:nvSpPr>
        <p:spPr>
          <a:xfrm>
            <a:off x="7868668" y="1498068"/>
            <a:ext cx="1732251" cy="1732249"/>
          </a:xfrm>
          <a:custGeom>
            <a:rect b="b" l="l" r="r" t="t"/>
            <a:pathLst>
              <a:path extrusionOk="0" h="1732249" w="1732251">
                <a:moveTo>
                  <a:pt x="0" y="0"/>
                </a:moveTo>
                <a:lnTo>
                  <a:pt x="135066" y="6820"/>
                </a:lnTo>
                <a:cubicBezTo>
                  <a:pt x="973621" y="91980"/>
                  <a:pt x="1640271" y="758630"/>
                  <a:pt x="1725431" y="1597185"/>
                </a:cubicBezTo>
                <a:lnTo>
                  <a:pt x="1732251" y="1732249"/>
                </a:lnTo>
                <a:lnTo>
                  <a:pt x="0" y="1732249"/>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36" name="Google Shape;736;g2be7ca487ed_0_3033"/>
          <p:cNvSpPr/>
          <p:nvPr/>
        </p:nvSpPr>
        <p:spPr>
          <a:xfrm>
            <a:off x="6042205" y="1498068"/>
            <a:ext cx="1732249" cy="1732249"/>
          </a:xfrm>
          <a:custGeom>
            <a:rect b="b" l="l" r="r" t="t"/>
            <a:pathLst>
              <a:path extrusionOk="0" h="1732249" w="1732249">
                <a:moveTo>
                  <a:pt x="1732249" y="0"/>
                </a:moveTo>
                <a:lnTo>
                  <a:pt x="1732249" y="1732249"/>
                </a:lnTo>
                <a:lnTo>
                  <a:pt x="0" y="1732249"/>
                </a:lnTo>
                <a:lnTo>
                  <a:pt x="6820" y="1597185"/>
                </a:lnTo>
                <a:cubicBezTo>
                  <a:pt x="91980" y="758630"/>
                  <a:pt x="758630" y="91980"/>
                  <a:pt x="1597185" y="6820"/>
                </a:cubicBezTo>
                <a:lnTo>
                  <a:pt x="1732249"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37" name="Google Shape;737;g2be7ca487ed_0_3033"/>
          <p:cNvSpPr/>
          <p:nvPr/>
        </p:nvSpPr>
        <p:spPr>
          <a:xfrm>
            <a:off x="6042205" y="3324531"/>
            <a:ext cx="1732249" cy="1732251"/>
          </a:xfrm>
          <a:custGeom>
            <a:rect b="b" l="l" r="r" t="t"/>
            <a:pathLst>
              <a:path extrusionOk="0" h="1732251" w="1732249">
                <a:moveTo>
                  <a:pt x="0" y="0"/>
                </a:moveTo>
                <a:lnTo>
                  <a:pt x="1732249" y="0"/>
                </a:lnTo>
                <a:lnTo>
                  <a:pt x="1732249" y="1732251"/>
                </a:lnTo>
                <a:lnTo>
                  <a:pt x="1597185" y="1725431"/>
                </a:lnTo>
                <a:cubicBezTo>
                  <a:pt x="758630" y="1640272"/>
                  <a:pt x="91980" y="973621"/>
                  <a:pt x="6820" y="135066"/>
                </a:cubicBez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38" name="Google Shape;738;g2be7ca487ed_0_3033"/>
          <p:cNvSpPr/>
          <p:nvPr/>
        </p:nvSpPr>
        <p:spPr>
          <a:xfrm>
            <a:off x="7868668" y="3324530"/>
            <a:ext cx="1732251" cy="1732252"/>
          </a:xfrm>
          <a:custGeom>
            <a:rect b="b" l="l" r="r" t="t"/>
            <a:pathLst>
              <a:path extrusionOk="0" h="1732252" w="1732251">
                <a:moveTo>
                  <a:pt x="0" y="0"/>
                </a:moveTo>
                <a:lnTo>
                  <a:pt x="1732251" y="0"/>
                </a:lnTo>
                <a:lnTo>
                  <a:pt x="1725431" y="135066"/>
                </a:lnTo>
                <a:cubicBezTo>
                  <a:pt x="1640271" y="973621"/>
                  <a:pt x="973621" y="1640272"/>
                  <a:pt x="135066" y="1725431"/>
                </a:cubicBezTo>
                <a:lnTo>
                  <a:pt x="0" y="1732252"/>
                </a:ln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39" name="Google Shape;739;g2be7ca487ed_0_3033"/>
          <p:cNvSpPr txBox="1"/>
          <p:nvPr/>
        </p:nvSpPr>
        <p:spPr>
          <a:xfrm>
            <a:off x="6042203" y="2554369"/>
            <a:ext cx="1732200" cy="5457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2200"/>
              <a:buFont typeface="Arial"/>
              <a:buNone/>
            </a:pPr>
            <a:r>
              <a:rPr b="1" i="0" lang="en-IE" sz="2200" u="none" cap="none" strike="noStrike">
                <a:solidFill>
                  <a:schemeClr val="lt1"/>
                </a:solidFill>
                <a:latin typeface="Calibri"/>
                <a:ea typeface="Calibri"/>
                <a:cs typeface="Calibri"/>
                <a:sym typeface="Calibri"/>
              </a:rPr>
              <a:t>Reflector</a:t>
            </a:r>
            <a:endParaRPr b="0" i="0" sz="1400" u="none" cap="none" strike="noStrike">
              <a:solidFill>
                <a:srgbClr val="000000"/>
              </a:solidFill>
              <a:latin typeface="Arial"/>
              <a:ea typeface="Arial"/>
              <a:cs typeface="Arial"/>
              <a:sym typeface="Arial"/>
            </a:endParaRPr>
          </a:p>
        </p:txBody>
      </p:sp>
      <p:sp>
        <p:nvSpPr>
          <p:cNvPr id="740" name="Google Shape;740;g2be7ca487ed_0_3033"/>
          <p:cNvSpPr txBox="1"/>
          <p:nvPr/>
        </p:nvSpPr>
        <p:spPr>
          <a:xfrm>
            <a:off x="7836620" y="2568967"/>
            <a:ext cx="1732200" cy="5457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2200"/>
              <a:buFont typeface="Arial"/>
              <a:buNone/>
            </a:pPr>
            <a:r>
              <a:rPr b="1" i="0" lang="en-IE" sz="2200" u="none" cap="none" strike="noStrike">
                <a:solidFill>
                  <a:schemeClr val="lt1"/>
                </a:solidFill>
                <a:latin typeface="Calibri"/>
                <a:ea typeface="Calibri"/>
                <a:cs typeface="Calibri"/>
                <a:sym typeface="Calibri"/>
              </a:rPr>
              <a:t>Activist</a:t>
            </a:r>
            <a:endParaRPr b="0" i="0" sz="1400" u="none" cap="none" strike="noStrike">
              <a:solidFill>
                <a:srgbClr val="000000"/>
              </a:solidFill>
              <a:latin typeface="Arial"/>
              <a:ea typeface="Arial"/>
              <a:cs typeface="Arial"/>
              <a:sym typeface="Arial"/>
            </a:endParaRPr>
          </a:p>
        </p:txBody>
      </p:sp>
      <p:sp>
        <p:nvSpPr>
          <p:cNvPr id="741" name="Google Shape;741;g2be7ca487ed_0_3033"/>
          <p:cNvSpPr txBox="1"/>
          <p:nvPr/>
        </p:nvSpPr>
        <p:spPr>
          <a:xfrm>
            <a:off x="6042203" y="3473294"/>
            <a:ext cx="1732200" cy="5457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2200"/>
              <a:buFont typeface="Arial"/>
              <a:buNone/>
            </a:pPr>
            <a:r>
              <a:rPr b="1" i="0" lang="en-IE" sz="2200" u="none" cap="none" strike="noStrike">
                <a:solidFill>
                  <a:schemeClr val="lt1"/>
                </a:solidFill>
                <a:latin typeface="Calibri"/>
                <a:ea typeface="Calibri"/>
                <a:cs typeface="Calibri"/>
                <a:sym typeface="Calibri"/>
              </a:rPr>
              <a:t>Pragmatist</a:t>
            </a:r>
            <a:endParaRPr b="0" i="0" sz="1400" u="none" cap="none" strike="noStrike">
              <a:solidFill>
                <a:srgbClr val="000000"/>
              </a:solidFill>
              <a:latin typeface="Arial"/>
              <a:ea typeface="Arial"/>
              <a:cs typeface="Arial"/>
              <a:sym typeface="Arial"/>
            </a:endParaRPr>
          </a:p>
        </p:txBody>
      </p:sp>
      <p:sp>
        <p:nvSpPr>
          <p:cNvPr id="742" name="Google Shape;742;g2be7ca487ed_0_3033"/>
          <p:cNvSpPr txBox="1"/>
          <p:nvPr/>
        </p:nvSpPr>
        <p:spPr>
          <a:xfrm>
            <a:off x="7836620" y="3487892"/>
            <a:ext cx="1732200" cy="5457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2200"/>
              <a:buFont typeface="Arial"/>
              <a:buNone/>
            </a:pPr>
            <a:r>
              <a:rPr b="1" i="0" lang="en-IE" sz="2200" u="none" cap="none" strike="noStrike">
                <a:solidFill>
                  <a:schemeClr val="lt1"/>
                </a:solidFill>
                <a:latin typeface="Calibri"/>
                <a:ea typeface="Calibri"/>
                <a:cs typeface="Calibri"/>
                <a:sym typeface="Calibri"/>
              </a:rPr>
              <a:t>Theorist</a:t>
            </a:r>
            <a:endParaRPr b="0" i="0" sz="1400" u="none" cap="none" strike="noStrike">
              <a:solidFill>
                <a:srgbClr val="000000"/>
              </a:solidFill>
              <a:latin typeface="Arial"/>
              <a:ea typeface="Arial"/>
              <a:cs typeface="Arial"/>
              <a:sym typeface="Arial"/>
            </a:endParaRPr>
          </a:p>
        </p:txBody>
      </p:sp>
      <p:sp>
        <p:nvSpPr>
          <p:cNvPr id="743" name="Google Shape;743;g2be7ca487ed_0_3033"/>
          <p:cNvSpPr/>
          <p:nvPr/>
        </p:nvSpPr>
        <p:spPr>
          <a:xfrm>
            <a:off x="8786719" y="623644"/>
            <a:ext cx="2514600" cy="1699200"/>
          </a:xfrm>
          <a:prstGeom prst="cloudCallout">
            <a:avLst>
              <a:gd fmla="val -28271" name="adj1"/>
              <a:gd fmla="val 77176" name="adj2"/>
            </a:avLst>
          </a:prstGeom>
          <a:solidFill>
            <a:schemeClr val="lt1"/>
          </a:solidFill>
          <a:ln cap="flat" cmpd="sng" w="28575">
            <a:solidFill>
              <a:srgbClr val="296B5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44" name="Google Shape;744;g2be7ca487ed_0_3033"/>
          <p:cNvSpPr txBox="1"/>
          <p:nvPr/>
        </p:nvSpPr>
        <p:spPr>
          <a:xfrm>
            <a:off x="9172350" y="1002689"/>
            <a:ext cx="1826400" cy="846600"/>
          </a:xfrm>
          <a:prstGeom prst="rect">
            <a:avLst/>
          </a:prstGeom>
          <a:noFill/>
          <a:ln>
            <a:noFill/>
          </a:ln>
        </p:spPr>
        <p:txBody>
          <a:bodyPr anchorCtr="0" anchor="t" bIns="45700" lIns="91425" spcFirstLastPara="1" rIns="91425" wrap="square" tIns="45700">
            <a:noAutofit/>
          </a:bodyPr>
          <a:lstStyle/>
          <a:p>
            <a:pPr indent="0" lvl="0" marL="0" marR="0" rtl="0" algn="ctr">
              <a:lnSpc>
                <a:spcPct val="101818"/>
              </a:lnSpc>
              <a:spcBef>
                <a:spcPts val="0"/>
              </a:spcBef>
              <a:spcAft>
                <a:spcPts val="0"/>
              </a:spcAft>
              <a:buClr>
                <a:srgbClr val="296B5F"/>
              </a:buClr>
              <a:buSzPts val="2200"/>
              <a:buFont typeface="Arial"/>
              <a:buNone/>
            </a:pPr>
            <a:r>
              <a:rPr b="1" i="1" lang="en-IE" sz="2200" u="none" cap="none" strike="noStrike">
                <a:solidFill>
                  <a:srgbClr val="296B5F"/>
                </a:solidFill>
                <a:latin typeface="Calibri"/>
                <a:ea typeface="Calibri"/>
                <a:cs typeface="Calibri"/>
                <a:sym typeface="Calibri"/>
              </a:rPr>
              <a:t>Can I have a go at doing this now?</a:t>
            </a:r>
            <a:endParaRPr b="0" i="0" sz="1400" u="none" cap="none" strike="noStrike">
              <a:solidFill>
                <a:srgbClr val="000000"/>
              </a:solidFill>
              <a:latin typeface="Arial"/>
              <a:ea typeface="Arial"/>
              <a:cs typeface="Arial"/>
              <a:sym typeface="Arial"/>
            </a:endParaRPr>
          </a:p>
        </p:txBody>
      </p:sp>
      <p:sp>
        <p:nvSpPr>
          <p:cNvPr id="745" name="Google Shape;745;g2be7ca487ed_0_3033"/>
          <p:cNvSpPr/>
          <p:nvPr/>
        </p:nvSpPr>
        <p:spPr>
          <a:xfrm rot="-9900125">
            <a:off x="3807082" y="3851617"/>
            <a:ext cx="2514454" cy="1699203"/>
          </a:xfrm>
          <a:prstGeom prst="cloudCallout">
            <a:avLst>
              <a:gd fmla="val -28957" name="adj1"/>
              <a:gd fmla="val 88513" name="adj2"/>
            </a:avLst>
          </a:prstGeom>
          <a:solidFill>
            <a:schemeClr val="lt1"/>
          </a:solidFill>
          <a:ln cap="flat" cmpd="sng" w="28575">
            <a:solidFill>
              <a:srgbClr val="296B5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46" name="Google Shape;746;g2be7ca487ed_0_3033"/>
          <p:cNvSpPr txBox="1"/>
          <p:nvPr/>
        </p:nvSpPr>
        <p:spPr>
          <a:xfrm>
            <a:off x="4199717" y="4372410"/>
            <a:ext cx="1826400" cy="846600"/>
          </a:xfrm>
          <a:prstGeom prst="rect">
            <a:avLst/>
          </a:prstGeom>
          <a:noFill/>
          <a:ln>
            <a:noFill/>
          </a:ln>
        </p:spPr>
        <p:txBody>
          <a:bodyPr anchorCtr="0" anchor="t" bIns="45700" lIns="91425" spcFirstLastPara="1" rIns="91425" wrap="square" tIns="45700">
            <a:noAutofit/>
          </a:bodyPr>
          <a:lstStyle/>
          <a:p>
            <a:pPr indent="0" lvl="0" marL="0" marR="0" rtl="0" algn="ctr">
              <a:lnSpc>
                <a:spcPct val="101818"/>
              </a:lnSpc>
              <a:spcBef>
                <a:spcPts val="0"/>
              </a:spcBef>
              <a:spcAft>
                <a:spcPts val="0"/>
              </a:spcAft>
              <a:buClr>
                <a:srgbClr val="296B5F"/>
              </a:buClr>
              <a:buSzPts val="2200"/>
              <a:buFont typeface="Arial"/>
              <a:buNone/>
            </a:pPr>
            <a:r>
              <a:rPr b="1" i="1" lang="en-IE" sz="2200" u="none" cap="none" strike="noStrike">
                <a:solidFill>
                  <a:srgbClr val="296B5F"/>
                </a:solidFill>
                <a:latin typeface="Calibri"/>
                <a:ea typeface="Calibri"/>
                <a:cs typeface="Calibri"/>
                <a:sym typeface="Calibri"/>
              </a:rPr>
              <a:t>How does this work in the real world?</a:t>
            </a:r>
            <a:endParaRPr b="0" i="0" sz="1400" u="none" cap="none" strike="noStrike">
              <a:solidFill>
                <a:srgbClr val="000000"/>
              </a:solidFill>
              <a:latin typeface="Arial"/>
              <a:ea typeface="Arial"/>
              <a:cs typeface="Arial"/>
              <a:sym typeface="Arial"/>
            </a:endParaRPr>
          </a:p>
        </p:txBody>
      </p:sp>
      <p:sp>
        <p:nvSpPr>
          <p:cNvPr id="747" name="Google Shape;747;g2be7ca487ed_0_3033"/>
          <p:cNvSpPr/>
          <p:nvPr/>
        </p:nvSpPr>
        <p:spPr>
          <a:xfrm flipH="1" rot="-776418">
            <a:off x="3903911" y="678598"/>
            <a:ext cx="2514560" cy="1699129"/>
          </a:xfrm>
          <a:prstGeom prst="cloudCallout">
            <a:avLst>
              <a:gd fmla="val -28957" name="adj1"/>
              <a:gd fmla="val 88513" name="adj2"/>
            </a:avLst>
          </a:prstGeom>
          <a:solidFill>
            <a:schemeClr val="lt1"/>
          </a:solidFill>
          <a:ln cap="flat" cmpd="sng" w="28575">
            <a:solidFill>
              <a:srgbClr val="E8A11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48" name="Google Shape;748;g2be7ca487ed_0_3033"/>
          <p:cNvSpPr/>
          <p:nvPr/>
        </p:nvSpPr>
        <p:spPr>
          <a:xfrm flipH="1" rot="9900125">
            <a:off x="9105220" y="3845934"/>
            <a:ext cx="2514454" cy="1699203"/>
          </a:xfrm>
          <a:prstGeom prst="cloudCallout">
            <a:avLst>
              <a:gd fmla="val -28957" name="adj1"/>
              <a:gd fmla="val 88513" name="adj2"/>
            </a:avLst>
          </a:prstGeom>
          <a:solidFill>
            <a:schemeClr val="lt1"/>
          </a:solidFill>
          <a:ln cap="flat" cmpd="sng" w="28575">
            <a:solidFill>
              <a:srgbClr val="E8A11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49" name="Google Shape;749;g2be7ca487ed_0_3033"/>
          <p:cNvSpPr txBox="1"/>
          <p:nvPr/>
        </p:nvSpPr>
        <p:spPr>
          <a:xfrm>
            <a:off x="4253592" y="1012766"/>
            <a:ext cx="1826400" cy="846600"/>
          </a:xfrm>
          <a:prstGeom prst="rect">
            <a:avLst/>
          </a:prstGeom>
          <a:noFill/>
          <a:ln>
            <a:noFill/>
          </a:ln>
        </p:spPr>
        <p:txBody>
          <a:bodyPr anchorCtr="0" anchor="t" bIns="45700" lIns="91425" spcFirstLastPara="1" rIns="91425" wrap="square" tIns="45700">
            <a:noAutofit/>
          </a:bodyPr>
          <a:lstStyle/>
          <a:p>
            <a:pPr indent="0" lvl="0" marL="0" marR="0" rtl="0" algn="ctr">
              <a:lnSpc>
                <a:spcPct val="101818"/>
              </a:lnSpc>
              <a:spcBef>
                <a:spcPts val="0"/>
              </a:spcBef>
              <a:spcAft>
                <a:spcPts val="0"/>
              </a:spcAft>
              <a:buClr>
                <a:srgbClr val="296B5F"/>
              </a:buClr>
              <a:buSzPts val="2200"/>
              <a:buFont typeface="Arial"/>
              <a:buNone/>
            </a:pPr>
            <a:r>
              <a:rPr b="1" i="1" lang="en-IE" sz="2200" u="none" cap="none" strike="noStrike">
                <a:solidFill>
                  <a:srgbClr val="296B5F"/>
                </a:solidFill>
                <a:latin typeface="Calibri"/>
                <a:ea typeface="Calibri"/>
                <a:cs typeface="Calibri"/>
                <a:sym typeface="Calibri"/>
              </a:rPr>
              <a:t>Can I have a think about that?</a:t>
            </a:r>
            <a:endParaRPr b="0" i="0" sz="1400" u="none" cap="none" strike="noStrike">
              <a:solidFill>
                <a:srgbClr val="000000"/>
              </a:solidFill>
              <a:latin typeface="Arial"/>
              <a:ea typeface="Arial"/>
              <a:cs typeface="Arial"/>
              <a:sym typeface="Arial"/>
            </a:endParaRPr>
          </a:p>
        </p:txBody>
      </p:sp>
      <p:sp>
        <p:nvSpPr>
          <p:cNvPr id="750" name="Google Shape;750;g2be7ca487ed_0_3033"/>
          <p:cNvSpPr txBox="1"/>
          <p:nvPr/>
        </p:nvSpPr>
        <p:spPr>
          <a:xfrm>
            <a:off x="9481162" y="4318259"/>
            <a:ext cx="1826400" cy="846600"/>
          </a:xfrm>
          <a:prstGeom prst="rect">
            <a:avLst/>
          </a:prstGeom>
          <a:noFill/>
          <a:ln>
            <a:noFill/>
          </a:ln>
        </p:spPr>
        <p:txBody>
          <a:bodyPr anchorCtr="0" anchor="t" bIns="45700" lIns="91425" spcFirstLastPara="1" rIns="91425" wrap="square" tIns="45700">
            <a:noAutofit/>
          </a:bodyPr>
          <a:lstStyle/>
          <a:p>
            <a:pPr indent="0" lvl="0" marL="0" marR="0" rtl="0" algn="ctr">
              <a:lnSpc>
                <a:spcPct val="101818"/>
              </a:lnSpc>
              <a:spcBef>
                <a:spcPts val="0"/>
              </a:spcBef>
              <a:spcAft>
                <a:spcPts val="0"/>
              </a:spcAft>
              <a:buClr>
                <a:srgbClr val="296B5F"/>
              </a:buClr>
              <a:buSzPts val="2200"/>
              <a:buFont typeface="Arial"/>
              <a:buNone/>
            </a:pPr>
            <a:r>
              <a:rPr b="1" i="1" lang="en-IE" sz="2200" u="none" cap="none" strike="noStrike">
                <a:solidFill>
                  <a:srgbClr val="296B5F"/>
                </a:solidFill>
                <a:latin typeface="Calibri"/>
                <a:ea typeface="Calibri"/>
                <a:cs typeface="Calibri"/>
                <a:sym typeface="Calibri"/>
              </a:rPr>
              <a:t>Why does this work like that?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4" name="Shape 754"/>
        <p:cNvGrpSpPr/>
        <p:nvPr/>
      </p:nvGrpSpPr>
      <p:grpSpPr>
        <a:xfrm>
          <a:off x="0" y="0"/>
          <a:ext cx="0" cy="0"/>
          <a:chOff x="0" y="0"/>
          <a:chExt cx="0" cy="0"/>
        </a:xfrm>
      </p:grpSpPr>
      <p:sp>
        <p:nvSpPr>
          <p:cNvPr id="755" name="Google Shape;755;g2be7ca487ed_0_3061"/>
          <p:cNvSpPr txBox="1"/>
          <p:nvPr>
            <p:ph idx="1" type="body"/>
          </p:nvPr>
        </p:nvSpPr>
        <p:spPr>
          <a:xfrm>
            <a:off x="3832410" y="628139"/>
            <a:ext cx="7904100" cy="5133900"/>
          </a:xfrm>
          <a:prstGeom prst="rect">
            <a:avLst/>
          </a:prstGeom>
          <a:noFill/>
          <a:ln>
            <a:noFill/>
          </a:ln>
        </p:spPr>
        <p:txBody>
          <a:bodyPr anchorCtr="0" anchor="t" bIns="45700" lIns="91425" spcFirstLastPara="1" rIns="91425" wrap="square" tIns="45700">
            <a:noAutofit/>
          </a:bodyPr>
          <a:lstStyle/>
          <a:p>
            <a:pPr indent="-330200" lvl="0" marL="342900" rtl="0" algn="l">
              <a:lnSpc>
                <a:spcPct val="120000"/>
              </a:lnSpc>
              <a:spcBef>
                <a:spcPts val="0"/>
              </a:spcBef>
              <a:spcAft>
                <a:spcPts val="0"/>
              </a:spcAft>
              <a:buClr>
                <a:srgbClr val="E8A116"/>
              </a:buClr>
              <a:buSzPts val="2000"/>
              <a:buFont typeface="Arial"/>
              <a:buChar char="•"/>
            </a:pPr>
            <a:r>
              <a:rPr b="1" lang="en-IE" sz="2000">
                <a:solidFill>
                  <a:srgbClr val="454545"/>
                </a:solidFill>
              </a:rPr>
              <a:t>Come imparano le persone? </a:t>
            </a:r>
            <a:r>
              <a:rPr lang="en-IE" sz="2000">
                <a:solidFill>
                  <a:srgbClr val="454545"/>
                </a:solidFill>
              </a:rPr>
              <a:t>Sebbene esistano molte teorie e schemi diversi sugli stili di apprendimento, una delle teorie più famose è stata sviluppata da Peter Honey e Alan Mumford, che hanno identificato quattro diversi approcci delle persone all'apprendimento di nuove informazioni:</a:t>
            </a:r>
            <a:endParaRPr sz="2200"/>
          </a:p>
          <a:p>
            <a:pPr indent="-446087" lvl="0" marL="763587" rtl="0" algn="l">
              <a:lnSpc>
                <a:spcPct val="120000"/>
              </a:lnSpc>
              <a:spcBef>
                <a:spcPts val="0"/>
              </a:spcBef>
              <a:spcAft>
                <a:spcPts val="0"/>
              </a:spcAft>
              <a:buClr>
                <a:srgbClr val="E8A116"/>
              </a:buClr>
              <a:buSzPts val="2000"/>
              <a:buFont typeface="Calibri"/>
              <a:buAutoNum type="arabicPeriod"/>
            </a:pPr>
            <a:r>
              <a:rPr b="1" lang="en-IE" sz="2000">
                <a:solidFill>
                  <a:srgbClr val="454545"/>
                </a:solidFill>
              </a:rPr>
              <a:t>attivista: </a:t>
            </a:r>
            <a:r>
              <a:rPr lang="en-IE" sz="2000">
                <a:solidFill>
                  <a:srgbClr val="454545"/>
                </a:solidFill>
              </a:rPr>
              <a:t>Amano le lezioni pratiche e il "mettersi in gioco"; non amano i powerpoint noiosi e le spiegazioni prolisse.</a:t>
            </a:r>
            <a:endParaRPr sz="2000">
              <a:solidFill>
                <a:srgbClr val="454545"/>
              </a:solidFill>
            </a:endParaRPr>
          </a:p>
          <a:p>
            <a:pPr indent="-446087" lvl="0" marL="763587" rtl="0" algn="l">
              <a:lnSpc>
                <a:spcPct val="120000"/>
              </a:lnSpc>
              <a:spcBef>
                <a:spcPts val="0"/>
              </a:spcBef>
              <a:spcAft>
                <a:spcPts val="0"/>
              </a:spcAft>
              <a:buClr>
                <a:srgbClr val="E8A116"/>
              </a:buClr>
              <a:buSzPts val="2000"/>
              <a:buFont typeface="Calibri"/>
              <a:buAutoNum type="arabicPeriod"/>
            </a:pPr>
            <a:r>
              <a:rPr b="1" lang="en-IE" sz="2000">
                <a:solidFill>
                  <a:srgbClr val="454545"/>
                </a:solidFill>
              </a:rPr>
              <a:t>Teorico: </a:t>
            </a:r>
            <a:r>
              <a:rPr lang="en-IE" sz="2000">
                <a:solidFill>
                  <a:srgbClr val="454545"/>
                </a:solidFill>
              </a:rPr>
              <a:t>amano le strutture logiche e metodiche; non amano le situazioni emotive e non amano imparare qualcosa di pratico senza conoscere la teoria che c'è dietro. </a:t>
            </a:r>
            <a:endParaRPr sz="2000">
              <a:solidFill>
                <a:srgbClr val="454545"/>
              </a:solidFill>
            </a:endParaRPr>
          </a:p>
          <a:p>
            <a:pPr indent="-446087" lvl="0" marL="763587" rtl="0" algn="l">
              <a:lnSpc>
                <a:spcPct val="120000"/>
              </a:lnSpc>
              <a:spcBef>
                <a:spcPts val="0"/>
              </a:spcBef>
              <a:spcAft>
                <a:spcPts val="0"/>
              </a:spcAft>
              <a:buClr>
                <a:srgbClr val="E8A116"/>
              </a:buClr>
              <a:buSzPts val="2000"/>
              <a:buFont typeface="Calibri"/>
              <a:buAutoNum type="arabicPeriod"/>
            </a:pPr>
            <a:r>
              <a:rPr b="1" lang="en-IE" sz="2000">
                <a:solidFill>
                  <a:srgbClr val="454545"/>
                </a:solidFill>
              </a:rPr>
              <a:t>Pragmatico: </a:t>
            </a:r>
            <a:r>
              <a:rPr lang="en-IE" sz="2000">
                <a:solidFill>
                  <a:srgbClr val="454545"/>
                </a:solidFill>
              </a:rPr>
              <a:t>Devono poter vedere come applicare il loro apprendimento al mondo reale. </a:t>
            </a:r>
            <a:endParaRPr sz="2000">
              <a:solidFill>
                <a:srgbClr val="454545"/>
              </a:solidFill>
            </a:endParaRPr>
          </a:p>
          <a:p>
            <a:pPr indent="-446087" lvl="0" marL="763587" rtl="0" algn="l">
              <a:lnSpc>
                <a:spcPct val="120000"/>
              </a:lnSpc>
              <a:spcBef>
                <a:spcPts val="0"/>
              </a:spcBef>
              <a:spcAft>
                <a:spcPts val="0"/>
              </a:spcAft>
              <a:buClr>
                <a:srgbClr val="E8A116"/>
              </a:buClr>
              <a:buSzPts val="2000"/>
              <a:buFont typeface="Calibri"/>
              <a:buAutoNum type="arabicPeriod"/>
            </a:pPr>
            <a:r>
              <a:rPr b="1" lang="en-IE" sz="2000">
                <a:solidFill>
                  <a:srgbClr val="454545"/>
                </a:solidFill>
              </a:rPr>
              <a:t>Riflessivo: </a:t>
            </a:r>
            <a:r>
              <a:rPr lang="en-IE" sz="2000">
                <a:solidFill>
                  <a:srgbClr val="454545"/>
                </a:solidFill>
              </a:rPr>
              <a:t>Apprendono attraverso l'osservazione e non amano essere messi alle strette o essere affrettati.</a:t>
            </a:r>
            <a:endParaRPr sz="2200"/>
          </a:p>
        </p:txBody>
      </p:sp>
      <p:sp>
        <p:nvSpPr>
          <p:cNvPr id="756" name="Google Shape;756;g2be7ca487ed_0_3061"/>
          <p:cNvSpPr txBox="1"/>
          <p:nvPr>
            <p:ph idx="2" type="body"/>
          </p:nvPr>
        </p:nvSpPr>
        <p:spPr>
          <a:xfrm>
            <a:off x="615500" y="761600"/>
            <a:ext cx="3216900" cy="803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E8A116"/>
              </a:buClr>
              <a:buSzPts val="3600"/>
              <a:buNone/>
            </a:pPr>
            <a:r>
              <a:rPr b="1" lang="en-IE" sz="2900">
                <a:solidFill>
                  <a:srgbClr val="E8A116"/>
                </a:solidFill>
              </a:rPr>
              <a:t>3.4 </a:t>
            </a:r>
            <a:r>
              <a:rPr b="1" lang="en-IE" sz="2900">
                <a:solidFill>
                  <a:srgbClr val="E8A116"/>
                </a:solidFill>
              </a:rPr>
              <a:t>Stili di apprendimento </a:t>
            </a:r>
            <a:endParaRPr b="1" sz="2900">
              <a:solidFill>
                <a:srgbClr val="E8A116"/>
              </a:solidFill>
            </a:endParaRPr>
          </a:p>
          <a:p>
            <a:pPr indent="0" lvl="0" marL="0" rtl="0" algn="l">
              <a:spcBef>
                <a:spcPts val="0"/>
              </a:spcBef>
              <a:spcAft>
                <a:spcPts val="0"/>
              </a:spcAft>
              <a:buClr>
                <a:srgbClr val="E8A116"/>
              </a:buClr>
              <a:buSzPts val="3600"/>
              <a:buNone/>
            </a:pPr>
            <a:r>
              <a:t/>
            </a:r>
            <a:endParaRPr b="1" sz="2900">
              <a:solidFill>
                <a:srgbClr val="E8A116"/>
              </a:solidFill>
            </a:endParaRPr>
          </a:p>
          <a:p>
            <a:pPr indent="0" lvl="0" marL="0" rtl="0" algn="l">
              <a:spcBef>
                <a:spcPts val="0"/>
              </a:spcBef>
              <a:spcAft>
                <a:spcPts val="0"/>
              </a:spcAft>
              <a:buClr>
                <a:srgbClr val="E8A116"/>
              </a:buClr>
              <a:buSzPts val="3600"/>
              <a:buNone/>
            </a:pPr>
            <a:r>
              <a:rPr b="1" lang="en-IE" sz="2900">
                <a:solidFill>
                  <a:srgbClr val="E8A116"/>
                </a:solidFill>
              </a:rPr>
              <a:t>Diversi approcci all'apprendimento</a:t>
            </a:r>
            <a:endParaRPr b="1">
              <a:solidFill>
                <a:srgbClr val="E8A116"/>
              </a:solidFill>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757" name="Google Shape;757;g2be7ca487ed_0_3061"/>
          <p:cNvCxnSpPr/>
          <p:nvPr/>
        </p:nvCxnSpPr>
        <p:spPr>
          <a:xfrm>
            <a:off x="3905503" y="321953"/>
            <a:ext cx="0" cy="4412100"/>
          </a:xfrm>
          <a:prstGeom prst="straightConnector1">
            <a:avLst/>
          </a:prstGeom>
          <a:noFill/>
          <a:ln cap="flat" cmpd="sng" w="34925">
            <a:solidFill>
              <a:srgbClr val="E8A116"/>
            </a:solidFill>
            <a:prstDash val="solid"/>
            <a:miter lim="800000"/>
            <a:headEnd len="sm" w="sm" type="none"/>
            <a:tailEnd len="sm" w="sm" type="none"/>
          </a:ln>
        </p:spPr>
      </p:cxnSp>
      <p:grpSp>
        <p:nvGrpSpPr>
          <p:cNvPr id="758" name="Google Shape;758;g2be7ca487ed_0_3061"/>
          <p:cNvGrpSpPr/>
          <p:nvPr/>
        </p:nvGrpSpPr>
        <p:grpSpPr>
          <a:xfrm>
            <a:off x="3170975" y="4850907"/>
            <a:ext cx="876998" cy="989640"/>
            <a:chOff x="4643578" y="432838"/>
            <a:chExt cx="1028134" cy="1160188"/>
          </a:xfrm>
        </p:grpSpPr>
        <p:sp>
          <p:nvSpPr>
            <p:cNvPr id="759" name="Google Shape;759;g2be7ca487ed_0_3061"/>
            <p:cNvSpPr/>
            <p:nvPr/>
          </p:nvSpPr>
          <p:spPr>
            <a:xfrm>
              <a:off x="5046765" y="465751"/>
              <a:ext cx="419643" cy="433356"/>
            </a:xfrm>
            <a:custGeom>
              <a:rect b="b" l="l" r="r" t="t"/>
              <a:pathLst>
                <a:path extrusionOk="0" h="433356" w="419643">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760" name="Google Shape;760;g2be7ca487ed_0_3061"/>
            <p:cNvGrpSpPr/>
            <p:nvPr/>
          </p:nvGrpSpPr>
          <p:grpSpPr>
            <a:xfrm>
              <a:off x="4643578" y="432838"/>
              <a:ext cx="1028134" cy="1160188"/>
              <a:chOff x="4643578" y="432838"/>
              <a:chExt cx="1028134" cy="1160188"/>
            </a:xfrm>
          </p:grpSpPr>
          <p:sp>
            <p:nvSpPr>
              <p:cNvPr id="761" name="Google Shape;761;g2be7ca487ed_0_3061"/>
              <p:cNvSpPr/>
              <p:nvPr/>
            </p:nvSpPr>
            <p:spPr>
              <a:xfrm>
                <a:off x="5115334" y="531577"/>
                <a:ext cx="115196" cy="32913"/>
              </a:xfrm>
              <a:custGeom>
                <a:rect b="b" l="l" r="r" t="t"/>
                <a:pathLst>
                  <a:path extrusionOk="0" h="32913" w="115196">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762" name="Google Shape;762;g2be7ca487ed_0_3061"/>
              <p:cNvGrpSpPr/>
              <p:nvPr/>
            </p:nvGrpSpPr>
            <p:grpSpPr>
              <a:xfrm>
                <a:off x="4643578" y="432838"/>
                <a:ext cx="1028134" cy="1160188"/>
                <a:chOff x="4643578" y="432838"/>
                <a:chExt cx="1028134" cy="1160188"/>
              </a:xfrm>
            </p:grpSpPr>
            <p:sp>
              <p:nvSpPr>
                <p:cNvPr id="763" name="Google Shape;763;g2be7ca487ed_0_3061"/>
                <p:cNvSpPr/>
                <p:nvPr/>
              </p:nvSpPr>
              <p:spPr>
                <a:xfrm>
                  <a:off x="5115334" y="611117"/>
                  <a:ext cx="115196" cy="32913"/>
                </a:xfrm>
                <a:custGeom>
                  <a:rect b="b" l="l" r="r" t="t"/>
                  <a:pathLst>
                    <a:path extrusionOk="0" h="32913" w="115196">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64" name="Google Shape;764;g2be7ca487ed_0_3061"/>
                <p:cNvSpPr/>
                <p:nvPr/>
              </p:nvSpPr>
              <p:spPr>
                <a:xfrm>
                  <a:off x="4643578" y="432838"/>
                  <a:ext cx="1028134" cy="1160188"/>
                </a:xfrm>
                <a:custGeom>
                  <a:rect b="b" l="l" r="r" t="t"/>
                  <a:pathLst>
                    <a:path extrusionOk="0" h="1160188" w="1028134">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8" name="Shape 768"/>
        <p:cNvGrpSpPr/>
        <p:nvPr/>
      </p:nvGrpSpPr>
      <p:grpSpPr>
        <a:xfrm>
          <a:off x="0" y="0"/>
          <a:ext cx="0" cy="0"/>
          <a:chOff x="0" y="0"/>
          <a:chExt cx="0" cy="0"/>
        </a:xfrm>
      </p:grpSpPr>
      <p:sp>
        <p:nvSpPr>
          <p:cNvPr id="769" name="Google Shape;769;g2be7ca487ed_0_3074"/>
          <p:cNvSpPr txBox="1"/>
          <p:nvPr>
            <p:ph idx="1" type="body"/>
          </p:nvPr>
        </p:nvSpPr>
        <p:spPr>
          <a:xfrm>
            <a:off x="3832335" y="763789"/>
            <a:ext cx="7904100" cy="5133900"/>
          </a:xfrm>
          <a:prstGeom prst="rect">
            <a:avLst/>
          </a:prstGeom>
          <a:noFill/>
          <a:ln>
            <a:noFill/>
          </a:ln>
        </p:spPr>
        <p:txBody>
          <a:bodyPr anchorCtr="0" anchor="t" bIns="45700" lIns="91425" spcFirstLastPara="1" rIns="91425" wrap="square" tIns="45700">
            <a:noAutofit/>
          </a:bodyPr>
          <a:lstStyle/>
          <a:p>
            <a:pPr indent="-342900" lvl="0" marL="342900" rtl="0" algn="l">
              <a:lnSpc>
                <a:spcPct val="120000"/>
              </a:lnSpc>
              <a:spcBef>
                <a:spcPts val="0"/>
              </a:spcBef>
              <a:spcAft>
                <a:spcPts val="0"/>
              </a:spcAft>
              <a:buClr>
                <a:srgbClr val="E8A116"/>
              </a:buClr>
              <a:buSzPts val="2200"/>
              <a:buFont typeface="Arial"/>
              <a:buChar char="•"/>
            </a:pPr>
            <a:r>
              <a:rPr lang="en-IE" sz="2200">
                <a:solidFill>
                  <a:srgbClr val="454545"/>
                </a:solidFill>
              </a:rPr>
              <a:t>È importante progettare la sessione di formazione in modo da soddisfare ogni stile di apprendimento.</a:t>
            </a:r>
            <a:endParaRPr/>
          </a:p>
          <a:p>
            <a:pPr indent="-342900" lvl="0" marL="342900" rtl="0" algn="l">
              <a:lnSpc>
                <a:spcPct val="120000"/>
              </a:lnSpc>
              <a:spcBef>
                <a:spcPts val="0"/>
              </a:spcBef>
              <a:spcAft>
                <a:spcPts val="0"/>
              </a:spcAft>
              <a:buClr>
                <a:srgbClr val="E8A116"/>
              </a:buClr>
              <a:buSzPts val="2200"/>
              <a:buFont typeface="Arial"/>
              <a:buChar char="•"/>
            </a:pPr>
            <a:r>
              <a:rPr lang="en-IE" sz="2200">
                <a:solidFill>
                  <a:srgbClr val="454545"/>
                </a:solidFill>
              </a:rPr>
              <a:t>In genere la maggior parte delle persone si attiene a uno degli stili sopra citati, o varia tra i due a seconda dello scenario. Ognuno di questi stili è accompagnato da attività didattiche diverse che possono essere più adatte ai singoli allievi (vedi esercizio seguente)</a:t>
            </a:r>
            <a:endParaRPr sz="2200">
              <a:solidFill>
                <a:srgbClr val="454545"/>
              </a:solidFill>
            </a:endParaRPr>
          </a:p>
          <a:p>
            <a:pPr indent="0" lvl="0" marL="0" rtl="0" algn="l">
              <a:lnSpc>
                <a:spcPct val="120000"/>
              </a:lnSpc>
              <a:spcBef>
                <a:spcPts val="0"/>
              </a:spcBef>
              <a:spcAft>
                <a:spcPts val="0"/>
              </a:spcAft>
              <a:buNone/>
            </a:pPr>
            <a:r>
              <a:t/>
            </a:r>
            <a:endParaRPr sz="2200">
              <a:solidFill>
                <a:srgbClr val="454545"/>
              </a:solidFill>
            </a:endParaRPr>
          </a:p>
          <a:p>
            <a:pPr indent="0" lvl="0" marL="0" rtl="0" algn="l">
              <a:lnSpc>
                <a:spcPct val="120000"/>
              </a:lnSpc>
              <a:spcBef>
                <a:spcPts val="0"/>
              </a:spcBef>
              <a:spcAft>
                <a:spcPts val="0"/>
              </a:spcAft>
              <a:buNone/>
            </a:pPr>
            <a:r>
              <a:t/>
            </a:r>
            <a:endParaRPr sz="2200">
              <a:solidFill>
                <a:srgbClr val="454545"/>
              </a:solidFill>
            </a:endParaRPr>
          </a:p>
          <a:p>
            <a:pPr indent="-1346200" lvl="0" marL="1346200" rtl="0" algn="l">
              <a:spcBef>
                <a:spcPts val="0"/>
              </a:spcBef>
              <a:spcAft>
                <a:spcPts val="0"/>
              </a:spcAft>
              <a:buNone/>
            </a:pPr>
            <a:r>
              <a:rPr b="1" lang="en-IE" sz="1300"/>
              <a:t>Exercise</a:t>
            </a:r>
            <a:r>
              <a:rPr lang="en-IE" sz="1300"/>
              <a:t>: 	Find out what type of learner you are by filling in the Honey and Mumford Learning styles 	questionnaire: </a:t>
            </a:r>
            <a:r>
              <a:rPr lang="en-IE" sz="1300" u="sng">
                <a:solidFill>
                  <a:srgbClr val="87AF3F"/>
                </a:solidFill>
                <a:hlinkClick r:id="rId3">
                  <a:extLst>
                    <a:ext uri="{A12FA001-AC4F-418D-AE19-62706E023703}">
                      <ahyp:hlinkClr val="tx"/>
                    </a:ext>
                  </a:extLst>
                </a:hlinkClick>
              </a:rPr>
              <a:t>https://www.ilfm.org.uk/cms/document/ILFM_Learning_Styles_Resource_TK_09Oct17_Ver1.0.pdf</a:t>
            </a:r>
            <a:endParaRPr sz="1300">
              <a:solidFill>
                <a:srgbClr val="87AF3F"/>
              </a:solidFill>
            </a:endParaRPr>
          </a:p>
          <a:p>
            <a:pPr indent="-1346200" lvl="0" marL="1346200" rtl="0" algn="l">
              <a:spcBef>
                <a:spcPts val="1000"/>
              </a:spcBef>
              <a:spcAft>
                <a:spcPts val="0"/>
              </a:spcAft>
              <a:buNone/>
            </a:pPr>
            <a:r>
              <a:rPr b="1" lang="en-IE" sz="1300"/>
              <a:t>Publication</a:t>
            </a:r>
            <a:r>
              <a:rPr lang="en-IE" sz="1300"/>
              <a:t>: 	Rosewell, J. 2005. Learning Styles. Technology Level 1: Networked living: exploring information and communication technologes. The Open University. </a:t>
            </a:r>
            <a:endParaRPr sz="900">
              <a:solidFill>
                <a:srgbClr val="000000"/>
              </a:solidFill>
              <a:latin typeface="Arial"/>
              <a:ea typeface="Arial"/>
              <a:cs typeface="Arial"/>
              <a:sym typeface="Arial"/>
            </a:endParaRPr>
          </a:p>
          <a:p>
            <a:pPr indent="-1346200" lvl="0" marL="1346200" rtl="0" algn="l">
              <a:spcBef>
                <a:spcPts val="0"/>
              </a:spcBef>
              <a:spcAft>
                <a:spcPts val="0"/>
              </a:spcAft>
              <a:buNone/>
            </a:pPr>
            <a:r>
              <a:t/>
            </a:r>
            <a:endParaRPr b="1" sz="1300"/>
          </a:p>
          <a:p>
            <a:pPr indent="-1346200" lvl="0" marL="1346200" rtl="0" algn="l">
              <a:spcBef>
                <a:spcPts val="0"/>
              </a:spcBef>
              <a:spcAft>
                <a:spcPts val="0"/>
              </a:spcAft>
              <a:buNone/>
            </a:pPr>
            <a:r>
              <a:t/>
            </a:r>
            <a:endParaRPr sz="1400">
              <a:solidFill>
                <a:schemeClr val="dk1"/>
              </a:solidFill>
            </a:endParaRPr>
          </a:p>
        </p:txBody>
      </p:sp>
      <p:sp>
        <p:nvSpPr>
          <p:cNvPr id="770" name="Google Shape;770;g2be7ca487ed_0_3074"/>
          <p:cNvSpPr txBox="1"/>
          <p:nvPr>
            <p:ph idx="2" type="body"/>
          </p:nvPr>
        </p:nvSpPr>
        <p:spPr>
          <a:xfrm>
            <a:off x="615500" y="761600"/>
            <a:ext cx="3216900" cy="803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E8A116"/>
              </a:buClr>
              <a:buSzPts val="3600"/>
              <a:buNone/>
            </a:pPr>
            <a:r>
              <a:rPr b="1" lang="en-IE" sz="2900">
                <a:solidFill>
                  <a:srgbClr val="E8A116"/>
                </a:solidFill>
              </a:rPr>
              <a:t>3.4 </a:t>
            </a:r>
            <a:r>
              <a:rPr b="1" lang="en-IE" sz="2900">
                <a:solidFill>
                  <a:srgbClr val="E8A116"/>
                </a:solidFill>
              </a:rPr>
              <a:t>Stili di apprendimento </a:t>
            </a:r>
            <a:endParaRPr b="1" sz="2900">
              <a:solidFill>
                <a:srgbClr val="E8A116"/>
              </a:solidFill>
            </a:endParaRPr>
          </a:p>
          <a:p>
            <a:pPr indent="0" lvl="0" marL="0" rtl="0" algn="l">
              <a:spcBef>
                <a:spcPts val="0"/>
              </a:spcBef>
              <a:spcAft>
                <a:spcPts val="0"/>
              </a:spcAft>
              <a:buClr>
                <a:srgbClr val="E8A116"/>
              </a:buClr>
              <a:buSzPts val="3600"/>
              <a:buNone/>
            </a:pPr>
            <a:r>
              <a:t/>
            </a:r>
            <a:endParaRPr b="1" sz="2900">
              <a:solidFill>
                <a:srgbClr val="E8A116"/>
              </a:solidFill>
            </a:endParaRPr>
          </a:p>
          <a:p>
            <a:pPr indent="0" lvl="0" marL="0" rtl="0" algn="l">
              <a:spcBef>
                <a:spcPts val="0"/>
              </a:spcBef>
              <a:spcAft>
                <a:spcPts val="0"/>
              </a:spcAft>
              <a:buClr>
                <a:srgbClr val="E8A116"/>
              </a:buClr>
              <a:buSzPts val="3600"/>
              <a:buNone/>
            </a:pPr>
            <a:r>
              <a:rPr b="1" lang="en-IE" sz="2900">
                <a:solidFill>
                  <a:srgbClr val="E8A116"/>
                </a:solidFill>
              </a:rPr>
              <a:t>Diversi approcci all'apprendimento</a:t>
            </a:r>
            <a:endParaRPr b="1">
              <a:solidFill>
                <a:srgbClr val="E8A116"/>
              </a:solidFill>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771" name="Google Shape;771;g2be7ca487ed_0_3074"/>
          <p:cNvCxnSpPr/>
          <p:nvPr/>
        </p:nvCxnSpPr>
        <p:spPr>
          <a:xfrm>
            <a:off x="3724628" y="306903"/>
            <a:ext cx="0" cy="4412100"/>
          </a:xfrm>
          <a:prstGeom prst="straightConnector1">
            <a:avLst/>
          </a:prstGeom>
          <a:noFill/>
          <a:ln cap="flat" cmpd="sng" w="34925">
            <a:solidFill>
              <a:srgbClr val="E8A116"/>
            </a:solidFill>
            <a:prstDash val="solid"/>
            <a:miter lim="800000"/>
            <a:headEnd len="sm" w="sm" type="none"/>
            <a:tailEnd len="sm" w="sm" type="none"/>
          </a:ln>
        </p:spPr>
      </p:cxnSp>
      <p:grpSp>
        <p:nvGrpSpPr>
          <p:cNvPr id="772" name="Google Shape;772;g2be7ca487ed_0_3074"/>
          <p:cNvGrpSpPr/>
          <p:nvPr/>
        </p:nvGrpSpPr>
        <p:grpSpPr>
          <a:xfrm>
            <a:off x="2293975" y="4850907"/>
            <a:ext cx="1377670" cy="989640"/>
            <a:chOff x="3615442" y="432838"/>
            <a:chExt cx="1615088" cy="1160188"/>
          </a:xfrm>
        </p:grpSpPr>
        <p:sp>
          <p:nvSpPr>
            <p:cNvPr id="773" name="Google Shape;773;g2be7ca487ed_0_3074"/>
            <p:cNvSpPr/>
            <p:nvPr/>
          </p:nvSpPr>
          <p:spPr>
            <a:xfrm>
              <a:off x="5115334" y="531577"/>
              <a:ext cx="115196" cy="32913"/>
            </a:xfrm>
            <a:custGeom>
              <a:rect b="b" l="l" r="r" t="t"/>
              <a:pathLst>
                <a:path extrusionOk="0" h="32913" w="115196">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774" name="Google Shape;774;g2be7ca487ed_0_3074"/>
            <p:cNvGrpSpPr/>
            <p:nvPr/>
          </p:nvGrpSpPr>
          <p:grpSpPr>
            <a:xfrm>
              <a:off x="3615442" y="432838"/>
              <a:ext cx="1615088" cy="1160188"/>
              <a:chOff x="3615442" y="432838"/>
              <a:chExt cx="1615088" cy="1160188"/>
            </a:xfrm>
          </p:grpSpPr>
          <p:sp>
            <p:nvSpPr>
              <p:cNvPr id="775" name="Google Shape;775;g2be7ca487ed_0_3074"/>
              <p:cNvSpPr/>
              <p:nvPr/>
            </p:nvSpPr>
            <p:spPr>
              <a:xfrm>
                <a:off x="5115334" y="611117"/>
                <a:ext cx="115196" cy="32913"/>
              </a:xfrm>
              <a:custGeom>
                <a:rect b="b" l="l" r="r" t="t"/>
                <a:pathLst>
                  <a:path extrusionOk="0" h="32913" w="115196">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76" name="Google Shape;776;g2be7ca487ed_0_3074"/>
              <p:cNvSpPr/>
              <p:nvPr/>
            </p:nvSpPr>
            <p:spPr>
              <a:xfrm>
                <a:off x="3615442" y="432838"/>
                <a:ext cx="1028134" cy="1160188"/>
              </a:xfrm>
              <a:custGeom>
                <a:rect b="b" l="l" r="r" t="t"/>
                <a:pathLst>
                  <a:path extrusionOk="0" h="1160188" w="1028134">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
        <p:nvSpPr>
          <p:cNvPr id="777" name="Google Shape;777;g2be7ca487ed_0_3074"/>
          <p:cNvSpPr/>
          <p:nvPr/>
        </p:nvSpPr>
        <p:spPr>
          <a:xfrm>
            <a:off x="4137051" y="3604698"/>
            <a:ext cx="1974839" cy="497606"/>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en-IE" sz="1800">
                <a:solidFill>
                  <a:srgbClr val="FFFFFF"/>
                </a:solidFill>
                <a:latin typeface="Calibri"/>
                <a:ea typeface="Calibri"/>
                <a:cs typeface="Calibri"/>
                <a:sym typeface="Calibri"/>
              </a:rPr>
              <a:t>Risorse</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1" name="Shape 781"/>
        <p:cNvGrpSpPr/>
        <p:nvPr/>
      </p:nvGrpSpPr>
      <p:grpSpPr>
        <a:xfrm>
          <a:off x="0" y="0"/>
          <a:ext cx="0" cy="0"/>
          <a:chOff x="0" y="0"/>
          <a:chExt cx="0" cy="0"/>
        </a:xfrm>
      </p:grpSpPr>
      <p:pic>
        <p:nvPicPr>
          <p:cNvPr id="782" name="Google Shape;782;g2be7ca487ed_0_3237"/>
          <p:cNvPicPr preferRelativeResize="0"/>
          <p:nvPr>
            <p:ph idx="2" type="pic"/>
          </p:nvPr>
        </p:nvPicPr>
        <p:blipFill rotWithShape="1">
          <a:blip r:embed="rId3">
            <a:alphaModFix/>
          </a:blip>
          <a:srcRect b="0" l="3323" r="3314" t="0"/>
          <a:stretch/>
        </p:blipFill>
        <p:spPr>
          <a:xfrm>
            <a:off x="320540" y="335338"/>
            <a:ext cx="11578483" cy="6146707"/>
          </a:xfrm>
          <a:prstGeom prst="rect">
            <a:avLst/>
          </a:prstGeom>
          <a:solidFill>
            <a:srgbClr val="D8D8D8"/>
          </a:solidFill>
          <a:ln>
            <a:noFill/>
          </a:ln>
        </p:spPr>
      </p:pic>
      <p:sp>
        <p:nvSpPr>
          <p:cNvPr id="783" name="Google Shape;783;g2be7ca487ed_0_3237"/>
          <p:cNvSpPr/>
          <p:nvPr/>
        </p:nvSpPr>
        <p:spPr>
          <a:xfrm>
            <a:off x="0" y="2318090"/>
            <a:ext cx="5401435" cy="36021"/>
          </a:xfrm>
          <a:custGeom>
            <a:rect b="b" l="l" r="r" t="t"/>
            <a:pathLst>
              <a:path extrusionOk="0" h="51458" w="4076555">
                <a:moveTo>
                  <a:pt x="1" y="0"/>
                </a:moveTo>
                <a:lnTo>
                  <a:pt x="4076556" y="0"/>
                </a:lnTo>
                <a:lnTo>
                  <a:pt x="4076556" y="51459"/>
                </a:lnTo>
                <a:lnTo>
                  <a:pt x="1" y="51459"/>
                </a:lnTo>
                <a:close/>
              </a:path>
            </a:pathLst>
          </a:custGeom>
          <a:solidFill>
            <a:srgbClr val="E8A116"/>
          </a:solidFill>
          <a:ln cap="flat" cmpd="sng" w="24475">
            <a:solidFill>
              <a:srgbClr val="F1983D"/>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84" name="Google Shape;784;g2be7ca487ed_0_3237"/>
          <p:cNvSpPr txBox="1"/>
          <p:nvPr/>
        </p:nvSpPr>
        <p:spPr>
          <a:xfrm>
            <a:off x="1021900" y="2580875"/>
            <a:ext cx="3926700" cy="30663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lt1"/>
              </a:buClr>
              <a:buSzPts val="4800"/>
              <a:buFont typeface="Arial"/>
              <a:buNone/>
            </a:pPr>
            <a:r>
              <a:rPr b="0" i="0" lang="en-IE" sz="4800" u="none" cap="none" strike="noStrike">
                <a:solidFill>
                  <a:schemeClr val="lt1"/>
                </a:solidFill>
                <a:latin typeface="Calibri"/>
                <a:ea typeface="Calibri"/>
                <a:cs typeface="Calibri"/>
                <a:sym typeface="Calibri"/>
              </a:rPr>
              <a:t>Progettazione, erogazione e valutazione della formazione</a:t>
            </a:r>
            <a:endParaRPr b="0" i="0" sz="1400" u="none" cap="none" strike="noStrike">
              <a:solidFill>
                <a:srgbClr val="000000"/>
              </a:solidFill>
              <a:latin typeface="Arial"/>
              <a:ea typeface="Arial"/>
              <a:cs typeface="Arial"/>
              <a:sym typeface="Arial"/>
            </a:endParaRPr>
          </a:p>
        </p:txBody>
      </p:sp>
      <p:sp>
        <p:nvSpPr>
          <p:cNvPr id="785" name="Google Shape;785;g2be7ca487ed_0_3237"/>
          <p:cNvSpPr txBox="1"/>
          <p:nvPr/>
        </p:nvSpPr>
        <p:spPr>
          <a:xfrm>
            <a:off x="3747431" y="987947"/>
            <a:ext cx="2067000" cy="5823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3000"/>
              <a:buFont typeface="Arial"/>
              <a:buNone/>
            </a:pPr>
            <a:r>
              <a:rPr b="0" i="0" lang="en-IE" sz="13000" u="none" cap="none" strike="noStrike">
                <a:solidFill>
                  <a:schemeClr val="lt1"/>
                </a:solidFill>
                <a:latin typeface="Calibri"/>
                <a:ea typeface="Calibri"/>
                <a:cs typeface="Calibri"/>
                <a:sym typeface="Calibri"/>
              </a:rPr>
              <a:t>04</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9" name="Shape 789"/>
        <p:cNvGrpSpPr/>
        <p:nvPr/>
      </p:nvGrpSpPr>
      <p:grpSpPr>
        <a:xfrm>
          <a:off x="0" y="0"/>
          <a:ext cx="0" cy="0"/>
          <a:chOff x="0" y="0"/>
          <a:chExt cx="0" cy="0"/>
        </a:xfrm>
      </p:grpSpPr>
      <p:sp>
        <p:nvSpPr>
          <p:cNvPr id="790" name="Google Shape;790;g2be7ca487ed_0_3391"/>
          <p:cNvSpPr/>
          <p:nvPr/>
        </p:nvSpPr>
        <p:spPr>
          <a:xfrm>
            <a:off x="1" y="4535"/>
            <a:ext cx="3676305" cy="6853465"/>
          </a:xfrm>
          <a:custGeom>
            <a:rect b="b" l="l" r="r" t="t"/>
            <a:pathLst>
              <a:path extrusionOk="0" h="6853465" w="3931877">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91" name="Google Shape;791;g2be7ca487ed_0_3391"/>
          <p:cNvSpPr txBox="1"/>
          <p:nvPr>
            <p:ph idx="1" type="body"/>
          </p:nvPr>
        </p:nvSpPr>
        <p:spPr>
          <a:xfrm>
            <a:off x="3892703" y="1840461"/>
            <a:ext cx="7724700" cy="3428700"/>
          </a:xfrm>
          <a:prstGeom prst="rect">
            <a:avLst/>
          </a:prstGeom>
          <a:noFill/>
          <a:ln>
            <a:noFill/>
          </a:ln>
        </p:spPr>
        <p:txBody>
          <a:bodyPr anchorCtr="0" anchor="t" bIns="45700" lIns="91425" spcFirstLastPara="1" rIns="91425" wrap="square" tIns="45700">
            <a:noAutofit/>
          </a:bodyPr>
          <a:lstStyle/>
          <a:p>
            <a:pPr indent="-361950" lvl="0" marL="457200" rtl="0" algn="l">
              <a:lnSpc>
                <a:spcPct val="110909"/>
              </a:lnSpc>
              <a:spcBef>
                <a:spcPts val="0"/>
              </a:spcBef>
              <a:spcAft>
                <a:spcPts val="0"/>
              </a:spcAft>
              <a:buClr>
                <a:srgbClr val="E8A116"/>
              </a:buClr>
              <a:buSzPts val="2100"/>
              <a:buChar char="•"/>
            </a:pPr>
            <a:r>
              <a:rPr b="1" lang="en-IE" sz="2100">
                <a:solidFill>
                  <a:srgbClr val="454545"/>
                </a:solidFill>
              </a:rPr>
              <a:t>Età</a:t>
            </a:r>
            <a:r>
              <a:rPr lang="en-IE" sz="2100">
                <a:solidFill>
                  <a:srgbClr val="454545"/>
                </a:solidFill>
              </a:rPr>
              <a:t> - effetti dell'invecchiamento sull'udito e sulla vista negli adulti. Gli adulti hanno più esperienze di vita e pregiudizi</a:t>
            </a:r>
            <a:endParaRPr sz="2100">
              <a:solidFill>
                <a:srgbClr val="454545"/>
              </a:solidFill>
            </a:endParaRPr>
          </a:p>
          <a:p>
            <a:pPr indent="-361950" lvl="0" marL="457200" rtl="0" algn="l">
              <a:lnSpc>
                <a:spcPct val="110909"/>
              </a:lnSpc>
              <a:spcBef>
                <a:spcPts val="0"/>
              </a:spcBef>
              <a:spcAft>
                <a:spcPts val="0"/>
              </a:spcAft>
              <a:buClr>
                <a:srgbClr val="E8A116"/>
              </a:buClr>
              <a:buSzPts val="2100"/>
              <a:buChar char="•"/>
            </a:pPr>
            <a:r>
              <a:rPr b="1" lang="en-IE" sz="2100">
                <a:solidFill>
                  <a:srgbClr val="454545"/>
                </a:solidFill>
              </a:rPr>
              <a:t>Scarsa salute</a:t>
            </a:r>
            <a:r>
              <a:rPr lang="en-IE" sz="2100">
                <a:solidFill>
                  <a:srgbClr val="454545"/>
                </a:solidFill>
              </a:rPr>
              <a:t> - Scarsa salute fisica (ad es. cattiva alimentazione, malattie croniche); scarsa salute mentale (ad es. depressione, ansia, disturbo da stress post traumatico, comuni nei rifugiati).</a:t>
            </a:r>
            <a:endParaRPr sz="2100">
              <a:solidFill>
                <a:srgbClr val="454545"/>
              </a:solidFill>
            </a:endParaRPr>
          </a:p>
          <a:p>
            <a:pPr indent="-361950" lvl="0" marL="457200" rtl="0" algn="l">
              <a:lnSpc>
                <a:spcPct val="110909"/>
              </a:lnSpc>
              <a:spcBef>
                <a:spcPts val="0"/>
              </a:spcBef>
              <a:spcAft>
                <a:spcPts val="0"/>
              </a:spcAft>
              <a:buClr>
                <a:srgbClr val="E8A116"/>
              </a:buClr>
              <a:buSzPts val="2100"/>
              <a:buChar char="•"/>
            </a:pPr>
            <a:r>
              <a:rPr b="1" lang="en-IE" sz="2100">
                <a:solidFill>
                  <a:srgbClr val="454545"/>
                </a:solidFill>
              </a:rPr>
              <a:t>Neurodiversità </a:t>
            </a:r>
            <a:r>
              <a:rPr lang="en-IE" sz="2100">
                <a:solidFill>
                  <a:srgbClr val="454545"/>
                </a:solidFill>
              </a:rPr>
              <a:t>(es. dislessia, disprassia, disgrafia, disgrafia, disturbo dello spettro autistico, ADHD) </a:t>
            </a:r>
            <a:endParaRPr sz="2100">
              <a:solidFill>
                <a:srgbClr val="454545"/>
              </a:solidFill>
            </a:endParaRPr>
          </a:p>
          <a:p>
            <a:pPr indent="-361950" lvl="0" marL="457200" rtl="0" algn="l">
              <a:lnSpc>
                <a:spcPct val="110909"/>
              </a:lnSpc>
              <a:spcBef>
                <a:spcPts val="0"/>
              </a:spcBef>
              <a:spcAft>
                <a:spcPts val="0"/>
              </a:spcAft>
              <a:buClr>
                <a:srgbClr val="E8A116"/>
              </a:buClr>
              <a:buSzPts val="2100"/>
              <a:buChar char="•"/>
            </a:pPr>
            <a:r>
              <a:rPr b="1" lang="en-IE" sz="2100">
                <a:solidFill>
                  <a:srgbClr val="454545"/>
                </a:solidFill>
              </a:rPr>
              <a:t>Disabilità </a:t>
            </a:r>
            <a:r>
              <a:rPr lang="en-IE" sz="2100">
                <a:solidFill>
                  <a:srgbClr val="454545"/>
                </a:solidFill>
              </a:rPr>
              <a:t>(ad es. fisica / mentale / di apprendimento / medica)</a:t>
            </a:r>
            <a:endParaRPr sz="2100">
              <a:solidFill>
                <a:srgbClr val="454545"/>
              </a:solidFill>
            </a:endParaRPr>
          </a:p>
          <a:p>
            <a:pPr indent="-361950" lvl="0" marL="457200" rtl="0" algn="l">
              <a:lnSpc>
                <a:spcPct val="110909"/>
              </a:lnSpc>
              <a:spcBef>
                <a:spcPts val="0"/>
              </a:spcBef>
              <a:spcAft>
                <a:spcPts val="0"/>
              </a:spcAft>
              <a:buClr>
                <a:srgbClr val="E8A116"/>
              </a:buClr>
              <a:buSzPts val="2100"/>
              <a:buChar char="•"/>
            </a:pPr>
            <a:r>
              <a:rPr b="1" lang="en-IE" sz="2100">
                <a:solidFill>
                  <a:srgbClr val="454545"/>
                </a:solidFill>
              </a:rPr>
              <a:t>Responsabilità familiari </a:t>
            </a:r>
            <a:r>
              <a:rPr lang="en-IE" sz="2100">
                <a:solidFill>
                  <a:srgbClr val="454545"/>
                </a:solidFill>
              </a:rPr>
              <a:t>(ad es. cura dei figli, responsabilità per i membri della famiglia, cambiamenti nelle dinamiche familiari)</a:t>
            </a:r>
            <a:endParaRPr sz="2100">
              <a:solidFill>
                <a:srgbClr val="454545"/>
              </a:solidFill>
            </a:endParaRPr>
          </a:p>
          <a:p>
            <a:pPr indent="-361950" lvl="0" marL="457200" rtl="0" algn="l">
              <a:lnSpc>
                <a:spcPct val="110909"/>
              </a:lnSpc>
              <a:spcBef>
                <a:spcPts val="0"/>
              </a:spcBef>
              <a:spcAft>
                <a:spcPts val="0"/>
              </a:spcAft>
              <a:buClr>
                <a:srgbClr val="E8A116"/>
              </a:buClr>
              <a:buSzPts val="2100"/>
              <a:buChar char="•"/>
            </a:pPr>
            <a:r>
              <a:rPr b="1" lang="en-IE" sz="2100">
                <a:solidFill>
                  <a:srgbClr val="454545"/>
                </a:solidFill>
              </a:rPr>
              <a:t>Esperienze scolastiche negative </a:t>
            </a:r>
            <a:r>
              <a:rPr lang="en-IE" sz="2100">
                <a:solidFill>
                  <a:srgbClr val="454545"/>
                </a:solidFill>
              </a:rPr>
              <a:t>passate</a:t>
            </a:r>
            <a:endParaRPr sz="2100">
              <a:solidFill>
                <a:srgbClr val="454545"/>
              </a:solidFill>
            </a:endParaRPr>
          </a:p>
          <a:p>
            <a:pPr indent="-361950" lvl="0" marL="457200" rtl="0" algn="l">
              <a:lnSpc>
                <a:spcPct val="110909"/>
              </a:lnSpc>
              <a:spcBef>
                <a:spcPts val="0"/>
              </a:spcBef>
              <a:spcAft>
                <a:spcPts val="0"/>
              </a:spcAft>
              <a:buClr>
                <a:srgbClr val="E8A116"/>
              </a:buClr>
              <a:buSzPts val="2100"/>
              <a:buChar char="•"/>
            </a:pPr>
            <a:r>
              <a:rPr b="1" lang="en-IE" sz="2100">
                <a:solidFill>
                  <a:srgbClr val="454545"/>
                </a:solidFill>
              </a:rPr>
              <a:t>Scarsa competenza linguistica</a:t>
            </a:r>
            <a:endParaRPr b="1" sz="2100">
              <a:solidFill>
                <a:srgbClr val="454545"/>
              </a:solidFill>
            </a:endParaRPr>
          </a:p>
          <a:p>
            <a:pPr indent="0" lvl="0" marL="457200" rtl="0" algn="l">
              <a:lnSpc>
                <a:spcPct val="110909"/>
              </a:lnSpc>
              <a:spcBef>
                <a:spcPts val="0"/>
              </a:spcBef>
              <a:spcAft>
                <a:spcPts val="0"/>
              </a:spcAft>
              <a:buNone/>
            </a:pPr>
            <a:r>
              <a:t/>
            </a:r>
            <a:endParaRPr sz="2100">
              <a:solidFill>
                <a:srgbClr val="454545"/>
              </a:solidFill>
            </a:endParaRPr>
          </a:p>
        </p:txBody>
      </p:sp>
      <p:sp>
        <p:nvSpPr>
          <p:cNvPr id="792" name="Google Shape;792;g2be7ca487ed_0_3391"/>
          <p:cNvSpPr txBox="1"/>
          <p:nvPr>
            <p:ph idx="2" type="body"/>
          </p:nvPr>
        </p:nvSpPr>
        <p:spPr>
          <a:xfrm>
            <a:off x="-1" y="197400"/>
            <a:ext cx="3796200" cy="803700"/>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4.1 </a:t>
            </a:r>
            <a:r>
              <a:rPr lang="en-IE">
                <a:solidFill>
                  <a:schemeClr val="lt1"/>
                </a:solidFill>
              </a:rPr>
              <a:t>Ostacoli all'apprendimento</a:t>
            </a:r>
            <a:endParaRPr b="1"/>
          </a:p>
          <a:p>
            <a:pPr indent="0" lvl="0" marL="0" rtl="0" algn="l">
              <a:lnSpc>
                <a:spcPct val="103333"/>
              </a:lnSpc>
              <a:spcBef>
                <a:spcPts val="0"/>
              </a:spcBef>
              <a:spcAft>
                <a:spcPts val="0"/>
              </a:spcAft>
              <a:buClr>
                <a:srgbClr val="086575"/>
              </a:buClr>
              <a:buSzPts val="3600"/>
              <a:buNone/>
            </a:pPr>
            <a:r>
              <a:t/>
            </a:r>
            <a:endParaRPr/>
          </a:p>
        </p:txBody>
      </p:sp>
      <p:cxnSp>
        <p:nvCxnSpPr>
          <p:cNvPr id="793" name="Google Shape;793;g2be7ca487ed_0_3391"/>
          <p:cNvCxnSpPr/>
          <p:nvPr/>
        </p:nvCxnSpPr>
        <p:spPr>
          <a:xfrm rot="10800000">
            <a:off x="-75" y="1574451"/>
            <a:ext cx="10008600" cy="0"/>
          </a:xfrm>
          <a:prstGeom prst="straightConnector1">
            <a:avLst/>
          </a:prstGeom>
          <a:noFill/>
          <a:ln cap="flat" cmpd="sng" w="34925">
            <a:solidFill>
              <a:srgbClr val="E8A116"/>
            </a:solidFill>
            <a:prstDash val="solid"/>
            <a:miter lim="800000"/>
            <a:headEnd len="sm" w="sm" type="none"/>
            <a:tailEnd len="sm" w="sm" type="none"/>
          </a:ln>
        </p:spPr>
      </p:cxnSp>
      <p:grpSp>
        <p:nvGrpSpPr>
          <p:cNvPr id="794" name="Google Shape;794;g2be7ca487ed_0_3391"/>
          <p:cNvGrpSpPr/>
          <p:nvPr/>
        </p:nvGrpSpPr>
        <p:grpSpPr>
          <a:xfrm>
            <a:off x="10364120" y="1001109"/>
            <a:ext cx="1025214" cy="1023914"/>
            <a:chOff x="4583522" y="477429"/>
            <a:chExt cx="1285857" cy="1284227"/>
          </a:xfrm>
        </p:grpSpPr>
        <p:grpSp>
          <p:nvGrpSpPr>
            <p:cNvPr id="795" name="Google Shape;795;g2be7ca487ed_0_3391"/>
            <p:cNvGrpSpPr/>
            <p:nvPr/>
          </p:nvGrpSpPr>
          <p:grpSpPr>
            <a:xfrm>
              <a:off x="5099909" y="1002440"/>
              <a:ext cx="720240" cy="720592"/>
              <a:chOff x="5098372" y="991465"/>
              <a:chExt cx="720240" cy="720592"/>
            </a:xfrm>
          </p:grpSpPr>
          <p:sp>
            <p:nvSpPr>
              <p:cNvPr id="796" name="Google Shape;796;g2be7ca487ed_0_3391"/>
              <p:cNvSpPr/>
              <p:nvPr/>
            </p:nvSpPr>
            <p:spPr>
              <a:xfrm>
                <a:off x="5427325" y="991465"/>
                <a:ext cx="391287" cy="390774"/>
              </a:xfrm>
              <a:custGeom>
                <a:rect b="b" l="l" r="r" t="t"/>
                <a:pathLst>
                  <a:path extrusionOk="0" h="390774" w="391287">
                    <a:moveTo>
                      <a:pt x="114183" y="382826"/>
                    </a:moveTo>
                    <a:cubicBezTo>
                      <a:pt x="129162" y="368184"/>
                      <a:pt x="141810" y="355871"/>
                      <a:pt x="154792" y="344223"/>
                    </a:cubicBezTo>
                    <a:cubicBezTo>
                      <a:pt x="157455" y="341894"/>
                      <a:pt x="162115" y="340562"/>
                      <a:pt x="165777" y="340562"/>
                    </a:cubicBezTo>
                    <a:cubicBezTo>
                      <a:pt x="200062" y="339897"/>
                      <a:pt x="229021" y="327584"/>
                      <a:pt x="252987" y="302957"/>
                    </a:cubicBezTo>
                    <a:cubicBezTo>
                      <a:pt x="271961" y="283656"/>
                      <a:pt x="291933" y="265020"/>
                      <a:pt x="310240" y="245052"/>
                    </a:cubicBezTo>
                    <a:cubicBezTo>
                      <a:pt x="369823" y="179493"/>
                      <a:pt x="337535" y="75331"/>
                      <a:pt x="251323" y="54698"/>
                    </a:cubicBezTo>
                    <a:cubicBezTo>
                      <a:pt x="212045" y="45380"/>
                      <a:pt x="176428" y="54365"/>
                      <a:pt x="146471" y="81654"/>
                    </a:cubicBezTo>
                    <a:cubicBezTo>
                      <a:pt x="123836" y="102286"/>
                      <a:pt x="102865" y="124250"/>
                      <a:pt x="81562" y="146214"/>
                    </a:cubicBezTo>
                    <a:cubicBezTo>
                      <a:pt x="60924" y="167846"/>
                      <a:pt x="51937" y="194136"/>
                      <a:pt x="50606" y="223754"/>
                    </a:cubicBezTo>
                    <a:cubicBezTo>
                      <a:pt x="50273" y="229744"/>
                      <a:pt x="47277" y="236400"/>
                      <a:pt x="43282" y="240726"/>
                    </a:cubicBezTo>
                    <a:cubicBezTo>
                      <a:pt x="32964" y="252706"/>
                      <a:pt x="21646" y="263688"/>
                      <a:pt x="8997" y="276667"/>
                    </a:cubicBezTo>
                    <a:cubicBezTo>
                      <a:pt x="1009" y="253705"/>
                      <a:pt x="-1321" y="232739"/>
                      <a:pt x="676" y="211108"/>
                    </a:cubicBezTo>
                    <a:cubicBezTo>
                      <a:pt x="4337" y="170175"/>
                      <a:pt x="20648" y="134567"/>
                      <a:pt x="49940" y="105282"/>
                    </a:cubicBezTo>
                    <a:cubicBezTo>
                      <a:pt x="68913" y="86313"/>
                      <a:pt x="87554" y="67344"/>
                      <a:pt x="106860" y="48708"/>
                    </a:cubicBezTo>
                    <a:cubicBezTo>
                      <a:pt x="157122" y="-212"/>
                      <a:pt x="229021" y="-13524"/>
                      <a:pt x="292265" y="14430"/>
                    </a:cubicBezTo>
                    <a:cubicBezTo>
                      <a:pt x="355177" y="42052"/>
                      <a:pt x="394122" y="104616"/>
                      <a:pt x="391126" y="174834"/>
                    </a:cubicBezTo>
                    <a:cubicBezTo>
                      <a:pt x="389462" y="214769"/>
                      <a:pt x="375149" y="250044"/>
                      <a:pt x="347854" y="278997"/>
                    </a:cubicBezTo>
                    <a:cubicBezTo>
                      <a:pt x="325552" y="302625"/>
                      <a:pt x="302917" y="326253"/>
                      <a:pt x="278618" y="347884"/>
                    </a:cubicBezTo>
                    <a:cubicBezTo>
                      <a:pt x="232017" y="389482"/>
                      <a:pt x="177760" y="400131"/>
                      <a:pt x="114183" y="382826"/>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97" name="Google Shape;797;g2be7ca487ed_0_3391"/>
              <p:cNvSpPr/>
              <p:nvPr/>
            </p:nvSpPr>
            <p:spPr>
              <a:xfrm>
                <a:off x="5098372" y="1320880"/>
                <a:ext cx="391481" cy="391177"/>
              </a:xfrm>
              <a:custGeom>
                <a:rect b="b" l="l" r="r" t="t"/>
                <a:pathLst>
                  <a:path extrusionOk="0" h="391177" w="391481">
                    <a:moveTo>
                      <a:pt x="383219" y="113646"/>
                    </a:moveTo>
                    <a:cubicBezTo>
                      <a:pt x="399863" y="172882"/>
                      <a:pt x="391874" y="225130"/>
                      <a:pt x="354593" y="270056"/>
                    </a:cubicBezTo>
                    <a:cubicBezTo>
                      <a:pt x="329628" y="300007"/>
                      <a:pt x="301335" y="328294"/>
                      <a:pt x="271710" y="353586"/>
                    </a:cubicBezTo>
                    <a:cubicBezTo>
                      <a:pt x="205470" y="409494"/>
                      <a:pt x="105277" y="401840"/>
                      <a:pt x="45694" y="338611"/>
                    </a:cubicBezTo>
                    <a:cubicBezTo>
                      <a:pt x="-14221" y="275048"/>
                      <a:pt x="-15553" y="176543"/>
                      <a:pt x="43697" y="111982"/>
                    </a:cubicBezTo>
                    <a:cubicBezTo>
                      <a:pt x="65999" y="87689"/>
                      <a:pt x="89300" y="64061"/>
                      <a:pt x="113932" y="42097"/>
                    </a:cubicBezTo>
                    <a:cubicBezTo>
                      <a:pt x="160533" y="1164"/>
                      <a:pt x="214457" y="-9153"/>
                      <a:pt x="276370" y="7820"/>
                    </a:cubicBezTo>
                    <a:cubicBezTo>
                      <a:pt x="262057" y="22130"/>
                      <a:pt x="249075" y="35774"/>
                      <a:pt x="235427" y="48420"/>
                    </a:cubicBezTo>
                    <a:cubicBezTo>
                      <a:pt x="233097" y="50416"/>
                      <a:pt x="228437" y="50749"/>
                      <a:pt x="224776" y="50749"/>
                    </a:cubicBezTo>
                    <a:cubicBezTo>
                      <a:pt x="192821" y="51082"/>
                      <a:pt x="165193" y="62397"/>
                      <a:pt x="142225" y="84694"/>
                    </a:cubicBezTo>
                    <a:cubicBezTo>
                      <a:pt x="122919" y="103663"/>
                      <a:pt x="103280" y="122631"/>
                      <a:pt x="84640" y="142266"/>
                    </a:cubicBezTo>
                    <a:cubicBezTo>
                      <a:pt x="39370" y="189189"/>
                      <a:pt x="39703" y="260405"/>
                      <a:pt x="84973" y="305997"/>
                    </a:cubicBezTo>
                    <a:cubicBezTo>
                      <a:pt x="129576" y="351257"/>
                      <a:pt x="201475" y="351589"/>
                      <a:pt x="248742" y="306663"/>
                    </a:cubicBezTo>
                    <a:cubicBezTo>
                      <a:pt x="268381" y="288027"/>
                      <a:pt x="287354" y="268392"/>
                      <a:pt x="306328" y="249091"/>
                    </a:cubicBezTo>
                    <a:cubicBezTo>
                      <a:pt x="328630" y="226128"/>
                      <a:pt x="339614" y="198507"/>
                      <a:pt x="340613" y="166559"/>
                    </a:cubicBezTo>
                    <a:cubicBezTo>
                      <a:pt x="340613" y="162233"/>
                      <a:pt x="341944" y="157241"/>
                      <a:pt x="344607" y="154246"/>
                    </a:cubicBezTo>
                    <a:cubicBezTo>
                      <a:pt x="356257" y="140935"/>
                      <a:pt x="368906" y="128622"/>
                      <a:pt x="383219" y="113646"/>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98" name="Google Shape;798;g2be7ca487ed_0_3391"/>
              <p:cNvSpPr/>
              <p:nvPr/>
            </p:nvSpPr>
            <p:spPr>
              <a:xfrm>
                <a:off x="5330925" y="1222922"/>
                <a:ext cx="259181" cy="256678"/>
              </a:xfrm>
              <a:custGeom>
                <a:rect b="b" l="l" r="r" t="t"/>
                <a:pathLst>
                  <a:path extrusionOk="0" h="256678" w="259181">
                    <a:moveTo>
                      <a:pt x="259181" y="23579"/>
                    </a:moveTo>
                    <a:cubicBezTo>
                      <a:pt x="254188" y="32897"/>
                      <a:pt x="251525" y="40219"/>
                      <a:pt x="246865" y="45210"/>
                    </a:cubicBezTo>
                    <a:cubicBezTo>
                      <a:pt x="179626" y="112766"/>
                      <a:pt x="112388" y="180322"/>
                      <a:pt x="44816" y="247545"/>
                    </a:cubicBezTo>
                    <a:cubicBezTo>
                      <a:pt x="33166" y="259193"/>
                      <a:pt x="18187" y="259526"/>
                      <a:pt x="7868" y="249542"/>
                    </a:cubicBezTo>
                    <a:cubicBezTo>
                      <a:pt x="-2784" y="239226"/>
                      <a:pt x="-2784" y="223585"/>
                      <a:pt x="8867" y="211604"/>
                    </a:cubicBezTo>
                    <a:cubicBezTo>
                      <a:pt x="76105" y="144048"/>
                      <a:pt x="143677" y="76825"/>
                      <a:pt x="210916" y="9269"/>
                    </a:cubicBezTo>
                    <a:cubicBezTo>
                      <a:pt x="219570" y="617"/>
                      <a:pt x="230222" y="-3044"/>
                      <a:pt x="240541" y="2946"/>
                    </a:cubicBezTo>
                    <a:cubicBezTo>
                      <a:pt x="247864" y="7605"/>
                      <a:pt x="252857" y="16258"/>
                      <a:pt x="259181" y="23579"/>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799" name="Google Shape;799;g2be7ca487ed_0_3391"/>
            <p:cNvGrpSpPr/>
            <p:nvPr/>
          </p:nvGrpSpPr>
          <p:grpSpPr>
            <a:xfrm>
              <a:off x="4583522" y="477429"/>
              <a:ext cx="1285857" cy="1284227"/>
              <a:chOff x="4583522" y="477429"/>
              <a:chExt cx="1285857" cy="1284227"/>
            </a:xfrm>
          </p:grpSpPr>
          <p:sp>
            <p:nvSpPr>
              <p:cNvPr id="800" name="Google Shape;800;g2be7ca487ed_0_3391"/>
              <p:cNvSpPr/>
              <p:nvPr/>
            </p:nvSpPr>
            <p:spPr>
              <a:xfrm>
                <a:off x="4583522" y="477429"/>
                <a:ext cx="1285857" cy="1284227"/>
              </a:xfrm>
              <a:custGeom>
                <a:rect b="b" l="l" r="r" t="t"/>
                <a:pathLst>
                  <a:path extrusionOk="0" h="1284227" w="1285857">
                    <a:moveTo>
                      <a:pt x="666" y="677223"/>
                    </a:moveTo>
                    <a:cubicBezTo>
                      <a:pt x="2663" y="674561"/>
                      <a:pt x="4327" y="671566"/>
                      <a:pt x="6324" y="669236"/>
                    </a:cubicBezTo>
                    <a:cubicBezTo>
                      <a:pt x="13315" y="661249"/>
                      <a:pt x="21969" y="657921"/>
                      <a:pt x="32288" y="660584"/>
                    </a:cubicBezTo>
                    <a:cubicBezTo>
                      <a:pt x="42274" y="663246"/>
                      <a:pt x="48598" y="670567"/>
                      <a:pt x="50595" y="680884"/>
                    </a:cubicBezTo>
                    <a:cubicBezTo>
                      <a:pt x="51261" y="685210"/>
                      <a:pt x="50928" y="690202"/>
                      <a:pt x="50928" y="694528"/>
                    </a:cubicBezTo>
                    <a:cubicBezTo>
                      <a:pt x="50928" y="829640"/>
                      <a:pt x="50928" y="964419"/>
                      <a:pt x="50928" y="1099531"/>
                    </a:cubicBezTo>
                    <a:cubicBezTo>
                      <a:pt x="50928" y="1126154"/>
                      <a:pt x="58584" y="1133808"/>
                      <a:pt x="85546" y="1133808"/>
                    </a:cubicBezTo>
                    <a:cubicBezTo>
                      <a:pt x="210703" y="1133808"/>
                      <a:pt x="335528" y="1133808"/>
                      <a:pt x="460685" y="1133808"/>
                    </a:cubicBezTo>
                    <a:cubicBezTo>
                      <a:pt x="465345" y="1133808"/>
                      <a:pt x="469672" y="1133808"/>
                      <a:pt x="475331" y="1133808"/>
                    </a:cubicBezTo>
                    <a:cubicBezTo>
                      <a:pt x="446372" y="1028980"/>
                      <a:pt x="482987" y="947114"/>
                      <a:pt x="563540" y="880556"/>
                    </a:cubicBezTo>
                    <a:cubicBezTo>
                      <a:pt x="562875" y="879558"/>
                      <a:pt x="562209" y="878893"/>
                      <a:pt x="561543" y="877894"/>
                    </a:cubicBezTo>
                    <a:cubicBezTo>
                      <a:pt x="547896" y="877894"/>
                      <a:pt x="534581" y="877894"/>
                      <a:pt x="520934" y="877894"/>
                    </a:cubicBezTo>
                    <a:cubicBezTo>
                      <a:pt x="501960" y="877894"/>
                      <a:pt x="489977" y="867578"/>
                      <a:pt x="490643" y="852270"/>
                    </a:cubicBezTo>
                    <a:cubicBezTo>
                      <a:pt x="490976" y="837294"/>
                      <a:pt x="502626" y="827643"/>
                      <a:pt x="520934" y="827643"/>
                    </a:cubicBezTo>
                    <a:cubicBezTo>
                      <a:pt x="551557" y="827643"/>
                      <a:pt x="581848" y="827643"/>
                      <a:pt x="612471" y="827643"/>
                    </a:cubicBezTo>
                    <a:cubicBezTo>
                      <a:pt x="617131" y="827643"/>
                      <a:pt x="622790" y="826978"/>
                      <a:pt x="626785" y="824648"/>
                    </a:cubicBezTo>
                    <a:cubicBezTo>
                      <a:pt x="680376" y="793366"/>
                      <a:pt x="736963" y="785379"/>
                      <a:pt x="796878" y="800687"/>
                    </a:cubicBezTo>
                    <a:cubicBezTo>
                      <a:pt x="798543" y="801020"/>
                      <a:pt x="799874" y="801353"/>
                      <a:pt x="802537" y="801686"/>
                    </a:cubicBezTo>
                    <a:cubicBezTo>
                      <a:pt x="800207" y="789373"/>
                      <a:pt x="797544" y="777725"/>
                      <a:pt x="796213" y="765745"/>
                    </a:cubicBezTo>
                    <a:cubicBezTo>
                      <a:pt x="787891" y="695194"/>
                      <a:pt x="808529" y="633961"/>
                      <a:pt x="859124" y="584375"/>
                    </a:cubicBezTo>
                    <a:cubicBezTo>
                      <a:pt x="878098" y="565739"/>
                      <a:pt x="885088" y="547769"/>
                      <a:pt x="884755" y="521478"/>
                    </a:cubicBezTo>
                    <a:cubicBezTo>
                      <a:pt x="883423" y="376050"/>
                      <a:pt x="884089" y="230622"/>
                      <a:pt x="884089" y="85194"/>
                    </a:cubicBezTo>
                    <a:cubicBezTo>
                      <a:pt x="884089" y="57905"/>
                      <a:pt x="876433" y="50251"/>
                      <a:pt x="849138" y="50251"/>
                    </a:cubicBezTo>
                    <a:cubicBezTo>
                      <a:pt x="661735" y="50251"/>
                      <a:pt x="474665" y="50251"/>
                      <a:pt x="287262" y="50251"/>
                    </a:cubicBezTo>
                    <a:cubicBezTo>
                      <a:pt x="282602" y="50251"/>
                      <a:pt x="278275" y="50251"/>
                      <a:pt x="271951" y="50251"/>
                    </a:cubicBezTo>
                    <a:cubicBezTo>
                      <a:pt x="271951" y="55576"/>
                      <a:pt x="271951" y="59902"/>
                      <a:pt x="271951" y="64228"/>
                    </a:cubicBezTo>
                    <a:cubicBezTo>
                      <a:pt x="271951" y="107823"/>
                      <a:pt x="271951" y="151086"/>
                      <a:pt x="271951" y="194681"/>
                    </a:cubicBezTo>
                    <a:cubicBezTo>
                      <a:pt x="271951" y="240606"/>
                      <a:pt x="241660" y="270889"/>
                      <a:pt x="195725" y="270889"/>
                    </a:cubicBezTo>
                    <a:cubicBezTo>
                      <a:pt x="148125" y="270889"/>
                      <a:pt x="100525" y="270889"/>
                      <a:pt x="51261" y="270889"/>
                    </a:cubicBezTo>
                    <a:cubicBezTo>
                      <a:pt x="51261" y="275881"/>
                      <a:pt x="51261" y="280540"/>
                      <a:pt x="51261" y="284866"/>
                    </a:cubicBezTo>
                    <a:cubicBezTo>
                      <a:pt x="51261" y="340109"/>
                      <a:pt x="51261" y="395352"/>
                      <a:pt x="51261" y="450262"/>
                    </a:cubicBezTo>
                    <a:cubicBezTo>
                      <a:pt x="51261" y="469564"/>
                      <a:pt x="45602" y="479214"/>
                      <a:pt x="32621" y="483208"/>
                    </a:cubicBezTo>
                    <a:cubicBezTo>
                      <a:pt x="20970" y="486536"/>
                      <a:pt x="11317" y="481544"/>
                      <a:pt x="999" y="466568"/>
                    </a:cubicBezTo>
                    <a:cubicBezTo>
                      <a:pt x="999" y="390360"/>
                      <a:pt x="999" y="314484"/>
                      <a:pt x="999" y="238276"/>
                    </a:cubicBezTo>
                    <a:cubicBezTo>
                      <a:pt x="6324" y="231953"/>
                      <a:pt x="11317" y="225297"/>
                      <a:pt x="16976" y="219307"/>
                    </a:cubicBezTo>
                    <a:cubicBezTo>
                      <a:pt x="84548" y="151418"/>
                      <a:pt x="152452" y="83530"/>
                      <a:pt x="220357" y="15974"/>
                    </a:cubicBezTo>
                    <a:cubicBezTo>
                      <a:pt x="226348" y="10316"/>
                      <a:pt x="233005" y="5325"/>
                      <a:pt x="239330" y="0"/>
                    </a:cubicBezTo>
                    <a:cubicBezTo>
                      <a:pt x="450033" y="0"/>
                      <a:pt x="661070" y="0"/>
                      <a:pt x="871773" y="0"/>
                    </a:cubicBezTo>
                    <a:cubicBezTo>
                      <a:pt x="921370" y="18969"/>
                      <a:pt x="934352" y="37938"/>
                      <a:pt x="934352" y="92182"/>
                    </a:cubicBezTo>
                    <a:cubicBezTo>
                      <a:pt x="934352" y="226296"/>
                      <a:pt x="934352" y="360742"/>
                      <a:pt x="934352" y="494855"/>
                    </a:cubicBezTo>
                    <a:cubicBezTo>
                      <a:pt x="934352" y="499182"/>
                      <a:pt x="934352" y="503508"/>
                      <a:pt x="934352" y="509831"/>
                    </a:cubicBezTo>
                    <a:cubicBezTo>
                      <a:pt x="939012" y="506503"/>
                      <a:pt x="941675" y="504839"/>
                      <a:pt x="944338" y="502842"/>
                    </a:cubicBezTo>
                    <a:cubicBezTo>
                      <a:pt x="1070826" y="416318"/>
                      <a:pt x="1242252" y="480878"/>
                      <a:pt x="1279533" y="629302"/>
                    </a:cubicBezTo>
                    <a:cubicBezTo>
                      <a:pt x="1281863" y="638620"/>
                      <a:pt x="1283860" y="647938"/>
                      <a:pt x="1285857" y="656923"/>
                    </a:cubicBezTo>
                    <a:cubicBezTo>
                      <a:pt x="1285857" y="672897"/>
                      <a:pt x="1285857" y="688538"/>
                      <a:pt x="1285857" y="704512"/>
                    </a:cubicBezTo>
                    <a:cubicBezTo>
                      <a:pt x="1285191" y="706841"/>
                      <a:pt x="1283860" y="709171"/>
                      <a:pt x="1283527" y="711500"/>
                    </a:cubicBezTo>
                    <a:cubicBezTo>
                      <a:pt x="1277203" y="756759"/>
                      <a:pt x="1258562" y="796028"/>
                      <a:pt x="1226940" y="829307"/>
                    </a:cubicBezTo>
                    <a:cubicBezTo>
                      <a:pt x="1204971" y="852270"/>
                      <a:pt x="1183002" y="875232"/>
                      <a:pt x="1159368" y="896530"/>
                    </a:cubicBezTo>
                    <a:cubicBezTo>
                      <a:pt x="1110437" y="941457"/>
                      <a:pt x="1052852" y="960758"/>
                      <a:pt x="986611" y="953437"/>
                    </a:cubicBezTo>
                    <a:cubicBezTo>
                      <a:pt x="973963" y="952106"/>
                      <a:pt x="961314" y="949443"/>
                      <a:pt x="948665" y="947114"/>
                    </a:cubicBezTo>
                    <a:cubicBezTo>
                      <a:pt x="948332" y="948112"/>
                      <a:pt x="947999" y="948778"/>
                      <a:pt x="947999" y="949443"/>
                    </a:cubicBezTo>
                    <a:cubicBezTo>
                      <a:pt x="948332" y="951773"/>
                      <a:pt x="948998" y="954435"/>
                      <a:pt x="949664" y="956765"/>
                    </a:cubicBezTo>
                    <a:cubicBezTo>
                      <a:pt x="966640" y="1029645"/>
                      <a:pt x="951328" y="1095537"/>
                      <a:pt x="902397" y="1152111"/>
                    </a:cubicBezTo>
                    <a:cubicBezTo>
                      <a:pt x="878430" y="1179733"/>
                      <a:pt x="852134" y="1206023"/>
                      <a:pt x="824173" y="1229984"/>
                    </a:cubicBezTo>
                    <a:cubicBezTo>
                      <a:pt x="805866" y="1245625"/>
                      <a:pt x="783564" y="1257938"/>
                      <a:pt x="761595" y="1268254"/>
                    </a:cubicBezTo>
                    <a:cubicBezTo>
                      <a:pt x="744286" y="1276241"/>
                      <a:pt x="724314" y="1278904"/>
                      <a:pt x="705341" y="1284228"/>
                    </a:cubicBezTo>
                    <a:cubicBezTo>
                      <a:pt x="689363" y="1284228"/>
                      <a:pt x="673718" y="1284228"/>
                      <a:pt x="657741" y="1284228"/>
                    </a:cubicBezTo>
                    <a:cubicBezTo>
                      <a:pt x="655411" y="1283562"/>
                      <a:pt x="653081" y="1282231"/>
                      <a:pt x="650751" y="1281898"/>
                    </a:cubicBezTo>
                    <a:cubicBezTo>
                      <a:pt x="590502" y="1272580"/>
                      <a:pt x="541904" y="1243628"/>
                      <a:pt x="505955" y="1194375"/>
                    </a:cubicBezTo>
                    <a:cubicBezTo>
                      <a:pt x="499963" y="1186056"/>
                      <a:pt x="493971" y="1183726"/>
                      <a:pt x="484318" y="1183726"/>
                    </a:cubicBezTo>
                    <a:cubicBezTo>
                      <a:pt x="349841" y="1184059"/>
                      <a:pt x="215364" y="1184059"/>
                      <a:pt x="80886" y="1184059"/>
                    </a:cubicBezTo>
                    <a:cubicBezTo>
                      <a:pt x="39944" y="1184059"/>
                      <a:pt x="13980" y="1164757"/>
                      <a:pt x="1997" y="1125821"/>
                    </a:cubicBezTo>
                    <a:cubicBezTo>
                      <a:pt x="1664" y="1124157"/>
                      <a:pt x="666" y="1122826"/>
                      <a:pt x="0" y="1121162"/>
                    </a:cubicBezTo>
                    <a:cubicBezTo>
                      <a:pt x="666" y="973071"/>
                      <a:pt x="666" y="824981"/>
                      <a:pt x="666" y="677223"/>
                    </a:cubicBezTo>
                    <a:close/>
                    <a:moveTo>
                      <a:pt x="957985" y="896863"/>
                    </a:moveTo>
                    <a:cubicBezTo>
                      <a:pt x="1021562" y="914168"/>
                      <a:pt x="1075819" y="903519"/>
                      <a:pt x="1122753" y="862253"/>
                    </a:cubicBezTo>
                    <a:cubicBezTo>
                      <a:pt x="1147052" y="840622"/>
                      <a:pt x="1169687" y="816994"/>
                      <a:pt x="1191989" y="793366"/>
                    </a:cubicBezTo>
                    <a:cubicBezTo>
                      <a:pt x="1219284" y="764413"/>
                      <a:pt x="1233597" y="728805"/>
                      <a:pt x="1235262" y="689204"/>
                    </a:cubicBezTo>
                    <a:cubicBezTo>
                      <a:pt x="1238257" y="618985"/>
                      <a:pt x="1199312" y="556421"/>
                      <a:pt x="1136401" y="528800"/>
                    </a:cubicBezTo>
                    <a:cubicBezTo>
                      <a:pt x="1072824" y="500846"/>
                      <a:pt x="1001258" y="513824"/>
                      <a:pt x="950995" y="563077"/>
                    </a:cubicBezTo>
                    <a:cubicBezTo>
                      <a:pt x="931689" y="581713"/>
                      <a:pt x="913048" y="600682"/>
                      <a:pt x="894075" y="619651"/>
                    </a:cubicBezTo>
                    <a:cubicBezTo>
                      <a:pt x="864783" y="648936"/>
                      <a:pt x="848805" y="684212"/>
                      <a:pt x="844811" y="725477"/>
                    </a:cubicBezTo>
                    <a:cubicBezTo>
                      <a:pt x="842814" y="747109"/>
                      <a:pt x="845144" y="768074"/>
                      <a:pt x="853133" y="791036"/>
                    </a:cubicBezTo>
                    <a:cubicBezTo>
                      <a:pt x="865782" y="778058"/>
                      <a:pt x="877099" y="767076"/>
                      <a:pt x="887418" y="755095"/>
                    </a:cubicBezTo>
                    <a:cubicBezTo>
                      <a:pt x="891412" y="750436"/>
                      <a:pt x="894408" y="743781"/>
                      <a:pt x="894741" y="738123"/>
                    </a:cubicBezTo>
                    <a:cubicBezTo>
                      <a:pt x="896072" y="708505"/>
                      <a:pt x="905392" y="682215"/>
                      <a:pt x="925697" y="660584"/>
                    </a:cubicBezTo>
                    <a:cubicBezTo>
                      <a:pt x="946668" y="638620"/>
                      <a:pt x="967971" y="616656"/>
                      <a:pt x="990606" y="596023"/>
                    </a:cubicBezTo>
                    <a:cubicBezTo>
                      <a:pt x="1020231" y="568734"/>
                      <a:pt x="1056180" y="559749"/>
                      <a:pt x="1095458" y="569067"/>
                    </a:cubicBezTo>
                    <a:cubicBezTo>
                      <a:pt x="1181670" y="589700"/>
                      <a:pt x="1213625" y="693863"/>
                      <a:pt x="1154375" y="759422"/>
                    </a:cubicBezTo>
                    <a:cubicBezTo>
                      <a:pt x="1136068" y="779389"/>
                      <a:pt x="1116096" y="798025"/>
                      <a:pt x="1097123" y="817327"/>
                    </a:cubicBezTo>
                    <a:cubicBezTo>
                      <a:pt x="1073156" y="841953"/>
                      <a:pt x="1044197" y="854266"/>
                      <a:pt x="1009912" y="854932"/>
                    </a:cubicBezTo>
                    <a:cubicBezTo>
                      <a:pt x="1006251" y="854932"/>
                      <a:pt x="1001590" y="856263"/>
                      <a:pt x="998928" y="858592"/>
                    </a:cubicBezTo>
                    <a:cubicBezTo>
                      <a:pt x="985613" y="869907"/>
                      <a:pt x="973297" y="882220"/>
                      <a:pt x="957985" y="896863"/>
                    </a:cubicBezTo>
                    <a:close/>
                    <a:moveTo>
                      <a:pt x="898069" y="957098"/>
                    </a:moveTo>
                    <a:cubicBezTo>
                      <a:pt x="883423" y="972073"/>
                      <a:pt x="871107" y="984386"/>
                      <a:pt x="859457" y="997365"/>
                    </a:cubicBezTo>
                    <a:cubicBezTo>
                      <a:pt x="856794" y="1000360"/>
                      <a:pt x="855796" y="1005685"/>
                      <a:pt x="855463" y="1009678"/>
                    </a:cubicBezTo>
                    <a:cubicBezTo>
                      <a:pt x="854797" y="1041626"/>
                      <a:pt x="843812" y="1069247"/>
                      <a:pt x="821178" y="1092209"/>
                    </a:cubicBezTo>
                    <a:cubicBezTo>
                      <a:pt x="802204" y="1111511"/>
                      <a:pt x="783231" y="1131146"/>
                      <a:pt x="763592" y="1149782"/>
                    </a:cubicBezTo>
                    <a:cubicBezTo>
                      <a:pt x="716658" y="1194708"/>
                      <a:pt x="644759" y="1194375"/>
                      <a:pt x="599823" y="1149116"/>
                    </a:cubicBezTo>
                    <a:cubicBezTo>
                      <a:pt x="554886" y="1103524"/>
                      <a:pt x="554553" y="1032641"/>
                      <a:pt x="599490" y="985385"/>
                    </a:cubicBezTo>
                    <a:cubicBezTo>
                      <a:pt x="618463" y="965750"/>
                      <a:pt x="637769" y="946781"/>
                      <a:pt x="657075" y="927812"/>
                    </a:cubicBezTo>
                    <a:cubicBezTo>
                      <a:pt x="680043" y="905516"/>
                      <a:pt x="707671" y="894201"/>
                      <a:pt x="739626" y="893868"/>
                    </a:cubicBezTo>
                    <a:cubicBezTo>
                      <a:pt x="743287" y="893868"/>
                      <a:pt x="747947" y="893868"/>
                      <a:pt x="750277" y="891538"/>
                    </a:cubicBezTo>
                    <a:cubicBezTo>
                      <a:pt x="763925" y="878560"/>
                      <a:pt x="776907" y="865248"/>
                      <a:pt x="791220" y="850938"/>
                    </a:cubicBezTo>
                    <a:cubicBezTo>
                      <a:pt x="729640" y="833966"/>
                      <a:pt x="675383" y="844283"/>
                      <a:pt x="628782" y="885215"/>
                    </a:cubicBezTo>
                    <a:cubicBezTo>
                      <a:pt x="604150" y="906847"/>
                      <a:pt x="580849" y="930807"/>
                      <a:pt x="558547" y="955101"/>
                    </a:cubicBezTo>
                    <a:cubicBezTo>
                      <a:pt x="499297" y="1019662"/>
                      <a:pt x="500629" y="1118167"/>
                      <a:pt x="560544" y="1181729"/>
                    </a:cubicBezTo>
                    <a:cubicBezTo>
                      <a:pt x="620127" y="1244959"/>
                      <a:pt x="719987" y="1252946"/>
                      <a:pt x="786560" y="1196705"/>
                    </a:cubicBezTo>
                    <a:cubicBezTo>
                      <a:pt x="816518" y="1171413"/>
                      <a:pt x="844478" y="1143459"/>
                      <a:pt x="869443" y="1113175"/>
                    </a:cubicBezTo>
                    <a:cubicBezTo>
                      <a:pt x="906724" y="1068582"/>
                      <a:pt x="914713" y="1016334"/>
                      <a:pt x="898069" y="957098"/>
                    </a:cubicBezTo>
                    <a:close/>
                    <a:moveTo>
                      <a:pt x="1006583" y="769073"/>
                    </a:moveTo>
                    <a:cubicBezTo>
                      <a:pt x="999926" y="761751"/>
                      <a:pt x="995266" y="752766"/>
                      <a:pt x="987943" y="748440"/>
                    </a:cubicBezTo>
                    <a:cubicBezTo>
                      <a:pt x="977624" y="742450"/>
                      <a:pt x="966972" y="746110"/>
                      <a:pt x="958318" y="754763"/>
                    </a:cubicBezTo>
                    <a:cubicBezTo>
                      <a:pt x="891079" y="821986"/>
                      <a:pt x="823508" y="889542"/>
                      <a:pt x="756269" y="957098"/>
                    </a:cubicBezTo>
                    <a:cubicBezTo>
                      <a:pt x="744619" y="969078"/>
                      <a:pt x="744286" y="984719"/>
                      <a:pt x="755270" y="995035"/>
                    </a:cubicBezTo>
                    <a:cubicBezTo>
                      <a:pt x="765589" y="1005019"/>
                      <a:pt x="780901" y="1004686"/>
                      <a:pt x="792218" y="993039"/>
                    </a:cubicBezTo>
                    <a:cubicBezTo>
                      <a:pt x="859790" y="925816"/>
                      <a:pt x="927029" y="858592"/>
                      <a:pt x="994267" y="790704"/>
                    </a:cubicBezTo>
                    <a:cubicBezTo>
                      <a:pt x="999260" y="786045"/>
                      <a:pt x="1001590" y="778391"/>
                      <a:pt x="1006583" y="769073"/>
                    </a:cubicBezTo>
                    <a:close/>
                    <a:moveTo>
                      <a:pt x="1053184" y="788041"/>
                    </a:moveTo>
                    <a:cubicBezTo>
                      <a:pt x="1055847" y="786045"/>
                      <a:pt x="1057845" y="785046"/>
                      <a:pt x="1059509" y="783382"/>
                    </a:cubicBezTo>
                    <a:cubicBezTo>
                      <a:pt x="1078149" y="764746"/>
                      <a:pt x="1097123" y="746443"/>
                      <a:pt x="1115097" y="727474"/>
                    </a:cubicBezTo>
                    <a:cubicBezTo>
                      <a:pt x="1141061" y="700185"/>
                      <a:pt x="1140728" y="659585"/>
                      <a:pt x="1114432" y="633961"/>
                    </a:cubicBezTo>
                    <a:cubicBezTo>
                      <a:pt x="1088468" y="608336"/>
                      <a:pt x="1048524" y="608669"/>
                      <a:pt x="1020897" y="634959"/>
                    </a:cubicBezTo>
                    <a:cubicBezTo>
                      <a:pt x="1007582" y="647605"/>
                      <a:pt x="994933" y="660917"/>
                      <a:pt x="981951" y="673895"/>
                    </a:cubicBezTo>
                    <a:cubicBezTo>
                      <a:pt x="974961" y="680884"/>
                      <a:pt x="968304" y="687872"/>
                      <a:pt x="959982" y="696192"/>
                    </a:cubicBezTo>
                    <a:cubicBezTo>
                      <a:pt x="1020231" y="689869"/>
                      <a:pt x="1059842" y="731135"/>
                      <a:pt x="1053184" y="788041"/>
                    </a:cubicBezTo>
                    <a:close/>
                    <a:moveTo>
                      <a:pt x="697685" y="960426"/>
                    </a:moveTo>
                    <a:cubicBezTo>
                      <a:pt x="695022" y="962422"/>
                      <a:pt x="692692" y="963753"/>
                      <a:pt x="690695" y="965750"/>
                    </a:cubicBezTo>
                    <a:cubicBezTo>
                      <a:pt x="672387" y="984053"/>
                      <a:pt x="653747" y="1002024"/>
                      <a:pt x="635772" y="1020660"/>
                    </a:cubicBezTo>
                    <a:cubicBezTo>
                      <a:pt x="609808" y="1047616"/>
                      <a:pt x="610141" y="1087218"/>
                      <a:pt x="635106" y="1113175"/>
                    </a:cubicBezTo>
                    <a:cubicBezTo>
                      <a:pt x="660737" y="1139133"/>
                      <a:pt x="701013" y="1139798"/>
                      <a:pt x="728641" y="1113841"/>
                    </a:cubicBezTo>
                    <a:cubicBezTo>
                      <a:pt x="747282" y="1095870"/>
                      <a:pt x="765256" y="1077234"/>
                      <a:pt x="783564" y="1058931"/>
                    </a:cubicBezTo>
                    <a:cubicBezTo>
                      <a:pt x="785561" y="1056934"/>
                      <a:pt x="786893" y="1054604"/>
                      <a:pt x="789223" y="1051942"/>
                    </a:cubicBezTo>
                    <a:cubicBezTo>
                      <a:pt x="720985" y="1049280"/>
                      <a:pt x="698351" y="1026650"/>
                      <a:pt x="697685" y="960426"/>
                    </a:cubicBezTo>
                    <a:close/>
                    <a:moveTo>
                      <a:pt x="90206" y="220638"/>
                    </a:moveTo>
                    <a:cubicBezTo>
                      <a:pt x="126489" y="220638"/>
                      <a:pt x="162438" y="220971"/>
                      <a:pt x="198387" y="220638"/>
                    </a:cubicBezTo>
                    <a:cubicBezTo>
                      <a:pt x="213366" y="220638"/>
                      <a:pt x="221688" y="211986"/>
                      <a:pt x="221688" y="197010"/>
                    </a:cubicBezTo>
                    <a:cubicBezTo>
                      <a:pt x="222021" y="176710"/>
                      <a:pt x="221688" y="156077"/>
                      <a:pt x="221688" y="135777"/>
                    </a:cubicBezTo>
                    <a:cubicBezTo>
                      <a:pt x="221688" y="120136"/>
                      <a:pt x="221688" y="104495"/>
                      <a:pt x="221688" y="88854"/>
                    </a:cubicBezTo>
                    <a:cubicBezTo>
                      <a:pt x="177417" y="133115"/>
                      <a:pt x="134145" y="176378"/>
                      <a:pt x="90206" y="22063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01" name="Google Shape;801;g2be7ca487ed_0_3391"/>
              <p:cNvSpPr/>
              <p:nvPr/>
            </p:nvSpPr>
            <p:spPr>
              <a:xfrm>
                <a:off x="4584188" y="1023905"/>
                <a:ext cx="50275" cy="49840"/>
              </a:xfrm>
              <a:custGeom>
                <a:rect b="b" l="l" r="r" t="t"/>
                <a:pathLst>
                  <a:path extrusionOk="0" h="49840" w="50275">
                    <a:moveTo>
                      <a:pt x="0" y="17599"/>
                    </a:moveTo>
                    <a:cubicBezTo>
                      <a:pt x="1331" y="15602"/>
                      <a:pt x="2663" y="13605"/>
                      <a:pt x="4327" y="11609"/>
                    </a:cubicBezTo>
                    <a:cubicBezTo>
                      <a:pt x="11317" y="1958"/>
                      <a:pt x="20970" y="-2368"/>
                      <a:pt x="32621" y="1292"/>
                    </a:cubicBezTo>
                    <a:cubicBezTo>
                      <a:pt x="44271" y="4953"/>
                      <a:pt x="50595" y="13605"/>
                      <a:pt x="50263" y="25586"/>
                    </a:cubicBezTo>
                    <a:cubicBezTo>
                      <a:pt x="49930" y="37233"/>
                      <a:pt x="43605" y="45220"/>
                      <a:pt x="32621" y="48548"/>
                    </a:cubicBezTo>
                    <a:cubicBezTo>
                      <a:pt x="20970" y="52209"/>
                      <a:pt x="11650" y="47883"/>
                      <a:pt x="4327" y="38232"/>
                    </a:cubicBezTo>
                    <a:cubicBezTo>
                      <a:pt x="2996" y="36235"/>
                      <a:pt x="1664" y="34238"/>
                      <a:pt x="0" y="32242"/>
                    </a:cubicBezTo>
                    <a:cubicBezTo>
                      <a:pt x="0" y="27915"/>
                      <a:pt x="0" y="22591"/>
                      <a:pt x="0" y="1759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02" name="Google Shape;802;g2be7ca487ed_0_3391"/>
              <p:cNvSpPr/>
              <p:nvPr/>
            </p:nvSpPr>
            <p:spPr>
              <a:xfrm>
                <a:off x="4754948" y="883282"/>
                <a:ext cx="591842" cy="50482"/>
              </a:xfrm>
              <a:custGeom>
                <a:rect b="b" l="l" r="r" t="t"/>
                <a:pathLst>
                  <a:path extrusionOk="0" h="50482" w="591842">
                    <a:moveTo>
                      <a:pt x="296250" y="50399"/>
                    </a:moveTo>
                    <a:cubicBezTo>
                      <a:pt x="209372" y="50399"/>
                      <a:pt x="122494" y="50399"/>
                      <a:pt x="35617" y="50399"/>
                    </a:cubicBezTo>
                    <a:cubicBezTo>
                      <a:pt x="31289" y="50399"/>
                      <a:pt x="27295" y="50732"/>
                      <a:pt x="22968" y="50066"/>
                    </a:cubicBezTo>
                    <a:cubicBezTo>
                      <a:pt x="9320" y="48402"/>
                      <a:pt x="0" y="37753"/>
                      <a:pt x="0" y="24774"/>
                    </a:cubicBezTo>
                    <a:cubicBezTo>
                      <a:pt x="333" y="11795"/>
                      <a:pt x="9986" y="1479"/>
                      <a:pt x="23633" y="148"/>
                    </a:cubicBezTo>
                    <a:cubicBezTo>
                      <a:pt x="25963" y="-185"/>
                      <a:pt x="28626" y="148"/>
                      <a:pt x="31289" y="148"/>
                    </a:cubicBezTo>
                    <a:cubicBezTo>
                      <a:pt x="207708" y="148"/>
                      <a:pt x="384126" y="148"/>
                      <a:pt x="560212" y="148"/>
                    </a:cubicBezTo>
                    <a:cubicBezTo>
                      <a:pt x="563207" y="148"/>
                      <a:pt x="566203" y="148"/>
                      <a:pt x="568866" y="148"/>
                    </a:cubicBezTo>
                    <a:cubicBezTo>
                      <a:pt x="581515" y="1479"/>
                      <a:pt x="591501" y="11795"/>
                      <a:pt x="591834" y="24109"/>
                    </a:cubicBezTo>
                    <a:cubicBezTo>
                      <a:pt x="592167" y="36422"/>
                      <a:pt x="583179" y="47737"/>
                      <a:pt x="570530" y="49733"/>
                    </a:cubicBezTo>
                    <a:cubicBezTo>
                      <a:pt x="565870" y="50399"/>
                      <a:pt x="561210" y="50066"/>
                      <a:pt x="556883" y="50066"/>
                    </a:cubicBezTo>
                    <a:cubicBezTo>
                      <a:pt x="470005" y="50399"/>
                      <a:pt x="383128" y="50399"/>
                      <a:pt x="296250" y="5039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03" name="Google Shape;803;g2be7ca487ed_0_3391"/>
              <p:cNvSpPr/>
              <p:nvPr/>
            </p:nvSpPr>
            <p:spPr>
              <a:xfrm>
                <a:off x="4754939" y="1164552"/>
                <a:ext cx="550909" cy="50417"/>
              </a:xfrm>
              <a:custGeom>
                <a:rect b="b" l="l" r="r" t="t"/>
                <a:pathLst>
                  <a:path extrusionOk="0" h="50417" w="550909">
                    <a:moveTo>
                      <a:pt x="276287" y="83"/>
                    </a:moveTo>
                    <a:cubicBezTo>
                      <a:pt x="356507" y="83"/>
                      <a:pt x="436728" y="83"/>
                      <a:pt x="516948" y="83"/>
                    </a:cubicBezTo>
                    <a:cubicBezTo>
                      <a:pt x="520610" y="83"/>
                      <a:pt x="524604" y="-250"/>
                      <a:pt x="528266" y="416"/>
                    </a:cubicBezTo>
                    <a:cubicBezTo>
                      <a:pt x="541247" y="1747"/>
                      <a:pt x="550567" y="12064"/>
                      <a:pt x="550900" y="24709"/>
                    </a:cubicBezTo>
                    <a:cubicBezTo>
                      <a:pt x="551233" y="37355"/>
                      <a:pt x="542246" y="48005"/>
                      <a:pt x="529264" y="50001"/>
                    </a:cubicBezTo>
                    <a:cubicBezTo>
                      <a:pt x="525270" y="50667"/>
                      <a:pt x="520942" y="50334"/>
                      <a:pt x="516615" y="50334"/>
                    </a:cubicBezTo>
                    <a:cubicBezTo>
                      <a:pt x="355841" y="50334"/>
                      <a:pt x="194735" y="50334"/>
                      <a:pt x="33961" y="50334"/>
                    </a:cubicBezTo>
                    <a:cubicBezTo>
                      <a:pt x="29634" y="50334"/>
                      <a:pt x="25640" y="50667"/>
                      <a:pt x="21312" y="50001"/>
                    </a:cubicBezTo>
                    <a:cubicBezTo>
                      <a:pt x="8663" y="48005"/>
                      <a:pt x="-324" y="37023"/>
                      <a:pt x="9" y="24709"/>
                    </a:cubicBezTo>
                    <a:cubicBezTo>
                      <a:pt x="342" y="12064"/>
                      <a:pt x="9995" y="1747"/>
                      <a:pt x="22644" y="416"/>
                    </a:cubicBezTo>
                    <a:cubicBezTo>
                      <a:pt x="26305" y="83"/>
                      <a:pt x="30300" y="83"/>
                      <a:pt x="33961" y="83"/>
                    </a:cubicBezTo>
                    <a:cubicBezTo>
                      <a:pt x="114847" y="83"/>
                      <a:pt x="195401" y="83"/>
                      <a:pt x="276287" y="8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04" name="Google Shape;804;g2be7ca487ed_0_3391"/>
              <p:cNvSpPr/>
              <p:nvPr/>
            </p:nvSpPr>
            <p:spPr>
              <a:xfrm>
                <a:off x="4755273" y="1024199"/>
                <a:ext cx="433874" cy="50334"/>
              </a:xfrm>
              <a:custGeom>
                <a:rect b="b" l="l" r="r" t="t"/>
                <a:pathLst>
                  <a:path extrusionOk="0" h="50334" w="433874">
                    <a:moveTo>
                      <a:pt x="216703" y="0"/>
                    </a:moveTo>
                    <a:cubicBezTo>
                      <a:pt x="279281" y="0"/>
                      <a:pt x="342193" y="0"/>
                      <a:pt x="404771" y="0"/>
                    </a:cubicBezTo>
                    <a:cubicBezTo>
                      <a:pt x="417753" y="0"/>
                      <a:pt x="427739" y="4659"/>
                      <a:pt x="432399" y="17305"/>
                    </a:cubicBezTo>
                    <a:cubicBezTo>
                      <a:pt x="437725" y="31615"/>
                      <a:pt x="428072" y="47589"/>
                      <a:pt x="412427" y="49918"/>
                    </a:cubicBezTo>
                    <a:cubicBezTo>
                      <a:pt x="407767" y="50584"/>
                      <a:pt x="403107" y="50251"/>
                      <a:pt x="398780" y="50251"/>
                    </a:cubicBezTo>
                    <a:cubicBezTo>
                      <a:pt x="277617" y="50251"/>
                      <a:pt x="156454" y="50251"/>
                      <a:pt x="35291" y="50251"/>
                    </a:cubicBezTo>
                    <a:cubicBezTo>
                      <a:pt x="31963" y="50251"/>
                      <a:pt x="28634" y="50251"/>
                      <a:pt x="25305" y="50251"/>
                    </a:cubicBezTo>
                    <a:cubicBezTo>
                      <a:pt x="10326" y="49253"/>
                      <a:pt x="-325" y="38603"/>
                      <a:pt x="8" y="24626"/>
                    </a:cubicBezTo>
                    <a:cubicBezTo>
                      <a:pt x="340" y="10982"/>
                      <a:pt x="10659" y="666"/>
                      <a:pt x="25305" y="333"/>
                    </a:cubicBezTo>
                    <a:cubicBezTo>
                      <a:pt x="45610" y="0"/>
                      <a:pt x="66248" y="333"/>
                      <a:pt x="86885" y="333"/>
                    </a:cubicBezTo>
                    <a:cubicBezTo>
                      <a:pt x="129825" y="0"/>
                      <a:pt x="173430" y="0"/>
                      <a:pt x="216703"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05" name="Google Shape;805;g2be7ca487ed_0_3391"/>
              <p:cNvSpPr/>
              <p:nvPr/>
            </p:nvSpPr>
            <p:spPr>
              <a:xfrm>
                <a:off x="4944169" y="743076"/>
                <a:ext cx="397649" cy="50167"/>
              </a:xfrm>
              <a:custGeom>
                <a:rect b="b" l="l" r="r" t="t"/>
                <a:pathLst>
                  <a:path extrusionOk="0" h="50167" w="397649">
                    <a:moveTo>
                      <a:pt x="198899" y="50168"/>
                    </a:moveTo>
                    <a:cubicBezTo>
                      <a:pt x="142312" y="50168"/>
                      <a:pt x="86058" y="50168"/>
                      <a:pt x="29471" y="50168"/>
                    </a:cubicBezTo>
                    <a:cubicBezTo>
                      <a:pt x="17488" y="50168"/>
                      <a:pt x="7835" y="46840"/>
                      <a:pt x="2509" y="35525"/>
                    </a:cubicBezTo>
                    <a:cubicBezTo>
                      <a:pt x="-5147" y="19551"/>
                      <a:pt x="5504" y="250"/>
                      <a:pt x="23812" y="250"/>
                    </a:cubicBezTo>
                    <a:cubicBezTo>
                      <a:pt x="140648" y="-83"/>
                      <a:pt x="257150" y="-83"/>
                      <a:pt x="373986" y="250"/>
                    </a:cubicBezTo>
                    <a:cubicBezTo>
                      <a:pt x="387966" y="250"/>
                      <a:pt x="398285" y="12563"/>
                      <a:pt x="397619" y="25874"/>
                    </a:cubicBezTo>
                    <a:cubicBezTo>
                      <a:pt x="396954" y="39186"/>
                      <a:pt x="386635" y="49502"/>
                      <a:pt x="371989" y="49835"/>
                    </a:cubicBezTo>
                    <a:cubicBezTo>
                      <a:pt x="342031" y="50168"/>
                      <a:pt x="311740" y="49835"/>
                      <a:pt x="281782" y="49835"/>
                    </a:cubicBezTo>
                    <a:cubicBezTo>
                      <a:pt x="254155" y="50168"/>
                      <a:pt x="226527" y="50168"/>
                      <a:pt x="198899" y="5016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06" name="Google Shape;806;g2be7ca487ed_0_3391"/>
              <p:cNvSpPr/>
              <p:nvPr/>
            </p:nvSpPr>
            <p:spPr>
              <a:xfrm>
                <a:off x="4754941" y="1305405"/>
                <a:ext cx="239031" cy="49918"/>
              </a:xfrm>
              <a:custGeom>
                <a:rect b="b" l="l" r="r" t="t"/>
                <a:pathLst>
                  <a:path extrusionOk="0" h="49918" w="239031">
                    <a:moveTo>
                      <a:pt x="119173" y="49918"/>
                    </a:moveTo>
                    <a:cubicBezTo>
                      <a:pt x="89215" y="49918"/>
                      <a:pt x="58924" y="49918"/>
                      <a:pt x="28966" y="49918"/>
                    </a:cubicBezTo>
                    <a:cubicBezTo>
                      <a:pt x="10992" y="49918"/>
                      <a:pt x="-326" y="39602"/>
                      <a:pt x="7" y="24294"/>
                    </a:cubicBezTo>
                    <a:cubicBezTo>
                      <a:pt x="340" y="9318"/>
                      <a:pt x="11325" y="0"/>
                      <a:pt x="28966" y="0"/>
                    </a:cubicBezTo>
                    <a:cubicBezTo>
                      <a:pt x="89548" y="0"/>
                      <a:pt x="150129" y="0"/>
                      <a:pt x="210378" y="0"/>
                    </a:cubicBezTo>
                    <a:cubicBezTo>
                      <a:pt x="228352" y="0"/>
                      <a:pt x="239670" y="9984"/>
                      <a:pt x="239004" y="25625"/>
                    </a:cubicBezTo>
                    <a:cubicBezTo>
                      <a:pt x="238671" y="40600"/>
                      <a:pt x="228020" y="49918"/>
                      <a:pt x="210378" y="49918"/>
                    </a:cubicBezTo>
                    <a:cubicBezTo>
                      <a:pt x="180087" y="49918"/>
                      <a:pt x="149464" y="49918"/>
                      <a:pt x="119173" y="4991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07" name="Google Shape;807;g2be7ca487ed_0_3391"/>
              <p:cNvSpPr/>
              <p:nvPr/>
            </p:nvSpPr>
            <p:spPr>
              <a:xfrm>
                <a:off x="5256242" y="1023949"/>
                <a:ext cx="90872" cy="50315"/>
              </a:xfrm>
              <a:custGeom>
                <a:rect b="b" l="l" r="r" t="t"/>
                <a:pathLst>
                  <a:path extrusionOk="0" h="50315" w="90872">
                    <a:moveTo>
                      <a:pt x="45270" y="50168"/>
                    </a:moveTo>
                    <a:cubicBezTo>
                      <a:pt x="38612" y="50168"/>
                      <a:pt x="31955" y="50501"/>
                      <a:pt x="25298" y="50168"/>
                    </a:cubicBezTo>
                    <a:cubicBezTo>
                      <a:pt x="9986" y="49502"/>
                      <a:pt x="0" y="39186"/>
                      <a:pt x="0" y="24876"/>
                    </a:cubicBezTo>
                    <a:cubicBezTo>
                      <a:pt x="333" y="10899"/>
                      <a:pt x="9986" y="915"/>
                      <a:pt x="24632" y="250"/>
                    </a:cubicBezTo>
                    <a:cubicBezTo>
                      <a:pt x="38279" y="-83"/>
                      <a:pt x="52260" y="-83"/>
                      <a:pt x="65907" y="250"/>
                    </a:cubicBezTo>
                    <a:cubicBezTo>
                      <a:pt x="80220" y="915"/>
                      <a:pt x="90539" y="11564"/>
                      <a:pt x="90872" y="24876"/>
                    </a:cubicBezTo>
                    <a:cubicBezTo>
                      <a:pt x="90872" y="38187"/>
                      <a:pt x="80553" y="49169"/>
                      <a:pt x="66573" y="50168"/>
                    </a:cubicBezTo>
                    <a:cubicBezTo>
                      <a:pt x="59250" y="50501"/>
                      <a:pt x="52260" y="50168"/>
                      <a:pt x="45270" y="50168"/>
                    </a:cubicBezTo>
                    <a:cubicBezTo>
                      <a:pt x="45270" y="50168"/>
                      <a:pt x="45270" y="50168"/>
                      <a:pt x="45270" y="5016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
        <p:nvSpPr>
          <p:cNvPr id="808" name="Google Shape;808;g2be7ca487ed_0_3391"/>
          <p:cNvSpPr txBox="1"/>
          <p:nvPr/>
        </p:nvSpPr>
        <p:spPr>
          <a:xfrm>
            <a:off x="259060" y="2243961"/>
            <a:ext cx="2937900" cy="3428700"/>
          </a:xfrm>
          <a:prstGeom prst="rect">
            <a:avLst/>
          </a:prstGeom>
          <a:noFill/>
          <a:ln>
            <a:noFill/>
          </a:ln>
        </p:spPr>
        <p:txBody>
          <a:bodyPr anchorCtr="0" anchor="t" bIns="45700" lIns="91425" spcFirstLastPara="1" rIns="91425" wrap="square" tIns="45700">
            <a:noAutofit/>
          </a:bodyPr>
          <a:lstStyle/>
          <a:p>
            <a:pPr indent="-14287" lvl="0" marL="14287" rtl="0" algn="l">
              <a:lnSpc>
                <a:spcPct val="90000"/>
              </a:lnSpc>
              <a:spcBef>
                <a:spcPts val="0"/>
              </a:spcBef>
              <a:spcAft>
                <a:spcPts val="0"/>
              </a:spcAft>
              <a:buClr>
                <a:schemeClr val="lt1"/>
              </a:buClr>
              <a:buSzPts val="2400"/>
              <a:buFont typeface="Arial"/>
              <a:buNone/>
            </a:pPr>
            <a:r>
              <a:rPr lang="en-IE" sz="2400">
                <a:solidFill>
                  <a:schemeClr val="lt1"/>
                </a:solidFill>
                <a:latin typeface="Calibri"/>
                <a:ea typeface="Calibri"/>
                <a:cs typeface="Calibri"/>
                <a:sym typeface="Calibri"/>
              </a:rPr>
              <a:t>Gli </a:t>
            </a:r>
            <a:r>
              <a:rPr b="1" lang="en-IE" sz="2400">
                <a:solidFill>
                  <a:schemeClr val="lt1"/>
                </a:solidFill>
                <a:latin typeface="Calibri"/>
                <a:ea typeface="Calibri"/>
                <a:cs typeface="Calibri"/>
                <a:sym typeface="Calibri"/>
              </a:rPr>
              <a:t>ostacoli all'apprendimento </a:t>
            </a:r>
            <a:r>
              <a:rPr lang="en-IE" sz="2400">
                <a:solidFill>
                  <a:schemeClr val="lt1"/>
                </a:solidFill>
                <a:latin typeface="Calibri"/>
                <a:ea typeface="Calibri"/>
                <a:cs typeface="Calibri"/>
                <a:sym typeface="Calibri"/>
              </a:rPr>
              <a:t>possono essere elementi fisici, mentali, emotivi, culturali o sociali che impediscono allo studente di raggiungere i propri obiettivi di apprendimento. Gli ostacoli includono:</a:t>
            </a:r>
            <a:endParaRPr/>
          </a:p>
          <a:p>
            <a:pPr indent="-14287" lvl="0" marL="14287" marR="0" rtl="0" algn="l">
              <a:lnSpc>
                <a:spcPct val="90000"/>
              </a:lnSpc>
              <a:spcBef>
                <a:spcPts val="0"/>
              </a:spcBef>
              <a:spcAft>
                <a:spcPts val="0"/>
              </a:spcAft>
              <a:buClr>
                <a:schemeClr val="lt1"/>
              </a:buClr>
              <a:buSzPts val="2400"/>
              <a:buFont typeface="Arial"/>
              <a:buNone/>
            </a:pPr>
            <a:r>
              <a:t/>
            </a:r>
            <a:endParaRPr b="1" sz="2400">
              <a:solidFill>
                <a:schemeClr val="lt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2" name="Shape 812"/>
        <p:cNvGrpSpPr/>
        <p:nvPr/>
      </p:nvGrpSpPr>
      <p:grpSpPr>
        <a:xfrm>
          <a:off x="0" y="0"/>
          <a:ext cx="0" cy="0"/>
          <a:chOff x="0" y="0"/>
          <a:chExt cx="0" cy="0"/>
        </a:xfrm>
      </p:grpSpPr>
      <p:sp>
        <p:nvSpPr>
          <p:cNvPr id="813" name="Google Shape;813;g2be7ca487ed_0_3413"/>
          <p:cNvSpPr txBox="1"/>
          <p:nvPr>
            <p:ph idx="1" type="body"/>
          </p:nvPr>
        </p:nvSpPr>
        <p:spPr>
          <a:xfrm>
            <a:off x="3862553" y="2322786"/>
            <a:ext cx="7724700" cy="3428700"/>
          </a:xfrm>
          <a:prstGeom prst="rect">
            <a:avLst/>
          </a:prstGeom>
          <a:noFill/>
          <a:ln>
            <a:noFill/>
          </a:ln>
        </p:spPr>
        <p:txBody>
          <a:bodyPr anchorCtr="0" anchor="t" bIns="45700" lIns="91425" spcFirstLastPara="1" rIns="91425" wrap="square" tIns="45700">
            <a:noAutofit/>
          </a:bodyPr>
          <a:lstStyle/>
          <a:p>
            <a:pPr indent="-368300" lvl="0" marL="457200" rtl="0" algn="l">
              <a:lnSpc>
                <a:spcPct val="110909"/>
              </a:lnSpc>
              <a:spcBef>
                <a:spcPts val="0"/>
              </a:spcBef>
              <a:spcAft>
                <a:spcPts val="0"/>
              </a:spcAft>
              <a:buClr>
                <a:srgbClr val="E8A116"/>
              </a:buClr>
              <a:buSzPts val="2200"/>
              <a:buChar char="•"/>
            </a:pPr>
            <a:r>
              <a:rPr lang="en-IE" sz="2200">
                <a:solidFill>
                  <a:srgbClr val="454545"/>
                </a:solidFill>
              </a:rPr>
              <a:t>Infrastruttura di trasporto non disponibile</a:t>
            </a:r>
            <a:endParaRPr sz="2200">
              <a:solidFill>
                <a:srgbClr val="454545"/>
              </a:solidFill>
            </a:endParaRPr>
          </a:p>
          <a:p>
            <a:pPr indent="-368300" lvl="0" marL="457200" rtl="0" algn="l">
              <a:lnSpc>
                <a:spcPct val="110909"/>
              </a:lnSpc>
              <a:spcBef>
                <a:spcPts val="0"/>
              </a:spcBef>
              <a:spcAft>
                <a:spcPts val="0"/>
              </a:spcAft>
              <a:buClr>
                <a:srgbClr val="E8A116"/>
              </a:buClr>
              <a:buSzPts val="2200"/>
              <a:buChar char="•"/>
            </a:pPr>
            <a:r>
              <a:rPr lang="en-IE" sz="2200">
                <a:solidFill>
                  <a:srgbClr val="454545"/>
                </a:solidFill>
              </a:rPr>
              <a:t>Mancanza di interesse da parte del discente</a:t>
            </a:r>
            <a:endParaRPr sz="2200">
              <a:solidFill>
                <a:srgbClr val="454545"/>
              </a:solidFill>
            </a:endParaRPr>
          </a:p>
          <a:p>
            <a:pPr indent="-368300" lvl="0" marL="457200" rtl="0" algn="l">
              <a:lnSpc>
                <a:spcPct val="110909"/>
              </a:lnSpc>
              <a:spcBef>
                <a:spcPts val="0"/>
              </a:spcBef>
              <a:spcAft>
                <a:spcPts val="0"/>
              </a:spcAft>
              <a:buClr>
                <a:srgbClr val="E8A116"/>
              </a:buClr>
              <a:buSzPts val="2200"/>
              <a:buChar char="•"/>
            </a:pPr>
            <a:r>
              <a:rPr lang="en-IE" sz="2200">
                <a:solidFill>
                  <a:srgbClr val="454545"/>
                </a:solidFill>
              </a:rPr>
              <a:t>Mancanza di identità con l'organizzazione di apprendimento  </a:t>
            </a:r>
            <a:endParaRPr sz="2200">
              <a:solidFill>
                <a:srgbClr val="454545"/>
              </a:solidFill>
            </a:endParaRPr>
          </a:p>
          <a:p>
            <a:pPr indent="-368300" lvl="0" marL="457200" rtl="0" algn="l">
              <a:lnSpc>
                <a:spcPct val="110909"/>
              </a:lnSpc>
              <a:spcBef>
                <a:spcPts val="0"/>
              </a:spcBef>
              <a:spcAft>
                <a:spcPts val="0"/>
              </a:spcAft>
              <a:buClr>
                <a:srgbClr val="E8A116"/>
              </a:buClr>
              <a:buSzPts val="2200"/>
              <a:buChar char="•"/>
            </a:pPr>
            <a:r>
              <a:rPr lang="en-IE" sz="2200">
                <a:solidFill>
                  <a:srgbClr val="454545"/>
                </a:solidFill>
              </a:rPr>
              <a:t>Mancanza di sostegno da parte della famiglia e/o dei pari</a:t>
            </a:r>
            <a:endParaRPr sz="2200">
              <a:solidFill>
                <a:srgbClr val="454545"/>
              </a:solidFill>
            </a:endParaRPr>
          </a:p>
          <a:p>
            <a:pPr indent="-368300" lvl="0" marL="457200" rtl="0" algn="l">
              <a:lnSpc>
                <a:spcPct val="110909"/>
              </a:lnSpc>
              <a:spcBef>
                <a:spcPts val="0"/>
              </a:spcBef>
              <a:spcAft>
                <a:spcPts val="0"/>
              </a:spcAft>
              <a:buClr>
                <a:srgbClr val="E8A116"/>
              </a:buClr>
              <a:buSzPts val="2200"/>
              <a:buChar char="•"/>
            </a:pPr>
            <a:r>
              <a:rPr lang="en-IE" sz="2200">
                <a:solidFill>
                  <a:srgbClr val="454545"/>
                </a:solidFill>
              </a:rPr>
              <a:t>Scarsa autostima e paura di fallire</a:t>
            </a:r>
            <a:endParaRPr sz="2200">
              <a:solidFill>
                <a:srgbClr val="454545"/>
              </a:solidFill>
            </a:endParaRPr>
          </a:p>
          <a:p>
            <a:pPr indent="-368300" lvl="0" marL="457200" rtl="0" algn="l">
              <a:lnSpc>
                <a:spcPct val="110909"/>
              </a:lnSpc>
              <a:spcBef>
                <a:spcPts val="0"/>
              </a:spcBef>
              <a:spcAft>
                <a:spcPts val="0"/>
              </a:spcAft>
              <a:buClr>
                <a:srgbClr val="E8A116"/>
              </a:buClr>
              <a:buSzPts val="2200"/>
              <a:buChar char="•"/>
            </a:pPr>
            <a:r>
              <a:rPr lang="en-IE" sz="2200">
                <a:solidFill>
                  <a:srgbClr val="454545"/>
                </a:solidFill>
              </a:rPr>
              <a:t>Istruzione pregressa/occupazione: le differenze di livello possono comportare ampie differenze di conoscenze e concetti.</a:t>
            </a:r>
            <a:endParaRPr sz="2200">
              <a:solidFill>
                <a:srgbClr val="454545"/>
              </a:solidFill>
            </a:endParaRPr>
          </a:p>
          <a:p>
            <a:pPr indent="0" lvl="0" marL="457200" rtl="0" algn="l">
              <a:lnSpc>
                <a:spcPct val="110909"/>
              </a:lnSpc>
              <a:spcBef>
                <a:spcPts val="0"/>
              </a:spcBef>
              <a:spcAft>
                <a:spcPts val="0"/>
              </a:spcAft>
              <a:buNone/>
            </a:pPr>
            <a:r>
              <a:t/>
            </a:r>
            <a:endParaRPr sz="2200">
              <a:solidFill>
                <a:srgbClr val="454545"/>
              </a:solidFill>
            </a:endParaRPr>
          </a:p>
        </p:txBody>
      </p:sp>
      <p:sp>
        <p:nvSpPr>
          <p:cNvPr id="814" name="Google Shape;814;g2be7ca487ed_0_3413"/>
          <p:cNvSpPr/>
          <p:nvPr/>
        </p:nvSpPr>
        <p:spPr>
          <a:xfrm>
            <a:off x="1" y="4535"/>
            <a:ext cx="3676305" cy="6853465"/>
          </a:xfrm>
          <a:custGeom>
            <a:rect b="b" l="l" r="r" t="t"/>
            <a:pathLst>
              <a:path extrusionOk="0" h="6853465" w="3931877">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815" name="Google Shape;815;g2be7ca487ed_0_3413"/>
          <p:cNvCxnSpPr/>
          <p:nvPr/>
        </p:nvCxnSpPr>
        <p:spPr>
          <a:xfrm rot="10800000">
            <a:off x="-75" y="1574451"/>
            <a:ext cx="10008600" cy="0"/>
          </a:xfrm>
          <a:prstGeom prst="straightConnector1">
            <a:avLst/>
          </a:prstGeom>
          <a:noFill/>
          <a:ln cap="flat" cmpd="sng" w="34925">
            <a:solidFill>
              <a:srgbClr val="E8A116"/>
            </a:solidFill>
            <a:prstDash val="solid"/>
            <a:miter lim="800000"/>
            <a:headEnd len="sm" w="sm" type="none"/>
            <a:tailEnd len="sm" w="sm" type="none"/>
          </a:ln>
        </p:spPr>
      </p:cxnSp>
      <p:grpSp>
        <p:nvGrpSpPr>
          <p:cNvPr id="816" name="Google Shape;816;g2be7ca487ed_0_3413"/>
          <p:cNvGrpSpPr/>
          <p:nvPr/>
        </p:nvGrpSpPr>
        <p:grpSpPr>
          <a:xfrm>
            <a:off x="10364120" y="1001109"/>
            <a:ext cx="1025214" cy="1023914"/>
            <a:chOff x="4583522" y="477429"/>
            <a:chExt cx="1285857" cy="1284227"/>
          </a:xfrm>
        </p:grpSpPr>
        <p:grpSp>
          <p:nvGrpSpPr>
            <p:cNvPr id="817" name="Google Shape;817;g2be7ca487ed_0_3413"/>
            <p:cNvGrpSpPr/>
            <p:nvPr/>
          </p:nvGrpSpPr>
          <p:grpSpPr>
            <a:xfrm>
              <a:off x="5099909" y="1002440"/>
              <a:ext cx="720240" cy="720592"/>
              <a:chOff x="5098372" y="991465"/>
              <a:chExt cx="720240" cy="720592"/>
            </a:xfrm>
          </p:grpSpPr>
          <p:sp>
            <p:nvSpPr>
              <p:cNvPr id="818" name="Google Shape;818;g2be7ca487ed_0_3413"/>
              <p:cNvSpPr/>
              <p:nvPr/>
            </p:nvSpPr>
            <p:spPr>
              <a:xfrm>
                <a:off x="5427325" y="991465"/>
                <a:ext cx="391287" cy="390774"/>
              </a:xfrm>
              <a:custGeom>
                <a:rect b="b" l="l" r="r" t="t"/>
                <a:pathLst>
                  <a:path extrusionOk="0" h="390774" w="391287">
                    <a:moveTo>
                      <a:pt x="114183" y="382826"/>
                    </a:moveTo>
                    <a:cubicBezTo>
                      <a:pt x="129162" y="368184"/>
                      <a:pt x="141810" y="355871"/>
                      <a:pt x="154792" y="344223"/>
                    </a:cubicBezTo>
                    <a:cubicBezTo>
                      <a:pt x="157455" y="341894"/>
                      <a:pt x="162115" y="340562"/>
                      <a:pt x="165777" y="340562"/>
                    </a:cubicBezTo>
                    <a:cubicBezTo>
                      <a:pt x="200062" y="339897"/>
                      <a:pt x="229021" y="327584"/>
                      <a:pt x="252987" y="302957"/>
                    </a:cubicBezTo>
                    <a:cubicBezTo>
                      <a:pt x="271961" y="283656"/>
                      <a:pt x="291933" y="265020"/>
                      <a:pt x="310240" y="245052"/>
                    </a:cubicBezTo>
                    <a:cubicBezTo>
                      <a:pt x="369823" y="179493"/>
                      <a:pt x="337535" y="75331"/>
                      <a:pt x="251323" y="54698"/>
                    </a:cubicBezTo>
                    <a:cubicBezTo>
                      <a:pt x="212045" y="45380"/>
                      <a:pt x="176428" y="54365"/>
                      <a:pt x="146471" y="81654"/>
                    </a:cubicBezTo>
                    <a:cubicBezTo>
                      <a:pt x="123836" y="102286"/>
                      <a:pt x="102865" y="124250"/>
                      <a:pt x="81562" y="146214"/>
                    </a:cubicBezTo>
                    <a:cubicBezTo>
                      <a:pt x="60924" y="167846"/>
                      <a:pt x="51937" y="194136"/>
                      <a:pt x="50606" y="223754"/>
                    </a:cubicBezTo>
                    <a:cubicBezTo>
                      <a:pt x="50273" y="229744"/>
                      <a:pt x="47277" y="236400"/>
                      <a:pt x="43282" y="240726"/>
                    </a:cubicBezTo>
                    <a:cubicBezTo>
                      <a:pt x="32964" y="252706"/>
                      <a:pt x="21646" y="263688"/>
                      <a:pt x="8997" y="276667"/>
                    </a:cubicBezTo>
                    <a:cubicBezTo>
                      <a:pt x="1009" y="253705"/>
                      <a:pt x="-1321" y="232739"/>
                      <a:pt x="676" y="211108"/>
                    </a:cubicBezTo>
                    <a:cubicBezTo>
                      <a:pt x="4337" y="170175"/>
                      <a:pt x="20648" y="134567"/>
                      <a:pt x="49940" y="105282"/>
                    </a:cubicBezTo>
                    <a:cubicBezTo>
                      <a:pt x="68913" y="86313"/>
                      <a:pt x="87554" y="67344"/>
                      <a:pt x="106860" y="48708"/>
                    </a:cubicBezTo>
                    <a:cubicBezTo>
                      <a:pt x="157122" y="-212"/>
                      <a:pt x="229021" y="-13524"/>
                      <a:pt x="292265" y="14430"/>
                    </a:cubicBezTo>
                    <a:cubicBezTo>
                      <a:pt x="355177" y="42052"/>
                      <a:pt x="394122" y="104616"/>
                      <a:pt x="391126" y="174834"/>
                    </a:cubicBezTo>
                    <a:cubicBezTo>
                      <a:pt x="389462" y="214769"/>
                      <a:pt x="375149" y="250044"/>
                      <a:pt x="347854" y="278997"/>
                    </a:cubicBezTo>
                    <a:cubicBezTo>
                      <a:pt x="325552" y="302625"/>
                      <a:pt x="302917" y="326253"/>
                      <a:pt x="278618" y="347884"/>
                    </a:cubicBezTo>
                    <a:cubicBezTo>
                      <a:pt x="232017" y="389482"/>
                      <a:pt x="177760" y="400131"/>
                      <a:pt x="114183" y="382826"/>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19" name="Google Shape;819;g2be7ca487ed_0_3413"/>
              <p:cNvSpPr/>
              <p:nvPr/>
            </p:nvSpPr>
            <p:spPr>
              <a:xfrm>
                <a:off x="5098372" y="1320880"/>
                <a:ext cx="391481" cy="391177"/>
              </a:xfrm>
              <a:custGeom>
                <a:rect b="b" l="l" r="r" t="t"/>
                <a:pathLst>
                  <a:path extrusionOk="0" h="391177" w="391481">
                    <a:moveTo>
                      <a:pt x="383219" y="113646"/>
                    </a:moveTo>
                    <a:cubicBezTo>
                      <a:pt x="399863" y="172882"/>
                      <a:pt x="391874" y="225130"/>
                      <a:pt x="354593" y="270056"/>
                    </a:cubicBezTo>
                    <a:cubicBezTo>
                      <a:pt x="329628" y="300007"/>
                      <a:pt x="301335" y="328294"/>
                      <a:pt x="271710" y="353586"/>
                    </a:cubicBezTo>
                    <a:cubicBezTo>
                      <a:pt x="205470" y="409494"/>
                      <a:pt x="105277" y="401840"/>
                      <a:pt x="45694" y="338611"/>
                    </a:cubicBezTo>
                    <a:cubicBezTo>
                      <a:pt x="-14221" y="275048"/>
                      <a:pt x="-15553" y="176543"/>
                      <a:pt x="43697" y="111982"/>
                    </a:cubicBezTo>
                    <a:cubicBezTo>
                      <a:pt x="65999" y="87689"/>
                      <a:pt x="89300" y="64061"/>
                      <a:pt x="113932" y="42097"/>
                    </a:cubicBezTo>
                    <a:cubicBezTo>
                      <a:pt x="160533" y="1164"/>
                      <a:pt x="214457" y="-9153"/>
                      <a:pt x="276370" y="7820"/>
                    </a:cubicBezTo>
                    <a:cubicBezTo>
                      <a:pt x="262057" y="22130"/>
                      <a:pt x="249075" y="35774"/>
                      <a:pt x="235427" y="48420"/>
                    </a:cubicBezTo>
                    <a:cubicBezTo>
                      <a:pt x="233097" y="50416"/>
                      <a:pt x="228437" y="50749"/>
                      <a:pt x="224776" y="50749"/>
                    </a:cubicBezTo>
                    <a:cubicBezTo>
                      <a:pt x="192821" y="51082"/>
                      <a:pt x="165193" y="62397"/>
                      <a:pt x="142225" y="84694"/>
                    </a:cubicBezTo>
                    <a:cubicBezTo>
                      <a:pt x="122919" y="103663"/>
                      <a:pt x="103280" y="122631"/>
                      <a:pt x="84640" y="142266"/>
                    </a:cubicBezTo>
                    <a:cubicBezTo>
                      <a:pt x="39370" y="189189"/>
                      <a:pt x="39703" y="260405"/>
                      <a:pt x="84973" y="305997"/>
                    </a:cubicBezTo>
                    <a:cubicBezTo>
                      <a:pt x="129576" y="351257"/>
                      <a:pt x="201475" y="351589"/>
                      <a:pt x="248742" y="306663"/>
                    </a:cubicBezTo>
                    <a:cubicBezTo>
                      <a:pt x="268381" y="288027"/>
                      <a:pt x="287354" y="268392"/>
                      <a:pt x="306328" y="249091"/>
                    </a:cubicBezTo>
                    <a:cubicBezTo>
                      <a:pt x="328630" y="226128"/>
                      <a:pt x="339614" y="198507"/>
                      <a:pt x="340613" y="166559"/>
                    </a:cubicBezTo>
                    <a:cubicBezTo>
                      <a:pt x="340613" y="162233"/>
                      <a:pt x="341944" y="157241"/>
                      <a:pt x="344607" y="154246"/>
                    </a:cubicBezTo>
                    <a:cubicBezTo>
                      <a:pt x="356257" y="140935"/>
                      <a:pt x="368906" y="128622"/>
                      <a:pt x="383219" y="113646"/>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20" name="Google Shape;820;g2be7ca487ed_0_3413"/>
              <p:cNvSpPr/>
              <p:nvPr/>
            </p:nvSpPr>
            <p:spPr>
              <a:xfrm>
                <a:off x="5330925" y="1222922"/>
                <a:ext cx="259181" cy="256678"/>
              </a:xfrm>
              <a:custGeom>
                <a:rect b="b" l="l" r="r" t="t"/>
                <a:pathLst>
                  <a:path extrusionOk="0" h="256678" w="259181">
                    <a:moveTo>
                      <a:pt x="259181" y="23579"/>
                    </a:moveTo>
                    <a:cubicBezTo>
                      <a:pt x="254188" y="32897"/>
                      <a:pt x="251525" y="40219"/>
                      <a:pt x="246865" y="45210"/>
                    </a:cubicBezTo>
                    <a:cubicBezTo>
                      <a:pt x="179626" y="112766"/>
                      <a:pt x="112388" y="180322"/>
                      <a:pt x="44816" y="247545"/>
                    </a:cubicBezTo>
                    <a:cubicBezTo>
                      <a:pt x="33166" y="259193"/>
                      <a:pt x="18187" y="259526"/>
                      <a:pt x="7868" y="249542"/>
                    </a:cubicBezTo>
                    <a:cubicBezTo>
                      <a:pt x="-2784" y="239226"/>
                      <a:pt x="-2784" y="223585"/>
                      <a:pt x="8867" y="211604"/>
                    </a:cubicBezTo>
                    <a:cubicBezTo>
                      <a:pt x="76105" y="144048"/>
                      <a:pt x="143677" y="76825"/>
                      <a:pt x="210916" y="9269"/>
                    </a:cubicBezTo>
                    <a:cubicBezTo>
                      <a:pt x="219570" y="617"/>
                      <a:pt x="230222" y="-3044"/>
                      <a:pt x="240541" y="2946"/>
                    </a:cubicBezTo>
                    <a:cubicBezTo>
                      <a:pt x="247864" y="7605"/>
                      <a:pt x="252857" y="16258"/>
                      <a:pt x="259181" y="23579"/>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821" name="Google Shape;821;g2be7ca487ed_0_3413"/>
            <p:cNvGrpSpPr/>
            <p:nvPr/>
          </p:nvGrpSpPr>
          <p:grpSpPr>
            <a:xfrm>
              <a:off x="4583522" y="477429"/>
              <a:ext cx="1285857" cy="1284227"/>
              <a:chOff x="4583522" y="477429"/>
              <a:chExt cx="1285857" cy="1284227"/>
            </a:xfrm>
          </p:grpSpPr>
          <p:sp>
            <p:nvSpPr>
              <p:cNvPr id="822" name="Google Shape;822;g2be7ca487ed_0_3413"/>
              <p:cNvSpPr/>
              <p:nvPr/>
            </p:nvSpPr>
            <p:spPr>
              <a:xfrm>
                <a:off x="4583522" y="477429"/>
                <a:ext cx="1285857" cy="1284227"/>
              </a:xfrm>
              <a:custGeom>
                <a:rect b="b" l="l" r="r" t="t"/>
                <a:pathLst>
                  <a:path extrusionOk="0" h="1284227" w="1285857">
                    <a:moveTo>
                      <a:pt x="666" y="677223"/>
                    </a:moveTo>
                    <a:cubicBezTo>
                      <a:pt x="2663" y="674561"/>
                      <a:pt x="4327" y="671566"/>
                      <a:pt x="6324" y="669236"/>
                    </a:cubicBezTo>
                    <a:cubicBezTo>
                      <a:pt x="13315" y="661249"/>
                      <a:pt x="21969" y="657921"/>
                      <a:pt x="32288" y="660584"/>
                    </a:cubicBezTo>
                    <a:cubicBezTo>
                      <a:pt x="42274" y="663246"/>
                      <a:pt x="48598" y="670567"/>
                      <a:pt x="50595" y="680884"/>
                    </a:cubicBezTo>
                    <a:cubicBezTo>
                      <a:pt x="51261" y="685210"/>
                      <a:pt x="50928" y="690202"/>
                      <a:pt x="50928" y="694528"/>
                    </a:cubicBezTo>
                    <a:cubicBezTo>
                      <a:pt x="50928" y="829640"/>
                      <a:pt x="50928" y="964419"/>
                      <a:pt x="50928" y="1099531"/>
                    </a:cubicBezTo>
                    <a:cubicBezTo>
                      <a:pt x="50928" y="1126154"/>
                      <a:pt x="58584" y="1133808"/>
                      <a:pt x="85546" y="1133808"/>
                    </a:cubicBezTo>
                    <a:cubicBezTo>
                      <a:pt x="210703" y="1133808"/>
                      <a:pt x="335528" y="1133808"/>
                      <a:pt x="460685" y="1133808"/>
                    </a:cubicBezTo>
                    <a:cubicBezTo>
                      <a:pt x="465345" y="1133808"/>
                      <a:pt x="469672" y="1133808"/>
                      <a:pt x="475331" y="1133808"/>
                    </a:cubicBezTo>
                    <a:cubicBezTo>
                      <a:pt x="446372" y="1028980"/>
                      <a:pt x="482987" y="947114"/>
                      <a:pt x="563540" y="880556"/>
                    </a:cubicBezTo>
                    <a:cubicBezTo>
                      <a:pt x="562875" y="879558"/>
                      <a:pt x="562209" y="878893"/>
                      <a:pt x="561543" y="877894"/>
                    </a:cubicBezTo>
                    <a:cubicBezTo>
                      <a:pt x="547896" y="877894"/>
                      <a:pt x="534581" y="877894"/>
                      <a:pt x="520934" y="877894"/>
                    </a:cubicBezTo>
                    <a:cubicBezTo>
                      <a:pt x="501960" y="877894"/>
                      <a:pt x="489977" y="867578"/>
                      <a:pt x="490643" y="852270"/>
                    </a:cubicBezTo>
                    <a:cubicBezTo>
                      <a:pt x="490976" y="837294"/>
                      <a:pt x="502626" y="827643"/>
                      <a:pt x="520934" y="827643"/>
                    </a:cubicBezTo>
                    <a:cubicBezTo>
                      <a:pt x="551557" y="827643"/>
                      <a:pt x="581848" y="827643"/>
                      <a:pt x="612471" y="827643"/>
                    </a:cubicBezTo>
                    <a:cubicBezTo>
                      <a:pt x="617131" y="827643"/>
                      <a:pt x="622790" y="826978"/>
                      <a:pt x="626785" y="824648"/>
                    </a:cubicBezTo>
                    <a:cubicBezTo>
                      <a:pt x="680376" y="793366"/>
                      <a:pt x="736963" y="785379"/>
                      <a:pt x="796878" y="800687"/>
                    </a:cubicBezTo>
                    <a:cubicBezTo>
                      <a:pt x="798543" y="801020"/>
                      <a:pt x="799874" y="801353"/>
                      <a:pt x="802537" y="801686"/>
                    </a:cubicBezTo>
                    <a:cubicBezTo>
                      <a:pt x="800207" y="789373"/>
                      <a:pt x="797544" y="777725"/>
                      <a:pt x="796213" y="765745"/>
                    </a:cubicBezTo>
                    <a:cubicBezTo>
                      <a:pt x="787891" y="695194"/>
                      <a:pt x="808529" y="633961"/>
                      <a:pt x="859124" y="584375"/>
                    </a:cubicBezTo>
                    <a:cubicBezTo>
                      <a:pt x="878098" y="565739"/>
                      <a:pt x="885088" y="547769"/>
                      <a:pt x="884755" y="521478"/>
                    </a:cubicBezTo>
                    <a:cubicBezTo>
                      <a:pt x="883423" y="376050"/>
                      <a:pt x="884089" y="230622"/>
                      <a:pt x="884089" y="85194"/>
                    </a:cubicBezTo>
                    <a:cubicBezTo>
                      <a:pt x="884089" y="57905"/>
                      <a:pt x="876433" y="50251"/>
                      <a:pt x="849138" y="50251"/>
                    </a:cubicBezTo>
                    <a:cubicBezTo>
                      <a:pt x="661735" y="50251"/>
                      <a:pt x="474665" y="50251"/>
                      <a:pt x="287262" y="50251"/>
                    </a:cubicBezTo>
                    <a:cubicBezTo>
                      <a:pt x="282602" y="50251"/>
                      <a:pt x="278275" y="50251"/>
                      <a:pt x="271951" y="50251"/>
                    </a:cubicBezTo>
                    <a:cubicBezTo>
                      <a:pt x="271951" y="55576"/>
                      <a:pt x="271951" y="59902"/>
                      <a:pt x="271951" y="64228"/>
                    </a:cubicBezTo>
                    <a:cubicBezTo>
                      <a:pt x="271951" y="107823"/>
                      <a:pt x="271951" y="151086"/>
                      <a:pt x="271951" y="194681"/>
                    </a:cubicBezTo>
                    <a:cubicBezTo>
                      <a:pt x="271951" y="240606"/>
                      <a:pt x="241660" y="270889"/>
                      <a:pt x="195725" y="270889"/>
                    </a:cubicBezTo>
                    <a:cubicBezTo>
                      <a:pt x="148125" y="270889"/>
                      <a:pt x="100525" y="270889"/>
                      <a:pt x="51261" y="270889"/>
                    </a:cubicBezTo>
                    <a:cubicBezTo>
                      <a:pt x="51261" y="275881"/>
                      <a:pt x="51261" y="280540"/>
                      <a:pt x="51261" y="284866"/>
                    </a:cubicBezTo>
                    <a:cubicBezTo>
                      <a:pt x="51261" y="340109"/>
                      <a:pt x="51261" y="395352"/>
                      <a:pt x="51261" y="450262"/>
                    </a:cubicBezTo>
                    <a:cubicBezTo>
                      <a:pt x="51261" y="469564"/>
                      <a:pt x="45602" y="479214"/>
                      <a:pt x="32621" y="483208"/>
                    </a:cubicBezTo>
                    <a:cubicBezTo>
                      <a:pt x="20970" y="486536"/>
                      <a:pt x="11317" y="481544"/>
                      <a:pt x="999" y="466568"/>
                    </a:cubicBezTo>
                    <a:cubicBezTo>
                      <a:pt x="999" y="390360"/>
                      <a:pt x="999" y="314484"/>
                      <a:pt x="999" y="238276"/>
                    </a:cubicBezTo>
                    <a:cubicBezTo>
                      <a:pt x="6324" y="231953"/>
                      <a:pt x="11317" y="225297"/>
                      <a:pt x="16976" y="219307"/>
                    </a:cubicBezTo>
                    <a:cubicBezTo>
                      <a:pt x="84548" y="151418"/>
                      <a:pt x="152452" y="83530"/>
                      <a:pt x="220357" y="15974"/>
                    </a:cubicBezTo>
                    <a:cubicBezTo>
                      <a:pt x="226348" y="10316"/>
                      <a:pt x="233005" y="5325"/>
                      <a:pt x="239330" y="0"/>
                    </a:cubicBezTo>
                    <a:cubicBezTo>
                      <a:pt x="450033" y="0"/>
                      <a:pt x="661070" y="0"/>
                      <a:pt x="871773" y="0"/>
                    </a:cubicBezTo>
                    <a:cubicBezTo>
                      <a:pt x="921370" y="18969"/>
                      <a:pt x="934352" y="37938"/>
                      <a:pt x="934352" y="92182"/>
                    </a:cubicBezTo>
                    <a:cubicBezTo>
                      <a:pt x="934352" y="226296"/>
                      <a:pt x="934352" y="360742"/>
                      <a:pt x="934352" y="494855"/>
                    </a:cubicBezTo>
                    <a:cubicBezTo>
                      <a:pt x="934352" y="499182"/>
                      <a:pt x="934352" y="503508"/>
                      <a:pt x="934352" y="509831"/>
                    </a:cubicBezTo>
                    <a:cubicBezTo>
                      <a:pt x="939012" y="506503"/>
                      <a:pt x="941675" y="504839"/>
                      <a:pt x="944338" y="502842"/>
                    </a:cubicBezTo>
                    <a:cubicBezTo>
                      <a:pt x="1070826" y="416318"/>
                      <a:pt x="1242252" y="480878"/>
                      <a:pt x="1279533" y="629302"/>
                    </a:cubicBezTo>
                    <a:cubicBezTo>
                      <a:pt x="1281863" y="638620"/>
                      <a:pt x="1283860" y="647938"/>
                      <a:pt x="1285857" y="656923"/>
                    </a:cubicBezTo>
                    <a:cubicBezTo>
                      <a:pt x="1285857" y="672897"/>
                      <a:pt x="1285857" y="688538"/>
                      <a:pt x="1285857" y="704512"/>
                    </a:cubicBezTo>
                    <a:cubicBezTo>
                      <a:pt x="1285191" y="706841"/>
                      <a:pt x="1283860" y="709171"/>
                      <a:pt x="1283527" y="711500"/>
                    </a:cubicBezTo>
                    <a:cubicBezTo>
                      <a:pt x="1277203" y="756759"/>
                      <a:pt x="1258562" y="796028"/>
                      <a:pt x="1226940" y="829307"/>
                    </a:cubicBezTo>
                    <a:cubicBezTo>
                      <a:pt x="1204971" y="852270"/>
                      <a:pt x="1183002" y="875232"/>
                      <a:pt x="1159368" y="896530"/>
                    </a:cubicBezTo>
                    <a:cubicBezTo>
                      <a:pt x="1110437" y="941457"/>
                      <a:pt x="1052852" y="960758"/>
                      <a:pt x="986611" y="953437"/>
                    </a:cubicBezTo>
                    <a:cubicBezTo>
                      <a:pt x="973963" y="952106"/>
                      <a:pt x="961314" y="949443"/>
                      <a:pt x="948665" y="947114"/>
                    </a:cubicBezTo>
                    <a:cubicBezTo>
                      <a:pt x="948332" y="948112"/>
                      <a:pt x="947999" y="948778"/>
                      <a:pt x="947999" y="949443"/>
                    </a:cubicBezTo>
                    <a:cubicBezTo>
                      <a:pt x="948332" y="951773"/>
                      <a:pt x="948998" y="954435"/>
                      <a:pt x="949664" y="956765"/>
                    </a:cubicBezTo>
                    <a:cubicBezTo>
                      <a:pt x="966640" y="1029645"/>
                      <a:pt x="951328" y="1095537"/>
                      <a:pt x="902397" y="1152111"/>
                    </a:cubicBezTo>
                    <a:cubicBezTo>
                      <a:pt x="878430" y="1179733"/>
                      <a:pt x="852134" y="1206023"/>
                      <a:pt x="824173" y="1229984"/>
                    </a:cubicBezTo>
                    <a:cubicBezTo>
                      <a:pt x="805866" y="1245625"/>
                      <a:pt x="783564" y="1257938"/>
                      <a:pt x="761595" y="1268254"/>
                    </a:cubicBezTo>
                    <a:cubicBezTo>
                      <a:pt x="744286" y="1276241"/>
                      <a:pt x="724314" y="1278904"/>
                      <a:pt x="705341" y="1284228"/>
                    </a:cubicBezTo>
                    <a:cubicBezTo>
                      <a:pt x="689363" y="1284228"/>
                      <a:pt x="673718" y="1284228"/>
                      <a:pt x="657741" y="1284228"/>
                    </a:cubicBezTo>
                    <a:cubicBezTo>
                      <a:pt x="655411" y="1283562"/>
                      <a:pt x="653081" y="1282231"/>
                      <a:pt x="650751" y="1281898"/>
                    </a:cubicBezTo>
                    <a:cubicBezTo>
                      <a:pt x="590502" y="1272580"/>
                      <a:pt x="541904" y="1243628"/>
                      <a:pt x="505955" y="1194375"/>
                    </a:cubicBezTo>
                    <a:cubicBezTo>
                      <a:pt x="499963" y="1186056"/>
                      <a:pt x="493971" y="1183726"/>
                      <a:pt x="484318" y="1183726"/>
                    </a:cubicBezTo>
                    <a:cubicBezTo>
                      <a:pt x="349841" y="1184059"/>
                      <a:pt x="215364" y="1184059"/>
                      <a:pt x="80886" y="1184059"/>
                    </a:cubicBezTo>
                    <a:cubicBezTo>
                      <a:pt x="39944" y="1184059"/>
                      <a:pt x="13980" y="1164757"/>
                      <a:pt x="1997" y="1125821"/>
                    </a:cubicBezTo>
                    <a:cubicBezTo>
                      <a:pt x="1664" y="1124157"/>
                      <a:pt x="666" y="1122826"/>
                      <a:pt x="0" y="1121162"/>
                    </a:cubicBezTo>
                    <a:cubicBezTo>
                      <a:pt x="666" y="973071"/>
                      <a:pt x="666" y="824981"/>
                      <a:pt x="666" y="677223"/>
                    </a:cubicBezTo>
                    <a:close/>
                    <a:moveTo>
                      <a:pt x="957985" y="896863"/>
                    </a:moveTo>
                    <a:cubicBezTo>
                      <a:pt x="1021562" y="914168"/>
                      <a:pt x="1075819" y="903519"/>
                      <a:pt x="1122753" y="862253"/>
                    </a:cubicBezTo>
                    <a:cubicBezTo>
                      <a:pt x="1147052" y="840622"/>
                      <a:pt x="1169687" y="816994"/>
                      <a:pt x="1191989" y="793366"/>
                    </a:cubicBezTo>
                    <a:cubicBezTo>
                      <a:pt x="1219284" y="764413"/>
                      <a:pt x="1233597" y="728805"/>
                      <a:pt x="1235262" y="689204"/>
                    </a:cubicBezTo>
                    <a:cubicBezTo>
                      <a:pt x="1238257" y="618985"/>
                      <a:pt x="1199312" y="556421"/>
                      <a:pt x="1136401" y="528800"/>
                    </a:cubicBezTo>
                    <a:cubicBezTo>
                      <a:pt x="1072824" y="500846"/>
                      <a:pt x="1001258" y="513824"/>
                      <a:pt x="950995" y="563077"/>
                    </a:cubicBezTo>
                    <a:cubicBezTo>
                      <a:pt x="931689" y="581713"/>
                      <a:pt x="913048" y="600682"/>
                      <a:pt x="894075" y="619651"/>
                    </a:cubicBezTo>
                    <a:cubicBezTo>
                      <a:pt x="864783" y="648936"/>
                      <a:pt x="848805" y="684212"/>
                      <a:pt x="844811" y="725477"/>
                    </a:cubicBezTo>
                    <a:cubicBezTo>
                      <a:pt x="842814" y="747109"/>
                      <a:pt x="845144" y="768074"/>
                      <a:pt x="853133" y="791036"/>
                    </a:cubicBezTo>
                    <a:cubicBezTo>
                      <a:pt x="865782" y="778058"/>
                      <a:pt x="877099" y="767076"/>
                      <a:pt x="887418" y="755095"/>
                    </a:cubicBezTo>
                    <a:cubicBezTo>
                      <a:pt x="891412" y="750436"/>
                      <a:pt x="894408" y="743781"/>
                      <a:pt x="894741" y="738123"/>
                    </a:cubicBezTo>
                    <a:cubicBezTo>
                      <a:pt x="896072" y="708505"/>
                      <a:pt x="905392" y="682215"/>
                      <a:pt x="925697" y="660584"/>
                    </a:cubicBezTo>
                    <a:cubicBezTo>
                      <a:pt x="946668" y="638620"/>
                      <a:pt x="967971" y="616656"/>
                      <a:pt x="990606" y="596023"/>
                    </a:cubicBezTo>
                    <a:cubicBezTo>
                      <a:pt x="1020231" y="568734"/>
                      <a:pt x="1056180" y="559749"/>
                      <a:pt x="1095458" y="569067"/>
                    </a:cubicBezTo>
                    <a:cubicBezTo>
                      <a:pt x="1181670" y="589700"/>
                      <a:pt x="1213625" y="693863"/>
                      <a:pt x="1154375" y="759422"/>
                    </a:cubicBezTo>
                    <a:cubicBezTo>
                      <a:pt x="1136068" y="779389"/>
                      <a:pt x="1116096" y="798025"/>
                      <a:pt x="1097123" y="817327"/>
                    </a:cubicBezTo>
                    <a:cubicBezTo>
                      <a:pt x="1073156" y="841953"/>
                      <a:pt x="1044197" y="854266"/>
                      <a:pt x="1009912" y="854932"/>
                    </a:cubicBezTo>
                    <a:cubicBezTo>
                      <a:pt x="1006251" y="854932"/>
                      <a:pt x="1001590" y="856263"/>
                      <a:pt x="998928" y="858592"/>
                    </a:cubicBezTo>
                    <a:cubicBezTo>
                      <a:pt x="985613" y="869907"/>
                      <a:pt x="973297" y="882220"/>
                      <a:pt x="957985" y="896863"/>
                    </a:cubicBezTo>
                    <a:close/>
                    <a:moveTo>
                      <a:pt x="898069" y="957098"/>
                    </a:moveTo>
                    <a:cubicBezTo>
                      <a:pt x="883423" y="972073"/>
                      <a:pt x="871107" y="984386"/>
                      <a:pt x="859457" y="997365"/>
                    </a:cubicBezTo>
                    <a:cubicBezTo>
                      <a:pt x="856794" y="1000360"/>
                      <a:pt x="855796" y="1005685"/>
                      <a:pt x="855463" y="1009678"/>
                    </a:cubicBezTo>
                    <a:cubicBezTo>
                      <a:pt x="854797" y="1041626"/>
                      <a:pt x="843812" y="1069247"/>
                      <a:pt x="821178" y="1092209"/>
                    </a:cubicBezTo>
                    <a:cubicBezTo>
                      <a:pt x="802204" y="1111511"/>
                      <a:pt x="783231" y="1131146"/>
                      <a:pt x="763592" y="1149782"/>
                    </a:cubicBezTo>
                    <a:cubicBezTo>
                      <a:pt x="716658" y="1194708"/>
                      <a:pt x="644759" y="1194375"/>
                      <a:pt x="599823" y="1149116"/>
                    </a:cubicBezTo>
                    <a:cubicBezTo>
                      <a:pt x="554886" y="1103524"/>
                      <a:pt x="554553" y="1032641"/>
                      <a:pt x="599490" y="985385"/>
                    </a:cubicBezTo>
                    <a:cubicBezTo>
                      <a:pt x="618463" y="965750"/>
                      <a:pt x="637769" y="946781"/>
                      <a:pt x="657075" y="927812"/>
                    </a:cubicBezTo>
                    <a:cubicBezTo>
                      <a:pt x="680043" y="905516"/>
                      <a:pt x="707671" y="894201"/>
                      <a:pt x="739626" y="893868"/>
                    </a:cubicBezTo>
                    <a:cubicBezTo>
                      <a:pt x="743287" y="893868"/>
                      <a:pt x="747947" y="893868"/>
                      <a:pt x="750277" y="891538"/>
                    </a:cubicBezTo>
                    <a:cubicBezTo>
                      <a:pt x="763925" y="878560"/>
                      <a:pt x="776907" y="865248"/>
                      <a:pt x="791220" y="850938"/>
                    </a:cubicBezTo>
                    <a:cubicBezTo>
                      <a:pt x="729640" y="833966"/>
                      <a:pt x="675383" y="844283"/>
                      <a:pt x="628782" y="885215"/>
                    </a:cubicBezTo>
                    <a:cubicBezTo>
                      <a:pt x="604150" y="906847"/>
                      <a:pt x="580849" y="930807"/>
                      <a:pt x="558547" y="955101"/>
                    </a:cubicBezTo>
                    <a:cubicBezTo>
                      <a:pt x="499297" y="1019662"/>
                      <a:pt x="500629" y="1118167"/>
                      <a:pt x="560544" y="1181729"/>
                    </a:cubicBezTo>
                    <a:cubicBezTo>
                      <a:pt x="620127" y="1244959"/>
                      <a:pt x="719987" y="1252946"/>
                      <a:pt x="786560" y="1196705"/>
                    </a:cubicBezTo>
                    <a:cubicBezTo>
                      <a:pt x="816518" y="1171413"/>
                      <a:pt x="844478" y="1143459"/>
                      <a:pt x="869443" y="1113175"/>
                    </a:cubicBezTo>
                    <a:cubicBezTo>
                      <a:pt x="906724" y="1068582"/>
                      <a:pt x="914713" y="1016334"/>
                      <a:pt x="898069" y="957098"/>
                    </a:cubicBezTo>
                    <a:close/>
                    <a:moveTo>
                      <a:pt x="1006583" y="769073"/>
                    </a:moveTo>
                    <a:cubicBezTo>
                      <a:pt x="999926" y="761751"/>
                      <a:pt x="995266" y="752766"/>
                      <a:pt x="987943" y="748440"/>
                    </a:cubicBezTo>
                    <a:cubicBezTo>
                      <a:pt x="977624" y="742450"/>
                      <a:pt x="966972" y="746110"/>
                      <a:pt x="958318" y="754763"/>
                    </a:cubicBezTo>
                    <a:cubicBezTo>
                      <a:pt x="891079" y="821986"/>
                      <a:pt x="823508" y="889542"/>
                      <a:pt x="756269" y="957098"/>
                    </a:cubicBezTo>
                    <a:cubicBezTo>
                      <a:pt x="744619" y="969078"/>
                      <a:pt x="744286" y="984719"/>
                      <a:pt x="755270" y="995035"/>
                    </a:cubicBezTo>
                    <a:cubicBezTo>
                      <a:pt x="765589" y="1005019"/>
                      <a:pt x="780901" y="1004686"/>
                      <a:pt x="792218" y="993039"/>
                    </a:cubicBezTo>
                    <a:cubicBezTo>
                      <a:pt x="859790" y="925816"/>
                      <a:pt x="927029" y="858592"/>
                      <a:pt x="994267" y="790704"/>
                    </a:cubicBezTo>
                    <a:cubicBezTo>
                      <a:pt x="999260" y="786045"/>
                      <a:pt x="1001590" y="778391"/>
                      <a:pt x="1006583" y="769073"/>
                    </a:cubicBezTo>
                    <a:close/>
                    <a:moveTo>
                      <a:pt x="1053184" y="788041"/>
                    </a:moveTo>
                    <a:cubicBezTo>
                      <a:pt x="1055847" y="786045"/>
                      <a:pt x="1057845" y="785046"/>
                      <a:pt x="1059509" y="783382"/>
                    </a:cubicBezTo>
                    <a:cubicBezTo>
                      <a:pt x="1078149" y="764746"/>
                      <a:pt x="1097123" y="746443"/>
                      <a:pt x="1115097" y="727474"/>
                    </a:cubicBezTo>
                    <a:cubicBezTo>
                      <a:pt x="1141061" y="700185"/>
                      <a:pt x="1140728" y="659585"/>
                      <a:pt x="1114432" y="633961"/>
                    </a:cubicBezTo>
                    <a:cubicBezTo>
                      <a:pt x="1088468" y="608336"/>
                      <a:pt x="1048524" y="608669"/>
                      <a:pt x="1020897" y="634959"/>
                    </a:cubicBezTo>
                    <a:cubicBezTo>
                      <a:pt x="1007582" y="647605"/>
                      <a:pt x="994933" y="660917"/>
                      <a:pt x="981951" y="673895"/>
                    </a:cubicBezTo>
                    <a:cubicBezTo>
                      <a:pt x="974961" y="680884"/>
                      <a:pt x="968304" y="687872"/>
                      <a:pt x="959982" y="696192"/>
                    </a:cubicBezTo>
                    <a:cubicBezTo>
                      <a:pt x="1020231" y="689869"/>
                      <a:pt x="1059842" y="731135"/>
                      <a:pt x="1053184" y="788041"/>
                    </a:cubicBezTo>
                    <a:close/>
                    <a:moveTo>
                      <a:pt x="697685" y="960426"/>
                    </a:moveTo>
                    <a:cubicBezTo>
                      <a:pt x="695022" y="962422"/>
                      <a:pt x="692692" y="963753"/>
                      <a:pt x="690695" y="965750"/>
                    </a:cubicBezTo>
                    <a:cubicBezTo>
                      <a:pt x="672387" y="984053"/>
                      <a:pt x="653747" y="1002024"/>
                      <a:pt x="635772" y="1020660"/>
                    </a:cubicBezTo>
                    <a:cubicBezTo>
                      <a:pt x="609808" y="1047616"/>
                      <a:pt x="610141" y="1087218"/>
                      <a:pt x="635106" y="1113175"/>
                    </a:cubicBezTo>
                    <a:cubicBezTo>
                      <a:pt x="660737" y="1139133"/>
                      <a:pt x="701013" y="1139798"/>
                      <a:pt x="728641" y="1113841"/>
                    </a:cubicBezTo>
                    <a:cubicBezTo>
                      <a:pt x="747282" y="1095870"/>
                      <a:pt x="765256" y="1077234"/>
                      <a:pt x="783564" y="1058931"/>
                    </a:cubicBezTo>
                    <a:cubicBezTo>
                      <a:pt x="785561" y="1056934"/>
                      <a:pt x="786893" y="1054604"/>
                      <a:pt x="789223" y="1051942"/>
                    </a:cubicBezTo>
                    <a:cubicBezTo>
                      <a:pt x="720985" y="1049280"/>
                      <a:pt x="698351" y="1026650"/>
                      <a:pt x="697685" y="960426"/>
                    </a:cubicBezTo>
                    <a:close/>
                    <a:moveTo>
                      <a:pt x="90206" y="220638"/>
                    </a:moveTo>
                    <a:cubicBezTo>
                      <a:pt x="126489" y="220638"/>
                      <a:pt x="162438" y="220971"/>
                      <a:pt x="198387" y="220638"/>
                    </a:cubicBezTo>
                    <a:cubicBezTo>
                      <a:pt x="213366" y="220638"/>
                      <a:pt x="221688" y="211986"/>
                      <a:pt x="221688" y="197010"/>
                    </a:cubicBezTo>
                    <a:cubicBezTo>
                      <a:pt x="222021" y="176710"/>
                      <a:pt x="221688" y="156077"/>
                      <a:pt x="221688" y="135777"/>
                    </a:cubicBezTo>
                    <a:cubicBezTo>
                      <a:pt x="221688" y="120136"/>
                      <a:pt x="221688" y="104495"/>
                      <a:pt x="221688" y="88854"/>
                    </a:cubicBezTo>
                    <a:cubicBezTo>
                      <a:pt x="177417" y="133115"/>
                      <a:pt x="134145" y="176378"/>
                      <a:pt x="90206" y="22063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23" name="Google Shape;823;g2be7ca487ed_0_3413"/>
              <p:cNvSpPr/>
              <p:nvPr/>
            </p:nvSpPr>
            <p:spPr>
              <a:xfrm>
                <a:off x="4584188" y="1023905"/>
                <a:ext cx="50275" cy="49840"/>
              </a:xfrm>
              <a:custGeom>
                <a:rect b="b" l="l" r="r" t="t"/>
                <a:pathLst>
                  <a:path extrusionOk="0" h="49840" w="50275">
                    <a:moveTo>
                      <a:pt x="0" y="17599"/>
                    </a:moveTo>
                    <a:cubicBezTo>
                      <a:pt x="1331" y="15602"/>
                      <a:pt x="2663" y="13605"/>
                      <a:pt x="4327" y="11609"/>
                    </a:cubicBezTo>
                    <a:cubicBezTo>
                      <a:pt x="11317" y="1958"/>
                      <a:pt x="20970" y="-2368"/>
                      <a:pt x="32621" y="1292"/>
                    </a:cubicBezTo>
                    <a:cubicBezTo>
                      <a:pt x="44271" y="4953"/>
                      <a:pt x="50595" y="13605"/>
                      <a:pt x="50263" y="25586"/>
                    </a:cubicBezTo>
                    <a:cubicBezTo>
                      <a:pt x="49930" y="37233"/>
                      <a:pt x="43605" y="45220"/>
                      <a:pt x="32621" y="48548"/>
                    </a:cubicBezTo>
                    <a:cubicBezTo>
                      <a:pt x="20970" y="52209"/>
                      <a:pt x="11650" y="47883"/>
                      <a:pt x="4327" y="38232"/>
                    </a:cubicBezTo>
                    <a:cubicBezTo>
                      <a:pt x="2996" y="36235"/>
                      <a:pt x="1664" y="34238"/>
                      <a:pt x="0" y="32242"/>
                    </a:cubicBezTo>
                    <a:cubicBezTo>
                      <a:pt x="0" y="27915"/>
                      <a:pt x="0" y="22591"/>
                      <a:pt x="0" y="1759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24" name="Google Shape;824;g2be7ca487ed_0_3413"/>
              <p:cNvSpPr/>
              <p:nvPr/>
            </p:nvSpPr>
            <p:spPr>
              <a:xfrm>
                <a:off x="4754948" y="883282"/>
                <a:ext cx="591842" cy="50482"/>
              </a:xfrm>
              <a:custGeom>
                <a:rect b="b" l="l" r="r" t="t"/>
                <a:pathLst>
                  <a:path extrusionOk="0" h="50482" w="591842">
                    <a:moveTo>
                      <a:pt x="296250" y="50399"/>
                    </a:moveTo>
                    <a:cubicBezTo>
                      <a:pt x="209372" y="50399"/>
                      <a:pt x="122494" y="50399"/>
                      <a:pt x="35617" y="50399"/>
                    </a:cubicBezTo>
                    <a:cubicBezTo>
                      <a:pt x="31289" y="50399"/>
                      <a:pt x="27295" y="50732"/>
                      <a:pt x="22968" y="50066"/>
                    </a:cubicBezTo>
                    <a:cubicBezTo>
                      <a:pt x="9320" y="48402"/>
                      <a:pt x="0" y="37753"/>
                      <a:pt x="0" y="24774"/>
                    </a:cubicBezTo>
                    <a:cubicBezTo>
                      <a:pt x="333" y="11795"/>
                      <a:pt x="9986" y="1479"/>
                      <a:pt x="23633" y="148"/>
                    </a:cubicBezTo>
                    <a:cubicBezTo>
                      <a:pt x="25963" y="-185"/>
                      <a:pt x="28626" y="148"/>
                      <a:pt x="31289" y="148"/>
                    </a:cubicBezTo>
                    <a:cubicBezTo>
                      <a:pt x="207708" y="148"/>
                      <a:pt x="384126" y="148"/>
                      <a:pt x="560212" y="148"/>
                    </a:cubicBezTo>
                    <a:cubicBezTo>
                      <a:pt x="563207" y="148"/>
                      <a:pt x="566203" y="148"/>
                      <a:pt x="568866" y="148"/>
                    </a:cubicBezTo>
                    <a:cubicBezTo>
                      <a:pt x="581515" y="1479"/>
                      <a:pt x="591501" y="11795"/>
                      <a:pt x="591834" y="24109"/>
                    </a:cubicBezTo>
                    <a:cubicBezTo>
                      <a:pt x="592167" y="36422"/>
                      <a:pt x="583179" y="47737"/>
                      <a:pt x="570530" y="49733"/>
                    </a:cubicBezTo>
                    <a:cubicBezTo>
                      <a:pt x="565870" y="50399"/>
                      <a:pt x="561210" y="50066"/>
                      <a:pt x="556883" y="50066"/>
                    </a:cubicBezTo>
                    <a:cubicBezTo>
                      <a:pt x="470005" y="50399"/>
                      <a:pt x="383128" y="50399"/>
                      <a:pt x="296250" y="5039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25" name="Google Shape;825;g2be7ca487ed_0_3413"/>
              <p:cNvSpPr/>
              <p:nvPr/>
            </p:nvSpPr>
            <p:spPr>
              <a:xfrm>
                <a:off x="4754939" y="1164552"/>
                <a:ext cx="550909" cy="50417"/>
              </a:xfrm>
              <a:custGeom>
                <a:rect b="b" l="l" r="r" t="t"/>
                <a:pathLst>
                  <a:path extrusionOk="0" h="50417" w="550909">
                    <a:moveTo>
                      <a:pt x="276287" y="83"/>
                    </a:moveTo>
                    <a:cubicBezTo>
                      <a:pt x="356507" y="83"/>
                      <a:pt x="436728" y="83"/>
                      <a:pt x="516948" y="83"/>
                    </a:cubicBezTo>
                    <a:cubicBezTo>
                      <a:pt x="520610" y="83"/>
                      <a:pt x="524604" y="-250"/>
                      <a:pt x="528266" y="416"/>
                    </a:cubicBezTo>
                    <a:cubicBezTo>
                      <a:pt x="541247" y="1747"/>
                      <a:pt x="550567" y="12064"/>
                      <a:pt x="550900" y="24709"/>
                    </a:cubicBezTo>
                    <a:cubicBezTo>
                      <a:pt x="551233" y="37355"/>
                      <a:pt x="542246" y="48005"/>
                      <a:pt x="529264" y="50001"/>
                    </a:cubicBezTo>
                    <a:cubicBezTo>
                      <a:pt x="525270" y="50667"/>
                      <a:pt x="520942" y="50334"/>
                      <a:pt x="516615" y="50334"/>
                    </a:cubicBezTo>
                    <a:cubicBezTo>
                      <a:pt x="355841" y="50334"/>
                      <a:pt x="194735" y="50334"/>
                      <a:pt x="33961" y="50334"/>
                    </a:cubicBezTo>
                    <a:cubicBezTo>
                      <a:pt x="29634" y="50334"/>
                      <a:pt x="25640" y="50667"/>
                      <a:pt x="21312" y="50001"/>
                    </a:cubicBezTo>
                    <a:cubicBezTo>
                      <a:pt x="8663" y="48005"/>
                      <a:pt x="-324" y="37023"/>
                      <a:pt x="9" y="24709"/>
                    </a:cubicBezTo>
                    <a:cubicBezTo>
                      <a:pt x="342" y="12064"/>
                      <a:pt x="9995" y="1747"/>
                      <a:pt x="22644" y="416"/>
                    </a:cubicBezTo>
                    <a:cubicBezTo>
                      <a:pt x="26305" y="83"/>
                      <a:pt x="30300" y="83"/>
                      <a:pt x="33961" y="83"/>
                    </a:cubicBezTo>
                    <a:cubicBezTo>
                      <a:pt x="114847" y="83"/>
                      <a:pt x="195401" y="83"/>
                      <a:pt x="276287" y="8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26" name="Google Shape;826;g2be7ca487ed_0_3413"/>
              <p:cNvSpPr/>
              <p:nvPr/>
            </p:nvSpPr>
            <p:spPr>
              <a:xfrm>
                <a:off x="4755273" y="1024199"/>
                <a:ext cx="433874" cy="50334"/>
              </a:xfrm>
              <a:custGeom>
                <a:rect b="b" l="l" r="r" t="t"/>
                <a:pathLst>
                  <a:path extrusionOk="0" h="50334" w="433874">
                    <a:moveTo>
                      <a:pt x="216703" y="0"/>
                    </a:moveTo>
                    <a:cubicBezTo>
                      <a:pt x="279281" y="0"/>
                      <a:pt x="342193" y="0"/>
                      <a:pt x="404771" y="0"/>
                    </a:cubicBezTo>
                    <a:cubicBezTo>
                      <a:pt x="417753" y="0"/>
                      <a:pt x="427739" y="4659"/>
                      <a:pt x="432399" y="17305"/>
                    </a:cubicBezTo>
                    <a:cubicBezTo>
                      <a:pt x="437725" y="31615"/>
                      <a:pt x="428072" y="47589"/>
                      <a:pt x="412427" y="49918"/>
                    </a:cubicBezTo>
                    <a:cubicBezTo>
                      <a:pt x="407767" y="50584"/>
                      <a:pt x="403107" y="50251"/>
                      <a:pt x="398780" y="50251"/>
                    </a:cubicBezTo>
                    <a:cubicBezTo>
                      <a:pt x="277617" y="50251"/>
                      <a:pt x="156454" y="50251"/>
                      <a:pt x="35291" y="50251"/>
                    </a:cubicBezTo>
                    <a:cubicBezTo>
                      <a:pt x="31963" y="50251"/>
                      <a:pt x="28634" y="50251"/>
                      <a:pt x="25305" y="50251"/>
                    </a:cubicBezTo>
                    <a:cubicBezTo>
                      <a:pt x="10326" y="49253"/>
                      <a:pt x="-325" y="38603"/>
                      <a:pt x="8" y="24626"/>
                    </a:cubicBezTo>
                    <a:cubicBezTo>
                      <a:pt x="340" y="10982"/>
                      <a:pt x="10659" y="666"/>
                      <a:pt x="25305" y="333"/>
                    </a:cubicBezTo>
                    <a:cubicBezTo>
                      <a:pt x="45610" y="0"/>
                      <a:pt x="66248" y="333"/>
                      <a:pt x="86885" y="333"/>
                    </a:cubicBezTo>
                    <a:cubicBezTo>
                      <a:pt x="129825" y="0"/>
                      <a:pt x="173430" y="0"/>
                      <a:pt x="216703"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27" name="Google Shape;827;g2be7ca487ed_0_3413"/>
              <p:cNvSpPr/>
              <p:nvPr/>
            </p:nvSpPr>
            <p:spPr>
              <a:xfrm>
                <a:off x="4944169" y="743076"/>
                <a:ext cx="397649" cy="50167"/>
              </a:xfrm>
              <a:custGeom>
                <a:rect b="b" l="l" r="r" t="t"/>
                <a:pathLst>
                  <a:path extrusionOk="0" h="50167" w="397649">
                    <a:moveTo>
                      <a:pt x="198899" y="50168"/>
                    </a:moveTo>
                    <a:cubicBezTo>
                      <a:pt x="142312" y="50168"/>
                      <a:pt x="86058" y="50168"/>
                      <a:pt x="29471" y="50168"/>
                    </a:cubicBezTo>
                    <a:cubicBezTo>
                      <a:pt x="17488" y="50168"/>
                      <a:pt x="7835" y="46840"/>
                      <a:pt x="2509" y="35525"/>
                    </a:cubicBezTo>
                    <a:cubicBezTo>
                      <a:pt x="-5147" y="19551"/>
                      <a:pt x="5504" y="250"/>
                      <a:pt x="23812" y="250"/>
                    </a:cubicBezTo>
                    <a:cubicBezTo>
                      <a:pt x="140648" y="-83"/>
                      <a:pt x="257150" y="-83"/>
                      <a:pt x="373986" y="250"/>
                    </a:cubicBezTo>
                    <a:cubicBezTo>
                      <a:pt x="387966" y="250"/>
                      <a:pt x="398285" y="12563"/>
                      <a:pt x="397619" y="25874"/>
                    </a:cubicBezTo>
                    <a:cubicBezTo>
                      <a:pt x="396954" y="39186"/>
                      <a:pt x="386635" y="49502"/>
                      <a:pt x="371989" y="49835"/>
                    </a:cubicBezTo>
                    <a:cubicBezTo>
                      <a:pt x="342031" y="50168"/>
                      <a:pt x="311740" y="49835"/>
                      <a:pt x="281782" y="49835"/>
                    </a:cubicBezTo>
                    <a:cubicBezTo>
                      <a:pt x="254155" y="50168"/>
                      <a:pt x="226527" y="50168"/>
                      <a:pt x="198899" y="5016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28" name="Google Shape;828;g2be7ca487ed_0_3413"/>
              <p:cNvSpPr/>
              <p:nvPr/>
            </p:nvSpPr>
            <p:spPr>
              <a:xfrm>
                <a:off x="4754941" y="1305405"/>
                <a:ext cx="239031" cy="49918"/>
              </a:xfrm>
              <a:custGeom>
                <a:rect b="b" l="l" r="r" t="t"/>
                <a:pathLst>
                  <a:path extrusionOk="0" h="49918" w="239031">
                    <a:moveTo>
                      <a:pt x="119173" y="49918"/>
                    </a:moveTo>
                    <a:cubicBezTo>
                      <a:pt x="89215" y="49918"/>
                      <a:pt x="58924" y="49918"/>
                      <a:pt x="28966" y="49918"/>
                    </a:cubicBezTo>
                    <a:cubicBezTo>
                      <a:pt x="10992" y="49918"/>
                      <a:pt x="-326" y="39602"/>
                      <a:pt x="7" y="24294"/>
                    </a:cubicBezTo>
                    <a:cubicBezTo>
                      <a:pt x="340" y="9318"/>
                      <a:pt x="11325" y="0"/>
                      <a:pt x="28966" y="0"/>
                    </a:cubicBezTo>
                    <a:cubicBezTo>
                      <a:pt x="89548" y="0"/>
                      <a:pt x="150129" y="0"/>
                      <a:pt x="210378" y="0"/>
                    </a:cubicBezTo>
                    <a:cubicBezTo>
                      <a:pt x="228352" y="0"/>
                      <a:pt x="239670" y="9984"/>
                      <a:pt x="239004" y="25625"/>
                    </a:cubicBezTo>
                    <a:cubicBezTo>
                      <a:pt x="238671" y="40600"/>
                      <a:pt x="228020" y="49918"/>
                      <a:pt x="210378" y="49918"/>
                    </a:cubicBezTo>
                    <a:cubicBezTo>
                      <a:pt x="180087" y="49918"/>
                      <a:pt x="149464" y="49918"/>
                      <a:pt x="119173" y="4991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29" name="Google Shape;829;g2be7ca487ed_0_3413"/>
              <p:cNvSpPr/>
              <p:nvPr/>
            </p:nvSpPr>
            <p:spPr>
              <a:xfrm>
                <a:off x="5256242" y="1023949"/>
                <a:ext cx="90872" cy="50315"/>
              </a:xfrm>
              <a:custGeom>
                <a:rect b="b" l="l" r="r" t="t"/>
                <a:pathLst>
                  <a:path extrusionOk="0" h="50315" w="90872">
                    <a:moveTo>
                      <a:pt x="45270" y="50168"/>
                    </a:moveTo>
                    <a:cubicBezTo>
                      <a:pt x="38612" y="50168"/>
                      <a:pt x="31955" y="50501"/>
                      <a:pt x="25298" y="50168"/>
                    </a:cubicBezTo>
                    <a:cubicBezTo>
                      <a:pt x="9986" y="49502"/>
                      <a:pt x="0" y="39186"/>
                      <a:pt x="0" y="24876"/>
                    </a:cubicBezTo>
                    <a:cubicBezTo>
                      <a:pt x="333" y="10899"/>
                      <a:pt x="9986" y="915"/>
                      <a:pt x="24632" y="250"/>
                    </a:cubicBezTo>
                    <a:cubicBezTo>
                      <a:pt x="38279" y="-83"/>
                      <a:pt x="52260" y="-83"/>
                      <a:pt x="65907" y="250"/>
                    </a:cubicBezTo>
                    <a:cubicBezTo>
                      <a:pt x="80220" y="915"/>
                      <a:pt x="90539" y="11564"/>
                      <a:pt x="90872" y="24876"/>
                    </a:cubicBezTo>
                    <a:cubicBezTo>
                      <a:pt x="90872" y="38187"/>
                      <a:pt x="80553" y="49169"/>
                      <a:pt x="66573" y="50168"/>
                    </a:cubicBezTo>
                    <a:cubicBezTo>
                      <a:pt x="59250" y="50501"/>
                      <a:pt x="52260" y="50168"/>
                      <a:pt x="45270" y="50168"/>
                    </a:cubicBezTo>
                    <a:cubicBezTo>
                      <a:pt x="45270" y="50168"/>
                      <a:pt x="45270" y="50168"/>
                      <a:pt x="45270" y="5016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
        <p:nvSpPr>
          <p:cNvPr id="830" name="Google Shape;830;g2be7ca487ed_0_3413"/>
          <p:cNvSpPr txBox="1"/>
          <p:nvPr/>
        </p:nvSpPr>
        <p:spPr>
          <a:xfrm>
            <a:off x="137260" y="1957511"/>
            <a:ext cx="2937900" cy="3428700"/>
          </a:xfrm>
          <a:prstGeom prst="rect">
            <a:avLst/>
          </a:prstGeom>
          <a:noFill/>
          <a:ln>
            <a:noFill/>
          </a:ln>
        </p:spPr>
        <p:txBody>
          <a:bodyPr anchorCtr="0" anchor="t" bIns="45700" lIns="91425" spcFirstLastPara="1" rIns="91425" wrap="square" tIns="45700">
            <a:noAutofit/>
          </a:bodyPr>
          <a:lstStyle/>
          <a:p>
            <a:pPr indent="-14287" lvl="0" marL="14287" rtl="0" algn="l">
              <a:lnSpc>
                <a:spcPct val="90000"/>
              </a:lnSpc>
              <a:spcBef>
                <a:spcPts val="0"/>
              </a:spcBef>
              <a:spcAft>
                <a:spcPts val="0"/>
              </a:spcAft>
              <a:buClr>
                <a:schemeClr val="lt1"/>
              </a:buClr>
              <a:buSzPts val="2400"/>
              <a:buFont typeface="Arial"/>
              <a:buNone/>
            </a:pPr>
            <a:r>
              <a:rPr lang="en-IE" sz="2400">
                <a:solidFill>
                  <a:schemeClr val="lt1"/>
                </a:solidFill>
                <a:latin typeface="Calibri"/>
                <a:ea typeface="Calibri"/>
                <a:cs typeface="Calibri"/>
                <a:sym typeface="Calibri"/>
              </a:rPr>
              <a:t>Gli </a:t>
            </a:r>
            <a:r>
              <a:rPr b="1" lang="en-IE" sz="2400">
                <a:solidFill>
                  <a:schemeClr val="lt1"/>
                </a:solidFill>
                <a:latin typeface="Calibri"/>
                <a:ea typeface="Calibri"/>
                <a:cs typeface="Calibri"/>
                <a:sym typeface="Calibri"/>
              </a:rPr>
              <a:t>ostacoli all'apprendimento </a:t>
            </a:r>
            <a:r>
              <a:rPr lang="en-IE" sz="2400">
                <a:solidFill>
                  <a:schemeClr val="lt1"/>
                </a:solidFill>
                <a:latin typeface="Calibri"/>
                <a:ea typeface="Calibri"/>
                <a:cs typeface="Calibri"/>
                <a:sym typeface="Calibri"/>
              </a:rPr>
              <a:t>possono essere elementi fisici, mentali, emotivi, culturali o sociali che impediscono allo studente di raggiungere i propri obiettivi di apprendimento. Gli ostacoli includono:</a:t>
            </a:r>
            <a:endParaRPr b="0" i="0" sz="1400" u="none" cap="none" strike="noStrike">
              <a:solidFill>
                <a:srgbClr val="000000"/>
              </a:solidFill>
              <a:latin typeface="Arial"/>
              <a:ea typeface="Arial"/>
              <a:cs typeface="Arial"/>
              <a:sym typeface="Arial"/>
            </a:endParaRPr>
          </a:p>
        </p:txBody>
      </p:sp>
      <p:sp>
        <p:nvSpPr>
          <p:cNvPr id="831" name="Google Shape;831;g2be7ca487ed_0_3413"/>
          <p:cNvSpPr txBox="1"/>
          <p:nvPr>
            <p:ph idx="2" type="body"/>
          </p:nvPr>
        </p:nvSpPr>
        <p:spPr>
          <a:xfrm>
            <a:off x="-1" y="387700"/>
            <a:ext cx="3871500" cy="803700"/>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4.1 </a:t>
            </a:r>
            <a:r>
              <a:rPr lang="en-IE">
                <a:solidFill>
                  <a:schemeClr val="lt1"/>
                </a:solidFill>
              </a:rPr>
              <a:t>Ostacoli   all'apprendimento</a:t>
            </a:r>
            <a:endParaRPr/>
          </a:p>
          <a:p>
            <a:pPr indent="0" lvl="0" marL="0" rtl="0" algn="l">
              <a:lnSpc>
                <a:spcPct val="103333"/>
              </a:lnSpc>
              <a:spcBef>
                <a:spcPts val="0"/>
              </a:spcBef>
              <a:spcAft>
                <a:spcPts val="0"/>
              </a:spcAft>
              <a:buClr>
                <a:srgbClr val="086575"/>
              </a:buClr>
              <a:buSzPts val="36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4"/>
          <p:cNvSpPr txBox="1"/>
          <p:nvPr>
            <p:ph idx="1" type="body"/>
          </p:nvPr>
        </p:nvSpPr>
        <p:spPr>
          <a:xfrm>
            <a:off x="1016000" y="1676175"/>
            <a:ext cx="5234700" cy="4026000"/>
          </a:xfrm>
          <a:prstGeom prst="rect">
            <a:avLst/>
          </a:prstGeom>
          <a:noFill/>
          <a:ln>
            <a:noFill/>
          </a:ln>
        </p:spPr>
        <p:txBody>
          <a:bodyPr anchorCtr="0" anchor="t" bIns="45700" lIns="91425" spcFirstLastPara="1" rIns="91425" wrap="square" tIns="45700">
            <a:noAutofit/>
          </a:bodyPr>
          <a:lstStyle/>
          <a:p>
            <a:pPr indent="-12700" lvl="0" marL="12700" rtl="0" algn="l">
              <a:lnSpc>
                <a:spcPct val="90000"/>
              </a:lnSpc>
              <a:spcBef>
                <a:spcPts val="0"/>
              </a:spcBef>
              <a:spcAft>
                <a:spcPts val="0"/>
              </a:spcAft>
              <a:buClr>
                <a:schemeClr val="lt1"/>
              </a:buClr>
              <a:buSzPts val="2400"/>
              <a:buNone/>
            </a:pPr>
            <a:r>
              <a:rPr lang="en-IE" sz="2300"/>
              <a:t>Benvenuti/e! L'obiettivo di questa Guida per formatori/rici di NATURE è quello di sviluppare le competenze degli educatori e educatrici per formare efficacemente le persone adulte, provenienti da uno status svantaggiato e che si trovano in una situazione di esclusione sociale o professionale, nell’ambito di progetti di "Agricoltura Urbana Sostenibile Inclusiva" per sostenere il cambiamento sociale e ambientale nell'ambiente urbano.</a:t>
            </a:r>
            <a:endParaRPr sz="2300"/>
          </a:p>
          <a:p>
            <a:pPr indent="-12700" lvl="0" marL="12700" rtl="0" algn="l">
              <a:lnSpc>
                <a:spcPct val="90000"/>
              </a:lnSpc>
              <a:spcBef>
                <a:spcPts val="1000"/>
              </a:spcBef>
              <a:spcAft>
                <a:spcPts val="0"/>
              </a:spcAft>
              <a:buClr>
                <a:schemeClr val="lt1"/>
              </a:buClr>
              <a:buSzPts val="2400"/>
              <a:buNone/>
            </a:pPr>
            <a:r>
              <a:t/>
            </a:r>
            <a:endParaRPr/>
          </a:p>
          <a:p>
            <a:pPr indent="-12700" lvl="0" marL="12700" rtl="0" algn="l">
              <a:lnSpc>
                <a:spcPct val="90000"/>
              </a:lnSpc>
              <a:spcBef>
                <a:spcPts val="1000"/>
              </a:spcBef>
              <a:spcAft>
                <a:spcPts val="0"/>
              </a:spcAft>
              <a:buClr>
                <a:schemeClr val="lt1"/>
              </a:buClr>
              <a:buSzPts val="2400"/>
              <a:buNone/>
            </a:pPr>
            <a:r>
              <a:t/>
            </a:r>
            <a:endParaRPr/>
          </a:p>
        </p:txBody>
      </p:sp>
      <p:sp>
        <p:nvSpPr>
          <p:cNvPr id="214" name="Google Shape;214;p4"/>
          <p:cNvSpPr txBox="1"/>
          <p:nvPr>
            <p:ph idx="2" type="body"/>
          </p:nvPr>
        </p:nvSpPr>
        <p:spPr>
          <a:xfrm>
            <a:off x="898358" y="890242"/>
            <a:ext cx="4990998" cy="99265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b="1" lang="en-IE"/>
              <a:t>1.1 Introduzione</a:t>
            </a:r>
            <a:endParaRPr b="1"/>
          </a:p>
          <a:p>
            <a:pPr indent="0" lvl="0" marL="0" rtl="0" algn="l">
              <a:lnSpc>
                <a:spcPct val="90000"/>
              </a:lnSpc>
              <a:spcBef>
                <a:spcPts val="1000"/>
              </a:spcBef>
              <a:spcAft>
                <a:spcPts val="0"/>
              </a:spcAft>
              <a:buClr>
                <a:schemeClr val="lt1"/>
              </a:buClr>
              <a:buSzPts val="3600"/>
              <a:buNone/>
            </a:pPr>
            <a:r>
              <a:t/>
            </a:r>
            <a:endParaRPr/>
          </a:p>
        </p:txBody>
      </p:sp>
      <p:pic>
        <p:nvPicPr>
          <p:cNvPr id="215" name="Google Shape;215;p4"/>
          <p:cNvPicPr preferRelativeResize="0"/>
          <p:nvPr>
            <p:ph idx="3" type="pic"/>
          </p:nvPr>
        </p:nvPicPr>
        <p:blipFill rotWithShape="1">
          <a:blip r:embed="rId3">
            <a:alphaModFix/>
          </a:blip>
          <a:srcRect b="0" l="9681" r="9682" t="0"/>
          <a:stretch/>
        </p:blipFill>
        <p:spPr>
          <a:xfrm>
            <a:off x="6545263" y="1452563"/>
            <a:ext cx="5646737" cy="4656137"/>
          </a:xfrm>
          <a:prstGeom prst="rect">
            <a:avLst/>
          </a:prstGeom>
          <a:solidFill>
            <a:srgbClr val="D8D8D8"/>
          </a:solid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5" name="Shape 835"/>
        <p:cNvGrpSpPr/>
        <p:nvPr/>
      </p:nvGrpSpPr>
      <p:grpSpPr>
        <a:xfrm>
          <a:off x="0" y="0"/>
          <a:ext cx="0" cy="0"/>
          <a:chOff x="0" y="0"/>
          <a:chExt cx="0" cy="0"/>
        </a:xfrm>
      </p:grpSpPr>
      <p:sp>
        <p:nvSpPr>
          <p:cNvPr id="836" name="Google Shape;836;p40"/>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7" name="Google Shape;837;p40"/>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346200" lvl="0" marL="1346200" rtl="0" algn="l">
              <a:lnSpc>
                <a:spcPct val="90000"/>
              </a:lnSpc>
              <a:spcBef>
                <a:spcPts val="0"/>
              </a:spcBef>
              <a:spcAft>
                <a:spcPts val="0"/>
              </a:spcAft>
              <a:buClr>
                <a:srgbClr val="424242"/>
              </a:buClr>
              <a:buSzPts val="1800"/>
              <a:buNone/>
            </a:pPr>
            <a:r>
              <a:rPr b="1" lang="en-IE" sz="1800"/>
              <a:t>Exercise:	</a:t>
            </a:r>
            <a:r>
              <a:rPr lang="en-IE" sz="1800"/>
              <a:t>For your training course, write down a list of barriers to learning that your trainees might have</a:t>
            </a:r>
            <a:endParaRPr/>
          </a:p>
          <a:p>
            <a:pPr indent="-1346200" lvl="0" marL="1346200" rtl="0" algn="l">
              <a:lnSpc>
                <a:spcPct val="90000"/>
              </a:lnSpc>
              <a:spcBef>
                <a:spcPts val="1000"/>
              </a:spcBef>
              <a:spcAft>
                <a:spcPts val="0"/>
              </a:spcAft>
              <a:buClr>
                <a:srgbClr val="424242"/>
              </a:buClr>
              <a:buSzPts val="1800"/>
              <a:buNone/>
            </a:pPr>
            <a:r>
              <a:rPr b="1" lang="en-IE" sz="1800"/>
              <a:t>Websites:	</a:t>
            </a:r>
            <a:r>
              <a:rPr lang="en-IE" sz="1800"/>
              <a:t>9 Barriers to Learning </a:t>
            </a:r>
            <a:r>
              <a:rPr lang="en-IE" sz="1800" u="sng">
                <a:solidFill>
                  <a:schemeClr val="hlink"/>
                </a:solidFill>
                <a:hlinkClick r:id="rId3"/>
              </a:rPr>
              <a:t>https://whatfix.com/blog/barriers-to-learning/</a:t>
            </a:r>
            <a:r>
              <a:rPr lang="en-IE" sz="1800"/>
              <a:t> </a:t>
            </a:r>
            <a:endParaRPr/>
          </a:p>
          <a:p>
            <a:pPr indent="-1346200" lvl="0" marL="1346200" rtl="0" algn="l">
              <a:lnSpc>
                <a:spcPct val="90000"/>
              </a:lnSpc>
              <a:spcBef>
                <a:spcPts val="1000"/>
              </a:spcBef>
              <a:spcAft>
                <a:spcPts val="0"/>
              </a:spcAft>
              <a:buClr>
                <a:srgbClr val="424242"/>
              </a:buClr>
              <a:buSzPts val="1800"/>
              <a:buNone/>
            </a:pPr>
            <a:r>
              <a:rPr lang="en-IE" sz="1800"/>
              <a:t>	Barriers to Learning https://learningandwork.org.uk/what-we-do/lifelong-learning/adult-participation-in-learning-survey/barriers-to-learning/</a:t>
            </a:r>
            <a:endParaRPr sz="1800"/>
          </a:p>
          <a:p>
            <a:pPr indent="-1346200" lvl="0" marL="1346200" rtl="0" algn="l">
              <a:lnSpc>
                <a:spcPct val="90000"/>
              </a:lnSpc>
              <a:spcBef>
                <a:spcPts val="1000"/>
              </a:spcBef>
              <a:spcAft>
                <a:spcPts val="0"/>
              </a:spcAft>
              <a:buClr>
                <a:srgbClr val="424242"/>
              </a:buClr>
              <a:buSzPts val="1800"/>
              <a:buNone/>
            </a:pPr>
            <a:r>
              <a:rPr b="1" lang="en-IE" sz="1800"/>
              <a:t>YouTube:	</a:t>
            </a:r>
            <a:r>
              <a:rPr lang="en-IE" sz="1800"/>
              <a:t>Adult Learner Barriers </a:t>
            </a:r>
            <a:r>
              <a:rPr lang="en-IE" sz="1800" u="sng">
                <a:solidFill>
                  <a:schemeClr val="hlink"/>
                </a:solidFill>
                <a:hlinkClick r:id="rId4"/>
              </a:rPr>
              <a:t>https://www.youtube.com/watch?v=HpimdmIXKms</a:t>
            </a:r>
            <a:r>
              <a:rPr lang="en-IE" sz="1800"/>
              <a:t> </a:t>
            </a:r>
            <a:endParaRPr sz="1800"/>
          </a:p>
          <a:p>
            <a:pPr indent="-1346200" lvl="0" marL="1346200" rtl="0" algn="l">
              <a:lnSpc>
                <a:spcPct val="90000"/>
              </a:lnSpc>
              <a:spcBef>
                <a:spcPts val="1000"/>
              </a:spcBef>
              <a:spcAft>
                <a:spcPts val="0"/>
              </a:spcAft>
              <a:buClr>
                <a:srgbClr val="424242"/>
              </a:buClr>
              <a:buSzPts val="1800"/>
              <a:buNone/>
            </a:pPr>
            <a:r>
              <a:rPr b="1" lang="en-IE" sz="1800"/>
              <a:t>Publication: 	</a:t>
            </a:r>
            <a:r>
              <a:rPr lang="en-IE" sz="1800"/>
              <a:t>Gurung, A., Subedi, P., Zhang, M., Li, C., Kelly, T., Kim, C. and Yun, K., 2020. Culturally-appropriate orientation increases the effectiveness of mental health first aid training for Bhutanese refugees: Results from a multi-state program evaluation. Journal of Immigrant and Minority Health, 22, pp.957-964.</a:t>
            </a:r>
            <a:endParaRPr/>
          </a:p>
          <a:p>
            <a:pPr indent="-1346200" lvl="0" marL="1346200" rtl="0" algn="l">
              <a:lnSpc>
                <a:spcPct val="90000"/>
              </a:lnSpc>
              <a:spcBef>
                <a:spcPts val="1000"/>
              </a:spcBef>
              <a:spcAft>
                <a:spcPts val="0"/>
              </a:spcAft>
              <a:buClr>
                <a:srgbClr val="424242"/>
              </a:buClr>
              <a:buSzPts val="1800"/>
              <a:buNone/>
            </a:pPr>
            <a:r>
              <a:rPr b="1" lang="en-IE" sz="1800"/>
              <a:t>	</a:t>
            </a:r>
            <a:r>
              <a:rPr lang="en-IE" sz="1800"/>
              <a:t>Moe, J. A. 1997. Adult learners : motivations, barriers, and retention. Graduate Research Papers. 1201. </a:t>
            </a:r>
            <a:r>
              <a:rPr lang="en-IE" sz="1800" u="sng">
                <a:solidFill>
                  <a:srgbClr val="87AF3F"/>
                </a:solidFill>
                <a:hlinkClick r:id="rId5">
                  <a:extLst>
                    <a:ext uri="{A12FA001-AC4F-418D-AE19-62706E023703}">
                      <ahyp:hlinkClr val="tx"/>
                    </a:ext>
                  </a:extLst>
                </a:hlinkClick>
              </a:rPr>
              <a:t>https://scholarworks.uni.edu/grp/1201</a:t>
            </a:r>
            <a:endParaRPr sz="1800">
              <a:solidFill>
                <a:srgbClr val="87AF3F"/>
              </a:solidFill>
            </a:endParaRPr>
          </a:p>
          <a:p>
            <a:pPr indent="-1346200" lvl="0" marL="1346200" rtl="0" algn="l">
              <a:lnSpc>
                <a:spcPct val="90000"/>
              </a:lnSpc>
              <a:spcBef>
                <a:spcPts val="1000"/>
              </a:spcBef>
              <a:spcAft>
                <a:spcPts val="0"/>
              </a:spcAft>
              <a:buClr>
                <a:srgbClr val="424242"/>
              </a:buClr>
              <a:buSzPts val="1800"/>
              <a:buNone/>
            </a:pPr>
            <a:r>
              <a:t/>
            </a:r>
            <a:endParaRPr sz="1800"/>
          </a:p>
          <a:p>
            <a:pPr indent="-1346200" lvl="0" marL="1346200" rtl="0" algn="l">
              <a:lnSpc>
                <a:spcPct val="90000"/>
              </a:lnSpc>
              <a:spcBef>
                <a:spcPts val="1000"/>
              </a:spcBef>
              <a:spcAft>
                <a:spcPts val="0"/>
              </a:spcAft>
              <a:buClr>
                <a:srgbClr val="424242"/>
              </a:buClr>
              <a:buSzPts val="1800"/>
              <a:buNone/>
            </a:pPr>
            <a:r>
              <a:t/>
            </a:r>
            <a:endParaRPr sz="1800"/>
          </a:p>
          <a:p>
            <a:pPr indent="-1231900" lvl="0" marL="1346200" rtl="0" algn="l">
              <a:lnSpc>
                <a:spcPct val="100000"/>
              </a:lnSpc>
              <a:spcBef>
                <a:spcPts val="400"/>
              </a:spcBef>
              <a:spcAft>
                <a:spcPts val="0"/>
              </a:spcAft>
              <a:buClr>
                <a:srgbClr val="E8A116"/>
              </a:buClr>
              <a:buSzPts val="1800"/>
              <a:buFont typeface="Arial"/>
              <a:buNone/>
            </a:pPr>
            <a:r>
              <a:t/>
            </a:r>
            <a:endParaRPr sz="1800"/>
          </a:p>
        </p:txBody>
      </p:sp>
      <p:sp>
        <p:nvSpPr>
          <p:cNvPr id="838" name="Google Shape;838;p40"/>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spcBef>
                <a:spcPts val="0"/>
              </a:spcBef>
              <a:spcAft>
                <a:spcPts val="0"/>
              </a:spcAft>
              <a:buClr>
                <a:schemeClr val="lt1"/>
              </a:buClr>
              <a:buSzPts val="3400"/>
              <a:buFont typeface="Calibri"/>
              <a:buNone/>
            </a:pPr>
            <a:r>
              <a:rPr b="1" lang="en-IE" sz="3400">
                <a:solidFill>
                  <a:schemeClr val="lt1"/>
                </a:solidFill>
                <a:latin typeface="Calibri"/>
                <a:ea typeface="Calibri"/>
                <a:cs typeface="Calibri"/>
                <a:sym typeface="Calibri"/>
              </a:rPr>
              <a:t>Resources</a:t>
            </a:r>
            <a:endParaRPr/>
          </a:p>
        </p:txBody>
      </p:sp>
      <p:cxnSp>
        <p:nvCxnSpPr>
          <p:cNvPr id="839" name="Google Shape;839;p40"/>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3" name="Shape 843"/>
        <p:cNvGrpSpPr/>
        <p:nvPr/>
      </p:nvGrpSpPr>
      <p:grpSpPr>
        <a:xfrm>
          <a:off x="0" y="0"/>
          <a:ext cx="0" cy="0"/>
          <a:chOff x="0" y="0"/>
          <a:chExt cx="0" cy="0"/>
        </a:xfrm>
      </p:grpSpPr>
      <p:sp>
        <p:nvSpPr>
          <p:cNvPr id="844" name="Google Shape;844;p41"/>
          <p:cNvSpPr txBox="1"/>
          <p:nvPr>
            <p:ph idx="1" type="body"/>
          </p:nvPr>
        </p:nvSpPr>
        <p:spPr>
          <a:xfrm>
            <a:off x="1001762" y="1524912"/>
            <a:ext cx="4676539" cy="380817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3000"/>
              <a:buNone/>
            </a:pPr>
            <a:r>
              <a:rPr lang="en-IE"/>
              <a:t>I’m different, not dumb</a:t>
            </a:r>
            <a:endParaRPr/>
          </a:p>
        </p:txBody>
      </p:sp>
      <p:sp>
        <p:nvSpPr>
          <p:cNvPr id="845" name="Google Shape;845;p41"/>
          <p:cNvSpPr txBox="1"/>
          <p:nvPr/>
        </p:nvSpPr>
        <p:spPr>
          <a:xfrm>
            <a:off x="1759343" y="4641330"/>
            <a:ext cx="3161377" cy="505777"/>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None/>
            </a:pPr>
            <a:r>
              <a:rPr b="1" lang="en-IE" sz="2200">
                <a:solidFill>
                  <a:srgbClr val="F1983D"/>
                </a:solidFill>
                <a:latin typeface="Calibri"/>
                <a:ea typeface="Calibri"/>
                <a:cs typeface="Calibri"/>
                <a:sym typeface="Calibri"/>
              </a:rPr>
              <a:t>Neil Fleming </a:t>
            </a:r>
            <a:endParaRPr sz="1800">
              <a:solidFill>
                <a:schemeClr val="dk1"/>
              </a:solidFill>
              <a:latin typeface="Calibri"/>
              <a:ea typeface="Calibri"/>
              <a:cs typeface="Calibri"/>
              <a:sym typeface="Calibri"/>
            </a:endParaRPr>
          </a:p>
        </p:txBody>
      </p:sp>
      <p:pic>
        <p:nvPicPr>
          <p:cNvPr id="846" name="Google Shape;846;p41"/>
          <p:cNvPicPr preferRelativeResize="0"/>
          <p:nvPr>
            <p:ph idx="2" type="pic"/>
          </p:nvPr>
        </p:nvPicPr>
        <p:blipFill rotWithShape="1">
          <a:blip r:embed="rId3">
            <a:alphaModFix/>
          </a:blip>
          <a:srcRect b="0" l="12863" r="12862" t="0"/>
          <a:stretch/>
        </p:blipFill>
        <p:spPr>
          <a:xfrm>
            <a:off x="6096000" y="1404749"/>
            <a:ext cx="5239644" cy="4704418"/>
          </a:xfrm>
          <a:prstGeom prst="rect">
            <a:avLst/>
          </a:prstGeom>
          <a:solidFill>
            <a:srgbClr val="D8D8D8"/>
          </a:solidFill>
          <a:ln>
            <a:noFill/>
          </a:ln>
        </p:spPr>
      </p:pic>
      <p:grpSp>
        <p:nvGrpSpPr>
          <p:cNvPr id="847" name="Google Shape;847;p41"/>
          <p:cNvGrpSpPr/>
          <p:nvPr/>
        </p:nvGrpSpPr>
        <p:grpSpPr>
          <a:xfrm>
            <a:off x="5107779" y="748833"/>
            <a:ext cx="1487826" cy="1083162"/>
            <a:chOff x="3400450" y="986392"/>
            <a:chExt cx="1487826" cy="1083162"/>
          </a:xfrm>
        </p:grpSpPr>
        <p:sp>
          <p:nvSpPr>
            <p:cNvPr id="848" name="Google Shape;848;p41"/>
            <p:cNvSpPr/>
            <p:nvPr/>
          </p:nvSpPr>
          <p:spPr>
            <a:xfrm>
              <a:off x="3400450" y="986392"/>
              <a:ext cx="1367826" cy="997498"/>
            </a:xfrm>
            <a:custGeom>
              <a:rect b="b" l="l" r="r" t="t"/>
              <a:pathLst>
                <a:path extrusionOk="0" h="671727" w="92111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1983D"/>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849" name="Google Shape;849;p41"/>
            <p:cNvSpPr/>
            <p:nvPr/>
          </p:nvSpPr>
          <p:spPr>
            <a:xfrm>
              <a:off x="3400450" y="986392"/>
              <a:ext cx="1487826" cy="1083162"/>
            </a:xfrm>
            <a:custGeom>
              <a:rect b="b" l="l" r="r" t="t"/>
              <a:pathLst>
                <a:path extrusionOk="0" h="669931" w="920214">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sp>
        <p:nvSpPr>
          <p:cNvPr id="850" name="Google Shape;850;p41"/>
          <p:cNvSpPr txBox="1"/>
          <p:nvPr/>
        </p:nvSpPr>
        <p:spPr>
          <a:xfrm>
            <a:off x="6362750" y="515431"/>
            <a:ext cx="7904098" cy="80365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E8A116"/>
              </a:buClr>
              <a:buSzPts val="2800"/>
              <a:buFont typeface="Arial"/>
              <a:buNone/>
            </a:pPr>
            <a:r>
              <a:rPr b="1" lang="en-IE" sz="2400">
                <a:solidFill>
                  <a:srgbClr val="E8A116"/>
                </a:solidFill>
                <a:latin typeface="Calibri"/>
                <a:ea typeface="Calibri"/>
                <a:cs typeface="Calibri"/>
                <a:sym typeface="Calibri"/>
              </a:rPr>
              <a:t>4.2 Comunicazione e stili di apprendimento</a:t>
            </a:r>
            <a:endParaRPr sz="1000"/>
          </a:p>
          <a:p>
            <a:pPr indent="-50800" lvl="0" marL="228600" marR="0" rtl="0" algn="l">
              <a:lnSpc>
                <a:spcPct val="90000"/>
              </a:lnSpc>
              <a:spcBef>
                <a:spcPts val="1000"/>
              </a:spcBef>
              <a:spcAft>
                <a:spcPts val="0"/>
              </a:spcAft>
              <a:buClr>
                <a:schemeClr val="dk1"/>
              </a:buClr>
              <a:buSzPts val="2800"/>
              <a:buFont typeface="Arial"/>
              <a:buNone/>
            </a:pPr>
            <a:r>
              <a:t/>
            </a:r>
            <a:endParaRPr b="1" sz="2800">
              <a:solidFill>
                <a:srgbClr val="E8A116"/>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4" name="Shape 854"/>
        <p:cNvGrpSpPr/>
        <p:nvPr/>
      </p:nvGrpSpPr>
      <p:grpSpPr>
        <a:xfrm>
          <a:off x="0" y="0"/>
          <a:ext cx="0" cy="0"/>
          <a:chOff x="0" y="0"/>
          <a:chExt cx="0" cy="0"/>
        </a:xfrm>
      </p:grpSpPr>
      <p:sp>
        <p:nvSpPr>
          <p:cNvPr id="855" name="Google Shape;855;g2be7ca487ed_0_3582"/>
          <p:cNvSpPr txBox="1"/>
          <p:nvPr>
            <p:ph idx="1" type="body"/>
          </p:nvPr>
        </p:nvSpPr>
        <p:spPr>
          <a:xfrm>
            <a:off x="804041" y="1686918"/>
            <a:ext cx="10932300" cy="4210800"/>
          </a:xfrm>
          <a:prstGeom prst="rect">
            <a:avLst/>
          </a:prstGeom>
          <a:noFill/>
          <a:ln>
            <a:noFill/>
          </a:ln>
        </p:spPr>
        <p:txBody>
          <a:bodyPr anchorCtr="0" anchor="t" bIns="45700" lIns="91425" spcFirstLastPara="1" rIns="91425" wrap="square" tIns="45700">
            <a:noAutofit/>
          </a:bodyPr>
          <a:lstStyle/>
          <a:p>
            <a:pPr indent="-349250" lvl="0" marL="457200" rtl="0" algn="l">
              <a:lnSpc>
                <a:spcPct val="110909"/>
              </a:lnSpc>
              <a:spcBef>
                <a:spcPts val="0"/>
              </a:spcBef>
              <a:spcAft>
                <a:spcPts val="0"/>
              </a:spcAft>
              <a:buClr>
                <a:srgbClr val="E8A116"/>
              </a:buClr>
              <a:buSzPts val="1900"/>
              <a:buChar char="•"/>
            </a:pPr>
            <a:r>
              <a:rPr b="1" lang="en-IE" sz="1900">
                <a:solidFill>
                  <a:srgbClr val="454545"/>
                </a:solidFill>
              </a:rPr>
              <a:t>Come imparano le persone? </a:t>
            </a:r>
            <a:r>
              <a:rPr lang="en-IE" sz="1900">
                <a:solidFill>
                  <a:srgbClr val="454545"/>
                </a:solidFill>
              </a:rPr>
              <a:t>La consapevolezza degli stili di comunicazione può aiutare gli educatori a migliorare l'ambiente di apprendimento.</a:t>
            </a:r>
            <a:endParaRPr sz="1900">
              <a:solidFill>
                <a:srgbClr val="454545"/>
              </a:solidFill>
            </a:endParaRPr>
          </a:p>
          <a:p>
            <a:pPr indent="-349250" lvl="0" marL="457200" rtl="0" algn="l">
              <a:lnSpc>
                <a:spcPct val="110909"/>
              </a:lnSpc>
              <a:spcBef>
                <a:spcPts val="0"/>
              </a:spcBef>
              <a:spcAft>
                <a:spcPts val="0"/>
              </a:spcAft>
              <a:buClr>
                <a:srgbClr val="E8A116"/>
              </a:buClr>
              <a:buSzPts val="1900"/>
              <a:buChar char="•"/>
            </a:pPr>
            <a:r>
              <a:rPr lang="en-IE" sz="1900">
                <a:solidFill>
                  <a:srgbClr val="454545"/>
                </a:solidFill>
              </a:rPr>
              <a:t>Neil Fleming una volta disse: "Sono diverso, non stupido". La teoria degli </a:t>
            </a:r>
            <a:r>
              <a:rPr b="1" lang="en-IE" sz="1900">
                <a:solidFill>
                  <a:srgbClr val="454545"/>
                </a:solidFill>
              </a:rPr>
              <a:t>stili di apprendimento </a:t>
            </a:r>
            <a:r>
              <a:rPr lang="en-IE" sz="1900">
                <a:solidFill>
                  <a:srgbClr val="454545"/>
                </a:solidFill>
              </a:rPr>
              <a:t>indica che le persone hanno preferenze diverse per elaborare le informazioni: Visivo, auditivo, lettura/scrittura, cinestesico. In genere, la maggior parte delle persone è multimodale, con preferenze per più di una preferenza modale/sensoriale.</a:t>
            </a:r>
            <a:endParaRPr sz="1900">
              <a:solidFill>
                <a:srgbClr val="454545"/>
              </a:solidFill>
            </a:endParaRPr>
          </a:p>
          <a:p>
            <a:pPr indent="-349250" lvl="0" marL="457200" rtl="0" algn="l">
              <a:lnSpc>
                <a:spcPct val="110909"/>
              </a:lnSpc>
              <a:spcBef>
                <a:spcPts val="0"/>
              </a:spcBef>
              <a:spcAft>
                <a:spcPts val="0"/>
              </a:spcAft>
              <a:buClr>
                <a:srgbClr val="E8A116"/>
              </a:buClr>
              <a:buSzPts val="1900"/>
              <a:buChar char="•"/>
            </a:pPr>
            <a:r>
              <a:rPr b="1" lang="en-IE" sz="1900">
                <a:solidFill>
                  <a:srgbClr val="454545"/>
                </a:solidFill>
              </a:rPr>
              <a:t>Preferenze modali</a:t>
            </a:r>
            <a:r>
              <a:rPr lang="en-IE" sz="1900">
                <a:solidFill>
                  <a:srgbClr val="454545"/>
                </a:solidFill>
              </a:rPr>
              <a:t> per recepire o spiegare le informazioni (Modello VARK): </a:t>
            </a:r>
            <a:endParaRPr sz="1900">
              <a:solidFill>
                <a:srgbClr val="454545"/>
              </a:solidFill>
            </a:endParaRPr>
          </a:p>
          <a:p>
            <a:pPr indent="-349250" lvl="0" marL="457200" rtl="0" algn="l">
              <a:lnSpc>
                <a:spcPct val="110909"/>
              </a:lnSpc>
              <a:spcBef>
                <a:spcPts val="0"/>
              </a:spcBef>
              <a:spcAft>
                <a:spcPts val="0"/>
              </a:spcAft>
              <a:buClr>
                <a:srgbClr val="E8A116"/>
              </a:buClr>
              <a:buSzPts val="1900"/>
              <a:buChar char="•"/>
            </a:pPr>
            <a:r>
              <a:rPr b="1" lang="en-IE" sz="1900">
                <a:solidFill>
                  <a:srgbClr val="454545"/>
                </a:solidFill>
              </a:rPr>
              <a:t>Visivo/grafico: </a:t>
            </a:r>
            <a:r>
              <a:rPr lang="en-IE" sz="1900">
                <a:solidFill>
                  <a:srgbClr val="454545"/>
                </a:solidFill>
              </a:rPr>
              <a:t>preferenza per i modi grafici e simbolici di presentare le informazioni, ad esempio preferendo mappe, diagrammi, loghi, mappe mentali, diagrammi, grafici, diagrammi di flusso, gerarchie.</a:t>
            </a:r>
            <a:endParaRPr sz="1900">
              <a:solidFill>
                <a:srgbClr val="454545"/>
              </a:solidFill>
            </a:endParaRPr>
          </a:p>
          <a:p>
            <a:pPr indent="-349250" lvl="0" marL="457200" rtl="0" algn="l">
              <a:lnSpc>
                <a:spcPct val="110909"/>
              </a:lnSpc>
              <a:spcBef>
                <a:spcPts val="0"/>
              </a:spcBef>
              <a:spcAft>
                <a:spcPts val="0"/>
              </a:spcAft>
              <a:buClr>
                <a:srgbClr val="E8A116"/>
              </a:buClr>
              <a:buSzPts val="1900"/>
              <a:buChar char="•"/>
            </a:pPr>
            <a:r>
              <a:rPr b="1" lang="en-IE" sz="1900">
                <a:solidFill>
                  <a:srgbClr val="454545"/>
                </a:solidFill>
              </a:rPr>
              <a:t>Aurale/uditivo: </a:t>
            </a:r>
            <a:r>
              <a:rPr lang="en-IE" sz="1900">
                <a:solidFill>
                  <a:srgbClr val="454545"/>
                </a:solidFill>
              </a:rPr>
              <a:t>preferenza per l'ascolto delle informazioni, ad esempio "sentite o dette", preferenza per lezioni, esercitazioni, gruppi di discussione, feedback verbali.</a:t>
            </a:r>
            <a:endParaRPr sz="1900">
              <a:solidFill>
                <a:srgbClr val="454545"/>
              </a:solidFill>
            </a:endParaRPr>
          </a:p>
          <a:p>
            <a:pPr indent="-349250" lvl="0" marL="457200" rtl="0" algn="l">
              <a:lnSpc>
                <a:spcPct val="110909"/>
              </a:lnSpc>
              <a:spcBef>
                <a:spcPts val="0"/>
              </a:spcBef>
              <a:spcAft>
                <a:spcPts val="0"/>
              </a:spcAft>
              <a:buClr>
                <a:srgbClr val="E8A116"/>
              </a:buClr>
              <a:buSzPts val="1900"/>
              <a:buChar char="•"/>
            </a:pPr>
            <a:r>
              <a:rPr b="1" lang="en-IE" sz="1900">
                <a:solidFill>
                  <a:srgbClr val="454545"/>
                </a:solidFill>
              </a:rPr>
              <a:t>Lettore/scrittore: </a:t>
            </a:r>
            <a:r>
              <a:rPr lang="en-IE" sz="1900">
                <a:solidFill>
                  <a:srgbClr val="454545"/>
                </a:solidFill>
              </a:rPr>
              <a:t>preferisce le informazioni visualizzate sotto forma di parole/testo, ad esempio libri di testo tradizionali, manuali, relazioni, dizionari, dispense.</a:t>
            </a:r>
            <a:endParaRPr sz="1900">
              <a:solidFill>
                <a:srgbClr val="454545"/>
              </a:solidFill>
            </a:endParaRPr>
          </a:p>
          <a:p>
            <a:pPr indent="-323850" lvl="0" marL="342900" rtl="0" algn="l">
              <a:lnSpc>
                <a:spcPct val="110909"/>
              </a:lnSpc>
              <a:spcBef>
                <a:spcPts val="0"/>
              </a:spcBef>
              <a:spcAft>
                <a:spcPts val="0"/>
              </a:spcAft>
              <a:buClr>
                <a:srgbClr val="454545"/>
              </a:buClr>
              <a:buSzPts val="1900"/>
              <a:buChar char="•"/>
            </a:pPr>
            <a:r>
              <a:t/>
            </a:r>
            <a:endParaRPr b="1" sz="1900">
              <a:solidFill>
                <a:srgbClr val="454545"/>
              </a:solidFill>
            </a:endParaRPr>
          </a:p>
        </p:txBody>
      </p:sp>
      <p:sp>
        <p:nvSpPr>
          <p:cNvPr id="856" name="Google Shape;856;g2be7ca487ed_0_3582"/>
          <p:cNvSpPr txBox="1"/>
          <p:nvPr>
            <p:ph idx="2" type="body"/>
          </p:nvPr>
        </p:nvSpPr>
        <p:spPr>
          <a:xfrm>
            <a:off x="615500" y="761600"/>
            <a:ext cx="8774700" cy="803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4.2 C</a:t>
            </a:r>
            <a:r>
              <a:rPr b="1" lang="en-IE">
                <a:solidFill>
                  <a:srgbClr val="E8A116"/>
                </a:solidFill>
              </a:rPr>
              <a:t>omunicazione e stili di apprendimento</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857" name="Google Shape;857;g2be7ca487ed_0_3582"/>
          <p:cNvCxnSpPr/>
          <p:nvPr/>
        </p:nvCxnSpPr>
        <p:spPr>
          <a:xfrm rot="10800000">
            <a:off x="392675" y="1409400"/>
            <a:ext cx="8515200" cy="22500"/>
          </a:xfrm>
          <a:prstGeom prst="straightConnector1">
            <a:avLst/>
          </a:prstGeom>
          <a:noFill/>
          <a:ln cap="flat" cmpd="sng" w="34925">
            <a:solidFill>
              <a:srgbClr val="296B5F"/>
            </a:solidFill>
            <a:prstDash val="solid"/>
            <a:miter lim="800000"/>
            <a:headEnd len="sm" w="sm" type="none"/>
            <a:tailEnd len="sm" w="sm" type="none"/>
          </a:ln>
        </p:spPr>
      </p:cxnSp>
      <p:grpSp>
        <p:nvGrpSpPr>
          <p:cNvPr id="858" name="Google Shape;858;g2be7ca487ed_0_3582"/>
          <p:cNvGrpSpPr/>
          <p:nvPr/>
        </p:nvGrpSpPr>
        <p:grpSpPr>
          <a:xfrm>
            <a:off x="9390202" y="605626"/>
            <a:ext cx="876727" cy="803666"/>
            <a:chOff x="5632524" y="3887743"/>
            <a:chExt cx="867188" cy="794922"/>
          </a:xfrm>
        </p:grpSpPr>
        <p:sp>
          <p:nvSpPr>
            <p:cNvPr id="859" name="Google Shape;859;g2be7ca487ed_0_3582"/>
            <p:cNvSpPr/>
            <p:nvPr/>
          </p:nvSpPr>
          <p:spPr>
            <a:xfrm>
              <a:off x="6219683" y="3963622"/>
              <a:ext cx="173437" cy="160791"/>
            </a:xfrm>
            <a:custGeom>
              <a:rect b="b" l="l" r="r" t="t"/>
              <a:pathLst>
                <a:path extrusionOk="0" h="160791" w="173437">
                  <a:moveTo>
                    <a:pt x="158985" y="0"/>
                  </a:moveTo>
                  <a:cubicBezTo>
                    <a:pt x="167114" y="0"/>
                    <a:pt x="173438" y="6323"/>
                    <a:pt x="173438" y="14453"/>
                  </a:cubicBezTo>
                  <a:lnTo>
                    <a:pt x="173438" y="101172"/>
                  </a:lnTo>
                  <a:cubicBezTo>
                    <a:pt x="173438" y="109302"/>
                    <a:pt x="167114" y="115625"/>
                    <a:pt x="158985" y="115625"/>
                  </a:cubicBezTo>
                  <a:cubicBezTo>
                    <a:pt x="150855" y="115625"/>
                    <a:pt x="144531" y="121948"/>
                    <a:pt x="144531" y="130079"/>
                  </a:cubicBezTo>
                  <a:lnTo>
                    <a:pt x="144531" y="160791"/>
                  </a:lnTo>
                  <a:lnTo>
                    <a:pt x="80396" y="118335"/>
                  </a:lnTo>
                  <a:cubicBezTo>
                    <a:pt x="77686" y="116529"/>
                    <a:pt x="74976" y="115625"/>
                    <a:pt x="72266" y="115625"/>
                  </a:cubicBezTo>
                  <a:lnTo>
                    <a:pt x="14453" y="115625"/>
                  </a:lnTo>
                  <a:cubicBezTo>
                    <a:pt x="6323" y="115625"/>
                    <a:pt x="0" y="109302"/>
                    <a:pt x="0" y="101172"/>
                  </a:cubicBezTo>
                  <a:lnTo>
                    <a:pt x="0" y="89429"/>
                  </a:lnTo>
                  <a:lnTo>
                    <a:pt x="4517" y="86719"/>
                  </a:lnTo>
                  <a:lnTo>
                    <a:pt x="57813" y="86719"/>
                  </a:lnTo>
                  <a:cubicBezTo>
                    <a:pt x="81299" y="86719"/>
                    <a:pt x="101172" y="66846"/>
                    <a:pt x="101172" y="43359"/>
                  </a:cubicBezTo>
                  <a:lnTo>
                    <a:pt x="101172" y="0"/>
                  </a:lnTo>
                  <a:lnTo>
                    <a:pt x="158985"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60" name="Google Shape;860;g2be7ca487ed_0_3582"/>
            <p:cNvSpPr/>
            <p:nvPr/>
          </p:nvSpPr>
          <p:spPr>
            <a:xfrm>
              <a:off x="6118511" y="3905809"/>
              <a:ext cx="173437" cy="160791"/>
            </a:xfrm>
            <a:custGeom>
              <a:rect b="b" l="l" r="r" t="t"/>
              <a:pathLst>
                <a:path extrusionOk="0" h="160791" w="173437">
                  <a:moveTo>
                    <a:pt x="0" y="14453"/>
                  </a:moveTo>
                  <a:cubicBezTo>
                    <a:pt x="0" y="6323"/>
                    <a:pt x="6323" y="0"/>
                    <a:pt x="14453" y="0"/>
                  </a:cubicBezTo>
                  <a:lnTo>
                    <a:pt x="158985" y="0"/>
                  </a:lnTo>
                  <a:cubicBezTo>
                    <a:pt x="167114" y="0"/>
                    <a:pt x="173438" y="6323"/>
                    <a:pt x="173438" y="14453"/>
                  </a:cubicBezTo>
                  <a:lnTo>
                    <a:pt x="173438" y="28906"/>
                  </a:lnTo>
                  <a:lnTo>
                    <a:pt x="115625" y="28906"/>
                  </a:lnTo>
                  <a:cubicBezTo>
                    <a:pt x="92139" y="28906"/>
                    <a:pt x="72266" y="48779"/>
                    <a:pt x="72266" y="72266"/>
                  </a:cubicBezTo>
                  <a:lnTo>
                    <a:pt x="72266" y="131885"/>
                  </a:lnTo>
                  <a:lnTo>
                    <a:pt x="28906" y="160791"/>
                  </a:lnTo>
                  <a:lnTo>
                    <a:pt x="28906" y="130078"/>
                  </a:lnTo>
                  <a:cubicBezTo>
                    <a:pt x="28906" y="121948"/>
                    <a:pt x="22583" y="115625"/>
                    <a:pt x="14453" y="115625"/>
                  </a:cubicBezTo>
                  <a:cubicBezTo>
                    <a:pt x="6323" y="115625"/>
                    <a:pt x="0" y="109302"/>
                    <a:pt x="0" y="101172"/>
                  </a:cubicBezTo>
                  <a:lnTo>
                    <a:pt x="0" y="14453"/>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61" name="Google Shape;861;g2be7ca487ed_0_3582"/>
            <p:cNvSpPr/>
            <p:nvPr/>
          </p:nvSpPr>
          <p:spPr>
            <a:xfrm>
              <a:off x="5699369" y="3949169"/>
              <a:ext cx="202343" cy="160791"/>
            </a:xfrm>
            <a:custGeom>
              <a:rect b="b" l="l" r="r" t="t"/>
              <a:pathLst>
                <a:path extrusionOk="0" h="160791" w="202343">
                  <a:moveTo>
                    <a:pt x="0" y="14453"/>
                  </a:moveTo>
                  <a:cubicBezTo>
                    <a:pt x="0" y="6323"/>
                    <a:pt x="6323" y="0"/>
                    <a:pt x="14453" y="0"/>
                  </a:cubicBezTo>
                  <a:lnTo>
                    <a:pt x="187891" y="0"/>
                  </a:lnTo>
                  <a:cubicBezTo>
                    <a:pt x="196021" y="0"/>
                    <a:pt x="202344" y="6323"/>
                    <a:pt x="202344" y="14453"/>
                  </a:cubicBezTo>
                  <a:lnTo>
                    <a:pt x="202344" y="101172"/>
                  </a:lnTo>
                  <a:cubicBezTo>
                    <a:pt x="202344" y="109302"/>
                    <a:pt x="196021" y="115625"/>
                    <a:pt x="187891" y="115625"/>
                  </a:cubicBezTo>
                  <a:lnTo>
                    <a:pt x="115625" y="115625"/>
                  </a:lnTo>
                  <a:cubicBezTo>
                    <a:pt x="112915" y="115625"/>
                    <a:pt x="110205" y="116528"/>
                    <a:pt x="107495" y="118335"/>
                  </a:cubicBezTo>
                  <a:lnTo>
                    <a:pt x="43360" y="160791"/>
                  </a:lnTo>
                  <a:lnTo>
                    <a:pt x="43360" y="130078"/>
                  </a:lnTo>
                  <a:cubicBezTo>
                    <a:pt x="43360" y="121948"/>
                    <a:pt x="37036" y="115625"/>
                    <a:pt x="28906" y="115625"/>
                  </a:cubicBezTo>
                  <a:lnTo>
                    <a:pt x="14453" y="115625"/>
                  </a:lnTo>
                  <a:cubicBezTo>
                    <a:pt x="6323" y="115625"/>
                    <a:pt x="0" y="109302"/>
                    <a:pt x="0" y="101172"/>
                  </a:cubicBezTo>
                  <a:lnTo>
                    <a:pt x="0" y="14453"/>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862" name="Google Shape;862;g2be7ca487ed_0_3582"/>
            <p:cNvGrpSpPr/>
            <p:nvPr/>
          </p:nvGrpSpPr>
          <p:grpSpPr>
            <a:xfrm>
              <a:off x="5632524" y="3887743"/>
              <a:ext cx="867188" cy="794922"/>
              <a:chOff x="5632524" y="3887743"/>
              <a:chExt cx="867188" cy="794922"/>
            </a:xfrm>
          </p:grpSpPr>
          <p:sp>
            <p:nvSpPr>
              <p:cNvPr id="863" name="Google Shape;863;g2be7ca487ed_0_3582"/>
              <p:cNvSpPr/>
              <p:nvPr/>
            </p:nvSpPr>
            <p:spPr>
              <a:xfrm>
                <a:off x="5632524" y="4290624"/>
                <a:ext cx="867188" cy="392041"/>
              </a:xfrm>
              <a:custGeom>
                <a:rect b="b" l="l" r="r" t="t"/>
                <a:pathLst>
                  <a:path extrusionOk="0" h="392041" w="867188">
                    <a:moveTo>
                      <a:pt x="823829" y="30713"/>
                    </a:moveTo>
                    <a:cubicBezTo>
                      <a:pt x="804860" y="30713"/>
                      <a:pt x="790406" y="43359"/>
                      <a:pt x="785890" y="47876"/>
                    </a:cubicBezTo>
                    <a:lnTo>
                      <a:pt x="719044" y="88525"/>
                    </a:lnTo>
                    <a:lnTo>
                      <a:pt x="664845" y="88525"/>
                    </a:lnTo>
                    <a:cubicBezTo>
                      <a:pt x="656715" y="88525"/>
                      <a:pt x="650391" y="94849"/>
                      <a:pt x="650391" y="102979"/>
                    </a:cubicBezTo>
                    <a:lnTo>
                      <a:pt x="650391" y="131885"/>
                    </a:lnTo>
                    <a:lnTo>
                      <a:pt x="619679" y="131885"/>
                    </a:lnTo>
                    <a:lnTo>
                      <a:pt x="607032" y="56909"/>
                    </a:lnTo>
                    <a:cubicBezTo>
                      <a:pt x="606129" y="48780"/>
                      <a:pt x="597999" y="43359"/>
                      <a:pt x="590772" y="45166"/>
                    </a:cubicBezTo>
                    <a:cubicBezTo>
                      <a:pt x="582642" y="46069"/>
                      <a:pt x="577222" y="54199"/>
                      <a:pt x="579029" y="61426"/>
                    </a:cubicBezTo>
                    <a:lnTo>
                      <a:pt x="590772" y="130982"/>
                    </a:lnTo>
                    <a:lnTo>
                      <a:pt x="548316" y="130982"/>
                    </a:lnTo>
                    <a:lnTo>
                      <a:pt x="537476" y="56909"/>
                    </a:lnTo>
                    <a:cubicBezTo>
                      <a:pt x="535670" y="42456"/>
                      <a:pt x="526636" y="30713"/>
                      <a:pt x="513990" y="24390"/>
                    </a:cubicBezTo>
                    <a:lnTo>
                      <a:pt x="469727" y="1807"/>
                    </a:lnTo>
                    <a:cubicBezTo>
                      <a:pt x="467920" y="903"/>
                      <a:pt x="465211" y="0"/>
                      <a:pt x="463404" y="0"/>
                    </a:cubicBezTo>
                    <a:lnTo>
                      <a:pt x="405591" y="0"/>
                    </a:lnTo>
                    <a:cubicBezTo>
                      <a:pt x="403785" y="0"/>
                      <a:pt x="401075" y="903"/>
                      <a:pt x="399268" y="1807"/>
                    </a:cubicBezTo>
                    <a:lnTo>
                      <a:pt x="355005" y="24390"/>
                    </a:lnTo>
                    <a:cubicBezTo>
                      <a:pt x="342359" y="30713"/>
                      <a:pt x="333326" y="43359"/>
                      <a:pt x="331519" y="56909"/>
                    </a:cubicBezTo>
                    <a:lnTo>
                      <a:pt x="320679" y="130982"/>
                    </a:lnTo>
                    <a:lnTo>
                      <a:pt x="278223" y="130982"/>
                    </a:lnTo>
                    <a:lnTo>
                      <a:pt x="289966" y="61426"/>
                    </a:lnTo>
                    <a:cubicBezTo>
                      <a:pt x="290870" y="53296"/>
                      <a:pt x="286353" y="46069"/>
                      <a:pt x="278223" y="45166"/>
                    </a:cubicBezTo>
                    <a:cubicBezTo>
                      <a:pt x="270093" y="44263"/>
                      <a:pt x="262867" y="48780"/>
                      <a:pt x="261963" y="56909"/>
                    </a:cubicBezTo>
                    <a:cubicBezTo>
                      <a:pt x="261963" y="56909"/>
                      <a:pt x="261963" y="56909"/>
                      <a:pt x="261963" y="56909"/>
                    </a:cubicBezTo>
                    <a:lnTo>
                      <a:pt x="249317" y="131885"/>
                    </a:lnTo>
                    <a:lnTo>
                      <a:pt x="216797" y="131885"/>
                    </a:lnTo>
                    <a:lnTo>
                      <a:pt x="216797" y="102979"/>
                    </a:lnTo>
                    <a:cubicBezTo>
                      <a:pt x="216797" y="94849"/>
                      <a:pt x="210474" y="88525"/>
                      <a:pt x="202344" y="88525"/>
                    </a:cubicBezTo>
                    <a:lnTo>
                      <a:pt x="148145" y="88525"/>
                    </a:lnTo>
                    <a:lnTo>
                      <a:pt x="81299" y="47876"/>
                    </a:lnTo>
                    <a:cubicBezTo>
                      <a:pt x="76782" y="43359"/>
                      <a:pt x="62329" y="30713"/>
                      <a:pt x="43359" y="30713"/>
                    </a:cubicBezTo>
                    <a:cubicBezTo>
                      <a:pt x="19873" y="30713"/>
                      <a:pt x="0" y="50586"/>
                      <a:pt x="0" y="74072"/>
                    </a:cubicBezTo>
                    <a:lnTo>
                      <a:pt x="0" y="247510"/>
                    </a:lnTo>
                    <a:cubicBezTo>
                      <a:pt x="0" y="253833"/>
                      <a:pt x="3613" y="259253"/>
                      <a:pt x="9937" y="261060"/>
                    </a:cubicBezTo>
                    <a:lnTo>
                      <a:pt x="14453" y="262866"/>
                    </a:lnTo>
                    <a:lnTo>
                      <a:pt x="14453" y="363135"/>
                    </a:lnTo>
                    <a:lnTo>
                      <a:pt x="0" y="363135"/>
                    </a:lnTo>
                    <a:lnTo>
                      <a:pt x="0" y="392042"/>
                    </a:lnTo>
                    <a:lnTo>
                      <a:pt x="867189" y="392042"/>
                    </a:lnTo>
                    <a:lnTo>
                      <a:pt x="867189" y="363135"/>
                    </a:lnTo>
                    <a:lnTo>
                      <a:pt x="852735" y="363135"/>
                    </a:lnTo>
                    <a:lnTo>
                      <a:pt x="852735" y="233960"/>
                    </a:lnTo>
                    <a:lnTo>
                      <a:pt x="858155" y="231250"/>
                    </a:lnTo>
                    <a:cubicBezTo>
                      <a:pt x="863575" y="228540"/>
                      <a:pt x="867189" y="224024"/>
                      <a:pt x="867189" y="217700"/>
                    </a:cubicBezTo>
                    <a:lnTo>
                      <a:pt x="867189" y="73169"/>
                    </a:lnTo>
                    <a:cubicBezTo>
                      <a:pt x="867189" y="50586"/>
                      <a:pt x="848219" y="30713"/>
                      <a:pt x="823829" y="30713"/>
                    </a:cubicBezTo>
                    <a:close/>
                    <a:moveTo>
                      <a:pt x="693751" y="303516"/>
                    </a:moveTo>
                    <a:lnTo>
                      <a:pt x="727174" y="363135"/>
                    </a:lnTo>
                    <a:lnTo>
                      <a:pt x="693751" y="363135"/>
                    </a:lnTo>
                    <a:lnTo>
                      <a:pt x="693751" y="303516"/>
                    </a:lnTo>
                    <a:close/>
                    <a:moveTo>
                      <a:pt x="693751" y="160791"/>
                    </a:moveTo>
                    <a:lnTo>
                      <a:pt x="737110" y="160791"/>
                    </a:lnTo>
                    <a:cubicBezTo>
                      <a:pt x="738917" y="160791"/>
                      <a:pt x="741627" y="159888"/>
                      <a:pt x="743433" y="158984"/>
                    </a:cubicBezTo>
                    <a:lnTo>
                      <a:pt x="780470" y="140918"/>
                    </a:lnTo>
                    <a:lnTo>
                      <a:pt x="780470" y="167114"/>
                    </a:lnTo>
                    <a:lnTo>
                      <a:pt x="693751" y="221314"/>
                    </a:lnTo>
                    <a:lnTo>
                      <a:pt x="693751" y="160791"/>
                    </a:lnTo>
                    <a:close/>
                    <a:moveTo>
                      <a:pt x="359522" y="62329"/>
                    </a:moveTo>
                    <a:cubicBezTo>
                      <a:pt x="360425" y="57813"/>
                      <a:pt x="363135" y="53296"/>
                      <a:pt x="367652" y="51489"/>
                    </a:cubicBezTo>
                    <a:lnTo>
                      <a:pt x="409205" y="30713"/>
                    </a:lnTo>
                    <a:lnTo>
                      <a:pt x="459791" y="30713"/>
                    </a:lnTo>
                    <a:lnTo>
                      <a:pt x="501343" y="51489"/>
                    </a:lnTo>
                    <a:cubicBezTo>
                      <a:pt x="505860" y="53296"/>
                      <a:pt x="508570" y="57813"/>
                      <a:pt x="509473" y="62329"/>
                    </a:cubicBezTo>
                    <a:lnTo>
                      <a:pt x="519410" y="131885"/>
                    </a:lnTo>
                    <a:lnTo>
                      <a:pt x="492310" y="131885"/>
                    </a:lnTo>
                    <a:lnTo>
                      <a:pt x="492310" y="74072"/>
                    </a:lnTo>
                    <a:cubicBezTo>
                      <a:pt x="492310" y="65942"/>
                      <a:pt x="485987" y="59619"/>
                      <a:pt x="477857" y="59619"/>
                    </a:cubicBezTo>
                    <a:lnTo>
                      <a:pt x="391138" y="59619"/>
                    </a:lnTo>
                    <a:cubicBezTo>
                      <a:pt x="383008" y="59619"/>
                      <a:pt x="376685" y="65942"/>
                      <a:pt x="376685" y="74072"/>
                    </a:cubicBezTo>
                    <a:lnTo>
                      <a:pt x="376685" y="131885"/>
                    </a:lnTo>
                    <a:lnTo>
                      <a:pt x="349586" y="131885"/>
                    </a:lnTo>
                    <a:lnTo>
                      <a:pt x="359522" y="62329"/>
                    </a:lnTo>
                    <a:close/>
                    <a:moveTo>
                      <a:pt x="462501" y="131885"/>
                    </a:moveTo>
                    <a:lnTo>
                      <a:pt x="404688" y="131885"/>
                    </a:lnTo>
                    <a:lnTo>
                      <a:pt x="404688" y="88525"/>
                    </a:lnTo>
                    <a:lnTo>
                      <a:pt x="462501" y="88525"/>
                    </a:lnTo>
                    <a:lnTo>
                      <a:pt x="462501" y="131885"/>
                    </a:lnTo>
                    <a:close/>
                    <a:moveTo>
                      <a:pt x="664845" y="160791"/>
                    </a:moveTo>
                    <a:lnTo>
                      <a:pt x="664845" y="189698"/>
                    </a:lnTo>
                    <a:lnTo>
                      <a:pt x="202344" y="189698"/>
                    </a:lnTo>
                    <a:lnTo>
                      <a:pt x="202344" y="160791"/>
                    </a:lnTo>
                    <a:lnTo>
                      <a:pt x="664845" y="160791"/>
                    </a:lnTo>
                    <a:close/>
                    <a:moveTo>
                      <a:pt x="520313" y="221314"/>
                    </a:moveTo>
                    <a:lnTo>
                      <a:pt x="520313" y="218604"/>
                    </a:lnTo>
                    <a:lnTo>
                      <a:pt x="607032" y="218604"/>
                    </a:lnTo>
                    <a:lnTo>
                      <a:pt x="607032" y="363135"/>
                    </a:lnTo>
                    <a:lnTo>
                      <a:pt x="478760" y="363135"/>
                    </a:lnTo>
                    <a:lnTo>
                      <a:pt x="490503" y="268287"/>
                    </a:lnTo>
                    <a:lnTo>
                      <a:pt x="507667" y="251123"/>
                    </a:lnTo>
                    <a:cubicBezTo>
                      <a:pt x="515797" y="243897"/>
                      <a:pt x="520313" y="233057"/>
                      <a:pt x="520313" y="221314"/>
                    </a:cubicBezTo>
                    <a:close/>
                    <a:moveTo>
                      <a:pt x="359522" y="252027"/>
                    </a:moveTo>
                    <a:lnTo>
                      <a:pt x="376685" y="269190"/>
                    </a:lnTo>
                    <a:lnTo>
                      <a:pt x="388428" y="364038"/>
                    </a:lnTo>
                    <a:lnTo>
                      <a:pt x="260156" y="364038"/>
                    </a:lnTo>
                    <a:lnTo>
                      <a:pt x="260156" y="219507"/>
                    </a:lnTo>
                    <a:lnTo>
                      <a:pt x="346875" y="219507"/>
                    </a:lnTo>
                    <a:lnTo>
                      <a:pt x="346875" y="222217"/>
                    </a:lnTo>
                    <a:cubicBezTo>
                      <a:pt x="346875" y="233057"/>
                      <a:pt x="351392" y="243897"/>
                      <a:pt x="359522" y="252027"/>
                    </a:cubicBezTo>
                    <a:close/>
                    <a:moveTo>
                      <a:pt x="173438" y="279127"/>
                    </a:moveTo>
                    <a:lnTo>
                      <a:pt x="158081" y="228540"/>
                    </a:lnTo>
                    <a:cubicBezTo>
                      <a:pt x="157178" y="224927"/>
                      <a:pt x="154468" y="222217"/>
                      <a:pt x="151758" y="220411"/>
                    </a:cubicBezTo>
                    <a:lnTo>
                      <a:pt x="86719" y="181567"/>
                    </a:lnTo>
                    <a:lnTo>
                      <a:pt x="86719" y="140918"/>
                    </a:lnTo>
                    <a:lnTo>
                      <a:pt x="123755" y="158984"/>
                    </a:lnTo>
                    <a:cubicBezTo>
                      <a:pt x="125562" y="159888"/>
                      <a:pt x="128272" y="160791"/>
                      <a:pt x="130078" y="160791"/>
                    </a:cubicBezTo>
                    <a:lnTo>
                      <a:pt x="173438" y="160791"/>
                    </a:lnTo>
                    <a:lnTo>
                      <a:pt x="173438" y="279127"/>
                    </a:lnTo>
                    <a:close/>
                    <a:moveTo>
                      <a:pt x="43359" y="272803"/>
                    </a:moveTo>
                    <a:lnTo>
                      <a:pt x="89429" y="288160"/>
                    </a:lnTo>
                    <a:lnTo>
                      <a:pt x="111108" y="363135"/>
                    </a:lnTo>
                    <a:lnTo>
                      <a:pt x="43359" y="363135"/>
                    </a:lnTo>
                    <a:lnTo>
                      <a:pt x="43359" y="272803"/>
                    </a:lnTo>
                    <a:close/>
                    <a:moveTo>
                      <a:pt x="140918" y="363135"/>
                    </a:moveTo>
                    <a:lnTo>
                      <a:pt x="114722" y="272803"/>
                    </a:lnTo>
                    <a:cubicBezTo>
                      <a:pt x="113819" y="268287"/>
                      <a:pt x="110205" y="264673"/>
                      <a:pt x="105689" y="262866"/>
                    </a:cubicBezTo>
                    <a:lnTo>
                      <a:pt x="28906" y="237573"/>
                    </a:lnTo>
                    <a:lnTo>
                      <a:pt x="28906" y="74976"/>
                    </a:lnTo>
                    <a:cubicBezTo>
                      <a:pt x="28906" y="66846"/>
                      <a:pt x="35229" y="60523"/>
                      <a:pt x="43359" y="60523"/>
                    </a:cubicBezTo>
                    <a:cubicBezTo>
                      <a:pt x="50586" y="60523"/>
                      <a:pt x="59619" y="67749"/>
                      <a:pt x="61426" y="70459"/>
                    </a:cubicBezTo>
                    <a:cubicBezTo>
                      <a:pt x="62329" y="71363"/>
                      <a:pt x="63233" y="72266"/>
                      <a:pt x="65039" y="73169"/>
                    </a:cubicBezTo>
                    <a:lnTo>
                      <a:pt x="137305" y="116529"/>
                    </a:lnTo>
                    <a:cubicBezTo>
                      <a:pt x="139111" y="117432"/>
                      <a:pt x="141822" y="118335"/>
                      <a:pt x="144531" y="118335"/>
                    </a:cubicBezTo>
                    <a:lnTo>
                      <a:pt x="187891" y="118335"/>
                    </a:lnTo>
                    <a:lnTo>
                      <a:pt x="187891" y="132788"/>
                    </a:lnTo>
                    <a:lnTo>
                      <a:pt x="133691" y="132788"/>
                    </a:lnTo>
                    <a:lnTo>
                      <a:pt x="78589" y="105689"/>
                    </a:lnTo>
                    <a:cubicBezTo>
                      <a:pt x="71362" y="102075"/>
                      <a:pt x="62329" y="104785"/>
                      <a:pt x="59619" y="112012"/>
                    </a:cubicBezTo>
                    <a:cubicBezTo>
                      <a:pt x="58716" y="113818"/>
                      <a:pt x="57813" y="116529"/>
                      <a:pt x="57813" y="118335"/>
                    </a:cubicBezTo>
                    <a:lnTo>
                      <a:pt x="57813" y="190601"/>
                    </a:lnTo>
                    <a:cubicBezTo>
                      <a:pt x="57813" y="196021"/>
                      <a:pt x="60523" y="200537"/>
                      <a:pt x="65039" y="203247"/>
                    </a:cubicBezTo>
                    <a:lnTo>
                      <a:pt x="132788" y="243897"/>
                    </a:lnTo>
                    <a:lnTo>
                      <a:pt x="168921" y="364038"/>
                    </a:lnTo>
                    <a:lnTo>
                      <a:pt x="140918" y="364038"/>
                    </a:lnTo>
                    <a:close/>
                    <a:moveTo>
                      <a:pt x="202344" y="363135"/>
                    </a:moveTo>
                    <a:lnTo>
                      <a:pt x="202344" y="218604"/>
                    </a:lnTo>
                    <a:lnTo>
                      <a:pt x="231250" y="218604"/>
                    </a:lnTo>
                    <a:lnTo>
                      <a:pt x="231250" y="363135"/>
                    </a:lnTo>
                    <a:lnTo>
                      <a:pt x="202344" y="363135"/>
                    </a:lnTo>
                    <a:close/>
                    <a:moveTo>
                      <a:pt x="417335" y="363135"/>
                    </a:moveTo>
                    <a:lnTo>
                      <a:pt x="404688" y="260156"/>
                    </a:lnTo>
                    <a:cubicBezTo>
                      <a:pt x="404688" y="256544"/>
                      <a:pt x="402881" y="253833"/>
                      <a:pt x="400171" y="252027"/>
                    </a:cubicBezTo>
                    <a:lnTo>
                      <a:pt x="379395" y="231250"/>
                    </a:lnTo>
                    <a:cubicBezTo>
                      <a:pt x="376685" y="228540"/>
                      <a:pt x="374878" y="224927"/>
                      <a:pt x="374878" y="221314"/>
                    </a:cubicBezTo>
                    <a:lnTo>
                      <a:pt x="374878" y="218604"/>
                    </a:lnTo>
                    <a:lnTo>
                      <a:pt x="490503" y="218604"/>
                    </a:lnTo>
                    <a:lnTo>
                      <a:pt x="490503" y="221314"/>
                    </a:lnTo>
                    <a:cubicBezTo>
                      <a:pt x="490503" y="224927"/>
                      <a:pt x="488697" y="228540"/>
                      <a:pt x="485987" y="231250"/>
                    </a:cubicBezTo>
                    <a:lnTo>
                      <a:pt x="465211" y="252027"/>
                    </a:lnTo>
                    <a:cubicBezTo>
                      <a:pt x="462501" y="254737"/>
                      <a:pt x="461597" y="257447"/>
                      <a:pt x="460694" y="260156"/>
                    </a:cubicBezTo>
                    <a:lnTo>
                      <a:pt x="448048" y="363135"/>
                    </a:lnTo>
                    <a:lnTo>
                      <a:pt x="417335" y="363135"/>
                    </a:lnTo>
                    <a:close/>
                    <a:moveTo>
                      <a:pt x="635938" y="363135"/>
                    </a:moveTo>
                    <a:lnTo>
                      <a:pt x="635938" y="218604"/>
                    </a:lnTo>
                    <a:lnTo>
                      <a:pt x="664845" y="218604"/>
                    </a:lnTo>
                    <a:lnTo>
                      <a:pt x="664845" y="363135"/>
                    </a:lnTo>
                    <a:lnTo>
                      <a:pt x="635938" y="363135"/>
                    </a:lnTo>
                    <a:close/>
                    <a:moveTo>
                      <a:pt x="760597" y="363135"/>
                    </a:moveTo>
                    <a:lnTo>
                      <a:pt x="699171" y="252930"/>
                    </a:lnTo>
                    <a:lnTo>
                      <a:pt x="803053" y="187891"/>
                    </a:lnTo>
                    <a:cubicBezTo>
                      <a:pt x="807569" y="185181"/>
                      <a:pt x="810279" y="180664"/>
                      <a:pt x="810279" y="175245"/>
                    </a:cubicBezTo>
                    <a:lnTo>
                      <a:pt x="810279" y="117432"/>
                    </a:lnTo>
                    <a:cubicBezTo>
                      <a:pt x="810279" y="109302"/>
                      <a:pt x="803956" y="102979"/>
                      <a:pt x="795826" y="102979"/>
                    </a:cubicBezTo>
                    <a:cubicBezTo>
                      <a:pt x="794020" y="102979"/>
                      <a:pt x="791310" y="103882"/>
                      <a:pt x="789503" y="104785"/>
                    </a:cubicBezTo>
                    <a:lnTo>
                      <a:pt x="734400" y="131885"/>
                    </a:lnTo>
                    <a:lnTo>
                      <a:pt x="680201" y="131885"/>
                    </a:lnTo>
                    <a:lnTo>
                      <a:pt x="680201" y="117432"/>
                    </a:lnTo>
                    <a:lnTo>
                      <a:pt x="723561" y="117432"/>
                    </a:lnTo>
                    <a:cubicBezTo>
                      <a:pt x="726270" y="117432"/>
                      <a:pt x="728981" y="116529"/>
                      <a:pt x="730787" y="115625"/>
                    </a:cubicBezTo>
                    <a:lnTo>
                      <a:pt x="803053" y="72266"/>
                    </a:lnTo>
                    <a:cubicBezTo>
                      <a:pt x="803956" y="71363"/>
                      <a:pt x="805763" y="70459"/>
                      <a:pt x="806666" y="69556"/>
                    </a:cubicBezTo>
                    <a:cubicBezTo>
                      <a:pt x="808473" y="67749"/>
                      <a:pt x="816603" y="59619"/>
                      <a:pt x="824732" y="59619"/>
                    </a:cubicBezTo>
                    <a:cubicBezTo>
                      <a:pt x="832863" y="59619"/>
                      <a:pt x="839186" y="65942"/>
                      <a:pt x="839186" y="74072"/>
                    </a:cubicBezTo>
                    <a:lnTo>
                      <a:pt x="839186" y="208667"/>
                    </a:lnTo>
                    <a:lnTo>
                      <a:pt x="747047" y="248413"/>
                    </a:lnTo>
                    <a:cubicBezTo>
                      <a:pt x="740724" y="251123"/>
                      <a:pt x="737110" y="258350"/>
                      <a:pt x="738917" y="265577"/>
                    </a:cubicBezTo>
                    <a:lnTo>
                      <a:pt x="763307" y="363135"/>
                    </a:lnTo>
                    <a:lnTo>
                      <a:pt x="760597" y="363135"/>
                    </a:lnTo>
                    <a:close/>
                    <a:moveTo>
                      <a:pt x="823829" y="363135"/>
                    </a:moveTo>
                    <a:lnTo>
                      <a:pt x="791310" y="363135"/>
                    </a:lnTo>
                    <a:lnTo>
                      <a:pt x="767823" y="270093"/>
                    </a:lnTo>
                    <a:lnTo>
                      <a:pt x="822926" y="246607"/>
                    </a:lnTo>
                    <a:lnTo>
                      <a:pt x="822926" y="363135"/>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64" name="Google Shape;864;g2be7ca487ed_0_3582"/>
              <p:cNvSpPr/>
              <p:nvPr/>
            </p:nvSpPr>
            <p:spPr>
              <a:xfrm>
                <a:off x="6080571" y="3887743"/>
                <a:ext cx="332422" cy="288861"/>
              </a:xfrm>
              <a:custGeom>
                <a:rect b="b" l="l" r="r" t="t"/>
                <a:pathLst>
                  <a:path extrusionOk="0" h="288861" w="332422">
                    <a:moveTo>
                      <a:pt x="28906" y="170727"/>
                    </a:moveTo>
                    <a:lnTo>
                      <a:pt x="28906" y="216797"/>
                    </a:lnTo>
                    <a:cubicBezTo>
                      <a:pt x="28906" y="224927"/>
                      <a:pt x="35229" y="231250"/>
                      <a:pt x="43359" y="231250"/>
                    </a:cubicBezTo>
                    <a:cubicBezTo>
                      <a:pt x="46069" y="231250"/>
                      <a:pt x="48779" y="230347"/>
                      <a:pt x="51489" y="228540"/>
                    </a:cubicBezTo>
                    <a:lnTo>
                      <a:pt x="102075" y="195117"/>
                    </a:lnTo>
                    <a:cubicBezTo>
                      <a:pt x="105688" y="215894"/>
                      <a:pt x="123755" y="231250"/>
                      <a:pt x="144531" y="231250"/>
                    </a:cubicBezTo>
                    <a:lnTo>
                      <a:pt x="197827" y="231250"/>
                    </a:lnTo>
                    <a:lnTo>
                      <a:pt x="280933" y="286352"/>
                    </a:lnTo>
                    <a:cubicBezTo>
                      <a:pt x="287256" y="290869"/>
                      <a:pt x="296289" y="289063"/>
                      <a:pt x="300806" y="282740"/>
                    </a:cubicBezTo>
                    <a:cubicBezTo>
                      <a:pt x="302613" y="280030"/>
                      <a:pt x="303516" y="277319"/>
                      <a:pt x="303516" y="274609"/>
                    </a:cubicBezTo>
                    <a:lnTo>
                      <a:pt x="303516" y="228540"/>
                    </a:lnTo>
                    <a:cubicBezTo>
                      <a:pt x="320679" y="222217"/>
                      <a:pt x="332422" y="205957"/>
                      <a:pt x="332422" y="187891"/>
                    </a:cubicBezTo>
                    <a:lnTo>
                      <a:pt x="332422" y="101172"/>
                    </a:lnTo>
                    <a:cubicBezTo>
                      <a:pt x="332422" y="77685"/>
                      <a:pt x="312549" y="57812"/>
                      <a:pt x="289063" y="57812"/>
                    </a:cubicBezTo>
                    <a:lnTo>
                      <a:pt x="231250" y="57812"/>
                    </a:lnTo>
                    <a:lnTo>
                      <a:pt x="231250" y="43359"/>
                    </a:lnTo>
                    <a:cubicBezTo>
                      <a:pt x="231250" y="19873"/>
                      <a:pt x="211377" y="0"/>
                      <a:pt x="187891" y="0"/>
                    </a:cubicBezTo>
                    <a:lnTo>
                      <a:pt x="43359" y="0"/>
                    </a:lnTo>
                    <a:cubicBezTo>
                      <a:pt x="19873" y="0"/>
                      <a:pt x="0" y="19873"/>
                      <a:pt x="0" y="43359"/>
                    </a:cubicBezTo>
                    <a:lnTo>
                      <a:pt x="0" y="130078"/>
                    </a:lnTo>
                    <a:cubicBezTo>
                      <a:pt x="0" y="148144"/>
                      <a:pt x="11743" y="165308"/>
                      <a:pt x="28906" y="170727"/>
                    </a:cubicBezTo>
                    <a:close/>
                    <a:moveTo>
                      <a:pt x="289063" y="86719"/>
                    </a:moveTo>
                    <a:cubicBezTo>
                      <a:pt x="297193" y="86719"/>
                      <a:pt x="303516" y="93042"/>
                      <a:pt x="303516" y="101172"/>
                    </a:cubicBezTo>
                    <a:lnTo>
                      <a:pt x="303516" y="187891"/>
                    </a:lnTo>
                    <a:cubicBezTo>
                      <a:pt x="303516" y="196020"/>
                      <a:pt x="297193" y="202344"/>
                      <a:pt x="289063" y="202344"/>
                    </a:cubicBezTo>
                    <a:cubicBezTo>
                      <a:pt x="280933" y="202344"/>
                      <a:pt x="274610" y="208667"/>
                      <a:pt x="274610" y="216797"/>
                    </a:cubicBezTo>
                    <a:lnTo>
                      <a:pt x="274610" y="247510"/>
                    </a:lnTo>
                    <a:lnTo>
                      <a:pt x="210474" y="205054"/>
                    </a:lnTo>
                    <a:cubicBezTo>
                      <a:pt x="207764" y="203247"/>
                      <a:pt x="205054" y="202344"/>
                      <a:pt x="202344" y="202344"/>
                    </a:cubicBezTo>
                    <a:lnTo>
                      <a:pt x="144531" y="202344"/>
                    </a:lnTo>
                    <a:cubicBezTo>
                      <a:pt x="136402" y="202344"/>
                      <a:pt x="130078" y="196020"/>
                      <a:pt x="130078" y="187891"/>
                    </a:cubicBezTo>
                    <a:lnTo>
                      <a:pt x="130078" y="176148"/>
                    </a:lnTo>
                    <a:lnTo>
                      <a:pt x="134595" y="173437"/>
                    </a:lnTo>
                    <a:lnTo>
                      <a:pt x="187891" y="173437"/>
                    </a:lnTo>
                    <a:cubicBezTo>
                      <a:pt x="211377" y="173437"/>
                      <a:pt x="231250" y="153565"/>
                      <a:pt x="231250" y="130078"/>
                    </a:cubicBezTo>
                    <a:lnTo>
                      <a:pt x="231250" y="86719"/>
                    </a:lnTo>
                    <a:lnTo>
                      <a:pt x="289063" y="86719"/>
                    </a:lnTo>
                    <a:close/>
                    <a:moveTo>
                      <a:pt x="130078" y="144531"/>
                    </a:moveTo>
                    <a:lnTo>
                      <a:pt x="130078" y="101172"/>
                    </a:lnTo>
                    <a:cubicBezTo>
                      <a:pt x="130078" y="93042"/>
                      <a:pt x="136402" y="86719"/>
                      <a:pt x="144531" y="86719"/>
                    </a:cubicBezTo>
                    <a:lnTo>
                      <a:pt x="202344" y="86719"/>
                    </a:lnTo>
                    <a:lnTo>
                      <a:pt x="202344" y="130078"/>
                    </a:lnTo>
                    <a:cubicBezTo>
                      <a:pt x="202344" y="138208"/>
                      <a:pt x="196021" y="144531"/>
                      <a:pt x="187891" y="144531"/>
                    </a:cubicBezTo>
                    <a:lnTo>
                      <a:pt x="130078" y="144531"/>
                    </a:lnTo>
                    <a:close/>
                    <a:moveTo>
                      <a:pt x="28906" y="43359"/>
                    </a:moveTo>
                    <a:cubicBezTo>
                      <a:pt x="28906" y="35229"/>
                      <a:pt x="35229" y="28906"/>
                      <a:pt x="43359" y="28906"/>
                    </a:cubicBezTo>
                    <a:lnTo>
                      <a:pt x="187891" y="28906"/>
                    </a:lnTo>
                    <a:cubicBezTo>
                      <a:pt x="196021" y="28906"/>
                      <a:pt x="202344" y="35229"/>
                      <a:pt x="202344" y="43359"/>
                    </a:cubicBezTo>
                    <a:lnTo>
                      <a:pt x="202344" y="57812"/>
                    </a:lnTo>
                    <a:lnTo>
                      <a:pt x="144531" y="57812"/>
                    </a:lnTo>
                    <a:cubicBezTo>
                      <a:pt x="121045" y="57812"/>
                      <a:pt x="101172" y="77685"/>
                      <a:pt x="101172" y="101172"/>
                    </a:cubicBezTo>
                    <a:lnTo>
                      <a:pt x="101172" y="160791"/>
                    </a:lnTo>
                    <a:lnTo>
                      <a:pt x="57813" y="189698"/>
                    </a:lnTo>
                    <a:lnTo>
                      <a:pt x="57813" y="158984"/>
                    </a:lnTo>
                    <a:cubicBezTo>
                      <a:pt x="57813" y="150854"/>
                      <a:pt x="51489" y="144531"/>
                      <a:pt x="43359" y="144531"/>
                    </a:cubicBezTo>
                    <a:cubicBezTo>
                      <a:pt x="35229" y="144531"/>
                      <a:pt x="28906" y="138208"/>
                      <a:pt x="28906" y="130078"/>
                    </a:cubicBezTo>
                    <a:lnTo>
                      <a:pt x="28906" y="43359"/>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65" name="Google Shape;865;g2be7ca487ed_0_3582"/>
              <p:cNvSpPr/>
              <p:nvPr/>
            </p:nvSpPr>
            <p:spPr>
              <a:xfrm>
                <a:off x="5661430" y="3931102"/>
                <a:ext cx="260156" cy="231250"/>
              </a:xfrm>
              <a:custGeom>
                <a:rect b="b" l="l" r="r" t="t"/>
                <a:pathLst>
                  <a:path extrusionOk="0" h="231250" w="260156">
                    <a:moveTo>
                      <a:pt x="43359" y="173438"/>
                    </a:moveTo>
                    <a:lnTo>
                      <a:pt x="43359" y="216797"/>
                    </a:lnTo>
                    <a:cubicBezTo>
                      <a:pt x="43359" y="224927"/>
                      <a:pt x="49683" y="231250"/>
                      <a:pt x="57813" y="231250"/>
                    </a:cubicBezTo>
                    <a:cubicBezTo>
                      <a:pt x="60522" y="231250"/>
                      <a:pt x="63233" y="230347"/>
                      <a:pt x="65942" y="228540"/>
                    </a:cubicBezTo>
                    <a:lnTo>
                      <a:pt x="149048" y="173438"/>
                    </a:lnTo>
                    <a:lnTo>
                      <a:pt x="216797" y="173438"/>
                    </a:lnTo>
                    <a:cubicBezTo>
                      <a:pt x="240283" y="173438"/>
                      <a:pt x="260156" y="153565"/>
                      <a:pt x="260156" y="130078"/>
                    </a:cubicBezTo>
                    <a:lnTo>
                      <a:pt x="260156" y="43359"/>
                    </a:lnTo>
                    <a:cubicBezTo>
                      <a:pt x="260156" y="19873"/>
                      <a:pt x="240283" y="0"/>
                      <a:pt x="216797" y="0"/>
                    </a:cubicBezTo>
                    <a:lnTo>
                      <a:pt x="43359" y="0"/>
                    </a:lnTo>
                    <a:cubicBezTo>
                      <a:pt x="19873" y="0"/>
                      <a:pt x="0" y="19873"/>
                      <a:pt x="0" y="43359"/>
                    </a:cubicBezTo>
                    <a:lnTo>
                      <a:pt x="0" y="130078"/>
                    </a:lnTo>
                    <a:cubicBezTo>
                      <a:pt x="0" y="154468"/>
                      <a:pt x="19873" y="173438"/>
                      <a:pt x="43359" y="173438"/>
                    </a:cubicBezTo>
                    <a:close/>
                    <a:moveTo>
                      <a:pt x="28906" y="43359"/>
                    </a:moveTo>
                    <a:cubicBezTo>
                      <a:pt x="28906" y="35229"/>
                      <a:pt x="35229" y="28906"/>
                      <a:pt x="43359" y="28906"/>
                    </a:cubicBezTo>
                    <a:lnTo>
                      <a:pt x="216797" y="28906"/>
                    </a:lnTo>
                    <a:cubicBezTo>
                      <a:pt x="224927" y="28906"/>
                      <a:pt x="231250" y="35229"/>
                      <a:pt x="231250" y="43359"/>
                    </a:cubicBezTo>
                    <a:lnTo>
                      <a:pt x="231250" y="130078"/>
                    </a:lnTo>
                    <a:cubicBezTo>
                      <a:pt x="231250" y="138208"/>
                      <a:pt x="224927" y="144531"/>
                      <a:pt x="216797" y="144531"/>
                    </a:cubicBezTo>
                    <a:lnTo>
                      <a:pt x="144531" y="144531"/>
                    </a:lnTo>
                    <a:cubicBezTo>
                      <a:pt x="141821" y="144531"/>
                      <a:pt x="139111" y="145435"/>
                      <a:pt x="136401" y="147241"/>
                    </a:cubicBezTo>
                    <a:lnTo>
                      <a:pt x="72266" y="189698"/>
                    </a:lnTo>
                    <a:lnTo>
                      <a:pt x="72266" y="158984"/>
                    </a:lnTo>
                    <a:cubicBezTo>
                      <a:pt x="72266" y="150855"/>
                      <a:pt x="65942" y="144531"/>
                      <a:pt x="57813" y="144531"/>
                    </a:cubicBezTo>
                    <a:lnTo>
                      <a:pt x="43359" y="144531"/>
                    </a:lnTo>
                    <a:cubicBezTo>
                      <a:pt x="35229" y="144531"/>
                      <a:pt x="28906" y="138208"/>
                      <a:pt x="28906" y="130078"/>
                    </a:cubicBezTo>
                    <a:lnTo>
                      <a:pt x="28906" y="43359"/>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66" name="Google Shape;866;g2be7ca487ed_0_3582"/>
              <p:cNvSpPr/>
              <p:nvPr/>
            </p:nvSpPr>
            <p:spPr>
              <a:xfrm>
                <a:off x="5719243" y="4003368"/>
                <a:ext cx="28906" cy="28906"/>
              </a:xfrm>
              <a:custGeom>
                <a:rect b="b" l="l" r="r" t="t"/>
                <a:pathLst>
                  <a:path extrusionOk="0" h="28906" w="28906">
                    <a:moveTo>
                      <a:pt x="0" y="0"/>
                    </a:moveTo>
                    <a:lnTo>
                      <a:pt x="28906" y="0"/>
                    </a:lnTo>
                    <a:lnTo>
                      <a:pt x="28906" y="28907"/>
                    </a:lnTo>
                    <a:lnTo>
                      <a:pt x="0" y="2890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67" name="Google Shape;867;g2be7ca487ed_0_3582"/>
              <p:cNvSpPr/>
              <p:nvPr/>
            </p:nvSpPr>
            <p:spPr>
              <a:xfrm>
                <a:off x="5777055" y="4003368"/>
                <a:ext cx="28906" cy="28906"/>
              </a:xfrm>
              <a:custGeom>
                <a:rect b="b" l="l" r="r" t="t"/>
                <a:pathLst>
                  <a:path extrusionOk="0" h="28906" w="28906">
                    <a:moveTo>
                      <a:pt x="0" y="0"/>
                    </a:moveTo>
                    <a:lnTo>
                      <a:pt x="28906" y="0"/>
                    </a:lnTo>
                    <a:lnTo>
                      <a:pt x="28906" y="28907"/>
                    </a:lnTo>
                    <a:lnTo>
                      <a:pt x="0" y="2890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68" name="Google Shape;868;g2be7ca487ed_0_3582"/>
              <p:cNvSpPr/>
              <p:nvPr/>
            </p:nvSpPr>
            <p:spPr>
              <a:xfrm>
                <a:off x="5834868" y="4003368"/>
                <a:ext cx="28906" cy="28906"/>
              </a:xfrm>
              <a:custGeom>
                <a:rect b="b" l="l" r="r" t="t"/>
                <a:pathLst>
                  <a:path extrusionOk="0" h="28906" w="28906">
                    <a:moveTo>
                      <a:pt x="0" y="0"/>
                    </a:moveTo>
                    <a:lnTo>
                      <a:pt x="28906" y="0"/>
                    </a:lnTo>
                    <a:lnTo>
                      <a:pt x="28906" y="28907"/>
                    </a:lnTo>
                    <a:lnTo>
                      <a:pt x="0" y="2890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69" name="Google Shape;869;g2be7ca487ed_0_3582"/>
              <p:cNvSpPr/>
              <p:nvPr/>
            </p:nvSpPr>
            <p:spPr>
              <a:xfrm>
                <a:off x="6008306" y="4162352"/>
                <a:ext cx="115625" cy="115625"/>
              </a:xfrm>
              <a:custGeom>
                <a:rect b="b" l="l" r="r" t="t"/>
                <a:pathLst>
                  <a:path extrusionOk="0" h="115625" w="115625">
                    <a:moveTo>
                      <a:pt x="57813" y="115625"/>
                    </a:moveTo>
                    <a:cubicBezTo>
                      <a:pt x="89429" y="115625"/>
                      <a:pt x="115625" y="89429"/>
                      <a:pt x="115625" y="57813"/>
                    </a:cubicBezTo>
                    <a:cubicBezTo>
                      <a:pt x="115625" y="26197"/>
                      <a:pt x="89429" y="0"/>
                      <a:pt x="57813" y="0"/>
                    </a:cubicBezTo>
                    <a:cubicBezTo>
                      <a:pt x="26196" y="0"/>
                      <a:pt x="0" y="26197"/>
                      <a:pt x="0" y="57813"/>
                    </a:cubicBezTo>
                    <a:cubicBezTo>
                      <a:pt x="0" y="89429"/>
                      <a:pt x="26196" y="115625"/>
                      <a:pt x="57813" y="115625"/>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70" name="Google Shape;870;g2be7ca487ed_0_3582"/>
              <p:cNvSpPr/>
              <p:nvPr/>
            </p:nvSpPr>
            <p:spPr>
              <a:xfrm>
                <a:off x="6384087" y="4191259"/>
                <a:ext cx="115625" cy="115625"/>
              </a:xfrm>
              <a:custGeom>
                <a:rect b="b" l="l" r="r" t="t"/>
                <a:pathLst>
                  <a:path extrusionOk="0" h="115625" w="115625">
                    <a:moveTo>
                      <a:pt x="0" y="57813"/>
                    </a:moveTo>
                    <a:cubicBezTo>
                      <a:pt x="0" y="89429"/>
                      <a:pt x="26196" y="115625"/>
                      <a:pt x="57813" y="115625"/>
                    </a:cubicBezTo>
                    <a:cubicBezTo>
                      <a:pt x="89429" y="115625"/>
                      <a:pt x="115625" y="89429"/>
                      <a:pt x="115625" y="57813"/>
                    </a:cubicBezTo>
                    <a:cubicBezTo>
                      <a:pt x="115625" y="26197"/>
                      <a:pt x="89429" y="0"/>
                      <a:pt x="57813" y="0"/>
                    </a:cubicBezTo>
                    <a:cubicBezTo>
                      <a:pt x="26196" y="0"/>
                      <a:pt x="0" y="26197"/>
                      <a:pt x="0" y="57813"/>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71" name="Google Shape;871;g2be7ca487ed_0_3582"/>
              <p:cNvSpPr/>
              <p:nvPr/>
            </p:nvSpPr>
            <p:spPr>
              <a:xfrm>
                <a:off x="5632524" y="4191259"/>
                <a:ext cx="115625" cy="115625"/>
              </a:xfrm>
              <a:custGeom>
                <a:rect b="b" l="l" r="r" t="t"/>
                <a:pathLst>
                  <a:path extrusionOk="0" h="115625" w="115625">
                    <a:moveTo>
                      <a:pt x="57813" y="115625"/>
                    </a:moveTo>
                    <a:cubicBezTo>
                      <a:pt x="89429" y="115625"/>
                      <a:pt x="115625" y="89429"/>
                      <a:pt x="115625" y="57813"/>
                    </a:cubicBezTo>
                    <a:cubicBezTo>
                      <a:pt x="115625" y="26197"/>
                      <a:pt x="89429" y="0"/>
                      <a:pt x="57813" y="0"/>
                    </a:cubicBezTo>
                    <a:cubicBezTo>
                      <a:pt x="26196" y="0"/>
                      <a:pt x="0" y="26197"/>
                      <a:pt x="0" y="57813"/>
                    </a:cubicBezTo>
                    <a:cubicBezTo>
                      <a:pt x="0" y="89429"/>
                      <a:pt x="26196" y="115625"/>
                      <a:pt x="57813" y="115625"/>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5" name="Shape 875"/>
        <p:cNvGrpSpPr/>
        <p:nvPr/>
      </p:nvGrpSpPr>
      <p:grpSpPr>
        <a:xfrm>
          <a:off x="0" y="0"/>
          <a:ext cx="0" cy="0"/>
          <a:chOff x="0" y="0"/>
          <a:chExt cx="0" cy="0"/>
        </a:xfrm>
      </p:grpSpPr>
      <p:sp>
        <p:nvSpPr>
          <p:cNvPr id="876" name="Google Shape;876;g2be7ca487ed_0_3602"/>
          <p:cNvSpPr txBox="1"/>
          <p:nvPr>
            <p:ph idx="1" type="body"/>
          </p:nvPr>
        </p:nvSpPr>
        <p:spPr>
          <a:xfrm>
            <a:off x="804041" y="1686918"/>
            <a:ext cx="10932300" cy="2392800"/>
          </a:xfrm>
          <a:prstGeom prst="rect">
            <a:avLst/>
          </a:prstGeom>
          <a:noFill/>
          <a:ln>
            <a:noFill/>
          </a:ln>
        </p:spPr>
        <p:txBody>
          <a:bodyPr anchorCtr="0" anchor="t" bIns="45700" lIns="91425" spcFirstLastPara="1" rIns="91425" wrap="square" tIns="45700">
            <a:noAutofit/>
          </a:bodyPr>
          <a:lstStyle/>
          <a:p>
            <a:pPr indent="-342900" lvl="0" marL="342900" rtl="0" algn="l">
              <a:lnSpc>
                <a:spcPct val="110909"/>
              </a:lnSpc>
              <a:spcBef>
                <a:spcPts val="0"/>
              </a:spcBef>
              <a:spcAft>
                <a:spcPts val="0"/>
              </a:spcAft>
              <a:buClr>
                <a:srgbClr val="E8A116"/>
              </a:buClr>
              <a:buSzPts val="2200"/>
              <a:buFont typeface="Arial"/>
              <a:buChar char="•"/>
            </a:pPr>
            <a:r>
              <a:rPr b="1" lang="en-IE" sz="2200">
                <a:solidFill>
                  <a:srgbClr val="454545"/>
                </a:solidFill>
              </a:rPr>
              <a:t>Cinestesici: </a:t>
            </a:r>
            <a:r>
              <a:rPr lang="en-IE" sz="2200">
                <a:solidFill>
                  <a:srgbClr val="454545"/>
                </a:solidFill>
              </a:rPr>
              <a:t>preferiscono apprendere attraverso tutti i sensi, attraverso l'esperienza tattile o la pratica, ad esempio con esempi, dimostrazioni, simulazioni, casi di studio.</a:t>
            </a:r>
            <a:endParaRPr/>
          </a:p>
          <a:p>
            <a:pPr indent="-342900" lvl="0" marL="342900" rtl="0" algn="l">
              <a:lnSpc>
                <a:spcPct val="110909"/>
              </a:lnSpc>
              <a:spcBef>
                <a:spcPts val="0"/>
              </a:spcBef>
              <a:spcAft>
                <a:spcPts val="0"/>
              </a:spcAft>
              <a:buClr>
                <a:srgbClr val="E8A116"/>
              </a:buClr>
              <a:buSzPts val="2200"/>
              <a:buChar char="•"/>
            </a:pPr>
            <a:r>
              <a:rPr lang="en-IE" sz="2200">
                <a:solidFill>
                  <a:srgbClr val="454545"/>
                </a:solidFill>
              </a:rPr>
              <a:t>Nella presentazione delle informazioni è necessario utilizzare più modalità, che possono aiutare a mantenere l'attenzione e a motivare i discenti.</a:t>
            </a:r>
            <a:endParaRPr/>
          </a:p>
          <a:p>
            <a:pPr indent="-368300" lvl="0" marL="457200" rtl="0" algn="l">
              <a:lnSpc>
                <a:spcPct val="110909"/>
              </a:lnSpc>
              <a:spcBef>
                <a:spcPts val="0"/>
              </a:spcBef>
              <a:spcAft>
                <a:spcPts val="0"/>
              </a:spcAft>
              <a:buClr>
                <a:srgbClr val="E8A116"/>
              </a:buClr>
              <a:buSzPts val="2200"/>
              <a:buChar char="•"/>
            </a:pPr>
            <a:r>
              <a:rPr lang="en-IE" sz="2200">
                <a:solidFill>
                  <a:srgbClr val="454545"/>
                </a:solidFill>
              </a:rPr>
              <a:t>Incorporare </a:t>
            </a:r>
            <a:r>
              <a:rPr b="1" lang="en-IE" sz="2200">
                <a:solidFill>
                  <a:srgbClr val="454545"/>
                </a:solidFill>
              </a:rPr>
              <a:t>esperienze sensoriali</a:t>
            </a:r>
            <a:r>
              <a:rPr lang="en-IE" sz="2200">
                <a:solidFill>
                  <a:srgbClr val="454545"/>
                </a:solidFill>
              </a:rPr>
              <a:t> multiple nel metodo e nelle pratiche di insegnamento.</a:t>
            </a:r>
            <a:endParaRPr sz="2200">
              <a:solidFill>
                <a:srgbClr val="454545"/>
              </a:solidFill>
            </a:endParaRPr>
          </a:p>
          <a:p>
            <a:pPr indent="-368300" lvl="0" marL="457200" rtl="0" algn="l">
              <a:lnSpc>
                <a:spcPct val="110909"/>
              </a:lnSpc>
              <a:spcBef>
                <a:spcPts val="0"/>
              </a:spcBef>
              <a:spcAft>
                <a:spcPts val="0"/>
              </a:spcAft>
              <a:buClr>
                <a:srgbClr val="E8A116"/>
              </a:buClr>
              <a:buSzPts val="2200"/>
              <a:buChar char="•"/>
            </a:pPr>
            <a:r>
              <a:rPr lang="en-IE" sz="2200">
                <a:solidFill>
                  <a:srgbClr val="454545"/>
                </a:solidFill>
              </a:rPr>
              <a:t>I metodi devono essere interattivi, con un approccio multimodale incentrato sullo studente.</a:t>
            </a:r>
            <a:endParaRPr sz="2200">
              <a:solidFill>
                <a:srgbClr val="454545"/>
              </a:solidFill>
            </a:endParaRPr>
          </a:p>
          <a:p>
            <a:pPr indent="-368300" lvl="0" marL="457200" rtl="0" algn="l">
              <a:lnSpc>
                <a:spcPct val="110909"/>
              </a:lnSpc>
              <a:spcBef>
                <a:spcPts val="0"/>
              </a:spcBef>
              <a:spcAft>
                <a:spcPts val="0"/>
              </a:spcAft>
              <a:buClr>
                <a:srgbClr val="E8A116"/>
              </a:buClr>
              <a:buSzPts val="2200"/>
              <a:buChar char="•"/>
            </a:pPr>
            <a:r>
              <a:rPr lang="en-IE" sz="2200">
                <a:solidFill>
                  <a:srgbClr val="454545"/>
                </a:solidFill>
              </a:rPr>
              <a:t>Fornire contenuti vari e interessanti.</a:t>
            </a:r>
            <a:endParaRPr sz="2200">
              <a:solidFill>
                <a:srgbClr val="454545"/>
              </a:solidFill>
            </a:endParaRPr>
          </a:p>
          <a:p>
            <a:pPr indent="-368300" lvl="0" marL="457200" rtl="0" algn="l">
              <a:lnSpc>
                <a:spcPct val="110909"/>
              </a:lnSpc>
              <a:spcBef>
                <a:spcPts val="0"/>
              </a:spcBef>
              <a:spcAft>
                <a:spcPts val="0"/>
              </a:spcAft>
              <a:buClr>
                <a:srgbClr val="E8A116"/>
              </a:buClr>
              <a:buSzPts val="2200"/>
              <a:buChar char="•"/>
            </a:pPr>
            <a:r>
              <a:rPr lang="en-IE" sz="2200">
                <a:solidFill>
                  <a:srgbClr val="454545"/>
                </a:solidFill>
              </a:rPr>
              <a:t>Per i concetti difficili, ripetere le spiegazioni utilizzando diverse modalità.</a:t>
            </a:r>
            <a:endParaRPr sz="2200">
              <a:solidFill>
                <a:srgbClr val="454545"/>
              </a:solidFill>
            </a:endParaRPr>
          </a:p>
          <a:p>
            <a:pPr indent="0" lvl="0" marL="457200" rtl="0" algn="l">
              <a:lnSpc>
                <a:spcPct val="110909"/>
              </a:lnSpc>
              <a:spcBef>
                <a:spcPts val="0"/>
              </a:spcBef>
              <a:spcAft>
                <a:spcPts val="0"/>
              </a:spcAft>
              <a:buNone/>
            </a:pPr>
            <a:r>
              <a:t/>
            </a:r>
            <a:endParaRPr sz="2200">
              <a:solidFill>
                <a:srgbClr val="454545"/>
              </a:solidFill>
            </a:endParaRPr>
          </a:p>
        </p:txBody>
      </p:sp>
      <p:sp>
        <p:nvSpPr>
          <p:cNvPr id="877" name="Google Shape;877;g2be7ca487ed_0_3602"/>
          <p:cNvSpPr txBox="1"/>
          <p:nvPr>
            <p:ph idx="2" type="body"/>
          </p:nvPr>
        </p:nvSpPr>
        <p:spPr>
          <a:xfrm>
            <a:off x="615500" y="761600"/>
            <a:ext cx="10010700" cy="803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E8A116"/>
              </a:buClr>
              <a:buSzPts val="3600"/>
              <a:buFont typeface="Arial"/>
              <a:buNone/>
            </a:pPr>
            <a:r>
              <a:rPr b="1" lang="en-IE">
                <a:solidFill>
                  <a:srgbClr val="E8A116"/>
                </a:solidFill>
              </a:rPr>
              <a:t>4.2 Comunicazione e stili di apprendimento</a:t>
            </a:r>
            <a:endParaRPr/>
          </a:p>
          <a:p>
            <a:pPr indent="0" lvl="0" marL="0" rtl="0" algn="l">
              <a:spcBef>
                <a:spcPts val="0"/>
              </a:spcBef>
              <a:spcAft>
                <a:spcPts val="0"/>
              </a:spcAft>
              <a:buClr>
                <a:srgbClr val="E8A116"/>
              </a:buClr>
              <a:buSzPts val="3600"/>
              <a:buFont typeface="Arial"/>
              <a:buNone/>
            </a:pPr>
            <a:r>
              <a:t/>
            </a:r>
            <a:endParaRPr b="1">
              <a:solidFill>
                <a:srgbClr val="E8A116"/>
              </a:solidFill>
            </a:endParaRPr>
          </a:p>
        </p:txBody>
      </p:sp>
      <p:cxnSp>
        <p:nvCxnSpPr>
          <p:cNvPr id="878" name="Google Shape;878;g2be7ca487ed_0_3602"/>
          <p:cNvCxnSpPr/>
          <p:nvPr/>
        </p:nvCxnSpPr>
        <p:spPr>
          <a:xfrm flipH="1">
            <a:off x="392525" y="1386675"/>
            <a:ext cx="8424900" cy="22500"/>
          </a:xfrm>
          <a:prstGeom prst="straightConnector1">
            <a:avLst/>
          </a:prstGeom>
          <a:noFill/>
          <a:ln cap="flat" cmpd="sng" w="34925">
            <a:solidFill>
              <a:srgbClr val="296B5F"/>
            </a:solidFill>
            <a:prstDash val="solid"/>
            <a:miter lim="800000"/>
            <a:headEnd len="sm" w="sm" type="none"/>
            <a:tailEnd len="sm" w="sm" type="none"/>
          </a:ln>
        </p:spPr>
      </p:cxnSp>
      <p:grpSp>
        <p:nvGrpSpPr>
          <p:cNvPr id="879" name="Google Shape;879;g2be7ca487ed_0_3602"/>
          <p:cNvGrpSpPr/>
          <p:nvPr/>
        </p:nvGrpSpPr>
        <p:grpSpPr>
          <a:xfrm>
            <a:off x="9858652" y="605626"/>
            <a:ext cx="876727" cy="803666"/>
            <a:chOff x="5632524" y="3887743"/>
            <a:chExt cx="867188" cy="794922"/>
          </a:xfrm>
        </p:grpSpPr>
        <p:sp>
          <p:nvSpPr>
            <p:cNvPr id="880" name="Google Shape;880;g2be7ca487ed_0_3602"/>
            <p:cNvSpPr/>
            <p:nvPr/>
          </p:nvSpPr>
          <p:spPr>
            <a:xfrm>
              <a:off x="6219683" y="3963622"/>
              <a:ext cx="173437" cy="160791"/>
            </a:xfrm>
            <a:custGeom>
              <a:rect b="b" l="l" r="r" t="t"/>
              <a:pathLst>
                <a:path extrusionOk="0" h="160791" w="173437">
                  <a:moveTo>
                    <a:pt x="158985" y="0"/>
                  </a:moveTo>
                  <a:cubicBezTo>
                    <a:pt x="167114" y="0"/>
                    <a:pt x="173438" y="6323"/>
                    <a:pt x="173438" y="14453"/>
                  </a:cubicBezTo>
                  <a:lnTo>
                    <a:pt x="173438" y="101172"/>
                  </a:lnTo>
                  <a:cubicBezTo>
                    <a:pt x="173438" y="109302"/>
                    <a:pt x="167114" y="115625"/>
                    <a:pt x="158985" y="115625"/>
                  </a:cubicBezTo>
                  <a:cubicBezTo>
                    <a:pt x="150855" y="115625"/>
                    <a:pt x="144531" y="121948"/>
                    <a:pt x="144531" y="130079"/>
                  </a:cubicBezTo>
                  <a:lnTo>
                    <a:pt x="144531" y="160791"/>
                  </a:lnTo>
                  <a:lnTo>
                    <a:pt x="80396" y="118335"/>
                  </a:lnTo>
                  <a:cubicBezTo>
                    <a:pt x="77686" y="116529"/>
                    <a:pt x="74976" y="115625"/>
                    <a:pt x="72266" y="115625"/>
                  </a:cubicBezTo>
                  <a:lnTo>
                    <a:pt x="14453" y="115625"/>
                  </a:lnTo>
                  <a:cubicBezTo>
                    <a:pt x="6323" y="115625"/>
                    <a:pt x="0" y="109302"/>
                    <a:pt x="0" y="101172"/>
                  </a:cubicBezTo>
                  <a:lnTo>
                    <a:pt x="0" y="89429"/>
                  </a:lnTo>
                  <a:lnTo>
                    <a:pt x="4517" y="86719"/>
                  </a:lnTo>
                  <a:lnTo>
                    <a:pt x="57813" y="86719"/>
                  </a:lnTo>
                  <a:cubicBezTo>
                    <a:pt x="81299" y="86719"/>
                    <a:pt x="101172" y="66846"/>
                    <a:pt x="101172" y="43359"/>
                  </a:cubicBezTo>
                  <a:lnTo>
                    <a:pt x="101172" y="0"/>
                  </a:lnTo>
                  <a:lnTo>
                    <a:pt x="158985"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81" name="Google Shape;881;g2be7ca487ed_0_3602"/>
            <p:cNvSpPr/>
            <p:nvPr/>
          </p:nvSpPr>
          <p:spPr>
            <a:xfrm>
              <a:off x="6118511" y="3905809"/>
              <a:ext cx="173437" cy="160791"/>
            </a:xfrm>
            <a:custGeom>
              <a:rect b="b" l="l" r="r" t="t"/>
              <a:pathLst>
                <a:path extrusionOk="0" h="160791" w="173437">
                  <a:moveTo>
                    <a:pt x="0" y="14453"/>
                  </a:moveTo>
                  <a:cubicBezTo>
                    <a:pt x="0" y="6323"/>
                    <a:pt x="6323" y="0"/>
                    <a:pt x="14453" y="0"/>
                  </a:cubicBezTo>
                  <a:lnTo>
                    <a:pt x="158985" y="0"/>
                  </a:lnTo>
                  <a:cubicBezTo>
                    <a:pt x="167114" y="0"/>
                    <a:pt x="173438" y="6323"/>
                    <a:pt x="173438" y="14453"/>
                  </a:cubicBezTo>
                  <a:lnTo>
                    <a:pt x="173438" y="28906"/>
                  </a:lnTo>
                  <a:lnTo>
                    <a:pt x="115625" y="28906"/>
                  </a:lnTo>
                  <a:cubicBezTo>
                    <a:pt x="92139" y="28906"/>
                    <a:pt x="72266" y="48779"/>
                    <a:pt x="72266" y="72266"/>
                  </a:cubicBezTo>
                  <a:lnTo>
                    <a:pt x="72266" y="131885"/>
                  </a:lnTo>
                  <a:lnTo>
                    <a:pt x="28906" y="160791"/>
                  </a:lnTo>
                  <a:lnTo>
                    <a:pt x="28906" y="130078"/>
                  </a:lnTo>
                  <a:cubicBezTo>
                    <a:pt x="28906" y="121948"/>
                    <a:pt x="22583" y="115625"/>
                    <a:pt x="14453" y="115625"/>
                  </a:cubicBezTo>
                  <a:cubicBezTo>
                    <a:pt x="6323" y="115625"/>
                    <a:pt x="0" y="109302"/>
                    <a:pt x="0" y="101172"/>
                  </a:cubicBezTo>
                  <a:lnTo>
                    <a:pt x="0" y="14453"/>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82" name="Google Shape;882;g2be7ca487ed_0_3602"/>
            <p:cNvSpPr/>
            <p:nvPr/>
          </p:nvSpPr>
          <p:spPr>
            <a:xfrm>
              <a:off x="5699369" y="3949169"/>
              <a:ext cx="202343" cy="160791"/>
            </a:xfrm>
            <a:custGeom>
              <a:rect b="b" l="l" r="r" t="t"/>
              <a:pathLst>
                <a:path extrusionOk="0" h="160791" w="202343">
                  <a:moveTo>
                    <a:pt x="0" y="14453"/>
                  </a:moveTo>
                  <a:cubicBezTo>
                    <a:pt x="0" y="6323"/>
                    <a:pt x="6323" y="0"/>
                    <a:pt x="14453" y="0"/>
                  </a:cubicBezTo>
                  <a:lnTo>
                    <a:pt x="187891" y="0"/>
                  </a:lnTo>
                  <a:cubicBezTo>
                    <a:pt x="196021" y="0"/>
                    <a:pt x="202344" y="6323"/>
                    <a:pt x="202344" y="14453"/>
                  </a:cubicBezTo>
                  <a:lnTo>
                    <a:pt x="202344" y="101172"/>
                  </a:lnTo>
                  <a:cubicBezTo>
                    <a:pt x="202344" y="109302"/>
                    <a:pt x="196021" y="115625"/>
                    <a:pt x="187891" y="115625"/>
                  </a:cubicBezTo>
                  <a:lnTo>
                    <a:pt x="115625" y="115625"/>
                  </a:lnTo>
                  <a:cubicBezTo>
                    <a:pt x="112915" y="115625"/>
                    <a:pt x="110205" y="116528"/>
                    <a:pt x="107495" y="118335"/>
                  </a:cubicBezTo>
                  <a:lnTo>
                    <a:pt x="43360" y="160791"/>
                  </a:lnTo>
                  <a:lnTo>
                    <a:pt x="43360" y="130078"/>
                  </a:lnTo>
                  <a:cubicBezTo>
                    <a:pt x="43360" y="121948"/>
                    <a:pt x="37036" y="115625"/>
                    <a:pt x="28906" y="115625"/>
                  </a:cubicBezTo>
                  <a:lnTo>
                    <a:pt x="14453" y="115625"/>
                  </a:lnTo>
                  <a:cubicBezTo>
                    <a:pt x="6323" y="115625"/>
                    <a:pt x="0" y="109302"/>
                    <a:pt x="0" y="101172"/>
                  </a:cubicBezTo>
                  <a:lnTo>
                    <a:pt x="0" y="14453"/>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883" name="Google Shape;883;g2be7ca487ed_0_3602"/>
            <p:cNvGrpSpPr/>
            <p:nvPr/>
          </p:nvGrpSpPr>
          <p:grpSpPr>
            <a:xfrm>
              <a:off x="5632524" y="3887743"/>
              <a:ext cx="867188" cy="794922"/>
              <a:chOff x="5632524" y="3887743"/>
              <a:chExt cx="867188" cy="794922"/>
            </a:xfrm>
          </p:grpSpPr>
          <p:sp>
            <p:nvSpPr>
              <p:cNvPr id="884" name="Google Shape;884;g2be7ca487ed_0_3602"/>
              <p:cNvSpPr/>
              <p:nvPr/>
            </p:nvSpPr>
            <p:spPr>
              <a:xfrm>
                <a:off x="5632524" y="4290624"/>
                <a:ext cx="867188" cy="392041"/>
              </a:xfrm>
              <a:custGeom>
                <a:rect b="b" l="l" r="r" t="t"/>
                <a:pathLst>
                  <a:path extrusionOk="0" h="392041" w="867188">
                    <a:moveTo>
                      <a:pt x="823829" y="30713"/>
                    </a:moveTo>
                    <a:cubicBezTo>
                      <a:pt x="804860" y="30713"/>
                      <a:pt x="790406" y="43359"/>
                      <a:pt x="785890" y="47876"/>
                    </a:cubicBezTo>
                    <a:lnTo>
                      <a:pt x="719044" y="88525"/>
                    </a:lnTo>
                    <a:lnTo>
                      <a:pt x="664845" y="88525"/>
                    </a:lnTo>
                    <a:cubicBezTo>
                      <a:pt x="656715" y="88525"/>
                      <a:pt x="650391" y="94849"/>
                      <a:pt x="650391" y="102979"/>
                    </a:cubicBezTo>
                    <a:lnTo>
                      <a:pt x="650391" y="131885"/>
                    </a:lnTo>
                    <a:lnTo>
                      <a:pt x="619679" y="131885"/>
                    </a:lnTo>
                    <a:lnTo>
                      <a:pt x="607032" y="56909"/>
                    </a:lnTo>
                    <a:cubicBezTo>
                      <a:pt x="606129" y="48780"/>
                      <a:pt x="597999" y="43359"/>
                      <a:pt x="590772" y="45166"/>
                    </a:cubicBezTo>
                    <a:cubicBezTo>
                      <a:pt x="582642" y="46069"/>
                      <a:pt x="577222" y="54199"/>
                      <a:pt x="579029" y="61426"/>
                    </a:cubicBezTo>
                    <a:lnTo>
                      <a:pt x="590772" y="130982"/>
                    </a:lnTo>
                    <a:lnTo>
                      <a:pt x="548316" y="130982"/>
                    </a:lnTo>
                    <a:lnTo>
                      <a:pt x="537476" y="56909"/>
                    </a:lnTo>
                    <a:cubicBezTo>
                      <a:pt x="535670" y="42456"/>
                      <a:pt x="526636" y="30713"/>
                      <a:pt x="513990" y="24390"/>
                    </a:cubicBezTo>
                    <a:lnTo>
                      <a:pt x="469727" y="1807"/>
                    </a:lnTo>
                    <a:cubicBezTo>
                      <a:pt x="467920" y="903"/>
                      <a:pt x="465211" y="0"/>
                      <a:pt x="463404" y="0"/>
                    </a:cubicBezTo>
                    <a:lnTo>
                      <a:pt x="405591" y="0"/>
                    </a:lnTo>
                    <a:cubicBezTo>
                      <a:pt x="403785" y="0"/>
                      <a:pt x="401075" y="903"/>
                      <a:pt x="399268" y="1807"/>
                    </a:cubicBezTo>
                    <a:lnTo>
                      <a:pt x="355005" y="24390"/>
                    </a:lnTo>
                    <a:cubicBezTo>
                      <a:pt x="342359" y="30713"/>
                      <a:pt x="333326" y="43359"/>
                      <a:pt x="331519" y="56909"/>
                    </a:cubicBezTo>
                    <a:lnTo>
                      <a:pt x="320679" y="130982"/>
                    </a:lnTo>
                    <a:lnTo>
                      <a:pt x="278223" y="130982"/>
                    </a:lnTo>
                    <a:lnTo>
                      <a:pt x="289966" y="61426"/>
                    </a:lnTo>
                    <a:cubicBezTo>
                      <a:pt x="290870" y="53296"/>
                      <a:pt x="286353" y="46069"/>
                      <a:pt x="278223" y="45166"/>
                    </a:cubicBezTo>
                    <a:cubicBezTo>
                      <a:pt x="270093" y="44263"/>
                      <a:pt x="262867" y="48780"/>
                      <a:pt x="261963" y="56909"/>
                    </a:cubicBezTo>
                    <a:cubicBezTo>
                      <a:pt x="261963" y="56909"/>
                      <a:pt x="261963" y="56909"/>
                      <a:pt x="261963" y="56909"/>
                    </a:cubicBezTo>
                    <a:lnTo>
                      <a:pt x="249317" y="131885"/>
                    </a:lnTo>
                    <a:lnTo>
                      <a:pt x="216797" y="131885"/>
                    </a:lnTo>
                    <a:lnTo>
                      <a:pt x="216797" y="102979"/>
                    </a:lnTo>
                    <a:cubicBezTo>
                      <a:pt x="216797" y="94849"/>
                      <a:pt x="210474" y="88525"/>
                      <a:pt x="202344" y="88525"/>
                    </a:cubicBezTo>
                    <a:lnTo>
                      <a:pt x="148145" y="88525"/>
                    </a:lnTo>
                    <a:lnTo>
                      <a:pt x="81299" y="47876"/>
                    </a:lnTo>
                    <a:cubicBezTo>
                      <a:pt x="76782" y="43359"/>
                      <a:pt x="62329" y="30713"/>
                      <a:pt x="43359" y="30713"/>
                    </a:cubicBezTo>
                    <a:cubicBezTo>
                      <a:pt x="19873" y="30713"/>
                      <a:pt x="0" y="50586"/>
                      <a:pt x="0" y="74072"/>
                    </a:cubicBezTo>
                    <a:lnTo>
                      <a:pt x="0" y="247510"/>
                    </a:lnTo>
                    <a:cubicBezTo>
                      <a:pt x="0" y="253833"/>
                      <a:pt x="3613" y="259253"/>
                      <a:pt x="9937" y="261060"/>
                    </a:cubicBezTo>
                    <a:lnTo>
                      <a:pt x="14453" y="262866"/>
                    </a:lnTo>
                    <a:lnTo>
                      <a:pt x="14453" y="363135"/>
                    </a:lnTo>
                    <a:lnTo>
                      <a:pt x="0" y="363135"/>
                    </a:lnTo>
                    <a:lnTo>
                      <a:pt x="0" y="392042"/>
                    </a:lnTo>
                    <a:lnTo>
                      <a:pt x="867189" y="392042"/>
                    </a:lnTo>
                    <a:lnTo>
                      <a:pt x="867189" y="363135"/>
                    </a:lnTo>
                    <a:lnTo>
                      <a:pt x="852735" y="363135"/>
                    </a:lnTo>
                    <a:lnTo>
                      <a:pt x="852735" y="233960"/>
                    </a:lnTo>
                    <a:lnTo>
                      <a:pt x="858155" y="231250"/>
                    </a:lnTo>
                    <a:cubicBezTo>
                      <a:pt x="863575" y="228540"/>
                      <a:pt x="867189" y="224024"/>
                      <a:pt x="867189" y="217700"/>
                    </a:cubicBezTo>
                    <a:lnTo>
                      <a:pt x="867189" y="73169"/>
                    </a:lnTo>
                    <a:cubicBezTo>
                      <a:pt x="867189" y="50586"/>
                      <a:pt x="848219" y="30713"/>
                      <a:pt x="823829" y="30713"/>
                    </a:cubicBezTo>
                    <a:close/>
                    <a:moveTo>
                      <a:pt x="693751" y="303516"/>
                    </a:moveTo>
                    <a:lnTo>
                      <a:pt x="727174" y="363135"/>
                    </a:lnTo>
                    <a:lnTo>
                      <a:pt x="693751" y="363135"/>
                    </a:lnTo>
                    <a:lnTo>
                      <a:pt x="693751" y="303516"/>
                    </a:lnTo>
                    <a:close/>
                    <a:moveTo>
                      <a:pt x="693751" y="160791"/>
                    </a:moveTo>
                    <a:lnTo>
                      <a:pt x="737110" y="160791"/>
                    </a:lnTo>
                    <a:cubicBezTo>
                      <a:pt x="738917" y="160791"/>
                      <a:pt x="741627" y="159888"/>
                      <a:pt x="743433" y="158984"/>
                    </a:cubicBezTo>
                    <a:lnTo>
                      <a:pt x="780470" y="140918"/>
                    </a:lnTo>
                    <a:lnTo>
                      <a:pt x="780470" y="167114"/>
                    </a:lnTo>
                    <a:lnTo>
                      <a:pt x="693751" y="221314"/>
                    </a:lnTo>
                    <a:lnTo>
                      <a:pt x="693751" y="160791"/>
                    </a:lnTo>
                    <a:close/>
                    <a:moveTo>
                      <a:pt x="359522" y="62329"/>
                    </a:moveTo>
                    <a:cubicBezTo>
                      <a:pt x="360425" y="57813"/>
                      <a:pt x="363135" y="53296"/>
                      <a:pt x="367652" y="51489"/>
                    </a:cubicBezTo>
                    <a:lnTo>
                      <a:pt x="409205" y="30713"/>
                    </a:lnTo>
                    <a:lnTo>
                      <a:pt x="459791" y="30713"/>
                    </a:lnTo>
                    <a:lnTo>
                      <a:pt x="501343" y="51489"/>
                    </a:lnTo>
                    <a:cubicBezTo>
                      <a:pt x="505860" y="53296"/>
                      <a:pt x="508570" y="57813"/>
                      <a:pt x="509473" y="62329"/>
                    </a:cubicBezTo>
                    <a:lnTo>
                      <a:pt x="519410" y="131885"/>
                    </a:lnTo>
                    <a:lnTo>
                      <a:pt x="492310" y="131885"/>
                    </a:lnTo>
                    <a:lnTo>
                      <a:pt x="492310" y="74072"/>
                    </a:lnTo>
                    <a:cubicBezTo>
                      <a:pt x="492310" y="65942"/>
                      <a:pt x="485987" y="59619"/>
                      <a:pt x="477857" y="59619"/>
                    </a:cubicBezTo>
                    <a:lnTo>
                      <a:pt x="391138" y="59619"/>
                    </a:lnTo>
                    <a:cubicBezTo>
                      <a:pt x="383008" y="59619"/>
                      <a:pt x="376685" y="65942"/>
                      <a:pt x="376685" y="74072"/>
                    </a:cubicBezTo>
                    <a:lnTo>
                      <a:pt x="376685" y="131885"/>
                    </a:lnTo>
                    <a:lnTo>
                      <a:pt x="349586" y="131885"/>
                    </a:lnTo>
                    <a:lnTo>
                      <a:pt x="359522" y="62329"/>
                    </a:lnTo>
                    <a:close/>
                    <a:moveTo>
                      <a:pt x="462501" y="131885"/>
                    </a:moveTo>
                    <a:lnTo>
                      <a:pt x="404688" y="131885"/>
                    </a:lnTo>
                    <a:lnTo>
                      <a:pt x="404688" y="88525"/>
                    </a:lnTo>
                    <a:lnTo>
                      <a:pt x="462501" y="88525"/>
                    </a:lnTo>
                    <a:lnTo>
                      <a:pt x="462501" y="131885"/>
                    </a:lnTo>
                    <a:close/>
                    <a:moveTo>
                      <a:pt x="664845" y="160791"/>
                    </a:moveTo>
                    <a:lnTo>
                      <a:pt x="664845" y="189698"/>
                    </a:lnTo>
                    <a:lnTo>
                      <a:pt x="202344" y="189698"/>
                    </a:lnTo>
                    <a:lnTo>
                      <a:pt x="202344" y="160791"/>
                    </a:lnTo>
                    <a:lnTo>
                      <a:pt x="664845" y="160791"/>
                    </a:lnTo>
                    <a:close/>
                    <a:moveTo>
                      <a:pt x="520313" y="221314"/>
                    </a:moveTo>
                    <a:lnTo>
                      <a:pt x="520313" y="218604"/>
                    </a:lnTo>
                    <a:lnTo>
                      <a:pt x="607032" y="218604"/>
                    </a:lnTo>
                    <a:lnTo>
                      <a:pt x="607032" y="363135"/>
                    </a:lnTo>
                    <a:lnTo>
                      <a:pt x="478760" y="363135"/>
                    </a:lnTo>
                    <a:lnTo>
                      <a:pt x="490503" y="268287"/>
                    </a:lnTo>
                    <a:lnTo>
                      <a:pt x="507667" y="251123"/>
                    </a:lnTo>
                    <a:cubicBezTo>
                      <a:pt x="515797" y="243897"/>
                      <a:pt x="520313" y="233057"/>
                      <a:pt x="520313" y="221314"/>
                    </a:cubicBezTo>
                    <a:close/>
                    <a:moveTo>
                      <a:pt x="359522" y="252027"/>
                    </a:moveTo>
                    <a:lnTo>
                      <a:pt x="376685" y="269190"/>
                    </a:lnTo>
                    <a:lnTo>
                      <a:pt x="388428" y="364038"/>
                    </a:lnTo>
                    <a:lnTo>
                      <a:pt x="260156" y="364038"/>
                    </a:lnTo>
                    <a:lnTo>
                      <a:pt x="260156" y="219507"/>
                    </a:lnTo>
                    <a:lnTo>
                      <a:pt x="346875" y="219507"/>
                    </a:lnTo>
                    <a:lnTo>
                      <a:pt x="346875" y="222217"/>
                    </a:lnTo>
                    <a:cubicBezTo>
                      <a:pt x="346875" y="233057"/>
                      <a:pt x="351392" y="243897"/>
                      <a:pt x="359522" y="252027"/>
                    </a:cubicBezTo>
                    <a:close/>
                    <a:moveTo>
                      <a:pt x="173438" y="279127"/>
                    </a:moveTo>
                    <a:lnTo>
                      <a:pt x="158081" y="228540"/>
                    </a:lnTo>
                    <a:cubicBezTo>
                      <a:pt x="157178" y="224927"/>
                      <a:pt x="154468" y="222217"/>
                      <a:pt x="151758" y="220411"/>
                    </a:cubicBezTo>
                    <a:lnTo>
                      <a:pt x="86719" y="181567"/>
                    </a:lnTo>
                    <a:lnTo>
                      <a:pt x="86719" y="140918"/>
                    </a:lnTo>
                    <a:lnTo>
                      <a:pt x="123755" y="158984"/>
                    </a:lnTo>
                    <a:cubicBezTo>
                      <a:pt x="125562" y="159888"/>
                      <a:pt x="128272" y="160791"/>
                      <a:pt x="130078" y="160791"/>
                    </a:cubicBezTo>
                    <a:lnTo>
                      <a:pt x="173438" y="160791"/>
                    </a:lnTo>
                    <a:lnTo>
                      <a:pt x="173438" y="279127"/>
                    </a:lnTo>
                    <a:close/>
                    <a:moveTo>
                      <a:pt x="43359" y="272803"/>
                    </a:moveTo>
                    <a:lnTo>
                      <a:pt x="89429" y="288160"/>
                    </a:lnTo>
                    <a:lnTo>
                      <a:pt x="111108" y="363135"/>
                    </a:lnTo>
                    <a:lnTo>
                      <a:pt x="43359" y="363135"/>
                    </a:lnTo>
                    <a:lnTo>
                      <a:pt x="43359" y="272803"/>
                    </a:lnTo>
                    <a:close/>
                    <a:moveTo>
                      <a:pt x="140918" y="363135"/>
                    </a:moveTo>
                    <a:lnTo>
                      <a:pt x="114722" y="272803"/>
                    </a:lnTo>
                    <a:cubicBezTo>
                      <a:pt x="113819" y="268287"/>
                      <a:pt x="110205" y="264673"/>
                      <a:pt x="105689" y="262866"/>
                    </a:cubicBezTo>
                    <a:lnTo>
                      <a:pt x="28906" y="237573"/>
                    </a:lnTo>
                    <a:lnTo>
                      <a:pt x="28906" y="74976"/>
                    </a:lnTo>
                    <a:cubicBezTo>
                      <a:pt x="28906" y="66846"/>
                      <a:pt x="35229" y="60523"/>
                      <a:pt x="43359" y="60523"/>
                    </a:cubicBezTo>
                    <a:cubicBezTo>
                      <a:pt x="50586" y="60523"/>
                      <a:pt x="59619" y="67749"/>
                      <a:pt x="61426" y="70459"/>
                    </a:cubicBezTo>
                    <a:cubicBezTo>
                      <a:pt x="62329" y="71363"/>
                      <a:pt x="63233" y="72266"/>
                      <a:pt x="65039" y="73169"/>
                    </a:cubicBezTo>
                    <a:lnTo>
                      <a:pt x="137305" y="116529"/>
                    </a:lnTo>
                    <a:cubicBezTo>
                      <a:pt x="139111" y="117432"/>
                      <a:pt x="141822" y="118335"/>
                      <a:pt x="144531" y="118335"/>
                    </a:cubicBezTo>
                    <a:lnTo>
                      <a:pt x="187891" y="118335"/>
                    </a:lnTo>
                    <a:lnTo>
                      <a:pt x="187891" y="132788"/>
                    </a:lnTo>
                    <a:lnTo>
                      <a:pt x="133691" y="132788"/>
                    </a:lnTo>
                    <a:lnTo>
                      <a:pt x="78589" y="105689"/>
                    </a:lnTo>
                    <a:cubicBezTo>
                      <a:pt x="71362" y="102075"/>
                      <a:pt x="62329" y="104785"/>
                      <a:pt x="59619" y="112012"/>
                    </a:cubicBezTo>
                    <a:cubicBezTo>
                      <a:pt x="58716" y="113818"/>
                      <a:pt x="57813" y="116529"/>
                      <a:pt x="57813" y="118335"/>
                    </a:cubicBezTo>
                    <a:lnTo>
                      <a:pt x="57813" y="190601"/>
                    </a:lnTo>
                    <a:cubicBezTo>
                      <a:pt x="57813" y="196021"/>
                      <a:pt x="60523" y="200537"/>
                      <a:pt x="65039" y="203247"/>
                    </a:cubicBezTo>
                    <a:lnTo>
                      <a:pt x="132788" y="243897"/>
                    </a:lnTo>
                    <a:lnTo>
                      <a:pt x="168921" y="364038"/>
                    </a:lnTo>
                    <a:lnTo>
                      <a:pt x="140918" y="364038"/>
                    </a:lnTo>
                    <a:close/>
                    <a:moveTo>
                      <a:pt x="202344" y="363135"/>
                    </a:moveTo>
                    <a:lnTo>
                      <a:pt x="202344" y="218604"/>
                    </a:lnTo>
                    <a:lnTo>
                      <a:pt x="231250" y="218604"/>
                    </a:lnTo>
                    <a:lnTo>
                      <a:pt x="231250" y="363135"/>
                    </a:lnTo>
                    <a:lnTo>
                      <a:pt x="202344" y="363135"/>
                    </a:lnTo>
                    <a:close/>
                    <a:moveTo>
                      <a:pt x="417335" y="363135"/>
                    </a:moveTo>
                    <a:lnTo>
                      <a:pt x="404688" y="260156"/>
                    </a:lnTo>
                    <a:cubicBezTo>
                      <a:pt x="404688" y="256544"/>
                      <a:pt x="402881" y="253833"/>
                      <a:pt x="400171" y="252027"/>
                    </a:cubicBezTo>
                    <a:lnTo>
                      <a:pt x="379395" y="231250"/>
                    </a:lnTo>
                    <a:cubicBezTo>
                      <a:pt x="376685" y="228540"/>
                      <a:pt x="374878" y="224927"/>
                      <a:pt x="374878" y="221314"/>
                    </a:cubicBezTo>
                    <a:lnTo>
                      <a:pt x="374878" y="218604"/>
                    </a:lnTo>
                    <a:lnTo>
                      <a:pt x="490503" y="218604"/>
                    </a:lnTo>
                    <a:lnTo>
                      <a:pt x="490503" y="221314"/>
                    </a:lnTo>
                    <a:cubicBezTo>
                      <a:pt x="490503" y="224927"/>
                      <a:pt x="488697" y="228540"/>
                      <a:pt x="485987" y="231250"/>
                    </a:cubicBezTo>
                    <a:lnTo>
                      <a:pt x="465211" y="252027"/>
                    </a:lnTo>
                    <a:cubicBezTo>
                      <a:pt x="462501" y="254737"/>
                      <a:pt x="461597" y="257447"/>
                      <a:pt x="460694" y="260156"/>
                    </a:cubicBezTo>
                    <a:lnTo>
                      <a:pt x="448048" y="363135"/>
                    </a:lnTo>
                    <a:lnTo>
                      <a:pt x="417335" y="363135"/>
                    </a:lnTo>
                    <a:close/>
                    <a:moveTo>
                      <a:pt x="635938" y="363135"/>
                    </a:moveTo>
                    <a:lnTo>
                      <a:pt x="635938" y="218604"/>
                    </a:lnTo>
                    <a:lnTo>
                      <a:pt x="664845" y="218604"/>
                    </a:lnTo>
                    <a:lnTo>
                      <a:pt x="664845" y="363135"/>
                    </a:lnTo>
                    <a:lnTo>
                      <a:pt x="635938" y="363135"/>
                    </a:lnTo>
                    <a:close/>
                    <a:moveTo>
                      <a:pt x="760597" y="363135"/>
                    </a:moveTo>
                    <a:lnTo>
                      <a:pt x="699171" y="252930"/>
                    </a:lnTo>
                    <a:lnTo>
                      <a:pt x="803053" y="187891"/>
                    </a:lnTo>
                    <a:cubicBezTo>
                      <a:pt x="807569" y="185181"/>
                      <a:pt x="810279" y="180664"/>
                      <a:pt x="810279" y="175245"/>
                    </a:cubicBezTo>
                    <a:lnTo>
                      <a:pt x="810279" y="117432"/>
                    </a:lnTo>
                    <a:cubicBezTo>
                      <a:pt x="810279" y="109302"/>
                      <a:pt x="803956" y="102979"/>
                      <a:pt x="795826" y="102979"/>
                    </a:cubicBezTo>
                    <a:cubicBezTo>
                      <a:pt x="794020" y="102979"/>
                      <a:pt x="791310" y="103882"/>
                      <a:pt x="789503" y="104785"/>
                    </a:cubicBezTo>
                    <a:lnTo>
                      <a:pt x="734400" y="131885"/>
                    </a:lnTo>
                    <a:lnTo>
                      <a:pt x="680201" y="131885"/>
                    </a:lnTo>
                    <a:lnTo>
                      <a:pt x="680201" y="117432"/>
                    </a:lnTo>
                    <a:lnTo>
                      <a:pt x="723561" y="117432"/>
                    </a:lnTo>
                    <a:cubicBezTo>
                      <a:pt x="726270" y="117432"/>
                      <a:pt x="728981" y="116529"/>
                      <a:pt x="730787" y="115625"/>
                    </a:cubicBezTo>
                    <a:lnTo>
                      <a:pt x="803053" y="72266"/>
                    </a:lnTo>
                    <a:cubicBezTo>
                      <a:pt x="803956" y="71363"/>
                      <a:pt x="805763" y="70459"/>
                      <a:pt x="806666" y="69556"/>
                    </a:cubicBezTo>
                    <a:cubicBezTo>
                      <a:pt x="808473" y="67749"/>
                      <a:pt x="816603" y="59619"/>
                      <a:pt x="824732" y="59619"/>
                    </a:cubicBezTo>
                    <a:cubicBezTo>
                      <a:pt x="832863" y="59619"/>
                      <a:pt x="839186" y="65942"/>
                      <a:pt x="839186" y="74072"/>
                    </a:cubicBezTo>
                    <a:lnTo>
                      <a:pt x="839186" y="208667"/>
                    </a:lnTo>
                    <a:lnTo>
                      <a:pt x="747047" y="248413"/>
                    </a:lnTo>
                    <a:cubicBezTo>
                      <a:pt x="740724" y="251123"/>
                      <a:pt x="737110" y="258350"/>
                      <a:pt x="738917" y="265577"/>
                    </a:cubicBezTo>
                    <a:lnTo>
                      <a:pt x="763307" y="363135"/>
                    </a:lnTo>
                    <a:lnTo>
                      <a:pt x="760597" y="363135"/>
                    </a:lnTo>
                    <a:close/>
                    <a:moveTo>
                      <a:pt x="823829" y="363135"/>
                    </a:moveTo>
                    <a:lnTo>
                      <a:pt x="791310" y="363135"/>
                    </a:lnTo>
                    <a:lnTo>
                      <a:pt x="767823" y="270093"/>
                    </a:lnTo>
                    <a:lnTo>
                      <a:pt x="822926" y="246607"/>
                    </a:lnTo>
                    <a:lnTo>
                      <a:pt x="822926" y="363135"/>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85" name="Google Shape;885;g2be7ca487ed_0_3602"/>
              <p:cNvSpPr/>
              <p:nvPr/>
            </p:nvSpPr>
            <p:spPr>
              <a:xfrm>
                <a:off x="6080571" y="3887743"/>
                <a:ext cx="332422" cy="288861"/>
              </a:xfrm>
              <a:custGeom>
                <a:rect b="b" l="l" r="r" t="t"/>
                <a:pathLst>
                  <a:path extrusionOk="0" h="288861" w="332422">
                    <a:moveTo>
                      <a:pt x="28906" y="170727"/>
                    </a:moveTo>
                    <a:lnTo>
                      <a:pt x="28906" y="216797"/>
                    </a:lnTo>
                    <a:cubicBezTo>
                      <a:pt x="28906" y="224927"/>
                      <a:pt x="35229" y="231250"/>
                      <a:pt x="43359" y="231250"/>
                    </a:cubicBezTo>
                    <a:cubicBezTo>
                      <a:pt x="46069" y="231250"/>
                      <a:pt x="48779" y="230347"/>
                      <a:pt x="51489" y="228540"/>
                    </a:cubicBezTo>
                    <a:lnTo>
                      <a:pt x="102075" y="195117"/>
                    </a:lnTo>
                    <a:cubicBezTo>
                      <a:pt x="105688" y="215894"/>
                      <a:pt x="123755" y="231250"/>
                      <a:pt x="144531" y="231250"/>
                    </a:cubicBezTo>
                    <a:lnTo>
                      <a:pt x="197827" y="231250"/>
                    </a:lnTo>
                    <a:lnTo>
                      <a:pt x="280933" y="286352"/>
                    </a:lnTo>
                    <a:cubicBezTo>
                      <a:pt x="287256" y="290869"/>
                      <a:pt x="296289" y="289063"/>
                      <a:pt x="300806" y="282740"/>
                    </a:cubicBezTo>
                    <a:cubicBezTo>
                      <a:pt x="302613" y="280030"/>
                      <a:pt x="303516" y="277319"/>
                      <a:pt x="303516" y="274609"/>
                    </a:cubicBezTo>
                    <a:lnTo>
                      <a:pt x="303516" y="228540"/>
                    </a:lnTo>
                    <a:cubicBezTo>
                      <a:pt x="320679" y="222217"/>
                      <a:pt x="332422" y="205957"/>
                      <a:pt x="332422" y="187891"/>
                    </a:cubicBezTo>
                    <a:lnTo>
                      <a:pt x="332422" y="101172"/>
                    </a:lnTo>
                    <a:cubicBezTo>
                      <a:pt x="332422" y="77685"/>
                      <a:pt x="312549" y="57812"/>
                      <a:pt x="289063" y="57812"/>
                    </a:cubicBezTo>
                    <a:lnTo>
                      <a:pt x="231250" y="57812"/>
                    </a:lnTo>
                    <a:lnTo>
                      <a:pt x="231250" y="43359"/>
                    </a:lnTo>
                    <a:cubicBezTo>
                      <a:pt x="231250" y="19873"/>
                      <a:pt x="211377" y="0"/>
                      <a:pt x="187891" y="0"/>
                    </a:cubicBezTo>
                    <a:lnTo>
                      <a:pt x="43359" y="0"/>
                    </a:lnTo>
                    <a:cubicBezTo>
                      <a:pt x="19873" y="0"/>
                      <a:pt x="0" y="19873"/>
                      <a:pt x="0" y="43359"/>
                    </a:cubicBezTo>
                    <a:lnTo>
                      <a:pt x="0" y="130078"/>
                    </a:lnTo>
                    <a:cubicBezTo>
                      <a:pt x="0" y="148144"/>
                      <a:pt x="11743" y="165308"/>
                      <a:pt x="28906" y="170727"/>
                    </a:cubicBezTo>
                    <a:close/>
                    <a:moveTo>
                      <a:pt x="289063" y="86719"/>
                    </a:moveTo>
                    <a:cubicBezTo>
                      <a:pt x="297193" y="86719"/>
                      <a:pt x="303516" y="93042"/>
                      <a:pt x="303516" y="101172"/>
                    </a:cubicBezTo>
                    <a:lnTo>
                      <a:pt x="303516" y="187891"/>
                    </a:lnTo>
                    <a:cubicBezTo>
                      <a:pt x="303516" y="196020"/>
                      <a:pt x="297193" y="202344"/>
                      <a:pt x="289063" y="202344"/>
                    </a:cubicBezTo>
                    <a:cubicBezTo>
                      <a:pt x="280933" y="202344"/>
                      <a:pt x="274610" y="208667"/>
                      <a:pt x="274610" y="216797"/>
                    </a:cubicBezTo>
                    <a:lnTo>
                      <a:pt x="274610" y="247510"/>
                    </a:lnTo>
                    <a:lnTo>
                      <a:pt x="210474" y="205054"/>
                    </a:lnTo>
                    <a:cubicBezTo>
                      <a:pt x="207764" y="203247"/>
                      <a:pt x="205054" y="202344"/>
                      <a:pt x="202344" y="202344"/>
                    </a:cubicBezTo>
                    <a:lnTo>
                      <a:pt x="144531" y="202344"/>
                    </a:lnTo>
                    <a:cubicBezTo>
                      <a:pt x="136402" y="202344"/>
                      <a:pt x="130078" y="196020"/>
                      <a:pt x="130078" y="187891"/>
                    </a:cubicBezTo>
                    <a:lnTo>
                      <a:pt x="130078" y="176148"/>
                    </a:lnTo>
                    <a:lnTo>
                      <a:pt x="134595" y="173437"/>
                    </a:lnTo>
                    <a:lnTo>
                      <a:pt x="187891" y="173437"/>
                    </a:lnTo>
                    <a:cubicBezTo>
                      <a:pt x="211377" y="173437"/>
                      <a:pt x="231250" y="153565"/>
                      <a:pt x="231250" y="130078"/>
                    </a:cubicBezTo>
                    <a:lnTo>
                      <a:pt x="231250" y="86719"/>
                    </a:lnTo>
                    <a:lnTo>
                      <a:pt x="289063" y="86719"/>
                    </a:lnTo>
                    <a:close/>
                    <a:moveTo>
                      <a:pt x="130078" y="144531"/>
                    </a:moveTo>
                    <a:lnTo>
                      <a:pt x="130078" y="101172"/>
                    </a:lnTo>
                    <a:cubicBezTo>
                      <a:pt x="130078" y="93042"/>
                      <a:pt x="136402" y="86719"/>
                      <a:pt x="144531" y="86719"/>
                    </a:cubicBezTo>
                    <a:lnTo>
                      <a:pt x="202344" y="86719"/>
                    </a:lnTo>
                    <a:lnTo>
                      <a:pt x="202344" y="130078"/>
                    </a:lnTo>
                    <a:cubicBezTo>
                      <a:pt x="202344" y="138208"/>
                      <a:pt x="196021" y="144531"/>
                      <a:pt x="187891" y="144531"/>
                    </a:cubicBezTo>
                    <a:lnTo>
                      <a:pt x="130078" y="144531"/>
                    </a:lnTo>
                    <a:close/>
                    <a:moveTo>
                      <a:pt x="28906" y="43359"/>
                    </a:moveTo>
                    <a:cubicBezTo>
                      <a:pt x="28906" y="35229"/>
                      <a:pt x="35229" y="28906"/>
                      <a:pt x="43359" y="28906"/>
                    </a:cubicBezTo>
                    <a:lnTo>
                      <a:pt x="187891" y="28906"/>
                    </a:lnTo>
                    <a:cubicBezTo>
                      <a:pt x="196021" y="28906"/>
                      <a:pt x="202344" y="35229"/>
                      <a:pt x="202344" y="43359"/>
                    </a:cubicBezTo>
                    <a:lnTo>
                      <a:pt x="202344" y="57812"/>
                    </a:lnTo>
                    <a:lnTo>
                      <a:pt x="144531" y="57812"/>
                    </a:lnTo>
                    <a:cubicBezTo>
                      <a:pt x="121045" y="57812"/>
                      <a:pt x="101172" y="77685"/>
                      <a:pt x="101172" y="101172"/>
                    </a:cubicBezTo>
                    <a:lnTo>
                      <a:pt x="101172" y="160791"/>
                    </a:lnTo>
                    <a:lnTo>
                      <a:pt x="57813" y="189698"/>
                    </a:lnTo>
                    <a:lnTo>
                      <a:pt x="57813" y="158984"/>
                    </a:lnTo>
                    <a:cubicBezTo>
                      <a:pt x="57813" y="150854"/>
                      <a:pt x="51489" y="144531"/>
                      <a:pt x="43359" y="144531"/>
                    </a:cubicBezTo>
                    <a:cubicBezTo>
                      <a:pt x="35229" y="144531"/>
                      <a:pt x="28906" y="138208"/>
                      <a:pt x="28906" y="130078"/>
                    </a:cubicBezTo>
                    <a:lnTo>
                      <a:pt x="28906" y="43359"/>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86" name="Google Shape;886;g2be7ca487ed_0_3602"/>
              <p:cNvSpPr/>
              <p:nvPr/>
            </p:nvSpPr>
            <p:spPr>
              <a:xfrm>
                <a:off x="5661430" y="3931102"/>
                <a:ext cx="260156" cy="231250"/>
              </a:xfrm>
              <a:custGeom>
                <a:rect b="b" l="l" r="r" t="t"/>
                <a:pathLst>
                  <a:path extrusionOk="0" h="231250" w="260156">
                    <a:moveTo>
                      <a:pt x="43359" y="173438"/>
                    </a:moveTo>
                    <a:lnTo>
                      <a:pt x="43359" y="216797"/>
                    </a:lnTo>
                    <a:cubicBezTo>
                      <a:pt x="43359" y="224927"/>
                      <a:pt x="49683" y="231250"/>
                      <a:pt x="57813" y="231250"/>
                    </a:cubicBezTo>
                    <a:cubicBezTo>
                      <a:pt x="60522" y="231250"/>
                      <a:pt x="63233" y="230347"/>
                      <a:pt x="65942" y="228540"/>
                    </a:cubicBezTo>
                    <a:lnTo>
                      <a:pt x="149048" y="173438"/>
                    </a:lnTo>
                    <a:lnTo>
                      <a:pt x="216797" y="173438"/>
                    </a:lnTo>
                    <a:cubicBezTo>
                      <a:pt x="240283" y="173438"/>
                      <a:pt x="260156" y="153565"/>
                      <a:pt x="260156" y="130078"/>
                    </a:cubicBezTo>
                    <a:lnTo>
                      <a:pt x="260156" y="43359"/>
                    </a:lnTo>
                    <a:cubicBezTo>
                      <a:pt x="260156" y="19873"/>
                      <a:pt x="240283" y="0"/>
                      <a:pt x="216797" y="0"/>
                    </a:cubicBezTo>
                    <a:lnTo>
                      <a:pt x="43359" y="0"/>
                    </a:lnTo>
                    <a:cubicBezTo>
                      <a:pt x="19873" y="0"/>
                      <a:pt x="0" y="19873"/>
                      <a:pt x="0" y="43359"/>
                    </a:cubicBezTo>
                    <a:lnTo>
                      <a:pt x="0" y="130078"/>
                    </a:lnTo>
                    <a:cubicBezTo>
                      <a:pt x="0" y="154468"/>
                      <a:pt x="19873" y="173438"/>
                      <a:pt x="43359" y="173438"/>
                    </a:cubicBezTo>
                    <a:close/>
                    <a:moveTo>
                      <a:pt x="28906" y="43359"/>
                    </a:moveTo>
                    <a:cubicBezTo>
                      <a:pt x="28906" y="35229"/>
                      <a:pt x="35229" y="28906"/>
                      <a:pt x="43359" y="28906"/>
                    </a:cubicBezTo>
                    <a:lnTo>
                      <a:pt x="216797" y="28906"/>
                    </a:lnTo>
                    <a:cubicBezTo>
                      <a:pt x="224927" y="28906"/>
                      <a:pt x="231250" y="35229"/>
                      <a:pt x="231250" y="43359"/>
                    </a:cubicBezTo>
                    <a:lnTo>
                      <a:pt x="231250" y="130078"/>
                    </a:lnTo>
                    <a:cubicBezTo>
                      <a:pt x="231250" y="138208"/>
                      <a:pt x="224927" y="144531"/>
                      <a:pt x="216797" y="144531"/>
                    </a:cubicBezTo>
                    <a:lnTo>
                      <a:pt x="144531" y="144531"/>
                    </a:lnTo>
                    <a:cubicBezTo>
                      <a:pt x="141821" y="144531"/>
                      <a:pt x="139111" y="145435"/>
                      <a:pt x="136401" y="147241"/>
                    </a:cubicBezTo>
                    <a:lnTo>
                      <a:pt x="72266" y="189698"/>
                    </a:lnTo>
                    <a:lnTo>
                      <a:pt x="72266" y="158984"/>
                    </a:lnTo>
                    <a:cubicBezTo>
                      <a:pt x="72266" y="150855"/>
                      <a:pt x="65942" y="144531"/>
                      <a:pt x="57813" y="144531"/>
                    </a:cubicBezTo>
                    <a:lnTo>
                      <a:pt x="43359" y="144531"/>
                    </a:lnTo>
                    <a:cubicBezTo>
                      <a:pt x="35229" y="144531"/>
                      <a:pt x="28906" y="138208"/>
                      <a:pt x="28906" y="130078"/>
                    </a:cubicBezTo>
                    <a:lnTo>
                      <a:pt x="28906" y="43359"/>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87" name="Google Shape;887;g2be7ca487ed_0_3602"/>
              <p:cNvSpPr/>
              <p:nvPr/>
            </p:nvSpPr>
            <p:spPr>
              <a:xfrm>
                <a:off x="5719243" y="4003368"/>
                <a:ext cx="28906" cy="28906"/>
              </a:xfrm>
              <a:custGeom>
                <a:rect b="b" l="l" r="r" t="t"/>
                <a:pathLst>
                  <a:path extrusionOk="0" h="28906" w="28906">
                    <a:moveTo>
                      <a:pt x="0" y="0"/>
                    </a:moveTo>
                    <a:lnTo>
                      <a:pt x="28906" y="0"/>
                    </a:lnTo>
                    <a:lnTo>
                      <a:pt x="28906" y="28907"/>
                    </a:lnTo>
                    <a:lnTo>
                      <a:pt x="0" y="2890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88" name="Google Shape;888;g2be7ca487ed_0_3602"/>
              <p:cNvSpPr/>
              <p:nvPr/>
            </p:nvSpPr>
            <p:spPr>
              <a:xfrm>
                <a:off x="5777055" y="4003368"/>
                <a:ext cx="28906" cy="28906"/>
              </a:xfrm>
              <a:custGeom>
                <a:rect b="b" l="l" r="r" t="t"/>
                <a:pathLst>
                  <a:path extrusionOk="0" h="28906" w="28906">
                    <a:moveTo>
                      <a:pt x="0" y="0"/>
                    </a:moveTo>
                    <a:lnTo>
                      <a:pt x="28906" y="0"/>
                    </a:lnTo>
                    <a:lnTo>
                      <a:pt x="28906" y="28907"/>
                    </a:lnTo>
                    <a:lnTo>
                      <a:pt x="0" y="2890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89" name="Google Shape;889;g2be7ca487ed_0_3602"/>
              <p:cNvSpPr/>
              <p:nvPr/>
            </p:nvSpPr>
            <p:spPr>
              <a:xfrm>
                <a:off x="5834868" y="4003368"/>
                <a:ext cx="28906" cy="28906"/>
              </a:xfrm>
              <a:custGeom>
                <a:rect b="b" l="l" r="r" t="t"/>
                <a:pathLst>
                  <a:path extrusionOk="0" h="28906" w="28906">
                    <a:moveTo>
                      <a:pt x="0" y="0"/>
                    </a:moveTo>
                    <a:lnTo>
                      <a:pt x="28906" y="0"/>
                    </a:lnTo>
                    <a:lnTo>
                      <a:pt x="28906" y="28907"/>
                    </a:lnTo>
                    <a:lnTo>
                      <a:pt x="0" y="2890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90" name="Google Shape;890;g2be7ca487ed_0_3602"/>
              <p:cNvSpPr/>
              <p:nvPr/>
            </p:nvSpPr>
            <p:spPr>
              <a:xfrm>
                <a:off x="6008306" y="4162352"/>
                <a:ext cx="115625" cy="115625"/>
              </a:xfrm>
              <a:custGeom>
                <a:rect b="b" l="l" r="r" t="t"/>
                <a:pathLst>
                  <a:path extrusionOk="0" h="115625" w="115625">
                    <a:moveTo>
                      <a:pt x="57813" y="115625"/>
                    </a:moveTo>
                    <a:cubicBezTo>
                      <a:pt x="89429" y="115625"/>
                      <a:pt x="115625" y="89429"/>
                      <a:pt x="115625" y="57813"/>
                    </a:cubicBezTo>
                    <a:cubicBezTo>
                      <a:pt x="115625" y="26197"/>
                      <a:pt x="89429" y="0"/>
                      <a:pt x="57813" y="0"/>
                    </a:cubicBezTo>
                    <a:cubicBezTo>
                      <a:pt x="26196" y="0"/>
                      <a:pt x="0" y="26197"/>
                      <a:pt x="0" y="57813"/>
                    </a:cubicBezTo>
                    <a:cubicBezTo>
                      <a:pt x="0" y="89429"/>
                      <a:pt x="26196" y="115625"/>
                      <a:pt x="57813" y="115625"/>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91" name="Google Shape;891;g2be7ca487ed_0_3602"/>
              <p:cNvSpPr/>
              <p:nvPr/>
            </p:nvSpPr>
            <p:spPr>
              <a:xfrm>
                <a:off x="6384087" y="4191259"/>
                <a:ext cx="115625" cy="115625"/>
              </a:xfrm>
              <a:custGeom>
                <a:rect b="b" l="l" r="r" t="t"/>
                <a:pathLst>
                  <a:path extrusionOk="0" h="115625" w="115625">
                    <a:moveTo>
                      <a:pt x="0" y="57813"/>
                    </a:moveTo>
                    <a:cubicBezTo>
                      <a:pt x="0" y="89429"/>
                      <a:pt x="26196" y="115625"/>
                      <a:pt x="57813" y="115625"/>
                    </a:cubicBezTo>
                    <a:cubicBezTo>
                      <a:pt x="89429" y="115625"/>
                      <a:pt x="115625" y="89429"/>
                      <a:pt x="115625" y="57813"/>
                    </a:cubicBezTo>
                    <a:cubicBezTo>
                      <a:pt x="115625" y="26197"/>
                      <a:pt x="89429" y="0"/>
                      <a:pt x="57813" y="0"/>
                    </a:cubicBezTo>
                    <a:cubicBezTo>
                      <a:pt x="26196" y="0"/>
                      <a:pt x="0" y="26197"/>
                      <a:pt x="0" y="57813"/>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92" name="Google Shape;892;g2be7ca487ed_0_3602"/>
              <p:cNvSpPr/>
              <p:nvPr/>
            </p:nvSpPr>
            <p:spPr>
              <a:xfrm>
                <a:off x="5632524" y="4191259"/>
                <a:ext cx="115625" cy="115625"/>
              </a:xfrm>
              <a:custGeom>
                <a:rect b="b" l="l" r="r" t="t"/>
                <a:pathLst>
                  <a:path extrusionOk="0" h="115625" w="115625">
                    <a:moveTo>
                      <a:pt x="57813" y="115625"/>
                    </a:moveTo>
                    <a:cubicBezTo>
                      <a:pt x="89429" y="115625"/>
                      <a:pt x="115625" y="89429"/>
                      <a:pt x="115625" y="57813"/>
                    </a:cubicBezTo>
                    <a:cubicBezTo>
                      <a:pt x="115625" y="26197"/>
                      <a:pt x="89429" y="0"/>
                      <a:pt x="57813" y="0"/>
                    </a:cubicBezTo>
                    <a:cubicBezTo>
                      <a:pt x="26196" y="0"/>
                      <a:pt x="0" y="26197"/>
                      <a:pt x="0" y="57813"/>
                    </a:cubicBezTo>
                    <a:cubicBezTo>
                      <a:pt x="0" y="89429"/>
                      <a:pt x="26196" y="115625"/>
                      <a:pt x="57813" y="115625"/>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6" name="Shape 896"/>
        <p:cNvGrpSpPr/>
        <p:nvPr/>
      </p:nvGrpSpPr>
      <p:grpSpPr>
        <a:xfrm>
          <a:off x="0" y="0"/>
          <a:ext cx="0" cy="0"/>
          <a:chOff x="0" y="0"/>
          <a:chExt cx="0" cy="0"/>
        </a:xfrm>
      </p:grpSpPr>
      <p:sp>
        <p:nvSpPr>
          <p:cNvPr id="897" name="Google Shape;897;g2be7ca487ed_0_3622"/>
          <p:cNvSpPr txBox="1"/>
          <p:nvPr>
            <p:ph idx="1" type="body"/>
          </p:nvPr>
        </p:nvSpPr>
        <p:spPr>
          <a:xfrm>
            <a:off x="744464" y="2712122"/>
            <a:ext cx="5035800" cy="3081900"/>
          </a:xfrm>
          <a:prstGeom prst="rect">
            <a:avLst/>
          </a:prstGeom>
          <a:noFill/>
          <a:ln>
            <a:noFill/>
          </a:ln>
        </p:spPr>
        <p:txBody>
          <a:bodyPr anchorCtr="0" anchor="t" bIns="45700" lIns="91425" spcFirstLastPara="1" rIns="91425" wrap="square" tIns="45700">
            <a:noAutofit/>
          </a:bodyPr>
          <a:lstStyle/>
          <a:p>
            <a:pPr indent="0" lvl="0" marL="0" rtl="0" algn="l">
              <a:lnSpc>
                <a:spcPct val="110909"/>
              </a:lnSpc>
              <a:spcBef>
                <a:spcPts val="0"/>
              </a:spcBef>
              <a:spcAft>
                <a:spcPts val="0"/>
              </a:spcAft>
              <a:buClr>
                <a:srgbClr val="E8A116"/>
              </a:buClr>
              <a:buSzPts val="2200"/>
              <a:buNone/>
            </a:pPr>
            <a:r>
              <a:rPr lang="en-IE" sz="2200">
                <a:solidFill>
                  <a:srgbClr val="454545"/>
                </a:solidFill>
              </a:rPr>
              <a:t>Ricordate che il </a:t>
            </a:r>
            <a:r>
              <a:rPr b="1" lang="en-IE" sz="2200">
                <a:solidFill>
                  <a:srgbClr val="454545"/>
                </a:solidFill>
              </a:rPr>
              <a:t>VARK</a:t>
            </a:r>
            <a:r>
              <a:rPr lang="en-IE" sz="2200">
                <a:solidFill>
                  <a:srgbClr val="454545"/>
                </a:solidFill>
              </a:rPr>
              <a:t> è solo una parte dello stile di apprendimento: le persone preferiscono imparare in momenti diversi della giornata, in gruppo o da sole, ecc.</a:t>
            </a:r>
            <a:endParaRPr/>
          </a:p>
        </p:txBody>
      </p:sp>
      <p:sp>
        <p:nvSpPr>
          <p:cNvPr id="898" name="Google Shape;898;g2be7ca487ed_0_3622"/>
          <p:cNvSpPr txBox="1"/>
          <p:nvPr>
            <p:ph idx="2" type="body"/>
          </p:nvPr>
        </p:nvSpPr>
        <p:spPr>
          <a:xfrm>
            <a:off x="615500" y="761600"/>
            <a:ext cx="4445100" cy="803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E8A116"/>
              </a:buClr>
              <a:buSzPts val="3600"/>
              <a:buNone/>
            </a:pPr>
            <a:r>
              <a:rPr b="1" lang="en-IE">
                <a:solidFill>
                  <a:srgbClr val="E8A116"/>
                </a:solidFill>
              </a:rPr>
              <a:t>4.2 Comunicazione e stili di apprendimento</a:t>
            </a:r>
            <a:endParaRPr/>
          </a:p>
          <a:p>
            <a:pPr indent="0" lvl="0" marL="0" rtl="0" algn="l">
              <a:spcBef>
                <a:spcPts val="0"/>
              </a:spcBef>
              <a:spcAft>
                <a:spcPts val="0"/>
              </a:spcAft>
              <a:buClr>
                <a:srgbClr val="E8A116"/>
              </a:buClr>
              <a:buSzPts val="3600"/>
              <a:buNone/>
            </a:pPr>
            <a:r>
              <a:t/>
            </a:r>
            <a:endParaRPr b="1">
              <a:solidFill>
                <a:srgbClr val="E8A116"/>
              </a:solidFill>
            </a:endParaRPr>
          </a:p>
        </p:txBody>
      </p:sp>
      <p:cxnSp>
        <p:nvCxnSpPr>
          <p:cNvPr id="899" name="Google Shape;899;g2be7ca487ed_0_3622"/>
          <p:cNvCxnSpPr/>
          <p:nvPr/>
        </p:nvCxnSpPr>
        <p:spPr>
          <a:xfrm rot="10800000">
            <a:off x="392380" y="2052861"/>
            <a:ext cx="4209600" cy="0"/>
          </a:xfrm>
          <a:prstGeom prst="straightConnector1">
            <a:avLst/>
          </a:prstGeom>
          <a:noFill/>
          <a:ln cap="flat" cmpd="sng" w="34925">
            <a:solidFill>
              <a:srgbClr val="E8A116"/>
            </a:solidFill>
            <a:prstDash val="solid"/>
            <a:miter lim="800000"/>
            <a:headEnd len="sm" w="sm" type="none"/>
            <a:tailEnd len="sm" w="sm" type="none"/>
          </a:ln>
        </p:spPr>
      </p:cxnSp>
      <p:grpSp>
        <p:nvGrpSpPr>
          <p:cNvPr id="900" name="Google Shape;900;g2be7ca487ed_0_3622"/>
          <p:cNvGrpSpPr/>
          <p:nvPr/>
        </p:nvGrpSpPr>
        <p:grpSpPr>
          <a:xfrm>
            <a:off x="6021162" y="575723"/>
            <a:ext cx="4678647" cy="5641932"/>
            <a:chOff x="6866385" y="1533017"/>
            <a:chExt cx="3833071" cy="4622261"/>
          </a:xfrm>
        </p:grpSpPr>
        <p:sp>
          <p:nvSpPr>
            <p:cNvPr id="901" name="Google Shape;901;g2be7ca487ed_0_3622"/>
            <p:cNvSpPr/>
            <p:nvPr/>
          </p:nvSpPr>
          <p:spPr>
            <a:xfrm>
              <a:off x="7079632" y="2570789"/>
              <a:ext cx="652592" cy="2302211"/>
            </a:xfrm>
            <a:custGeom>
              <a:rect b="b" l="l" r="r" t="t"/>
              <a:pathLst>
                <a:path extrusionOk="0" h="2302211" w="652592">
                  <a:moveTo>
                    <a:pt x="489889" y="2302211"/>
                  </a:moveTo>
                  <a:cubicBezTo>
                    <a:pt x="174262" y="1974213"/>
                    <a:pt x="0" y="1542215"/>
                    <a:pt x="0" y="1087106"/>
                  </a:cubicBezTo>
                  <a:cubicBezTo>
                    <a:pt x="0" y="687997"/>
                    <a:pt x="130696" y="311999"/>
                    <a:pt x="377863" y="0"/>
                  </a:cubicBezTo>
                  <a:lnTo>
                    <a:pt x="555682" y="140444"/>
                  </a:lnTo>
                  <a:cubicBezTo>
                    <a:pt x="340522" y="412442"/>
                    <a:pt x="226718" y="739552"/>
                    <a:pt x="226718" y="1087106"/>
                  </a:cubicBezTo>
                  <a:cubicBezTo>
                    <a:pt x="226718" y="1483548"/>
                    <a:pt x="377863" y="1859547"/>
                    <a:pt x="652592" y="2144879"/>
                  </a:cubicBezTo>
                  <a:lnTo>
                    <a:pt x="489889" y="230221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902" name="Google Shape;902;g2be7ca487ed_0_3622"/>
            <p:cNvSpPr/>
            <p:nvPr/>
          </p:nvSpPr>
          <p:spPr>
            <a:xfrm>
              <a:off x="7568632" y="4616113"/>
              <a:ext cx="2629929" cy="795551"/>
            </a:xfrm>
            <a:custGeom>
              <a:rect b="b" l="l" r="r" t="t"/>
              <a:pathLst>
                <a:path extrusionOk="0" h="795551" w="2629929">
                  <a:moveTo>
                    <a:pt x="1264287" y="795552"/>
                  </a:moveTo>
                  <a:cubicBezTo>
                    <a:pt x="783289" y="795552"/>
                    <a:pt x="334298" y="604442"/>
                    <a:pt x="0" y="257777"/>
                  </a:cubicBezTo>
                  <a:lnTo>
                    <a:pt x="163593" y="100444"/>
                  </a:lnTo>
                  <a:cubicBezTo>
                    <a:pt x="454325" y="402665"/>
                    <a:pt x="844636" y="568886"/>
                    <a:pt x="1264287" y="568886"/>
                  </a:cubicBezTo>
                  <a:cubicBezTo>
                    <a:pt x="1728392" y="568886"/>
                    <a:pt x="2161379" y="361776"/>
                    <a:pt x="2453001" y="0"/>
                  </a:cubicBezTo>
                  <a:lnTo>
                    <a:pt x="2629930" y="142222"/>
                  </a:lnTo>
                  <a:cubicBezTo>
                    <a:pt x="2294742" y="557331"/>
                    <a:pt x="1797741" y="795552"/>
                    <a:pt x="1264287" y="795552"/>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903" name="Google Shape;903;g2be7ca487ed_0_3622"/>
            <p:cNvSpPr/>
            <p:nvPr/>
          </p:nvSpPr>
          <p:spPr>
            <a:xfrm>
              <a:off x="9938058" y="2449901"/>
              <a:ext cx="649036" cy="2308433"/>
            </a:xfrm>
            <a:custGeom>
              <a:rect b="b" l="l" r="r" t="t"/>
              <a:pathLst>
                <a:path extrusionOk="0" h="2308433" w="649036">
                  <a:moveTo>
                    <a:pt x="260504" y="2308433"/>
                  </a:moveTo>
                  <a:lnTo>
                    <a:pt x="83575" y="2166212"/>
                  </a:lnTo>
                  <a:cubicBezTo>
                    <a:pt x="86242" y="2162656"/>
                    <a:pt x="89798" y="2159101"/>
                    <a:pt x="92466" y="2155545"/>
                  </a:cubicBezTo>
                  <a:cubicBezTo>
                    <a:pt x="307625" y="1883547"/>
                    <a:pt x="421429" y="1556437"/>
                    <a:pt x="421429" y="1208883"/>
                  </a:cubicBezTo>
                  <a:cubicBezTo>
                    <a:pt x="421429" y="872885"/>
                    <a:pt x="314738" y="554664"/>
                    <a:pt x="112025" y="287999"/>
                  </a:cubicBezTo>
                  <a:cubicBezTo>
                    <a:pt x="77351" y="242666"/>
                    <a:pt x="40009" y="198221"/>
                    <a:pt x="0" y="156444"/>
                  </a:cubicBezTo>
                  <a:lnTo>
                    <a:pt x="164482" y="0"/>
                  </a:lnTo>
                  <a:cubicBezTo>
                    <a:pt x="209825" y="48000"/>
                    <a:pt x="253391" y="98666"/>
                    <a:pt x="293400" y="151110"/>
                  </a:cubicBezTo>
                  <a:cubicBezTo>
                    <a:pt x="525453" y="457775"/>
                    <a:pt x="649036" y="823996"/>
                    <a:pt x="649036" y="1208883"/>
                  </a:cubicBezTo>
                  <a:cubicBezTo>
                    <a:pt x="649036" y="1607992"/>
                    <a:pt x="518340" y="1983990"/>
                    <a:pt x="271173" y="2295989"/>
                  </a:cubicBezTo>
                  <a:cubicBezTo>
                    <a:pt x="267616" y="2299544"/>
                    <a:pt x="264060" y="2303989"/>
                    <a:pt x="260504" y="230843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904" name="Google Shape;904;g2be7ca487ed_0_3622"/>
            <p:cNvSpPr/>
            <p:nvPr/>
          </p:nvSpPr>
          <p:spPr>
            <a:xfrm>
              <a:off x="7457496" y="1905015"/>
              <a:ext cx="2645043" cy="807107"/>
            </a:xfrm>
            <a:custGeom>
              <a:rect b="b" l="l" r="r" t="t"/>
              <a:pathLst>
                <a:path extrusionOk="0" h="807107" w="2645043">
                  <a:moveTo>
                    <a:pt x="177818" y="807107"/>
                  </a:moveTo>
                  <a:lnTo>
                    <a:pt x="0" y="666663"/>
                  </a:lnTo>
                  <a:cubicBezTo>
                    <a:pt x="334298" y="242666"/>
                    <a:pt x="836634" y="0"/>
                    <a:pt x="1375423" y="0"/>
                  </a:cubicBezTo>
                  <a:cubicBezTo>
                    <a:pt x="1619923" y="0"/>
                    <a:pt x="1855532" y="48889"/>
                    <a:pt x="2077804" y="146666"/>
                  </a:cubicBezTo>
                  <a:cubicBezTo>
                    <a:pt x="2292075" y="240888"/>
                    <a:pt x="2483230" y="374220"/>
                    <a:pt x="2645044" y="543997"/>
                  </a:cubicBezTo>
                  <a:lnTo>
                    <a:pt x="2480562" y="700441"/>
                  </a:lnTo>
                  <a:cubicBezTo>
                    <a:pt x="2189830" y="394665"/>
                    <a:pt x="1796852" y="226666"/>
                    <a:pt x="1375423" y="226666"/>
                  </a:cubicBezTo>
                  <a:cubicBezTo>
                    <a:pt x="905983" y="226666"/>
                    <a:pt x="469440" y="438220"/>
                    <a:pt x="177818" y="807107"/>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905" name="Google Shape;905;g2be7ca487ed_0_3622"/>
            <p:cNvSpPr/>
            <p:nvPr/>
          </p:nvSpPr>
          <p:spPr>
            <a:xfrm>
              <a:off x="9359260" y="4187670"/>
              <a:ext cx="1239391" cy="1239105"/>
            </a:xfrm>
            <a:custGeom>
              <a:rect b="b" l="l" r="r" t="t"/>
              <a:pathLst>
                <a:path extrusionOk="0" h="1239105" w="1239391">
                  <a:moveTo>
                    <a:pt x="802849" y="1239105"/>
                  </a:moveTo>
                  <a:lnTo>
                    <a:pt x="436543" y="1239105"/>
                  </a:lnTo>
                  <a:cubicBezTo>
                    <a:pt x="196489" y="1239105"/>
                    <a:pt x="0" y="1042662"/>
                    <a:pt x="0" y="802663"/>
                  </a:cubicBezTo>
                  <a:lnTo>
                    <a:pt x="0" y="436442"/>
                  </a:lnTo>
                  <a:cubicBezTo>
                    <a:pt x="0" y="196444"/>
                    <a:pt x="196489" y="0"/>
                    <a:pt x="436543" y="0"/>
                  </a:cubicBezTo>
                  <a:lnTo>
                    <a:pt x="802849" y="0"/>
                  </a:lnTo>
                  <a:cubicBezTo>
                    <a:pt x="1042903" y="0"/>
                    <a:pt x="1239392" y="196444"/>
                    <a:pt x="1239392" y="436442"/>
                  </a:cubicBezTo>
                  <a:lnTo>
                    <a:pt x="1239392" y="802663"/>
                  </a:lnTo>
                  <a:cubicBezTo>
                    <a:pt x="1239392" y="1042662"/>
                    <a:pt x="1042903" y="1239105"/>
                    <a:pt x="802849" y="1239105"/>
                  </a:cubicBezTo>
                  <a:close/>
                </a:path>
              </a:pathLst>
            </a:custGeom>
            <a:solidFill>
              <a:srgbClr val="E8A116"/>
            </a:solidFill>
            <a:ln>
              <a:noFill/>
            </a:ln>
            <a:effectLst>
              <a:outerShdw blurRad="210839" rotWithShape="0" algn="tl" dir="5520000" dist="128187">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906" name="Google Shape;906;g2be7ca487ed_0_3622"/>
            <p:cNvSpPr/>
            <p:nvPr/>
          </p:nvSpPr>
          <p:spPr>
            <a:xfrm>
              <a:off x="7050292" y="4217004"/>
              <a:ext cx="1239391" cy="1239105"/>
            </a:xfrm>
            <a:custGeom>
              <a:rect b="b" l="l" r="r" t="t"/>
              <a:pathLst>
                <a:path extrusionOk="0" h="1239105" w="1239391">
                  <a:moveTo>
                    <a:pt x="802849" y="1239105"/>
                  </a:moveTo>
                  <a:lnTo>
                    <a:pt x="436543" y="1239105"/>
                  </a:lnTo>
                  <a:cubicBezTo>
                    <a:pt x="196489" y="1239105"/>
                    <a:pt x="0" y="1042662"/>
                    <a:pt x="0" y="802663"/>
                  </a:cubicBezTo>
                  <a:lnTo>
                    <a:pt x="0" y="436442"/>
                  </a:lnTo>
                  <a:cubicBezTo>
                    <a:pt x="0" y="196444"/>
                    <a:pt x="196489" y="0"/>
                    <a:pt x="436543" y="0"/>
                  </a:cubicBezTo>
                  <a:lnTo>
                    <a:pt x="802849" y="0"/>
                  </a:lnTo>
                  <a:cubicBezTo>
                    <a:pt x="1042903" y="0"/>
                    <a:pt x="1239392" y="196444"/>
                    <a:pt x="1239392" y="436442"/>
                  </a:cubicBezTo>
                  <a:lnTo>
                    <a:pt x="1239392" y="802663"/>
                  </a:lnTo>
                  <a:cubicBezTo>
                    <a:pt x="1239392" y="1042662"/>
                    <a:pt x="1042903" y="1239105"/>
                    <a:pt x="802849" y="1239105"/>
                  </a:cubicBezTo>
                  <a:close/>
                </a:path>
              </a:pathLst>
            </a:custGeom>
            <a:solidFill>
              <a:srgbClr val="296B5F"/>
            </a:solidFill>
            <a:ln>
              <a:noFill/>
            </a:ln>
            <a:effectLst>
              <a:outerShdw blurRad="210839" rotWithShape="0" algn="tl" dir="5520000" dist="128187">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907" name="Google Shape;907;g2be7ca487ed_0_3622"/>
            <p:cNvSpPr/>
            <p:nvPr/>
          </p:nvSpPr>
          <p:spPr>
            <a:xfrm>
              <a:off x="7050292" y="1905904"/>
              <a:ext cx="1239391" cy="1239105"/>
            </a:xfrm>
            <a:custGeom>
              <a:rect b="b" l="l" r="r" t="t"/>
              <a:pathLst>
                <a:path extrusionOk="0" h="1239105" w="1239391">
                  <a:moveTo>
                    <a:pt x="802849" y="1239105"/>
                  </a:moveTo>
                  <a:lnTo>
                    <a:pt x="436543" y="1239105"/>
                  </a:lnTo>
                  <a:cubicBezTo>
                    <a:pt x="196489" y="1239105"/>
                    <a:pt x="0" y="1042662"/>
                    <a:pt x="0" y="802663"/>
                  </a:cubicBezTo>
                  <a:lnTo>
                    <a:pt x="0" y="436442"/>
                  </a:lnTo>
                  <a:cubicBezTo>
                    <a:pt x="0" y="196443"/>
                    <a:pt x="196489" y="0"/>
                    <a:pt x="436543" y="0"/>
                  </a:cubicBezTo>
                  <a:lnTo>
                    <a:pt x="802849" y="0"/>
                  </a:lnTo>
                  <a:cubicBezTo>
                    <a:pt x="1042903" y="0"/>
                    <a:pt x="1239392" y="196443"/>
                    <a:pt x="1239392" y="436442"/>
                  </a:cubicBezTo>
                  <a:lnTo>
                    <a:pt x="1239392" y="802663"/>
                  </a:lnTo>
                  <a:cubicBezTo>
                    <a:pt x="1239392" y="1042662"/>
                    <a:pt x="1042903" y="1239105"/>
                    <a:pt x="802849" y="1239105"/>
                  </a:cubicBezTo>
                  <a:close/>
                </a:path>
              </a:pathLst>
            </a:custGeom>
            <a:solidFill>
              <a:srgbClr val="E8A116"/>
            </a:solidFill>
            <a:ln>
              <a:noFill/>
            </a:ln>
            <a:effectLst>
              <a:outerShdw blurRad="210839" rotWithShape="0" algn="tl" dir="5520000" dist="128187">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908" name="Google Shape;908;g2be7ca487ed_0_3622"/>
            <p:cNvSpPr/>
            <p:nvPr/>
          </p:nvSpPr>
          <p:spPr>
            <a:xfrm>
              <a:off x="9344145" y="1852571"/>
              <a:ext cx="1239392" cy="1239105"/>
            </a:xfrm>
            <a:custGeom>
              <a:rect b="b" l="l" r="r" t="t"/>
              <a:pathLst>
                <a:path extrusionOk="0" h="1239105" w="1239392">
                  <a:moveTo>
                    <a:pt x="802849" y="1239105"/>
                  </a:moveTo>
                  <a:lnTo>
                    <a:pt x="436543" y="1239105"/>
                  </a:lnTo>
                  <a:cubicBezTo>
                    <a:pt x="196489" y="1239105"/>
                    <a:pt x="0" y="1042662"/>
                    <a:pt x="0" y="802663"/>
                  </a:cubicBezTo>
                  <a:lnTo>
                    <a:pt x="0" y="436442"/>
                  </a:lnTo>
                  <a:cubicBezTo>
                    <a:pt x="0" y="196443"/>
                    <a:pt x="196489" y="0"/>
                    <a:pt x="436543" y="0"/>
                  </a:cubicBezTo>
                  <a:lnTo>
                    <a:pt x="802849" y="0"/>
                  </a:lnTo>
                  <a:cubicBezTo>
                    <a:pt x="1042903" y="0"/>
                    <a:pt x="1239392" y="196443"/>
                    <a:pt x="1239392" y="436442"/>
                  </a:cubicBezTo>
                  <a:lnTo>
                    <a:pt x="1239392" y="802663"/>
                  </a:lnTo>
                  <a:cubicBezTo>
                    <a:pt x="1239392" y="1042662"/>
                    <a:pt x="1042903" y="1239105"/>
                    <a:pt x="802849" y="1239105"/>
                  </a:cubicBezTo>
                  <a:close/>
                </a:path>
              </a:pathLst>
            </a:custGeom>
            <a:solidFill>
              <a:srgbClr val="296B5F"/>
            </a:solidFill>
            <a:ln>
              <a:noFill/>
            </a:ln>
            <a:effectLst>
              <a:outerShdw blurRad="210839" rotWithShape="0" algn="tl" dir="5520000" dist="128187">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909" name="Google Shape;909;g2be7ca487ed_0_3622"/>
            <p:cNvSpPr/>
            <p:nvPr/>
          </p:nvSpPr>
          <p:spPr>
            <a:xfrm>
              <a:off x="9731410" y="4449891"/>
              <a:ext cx="689029" cy="796543"/>
            </a:xfrm>
            <a:custGeom>
              <a:rect b="b" l="l" r="r" t="t"/>
              <a:pathLst>
                <a:path extrusionOk="0" h="1011483" w="874958">
                  <a:moveTo>
                    <a:pt x="154893" y="155503"/>
                  </a:moveTo>
                  <a:cubicBezTo>
                    <a:pt x="162894" y="51504"/>
                    <a:pt x="227798" y="23060"/>
                    <a:pt x="314929" y="65726"/>
                  </a:cubicBezTo>
                  <a:cubicBezTo>
                    <a:pt x="372720" y="-31162"/>
                    <a:pt x="455405" y="-11607"/>
                    <a:pt x="497193" y="63948"/>
                  </a:cubicBezTo>
                  <a:cubicBezTo>
                    <a:pt x="521198" y="58615"/>
                    <a:pt x="545203" y="49726"/>
                    <a:pt x="569209" y="48837"/>
                  </a:cubicBezTo>
                  <a:cubicBezTo>
                    <a:pt x="616331" y="47060"/>
                    <a:pt x="649227" y="74615"/>
                    <a:pt x="651894" y="121726"/>
                  </a:cubicBezTo>
                  <a:cubicBezTo>
                    <a:pt x="655451" y="186614"/>
                    <a:pt x="654561" y="251503"/>
                    <a:pt x="654561" y="317280"/>
                  </a:cubicBezTo>
                  <a:cubicBezTo>
                    <a:pt x="655451" y="401724"/>
                    <a:pt x="655451" y="486168"/>
                    <a:pt x="655451" y="570613"/>
                  </a:cubicBezTo>
                  <a:cubicBezTo>
                    <a:pt x="655451" y="573279"/>
                    <a:pt x="658118" y="575946"/>
                    <a:pt x="661674" y="583057"/>
                  </a:cubicBezTo>
                  <a:cubicBezTo>
                    <a:pt x="680345" y="563502"/>
                    <a:pt x="697238" y="544835"/>
                    <a:pt x="715020" y="526168"/>
                  </a:cubicBezTo>
                  <a:cubicBezTo>
                    <a:pt x="753250" y="487057"/>
                    <a:pt x="790592" y="482613"/>
                    <a:pt x="833269" y="511057"/>
                  </a:cubicBezTo>
                  <a:cubicBezTo>
                    <a:pt x="873278" y="537724"/>
                    <a:pt x="887503" y="583057"/>
                    <a:pt x="862609" y="627501"/>
                  </a:cubicBezTo>
                  <a:cubicBezTo>
                    <a:pt x="773700" y="783945"/>
                    <a:pt x="664341" y="920833"/>
                    <a:pt x="488302" y="985722"/>
                  </a:cubicBezTo>
                  <a:cubicBezTo>
                    <a:pt x="327376" y="1045277"/>
                    <a:pt x="136222" y="999944"/>
                    <a:pt x="53536" y="866611"/>
                  </a:cubicBezTo>
                  <a:cubicBezTo>
                    <a:pt x="12638" y="799945"/>
                    <a:pt x="1080" y="726167"/>
                    <a:pt x="1080" y="649723"/>
                  </a:cubicBezTo>
                  <a:cubicBezTo>
                    <a:pt x="191" y="513724"/>
                    <a:pt x="4636" y="376836"/>
                    <a:pt x="191" y="240836"/>
                  </a:cubicBezTo>
                  <a:cubicBezTo>
                    <a:pt x="-4254" y="153726"/>
                    <a:pt x="69540" y="103948"/>
                    <a:pt x="154893" y="155503"/>
                  </a:cubicBezTo>
                  <a:close/>
                  <a:moveTo>
                    <a:pt x="606551" y="400836"/>
                  </a:moveTo>
                  <a:cubicBezTo>
                    <a:pt x="606551" y="318169"/>
                    <a:pt x="606551" y="234614"/>
                    <a:pt x="606551" y="151948"/>
                  </a:cubicBezTo>
                  <a:cubicBezTo>
                    <a:pt x="606551" y="122615"/>
                    <a:pt x="597660" y="95948"/>
                    <a:pt x="564763" y="95948"/>
                  </a:cubicBezTo>
                  <a:cubicBezTo>
                    <a:pt x="530089" y="95948"/>
                    <a:pt x="524754" y="123504"/>
                    <a:pt x="524754" y="152837"/>
                  </a:cubicBezTo>
                  <a:cubicBezTo>
                    <a:pt x="525643" y="250614"/>
                    <a:pt x="525643" y="348391"/>
                    <a:pt x="524754" y="446169"/>
                  </a:cubicBezTo>
                  <a:cubicBezTo>
                    <a:pt x="524754" y="469280"/>
                    <a:pt x="530089" y="496835"/>
                    <a:pt x="492747" y="496835"/>
                  </a:cubicBezTo>
                  <a:cubicBezTo>
                    <a:pt x="458073" y="496835"/>
                    <a:pt x="447403" y="479058"/>
                    <a:pt x="448293" y="446169"/>
                  </a:cubicBezTo>
                  <a:cubicBezTo>
                    <a:pt x="450071" y="335058"/>
                    <a:pt x="448293" y="223948"/>
                    <a:pt x="449182" y="112837"/>
                  </a:cubicBezTo>
                  <a:cubicBezTo>
                    <a:pt x="449182" y="82615"/>
                    <a:pt x="443847" y="54171"/>
                    <a:pt x="406505" y="53282"/>
                  </a:cubicBezTo>
                  <a:cubicBezTo>
                    <a:pt x="367385" y="52393"/>
                    <a:pt x="364718" y="82615"/>
                    <a:pt x="364718" y="111948"/>
                  </a:cubicBezTo>
                  <a:cubicBezTo>
                    <a:pt x="364718" y="220392"/>
                    <a:pt x="363829" y="327947"/>
                    <a:pt x="365607" y="436391"/>
                  </a:cubicBezTo>
                  <a:cubicBezTo>
                    <a:pt x="365607" y="464835"/>
                    <a:pt x="360273" y="479946"/>
                    <a:pt x="326487" y="479946"/>
                  </a:cubicBezTo>
                  <a:cubicBezTo>
                    <a:pt x="290923" y="479946"/>
                    <a:pt x="289145" y="461280"/>
                    <a:pt x="290034" y="434613"/>
                  </a:cubicBezTo>
                  <a:cubicBezTo>
                    <a:pt x="290923" y="341280"/>
                    <a:pt x="290923" y="247948"/>
                    <a:pt x="290034" y="154615"/>
                  </a:cubicBezTo>
                  <a:cubicBezTo>
                    <a:pt x="290034" y="140392"/>
                    <a:pt x="288256" y="122615"/>
                    <a:pt x="280254" y="113726"/>
                  </a:cubicBezTo>
                  <a:cubicBezTo>
                    <a:pt x="270474" y="103948"/>
                    <a:pt x="245580" y="92393"/>
                    <a:pt x="239356" y="97726"/>
                  </a:cubicBezTo>
                  <a:cubicBezTo>
                    <a:pt x="224242" y="110170"/>
                    <a:pt x="207349" y="130615"/>
                    <a:pt x="207349" y="148392"/>
                  </a:cubicBezTo>
                  <a:cubicBezTo>
                    <a:pt x="204682" y="247948"/>
                    <a:pt x="204682" y="346613"/>
                    <a:pt x="206460" y="446169"/>
                  </a:cubicBezTo>
                  <a:cubicBezTo>
                    <a:pt x="207349" y="479946"/>
                    <a:pt x="194013" y="495057"/>
                    <a:pt x="161116" y="496835"/>
                  </a:cubicBezTo>
                  <a:cubicBezTo>
                    <a:pt x="124664" y="497724"/>
                    <a:pt x="131776" y="471946"/>
                    <a:pt x="131776" y="450613"/>
                  </a:cubicBezTo>
                  <a:cubicBezTo>
                    <a:pt x="131776" y="377724"/>
                    <a:pt x="130887" y="305725"/>
                    <a:pt x="131776" y="232836"/>
                  </a:cubicBezTo>
                  <a:cubicBezTo>
                    <a:pt x="131776" y="204392"/>
                    <a:pt x="120218" y="183948"/>
                    <a:pt x="92656" y="183059"/>
                  </a:cubicBezTo>
                  <a:cubicBezTo>
                    <a:pt x="56204" y="182170"/>
                    <a:pt x="48202" y="210614"/>
                    <a:pt x="48202" y="241725"/>
                  </a:cubicBezTo>
                  <a:cubicBezTo>
                    <a:pt x="48202" y="383947"/>
                    <a:pt x="45534" y="526168"/>
                    <a:pt x="49091" y="668390"/>
                  </a:cubicBezTo>
                  <a:cubicBezTo>
                    <a:pt x="51758" y="763501"/>
                    <a:pt x="76653" y="855056"/>
                    <a:pt x="164673" y="910167"/>
                  </a:cubicBezTo>
                  <a:cubicBezTo>
                    <a:pt x="271364" y="977722"/>
                    <a:pt x="386945" y="975944"/>
                    <a:pt x="499860" y="927944"/>
                  </a:cubicBezTo>
                  <a:cubicBezTo>
                    <a:pt x="643892" y="865722"/>
                    <a:pt x="736358" y="746612"/>
                    <a:pt x="814598" y="615946"/>
                  </a:cubicBezTo>
                  <a:cubicBezTo>
                    <a:pt x="827934" y="592835"/>
                    <a:pt x="835936" y="567057"/>
                    <a:pt x="808374" y="555501"/>
                  </a:cubicBezTo>
                  <a:cubicBezTo>
                    <a:pt x="792370" y="549279"/>
                    <a:pt x="761252" y="555501"/>
                    <a:pt x="747916" y="567946"/>
                  </a:cubicBezTo>
                  <a:cubicBezTo>
                    <a:pt x="716798" y="596390"/>
                    <a:pt x="692792" y="632834"/>
                    <a:pt x="663452" y="664834"/>
                  </a:cubicBezTo>
                  <a:cubicBezTo>
                    <a:pt x="653672" y="675501"/>
                    <a:pt x="637669" y="680834"/>
                    <a:pt x="624332" y="687945"/>
                  </a:cubicBezTo>
                  <a:cubicBezTo>
                    <a:pt x="618998" y="673723"/>
                    <a:pt x="609218" y="659501"/>
                    <a:pt x="609218" y="645279"/>
                  </a:cubicBezTo>
                  <a:cubicBezTo>
                    <a:pt x="605661" y="563502"/>
                    <a:pt x="606551" y="481724"/>
                    <a:pt x="606551" y="40083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grpSp>
          <p:nvGrpSpPr>
            <p:cNvPr id="910" name="Google Shape;910;g2be7ca487ed_0_3622"/>
            <p:cNvGrpSpPr/>
            <p:nvPr/>
          </p:nvGrpSpPr>
          <p:grpSpPr>
            <a:xfrm>
              <a:off x="7308253" y="4410466"/>
              <a:ext cx="790048" cy="787094"/>
              <a:chOff x="7205663" y="4323640"/>
              <a:chExt cx="967248" cy="963631"/>
            </a:xfrm>
          </p:grpSpPr>
          <p:sp>
            <p:nvSpPr>
              <p:cNvPr id="911" name="Google Shape;911;g2be7ca487ed_0_3622"/>
              <p:cNvSpPr/>
              <p:nvPr/>
            </p:nvSpPr>
            <p:spPr>
              <a:xfrm>
                <a:off x="7205663" y="4683972"/>
                <a:ext cx="967248" cy="603299"/>
              </a:xfrm>
              <a:custGeom>
                <a:rect b="b" l="l" r="r" t="t"/>
                <a:pathLst>
                  <a:path extrusionOk="0" h="603299" w="967248">
                    <a:moveTo>
                      <a:pt x="731053" y="486805"/>
                    </a:moveTo>
                    <a:cubicBezTo>
                      <a:pt x="729274" y="501027"/>
                      <a:pt x="727496" y="507250"/>
                      <a:pt x="727496" y="512583"/>
                    </a:cubicBezTo>
                    <a:cubicBezTo>
                      <a:pt x="723940" y="603249"/>
                      <a:pt x="723940" y="603249"/>
                      <a:pt x="634142" y="603249"/>
                    </a:cubicBezTo>
                    <a:cubicBezTo>
                      <a:pt x="516782" y="603249"/>
                      <a:pt x="400311" y="601471"/>
                      <a:pt x="282951" y="603249"/>
                    </a:cubicBezTo>
                    <a:cubicBezTo>
                      <a:pt x="247387" y="604138"/>
                      <a:pt x="234051" y="593471"/>
                      <a:pt x="239386" y="557027"/>
                    </a:cubicBezTo>
                    <a:cubicBezTo>
                      <a:pt x="242942" y="535694"/>
                      <a:pt x="240275" y="513472"/>
                      <a:pt x="240275" y="485027"/>
                    </a:cubicBezTo>
                    <a:cubicBezTo>
                      <a:pt x="205600" y="493916"/>
                      <a:pt x="176260" y="502805"/>
                      <a:pt x="146031" y="509916"/>
                    </a:cubicBezTo>
                    <a:cubicBezTo>
                      <a:pt x="84684" y="524138"/>
                      <a:pt x="45564" y="511694"/>
                      <a:pt x="17113" y="468138"/>
                    </a:cubicBezTo>
                    <a:cubicBezTo>
                      <a:pt x="-10449" y="426361"/>
                      <a:pt x="-4225" y="383694"/>
                      <a:pt x="32228" y="333917"/>
                    </a:cubicBezTo>
                    <a:cubicBezTo>
                      <a:pt x="90907" y="254806"/>
                      <a:pt x="149587" y="174806"/>
                      <a:pt x="206489" y="93918"/>
                    </a:cubicBezTo>
                    <a:cubicBezTo>
                      <a:pt x="267837" y="6807"/>
                      <a:pt x="322960" y="-11859"/>
                      <a:pt x="427873" y="9474"/>
                    </a:cubicBezTo>
                    <a:cubicBezTo>
                      <a:pt x="464325" y="16585"/>
                      <a:pt x="505224" y="15696"/>
                      <a:pt x="541676" y="7696"/>
                    </a:cubicBezTo>
                    <a:cubicBezTo>
                      <a:pt x="637698" y="-12748"/>
                      <a:pt x="692822" y="5918"/>
                      <a:pt x="750613" y="83251"/>
                    </a:cubicBezTo>
                    <a:cubicBezTo>
                      <a:pt x="812849" y="167696"/>
                      <a:pt x="875085" y="252140"/>
                      <a:pt x="936432" y="337473"/>
                    </a:cubicBezTo>
                    <a:cubicBezTo>
                      <a:pt x="972885" y="387250"/>
                      <a:pt x="977331" y="427250"/>
                      <a:pt x="947991" y="468138"/>
                    </a:cubicBezTo>
                    <a:cubicBezTo>
                      <a:pt x="916873" y="512583"/>
                      <a:pt x="874196" y="525027"/>
                      <a:pt x="823518" y="510805"/>
                    </a:cubicBezTo>
                    <a:cubicBezTo>
                      <a:pt x="795067" y="502805"/>
                      <a:pt x="765727" y="495694"/>
                      <a:pt x="731053" y="486805"/>
                    </a:cubicBezTo>
                    <a:close/>
                    <a:moveTo>
                      <a:pt x="675929" y="148140"/>
                    </a:moveTo>
                    <a:cubicBezTo>
                      <a:pt x="636809" y="160585"/>
                      <a:pt x="603024" y="166807"/>
                      <a:pt x="573684" y="181918"/>
                    </a:cubicBezTo>
                    <a:cubicBezTo>
                      <a:pt x="513225" y="214806"/>
                      <a:pt x="457213" y="216584"/>
                      <a:pt x="395865" y="181029"/>
                    </a:cubicBezTo>
                    <a:cubicBezTo>
                      <a:pt x="364747" y="163251"/>
                      <a:pt x="325627" y="158807"/>
                      <a:pt x="285618" y="147251"/>
                    </a:cubicBezTo>
                    <a:cubicBezTo>
                      <a:pt x="285618" y="190807"/>
                      <a:pt x="282951" y="222806"/>
                      <a:pt x="286507" y="254806"/>
                    </a:cubicBezTo>
                    <a:cubicBezTo>
                      <a:pt x="288285" y="266362"/>
                      <a:pt x="302511" y="284139"/>
                      <a:pt x="314069" y="285917"/>
                    </a:cubicBezTo>
                    <a:cubicBezTo>
                      <a:pt x="410091" y="306362"/>
                      <a:pt x="431429" y="346361"/>
                      <a:pt x="388753" y="429916"/>
                    </a:cubicBezTo>
                    <a:cubicBezTo>
                      <a:pt x="451878" y="469028"/>
                      <a:pt x="514115" y="470805"/>
                      <a:pt x="579018" y="429028"/>
                    </a:cubicBezTo>
                    <a:cubicBezTo>
                      <a:pt x="552345" y="394361"/>
                      <a:pt x="537231" y="353472"/>
                      <a:pt x="575462" y="323250"/>
                    </a:cubicBezTo>
                    <a:cubicBezTo>
                      <a:pt x="604802" y="299250"/>
                      <a:pt x="646589" y="290361"/>
                      <a:pt x="688376" y="272584"/>
                    </a:cubicBezTo>
                    <a:cubicBezTo>
                      <a:pt x="684820" y="239695"/>
                      <a:pt x="681264" y="198806"/>
                      <a:pt x="675929" y="148140"/>
                    </a:cubicBezTo>
                    <a:close/>
                    <a:moveTo>
                      <a:pt x="727496" y="131251"/>
                    </a:moveTo>
                    <a:cubicBezTo>
                      <a:pt x="727496" y="164140"/>
                      <a:pt x="726607" y="183695"/>
                      <a:pt x="727496" y="202362"/>
                    </a:cubicBezTo>
                    <a:cubicBezTo>
                      <a:pt x="731942" y="258362"/>
                      <a:pt x="725718" y="320584"/>
                      <a:pt x="805736" y="332139"/>
                    </a:cubicBezTo>
                    <a:cubicBezTo>
                      <a:pt x="814627" y="333028"/>
                      <a:pt x="819962" y="355250"/>
                      <a:pt x="826185" y="367695"/>
                    </a:cubicBezTo>
                    <a:cubicBezTo>
                      <a:pt x="813738" y="369472"/>
                      <a:pt x="799512" y="374806"/>
                      <a:pt x="787954" y="372139"/>
                    </a:cubicBezTo>
                    <a:cubicBezTo>
                      <a:pt x="740833" y="361472"/>
                      <a:pt x="694600" y="345472"/>
                      <a:pt x="647478" y="337473"/>
                    </a:cubicBezTo>
                    <a:cubicBezTo>
                      <a:pt x="634142" y="335695"/>
                      <a:pt x="617249" y="354361"/>
                      <a:pt x="602134" y="364139"/>
                    </a:cubicBezTo>
                    <a:cubicBezTo>
                      <a:pt x="611914" y="377472"/>
                      <a:pt x="618138" y="399694"/>
                      <a:pt x="630585" y="403250"/>
                    </a:cubicBezTo>
                    <a:cubicBezTo>
                      <a:pt x="704380" y="426361"/>
                      <a:pt x="779953" y="447694"/>
                      <a:pt x="855525" y="464583"/>
                    </a:cubicBezTo>
                    <a:cubicBezTo>
                      <a:pt x="871529" y="468138"/>
                      <a:pt x="899980" y="452139"/>
                      <a:pt x="907982" y="437027"/>
                    </a:cubicBezTo>
                    <a:cubicBezTo>
                      <a:pt x="916873" y="421916"/>
                      <a:pt x="915094" y="391695"/>
                      <a:pt x="904425" y="377472"/>
                    </a:cubicBezTo>
                    <a:cubicBezTo>
                      <a:pt x="851969" y="298362"/>
                      <a:pt x="793289" y="220140"/>
                      <a:pt x="727496" y="131251"/>
                    </a:cubicBezTo>
                    <a:close/>
                    <a:moveTo>
                      <a:pt x="240275" y="152584"/>
                    </a:moveTo>
                    <a:cubicBezTo>
                      <a:pt x="235829" y="151696"/>
                      <a:pt x="232273" y="149918"/>
                      <a:pt x="227827" y="149029"/>
                    </a:cubicBezTo>
                    <a:cubicBezTo>
                      <a:pt x="170037" y="228140"/>
                      <a:pt x="109578" y="305473"/>
                      <a:pt x="55344" y="386361"/>
                    </a:cubicBezTo>
                    <a:cubicBezTo>
                      <a:pt x="30449" y="423694"/>
                      <a:pt x="63346" y="474361"/>
                      <a:pt x="108689" y="465472"/>
                    </a:cubicBezTo>
                    <a:cubicBezTo>
                      <a:pt x="186040" y="450361"/>
                      <a:pt x="262502" y="426361"/>
                      <a:pt x="338075" y="403250"/>
                    </a:cubicBezTo>
                    <a:cubicBezTo>
                      <a:pt x="349633" y="399694"/>
                      <a:pt x="356746" y="379250"/>
                      <a:pt x="365636" y="366806"/>
                    </a:cubicBezTo>
                    <a:cubicBezTo>
                      <a:pt x="350522" y="357028"/>
                      <a:pt x="337185" y="342806"/>
                      <a:pt x="320293" y="337473"/>
                    </a:cubicBezTo>
                    <a:cubicBezTo>
                      <a:pt x="307846" y="333917"/>
                      <a:pt x="291842" y="339250"/>
                      <a:pt x="277616" y="343695"/>
                    </a:cubicBezTo>
                    <a:cubicBezTo>
                      <a:pt x="251833" y="350806"/>
                      <a:pt x="227827" y="363250"/>
                      <a:pt x="202044" y="368583"/>
                    </a:cubicBezTo>
                    <a:cubicBezTo>
                      <a:pt x="186040" y="372139"/>
                      <a:pt x="168258" y="365917"/>
                      <a:pt x="150476" y="364139"/>
                    </a:cubicBezTo>
                    <a:cubicBezTo>
                      <a:pt x="162924" y="350806"/>
                      <a:pt x="175371" y="337473"/>
                      <a:pt x="188707" y="325028"/>
                    </a:cubicBezTo>
                    <a:cubicBezTo>
                      <a:pt x="192264" y="321472"/>
                      <a:pt x="202044" y="323250"/>
                      <a:pt x="204711" y="318806"/>
                    </a:cubicBezTo>
                    <a:cubicBezTo>
                      <a:pt x="217158" y="304584"/>
                      <a:pt x="235829" y="290361"/>
                      <a:pt x="238496" y="274362"/>
                    </a:cubicBezTo>
                    <a:cubicBezTo>
                      <a:pt x="242942" y="233473"/>
                      <a:pt x="240275" y="192584"/>
                      <a:pt x="240275" y="152584"/>
                    </a:cubicBezTo>
                    <a:close/>
                    <a:moveTo>
                      <a:pt x="697267" y="92140"/>
                    </a:moveTo>
                    <a:cubicBezTo>
                      <a:pt x="671484" y="54807"/>
                      <a:pt x="632364" y="38807"/>
                      <a:pt x="585242" y="49474"/>
                    </a:cubicBezTo>
                    <a:cubicBezTo>
                      <a:pt x="519449" y="64585"/>
                      <a:pt x="455435" y="67252"/>
                      <a:pt x="388753" y="49474"/>
                    </a:cubicBezTo>
                    <a:cubicBezTo>
                      <a:pt x="332740" y="34363"/>
                      <a:pt x="291842" y="56585"/>
                      <a:pt x="276727" y="92140"/>
                    </a:cubicBezTo>
                    <a:cubicBezTo>
                      <a:pt x="334518" y="111696"/>
                      <a:pt x="391420" y="133918"/>
                      <a:pt x="450100" y="150807"/>
                    </a:cubicBezTo>
                    <a:cubicBezTo>
                      <a:pt x="470549" y="157029"/>
                      <a:pt x="496333" y="157029"/>
                      <a:pt x="516782" y="151696"/>
                    </a:cubicBezTo>
                    <a:cubicBezTo>
                      <a:pt x="576351" y="134807"/>
                      <a:pt x="634142" y="113473"/>
                      <a:pt x="697267" y="92140"/>
                    </a:cubicBezTo>
                    <a:close/>
                    <a:moveTo>
                      <a:pt x="676818" y="441472"/>
                    </a:moveTo>
                    <a:cubicBezTo>
                      <a:pt x="544344" y="529472"/>
                      <a:pt x="418093" y="519694"/>
                      <a:pt x="287396" y="444138"/>
                    </a:cubicBezTo>
                    <a:cubicBezTo>
                      <a:pt x="287396" y="477027"/>
                      <a:pt x="290064" y="496583"/>
                      <a:pt x="286507" y="514360"/>
                    </a:cubicBezTo>
                    <a:cubicBezTo>
                      <a:pt x="279395" y="551694"/>
                      <a:pt x="297176" y="556138"/>
                      <a:pt x="328295" y="555249"/>
                    </a:cubicBezTo>
                    <a:cubicBezTo>
                      <a:pt x="409202" y="553472"/>
                      <a:pt x="490998" y="554360"/>
                      <a:pt x="571905" y="554360"/>
                    </a:cubicBezTo>
                    <a:cubicBezTo>
                      <a:pt x="606580" y="554360"/>
                      <a:pt x="641255" y="554360"/>
                      <a:pt x="676818" y="554360"/>
                    </a:cubicBezTo>
                    <a:cubicBezTo>
                      <a:pt x="676818" y="517916"/>
                      <a:pt x="676818" y="489472"/>
                      <a:pt x="676818" y="441472"/>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912" name="Google Shape;912;g2be7ca487ed_0_3622"/>
              <p:cNvSpPr/>
              <p:nvPr/>
            </p:nvSpPr>
            <p:spPr>
              <a:xfrm>
                <a:off x="7509887" y="4323640"/>
                <a:ext cx="366401" cy="360948"/>
              </a:xfrm>
              <a:custGeom>
                <a:rect b="b" l="l" r="r" t="t"/>
                <a:pathLst>
                  <a:path extrusionOk="0" h="360948" w="366401">
                    <a:moveTo>
                      <a:pt x="180550" y="360918"/>
                    </a:moveTo>
                    <a:cubicBezTo>
                      <a:pt x="77416" y="359140"/>
                      <a:pt x="-2603" y="276474"/>
                      <a:pt x="65" y="176918"/>
                    </a:cubicBezTo>
                    <a:cubicBezTo>
                      <a:pt x="2732" y="74697"/>
                      <a:pt x="83639" y="-1747"/>
                      <a:pt x="187663" y="30"/>
                    </a:cubicBezTo>
                    <a:cubicBezTo>
                      <a:pt x="293465" y="1808"/>
                      <a:pt x="368148" y="80919"/>
                      <a:pt x="366370" y="188474"/>
                    </a:cubicBezTo>
                    <a:cubicBezTo>
                      <a:pt x="364592" y="288029"/>
                      <a:pt x="283685" y="362695"/>
                      <a:pt x="180550" y="360918"/>
                    </a:cubicBezTo>
                    <a:close/>
                    <a:moveTo>
                      <a:pt x="183217" y="312918"/>
                    </a:moveTo>
                    <a:cubicBezTo>
                      <a:pt x="262346" y="312918"/>
                      <a:pt x="319248" y="256918"/>
                      <a:pt x="319248" y="176918"/>
                    </a:cubicBezTo>
                    <a:cubicBezTo>
                      <a:pt x="320137" y="105808"/>
                      <a:pt x="258790" y="44475"/>
                      <a:pt x="186774" y="44475"/>
                    </a:cubicBezTo>
                    <a:cubicBezTo>
                      <a:pt x="109423" y="44475"/>
                      <a:pt x="47187" y="104919"/>
                      <a:pt x="48076" y="180474"/>
                    </a:cubicBezTo>
                    <a:cubicBezTo>
                      <a:pt x="48965" y="256918"/>
                      <a:pt x="104977" y="312029"/>
                      <a:pt x="183217" y="312918"/>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grpSp>
        <p:grpSp>
          <p:nvGrpSpPr>
            <p:cNvPr id="913" name="Google Shape;913;g2be7ca487ed_0_3622"/>
            <p:cNvGrpSpPr/>
            <p:nvPr/>
          </p:nvGrpSpPr>
          <p:grpSpPr>
            <a:xfrm>
              <a:off x="9772185" y="2082557"/>
              <a:ext cx="501694" cy="711186"/>
              <a:chOff x="9674619" y="1978792"/>
              <a:chExt cx="675046" cy="956924"/>
            </a:xfrm>
          </p:grpSpPr>
          <p:sp>
            <p:nvSpPr>
              <p:cNvPr id="914" name="Google Shape;914;g2be7ca487ed_0_3622"/>
              <p:cNvSpPr/>
              <p:nvPr/>
            </p:nvSpPr>
            <p:spPr>
              <a:xfrm>
                <a:off x="9674619" y="1978792"/>
                <a:ext cx="675046" cy="956924"/>
              </a:xfrm>
              <a:custGeom>
                <a:rect b="b" l="l" r="r" t="t"/>
                <a:pathLst>
                  <a:path extrusionOk="0" h="956924" w="675046">
                    <a:moveTo>
                      <a:pt x="355905" y="0"/>
                    </a:moveTo>
                    <a:cubicBezTo>
                      <a:pt x="475932" y="3555"/>
                      <a:pt x="576399" y="65777"/>
                      <a:pt x="636857" y="183999"/>
                    </a:cubicBezTo>
                    <a:cubicBezTo>
                      <a:pt x="697315" y="302221"/>
                      <a:pt x="683979" y="422220"/>
                      <a:pt x="611074" y="533331"/>
                    </a:cubicBezTo>
                    <a:cubicBezTo>
                      <a:pt x="582623" y="575997"/>
                      <a:pt x="550615" y="616886"/>
                      <a:pt x="518608" y="657775"/>
                    </a:cubicBezTo>
                    <a:cubicBezTo>
                      <a:pt x="486601" y="700441"/>
                      <a:pt x="469708" y="746663"/>
                      <a:pt x="467930" y="800885"/>
                    </a:cubicBezTo>
                    <a:cubicBezTo>
                      <a:pt x="465263" y="891551"/>
                      <a:pt x="375465" y="963551"/>
                      <a:pt x="281221" y="956440"/>
                    </a:cubicBezTo>
                    <a:cubicBezTo>
                      <a:pt x="186088" y="949329"/>
                      <a:pt x="116739" y="869329"/>
                      <a:pt x="126519" y="776885"/>
                    </a:cubicBezTo>
                    <a:cubicBezTo>
                      <a:pt x="127408" y="767107"/>
                      <a:pt x="128298" y="754663"/>
                      <a:pt x="134521" y="747552"/>
                    </a:cubicBezTo>
                    <a:cubicBezTo>
                      <a:pt x="145190" y="733330"/>
                      <a:pt x="160305" y="711108"/>
                      <a:pt x="170085" y="711996"/>
                    </a:cubicBezTo>
                    <a:cubicBezTo>
                      <a:pt x="198536" y="716441"/>
                      <a:pt x="190534" y="739552"/>
                      <a:pt x="186088" y="760885"/>
                    </a:cubicBezTo>
                    <a:cubicBezTo>
                      <a:pt x="170974" y="834663"/>
                      <a:pt x="210983" y="893329"/>
                      <a:pt x="282110" y="902218"/>
                    </a:cubicBezTo>
                    <a:cubicBezTo>
                      <a:pt x="348792" y="910218"/>
                      <a:pt x="404805" y="862218"/>
                      <a:pt x="411028" y="791996"/>
                    </a:cubicBezTo>
                    <a:cubicBezTo>
                      <a:pt x="416363" y="725330"/>
                      <a:pt x="440368" y="666663"/>
                      <a:pt x="481266" y="613330"/>
                    </a:cubicBezTo>
                    <a:cubicBezTo>
                      <a:pt x="534612" y="543108"/>
                      <a:pt x="594181" y="477331"/>
                      <a:pt x="613741" y="386665"/>
                    </a:cubicBezTo>
                    <a:cubicBezTo>
                      <a:pt x="651083" y="215999"/>
                      <a:pt x="495492" y="44444"/>
                      <a:pt x="320341" y="55111"/>
                    </a:cubicBezTo>
                    <a:cubicBezTo>
                      <a:pt x="166528" y="64889"/>
                      <a:pt x="37610" y="205332"/>
                      <a:pt x="59837" y="367109"/>
                    </a:cubicBezTo>
                    <a:cubicBezTo>
                      <a:pt x="64283" y="397331"/>
                      <a:pt x="72285" y="428442"/>
                      <a:pt x="84732" y="455998"/>
                    </a:cubicBezTo>
                    <a:cubicBezTo>
                      <a:pt x="94512" y="478220"/>
                      <a:pt x="95401" y="495998"/>
                      <a:pt x="73174" y="502220"/>
                    </a:cubicBezTo>
                    <a:cubicBezTo>
                      <a:pt x="63394" y="504886"/>
                      <a:pt x="42056" y="488887"/>
                      <a:pt x="35832" y="477331"/>
                    </a:cubicBezTo>
                    <a:cubicBezTo>
                      <a:pt x="-16624" y="372443"/>
                      <a:pt x="-10401" y="268443"/>
                      <a:pt x="47390" y="168888"/>
                    </a:cubicBezTo>
                    <a:cubicBezTo>
                      <a:pt x="113183" y="56000"/>
                      <a:pt x="211872" y="1778"/>
                      <a:pt x="355905"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915" name="Google Shape;915;g2be7ca487ed_0_3622"/>
              <p:cNvSpPr/>
              <p:nvPr/>
            </p:nvSpPr>
            <p:spPr>
              <a:xfrm>
                <a:off x="9787023" y="2087724"/>
                <a:ext cx="451547" cy="388843"/>
              </a:xfrm>
              <a:custGeom>
                <a:rect b="b" l="l" r="r" t="t"/>
                <a:pathLst>
                  <a:path extrusionOk="0" h="388843" w="451547">
                    <a:moveTo>
                      <a:pt x="451547" y="224400"/>
                    </a:moveTo>
                    <a:cubicBezTo>
                      <a:pt x="451547" y="283067"/>
                      <a:pt x="431987" y="332844"/>
                      <a:pt x="391978" y="373733"/>
                    </a:cubicBezTo>
                    <a:cubicBezTo>
                      <a:pt x="382198" y="384399"/>
                      <a:pt x="360860" y="384399"/>
                      <a:pt x="344856" y="388844"/>
                    </a:cubicBezTo>
                    <a:cubicBezTo>
                      <a:pt x="346634" y="371955"/>
                      <a:pt x="342189" y="349733"/>
                      <a:pt x="351080" y="339955"/>
                    </a:cubicBezTo>
                    <a:cubicBezTo>
                      <a:pt x="412427" y="271511"/>
                      <a:pt x="400869" y="177289"/>
                      <a:pt x="363527" y="126623"/>
                    </a:cubicBezTo>
                    <a:cubicBezTo>
                      <a:pt x="319073" y="65290"/>
                      <a:pt x="236387" y="38623"/>
                      <a:pt x="171484" y="63512"/>
                    </a:cubicBezTo>
                    <a:cubicBezTo>
                      <a:pt x="88798" y="95512"/>
                      <a:pt x="44344" y="169289"/>
                      <a:pt x="55902" y="251067"/>
                    </a:cubicBezTo>
                    <a:cubicBezTo>
                      <a:pt x="56791" y="258178"/>
                      <a:pt x="62125" y="266178"/>
                      <a:pt x="60347" y="272400"/>
                    </a:cubicBezTo>
                    <a:cubicBezTo>
                      <a:pt x="55902" y="284844"/>
                      <a:pt x="48789" y="295511"/>
                      <a:pt x="42566" y="307067"/>
                    </a:cubicBezTo>
                    <a:cubicBezTo>
                      <a:pt x="31896" y="299955"/>
                      <a:pt x="15004" y="294622"/>
                      <a:pt x="11447" y="284844"/>
                    </a:cubicBezTo>
                    <a:cubicBezTo>
                      <a:pt x="-22338" y="204845"/>
                      <a:pt x="22116" y="83956"/>
                      <a:pt x="99467" y="37734"/>
                    </a:cubicBezTo>
                    <a:cubicBezTo>
                      <a:pt x="231942" y="-41376"/>
                      <a:pt x="380420" y="7512"/>
                      <a:pt x="437322" y="150623"/>
                    </a:cubicBezTo>
                    <a:cubicBezTo>
                      <a:pt x="446213" y="173734"/>
                      <a:pt x="447102" y="200400"/>
                      <a:pt x="451547" y="22440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916" name="Google Shape;916;g2be7ca487ed_0_3622"/>
              <p:cNvSpPr/>
              <p:nvPr/>
            </p:nvSpPr>
            <p:spPr>
              <a:xfrm>
                <a:off x="9846848" y="2351386"/>
                <a:ext cx="235508" cy="328381"/>
              </a:xfrm>
              <a:custGeom>
                <a:rect b="b" l="l" r="r" t="t"/>
                <a:pathLst>
                  <a:path extrusionOk="0" h="328381" w="235508">
                    <a:moveTo>
                      <a:pt x="73428" y="270070"/>
                    </a:moveTo>
                    <a:cubicBezTo>
                      <a:pt x="105436" y="222070"/>
                      <a:pt x="140110" y="174070"/>
                      <a:pt x="169450" y="124292"/>
                    </a:cubicBezTo>
                    <a:cubicBezTo>
                      <a:pt x="177452" y="110959"/>
                      <a:pt x="180119" y="78959"/>
                      <a:pt x="172117" y="73626"/>
                    </a:cubicBezTo>
                    <a:cubicBezTo>
                      <a:pt x="156114" y="62959"/>
                      <a:pt x="132108" y="61182"/>
                      <a:pt x="111659" y="62070"/>
                    </a:cubicBezTo>
                    <a:cubicBezTo>
                      <a:pt x="98323" y="62959"/>
                      <a:pt x="86765" y="77182"/>
                      <a:pt x="72539" y="80737"/>
                    </a:cubicBezTo>
                    <a:cubicBezTo>
                      <a:pt x="60092" y="85182"/>
                      <a:pt x="44978" y="84293"/>
                      <a:pt x="31641" y="85182"/>
                    </a:cubicBezTo>
                    <a:cubicBezTo>
                      <a:pt x="35198" y="68293"/>
                      <a:pt x="33419" y="46071"/>
                      <a:pt x="43199" y="36293"/>
                    </a:cubicBezTo>
                    <a:cubicBezTo>
                      <a:pt x="86765" y="-5485"/>
                      <a:pt x="164116" y="-11707"/>
                      <a:pt x="201458" y="20293"/>
                    </a:cubicBezTo>
                    <a:cubicBezTo>
                      <a:pt x="243245" y="55848"/>
                      <a:pt x="247690" y="111848"/>
                      <a:pt x="208570" y="173181"/>
                    </a:cubicBezTo>
                    <a:cubicBezTo>
                      <a:pt x="182787" y="214070"/>
                      <a:pt x="155225" y="254070"/>
                      <a:pt x="125885" y="292292"/>
                    </a:cubicBezTo>
                    <a:cubicBezTo>
                      <a:pt x="105436" y="318958"/>
                      <a:pt x="81430" y="341180"/>
                      <a:pt x="43199" y="319847"/>
                    </a:cubicBezTo>
                    <a:cubicBezTo>
                      <a:pt x="12970" y="302958"/>
                      <a:pt x="-8368" y="254958"/>
                      <a:pt x="3190" y="225625"/>
                    </a:cubicBezTo>
                    <a:cubicBezTo>
                      <a:pt x="6747" y="216736"/>
                      <a:pt x="18305" y="205181"/>
                      <a:pt x="27196" y="204292"/>
                    </a:cubicBezTo>
                    <a:cubicBezTo>
                      <a:pt x="35198" y="204292"/>
                      <a:pt x="47645" y="214959"/>
                      <a:pt x="52090" y="223847"/>
                    </a:cubicBezTo>
                    <a:cubicBezTo>
                      <a:pt x="58314" y="238070"/>
                      <a:pt x="59203" y="254070"/>
                      <a:pt x="61870" y="269181"/>
                    </a:cubicBezTo>
                    <a:cubicBezTo>
                      <a:pt x="66316" y="270070"/>
                      <a:pt x="69872" y="270070"/>
                      <a:pt x="73428" y="27007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grpSp>
        <p:grpSp>
          <p:nvGrpSpPr>
            <p:cNvPr id="917" name="Google Shape;917;g2be7ca487ed_0_3622"/>
            <p:cNvGrpSpPr/>
            <p:nvPr/>
          </p:nvGrpSpPr>
          <p:grpSpPr>
            <a:xfrm>
              <a:off x="7316952" y="2185242"/>
              <a:ext cx="772573" cy="567857"/>
              <a:chOff x="7194308" y="2095887"/>
              <a:chExt cx="965596" cy="709732"/>
            </a:xfrm>
          </p:grpSpPr>
          <p:sp>
            <p:nvSpPr>
              <p:cNvPr id="918" name="Google Shape;918;g2be7ca487ed_0_3622"/>
              <p:cNvSpPr/>
              <p:nvPr/>
            </p:nvSpPr>
            <p:spPr>
              <a:xfrm>
                <a:off x="7194308" y="2095887"/>
                <a:ext cx="965596" cy="709732"/>
              </a:xfrm>
              <a:custGeom>
                <a:rect b="b" l="l" r="r" t="t"/>
                <a:pathLst>
                  <a:path extrusionOk="0" h="709732" w="965596">
                    <a:moveTo>
                      <a:pt x="477458" y="709568"/>
                    </a:moveTo>
                    <a:cubicBezTo>
                      <a:pt x="273857" y="704234"/>
                      <a:pt x="134269" y="595790"/>
                      <a:pt x="26689" y="432236"/>
                    </a:cubicBezTo>
                    <a:cubicBezTo>
                      <a:pt x="-10652" y="375347"/>
                      <a:pt x="-7096" y="331792"/>
                      <a:pt x="26689" y="274903"/>
                    </a:cubicBezTo>
                    <a:cubicBezTo>
                      <a:pt x="152051" y="67793"/>
                      <a:pt x="354764" y="-35318"/>
                      <a:pt x="580593" y="10904"/>
                    </a:cubicBezTo>
                    <a:cubicBezTo>
                      <a:pt x="764634" y="48237"/>
                      <a:pt x="881105" y="171793"/>
                      <a:pt x="962012" y="334458"/>
                    </a:cubicBezTo>
                    <a:cubicBezTo>
                      <a:pt x="967347" y="346014"/>
                      <a:pt x="966458" y="363792"/>
                      <a:pt x="961123" y="376236"/>
                    </a:cubicBezTo>
                    <a:cubicBezTo>
                      <a:pt x="882883" y="545124"/>
                      <a:pt x="706844" y="715790"/>
                      <a:pt x="477458" y="709568"/>
                    </a:cubicBezTo>
                    <a:close/>
                    <a:moveTo>
                      <a:pt x="899776" y="354014"/>
                    </a:moveTo>
                    <a:cubicBezTo>
                      <a:pt x="832205" y="249125"/>
                      <a:pt x="639273" y="154904"/>
                      <a:pt x="522802" y="170015"/>
                    </a:cubicBezTo>
                    <a:cubicBezTo>
                      <a:pt x="628604" y="212681"/>
                      <a:pt x="681949" y="291792"/>
                      <a:pt x="665056" y="382458"/>
                    </a:cubicBezTo>
                    <a:cubicBezTo>
                      <a:pt x="647275" y="476680"/>
                      <a:pt x="570813" y="541568"/>
                      <a:pt x="478347" y="540680"/>
                    </a:cubicBezTo>
                    <a:cubicBezTo>
                      <a:pt x="390327" y="539791"/>
                      <a:pt x="310309" y="478458"/>
                      <a:pt x="296084" y="394014"/>
                    </a:cubicBezTo>
                    <a:cubicBezTo>
                      <a:pt x="290749" y="362014"/>
                      <a:pt x="292527" y="324681"/>
                      <a:pt x="303197" y="293570"/>
                    </a:cubicBezTo>
                    <a:cubicBezTo>
                      <a:pt x="313866" y="263348"/>
                      <a:pt x="335204" y="233125"/>
                      <a:pt x="359209" y="210903"/>
                    </a:cubicBezTo>
                    <a:cubicBezTo>
                      <a:pt x="381437" y="189570"/>
                      <a:pt x="413444" y="178904"/>
                      <a:pt x="441895" y="163792"/>
                    </a:cubicBezTo>
                    <a:cubicBezTo>
                      <a:pt x="287193" y="174459"/>
                      <a:pt x="155607" y="229570"/>
                      <a:pt x="56029" y="351347"/>
                    </a:cubicBezTo>
                    <a:cubicBezTo>
                      <a:pt x="237404" y="607346"/>
                      <a:pt x="731738" y="607346"/>
                      <a:pt x="899776" y="354014"/>
                    </a:cubicBezTo>
                    <a:close/>
                    <a:moveTo>
                      <a:pt x="485460" y="226903"/>
                    </a:moveTo>
                    <a:cubicBezTo>
                      <a:pt x="411666" y="225126"/>
                      <a:pt x="353875" y="275792"/>
                      <a:pt x="352097" y="346014"/>
                    </a:cubicBezTo>
                    <a:cubicBezTo>
                      <a:pt x="349429" y="423347"/>
                      <a:pt x="403664" y="482013"/>
                      <a:pt x="477458" y="483791"/>
                    </a:cubicBezTo>
                    <a:cubicBezTo>
                      <a:pt x="548585" y="485569"/>
                      <a:pt x="609044" y="427791"/>
                      <a:pt x="609933" y="356681"/>
                    </a:cubicBezTo>
                    <a:cubicBezTo>
                      <a:pt x="610822" y="285570"/>
                      <a:pt x="555698" y="228681"/>
                      <a:pt x="485460" y="226903"/>
                    </a:cubicBezTo>
                    <a:close/>
                    <a:moveTo>
                      <a:pt x="211620" y="550457"/>
                    </a:moveTo>
                    <a:cubicBezTo>
                      <a:pt x="358320" y="685568"/>
                      <a:pt x="623269" y="684679"/>
                      <a:pt x="753965" y="546902"/>
                    </a:cubicBezTo>
                    <a:cubicBezTo>
                      <a:pt x="570813" y="621568"/>
                      <a:pt x="391216" y="622457"/>
                      <a:pt x="211620" y="550457"/>
                    </a:cubicBezTo>
                    <a:close/>
                    <a:moveTo>
                      <a:pt x="745074" y="157570"/>
                    </a:moveTo>
                    <a:cubicBezTo>
                      <a:pt x="617935" y="23349"/>
                      <a:pt x="328980" y="28682"/>
                      <a:pt x="208953" y="162015"/>
                    </a:cubicBezTo>
                    <a:cubicBezTo>
                      <a:pt x="385882" y="88237"/>
                      <a:pt x="561922" y="88237"/>
                      <a:pt x="745074" y="15757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919" name="Google Shape;919;g2be7ca487ed_0_3622"/>
              <p:cNvSpPr/>
              <p:nvPr/>
            </p:nvSpPr>
            <p:spPr>
              <a:xfrm>
                <a:off x="7583732" y="2358333"/>
                <a:ext cx="179625" cy="180472"/>
              </a:xfrm>
              <a:custGeom>
                <a:rect b="b" l="l" r="r" t="t"/>
                <a:pathLst>
                  <a:path extrusionOk="0" h="180472" w="179625">
                    <a:moveTo>
                      <a:pt x="179611" y="93346"/>
                    </a:moveTo>
                    <a:cubicBezTo>
                      <a:pt x="178722" y="144901"/>
                      <a:pt x="141380" y="181346"/>
                      <a:pt x="88924" y="180457"/>
                    </a:cubicBezTo>
                    <a:cubicBezTo>
                      <a:pt x="39134" y="179568"/>
                      <a:pt x="-875" y="138679"/>
                      <a:pt x="15" y="89791"/>
                    </a:cubicBezTo>
                    <a:cubicBezTo>
                      <a:pt x="904" y="43568"/>
                      <a:pt x="46247" y="-876"/>
                      <a:pt x="92480" y="13"/>
                    </a:cubicBezTo>
                    <a:cubicBezTo>
                      <a:pt x="140491" y="902"/>
                      <a:pt x="180500" y="44457"/>
                      <a:pt x="179611" y="93346"/>
                    </a:cubicBezTo>
                    <a:close/>
                    <a:moveTo>
                      <a:pt x="136045" y="94235"/>
                    </a:moveTo>
                    <a:cubicBezTo>
                      <a:pt x="114707" y="77346"/>
                      <a:pt x="102260" y="61346"/>
                      <a:pt x="92480" y="62235"/>
                    </a:cubicBezTo>
                    <a:cubicBezTo>
                      <a:pt x="80922" y="63124"/>
                      <a:pt x="70253" y="80013"/>
                      <a:pt x="59584" y="90679"/>
                    </a:cubicBezTo>
                    <a:cubicBezTo>
                      <a:pt x="69364" y="101346"/>
                      <a:pt x="78255" y="118235"/>
                      <a:pt x="89813" y="120901"/>
                    </a:cubicBezTo>
                    <a:cubicBezTo>
                      <a:pt x="99593" y="122679"/>
                      <a:pt x="112929" y="108457"/>
                      <a:pt x="136045" y="9423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grpSp>
        <p:sp>
          <p:nvSpPr>
            <p:cNvPr id="920" name="Google Shape;920;g2be7ca487ed_0_3622"/>
            <p:cNvSpPr txBox="1"/>
            <p:nvPr/>
          </p:nvSpPr>
          <p:spPr>
            <a:xfrm>
              <a:off x="7307894" y="3517897"/>
              <a:ext cx="3111600" cy="603600"/>
            </a:xfrm>
            <a:prstGeom prst="rect">
              <a:avLst/>
            </a:prstGeom>
            <a:noFill/>
            <a:ln>
              <a:noFill/>
            </a:ln>
          </p:spPr>
          <p:txBody>
            <a:bodyPr anchorCtr="0" anchor="t" bIns="45700" lIns="91425" spcFirstLastPara="1" rIns="91425" wrap="square" tIns="45700">
              <a:noAutofit/>
            </a:bodyPr>
            <a:lstStyle/>
            <a:p>
              <a:pPr indent="0" lvl="0" marL="0" marR="0" rtl="0" algn="ctr">
                <a:lnSpc>
                  <a:spcPct val="50833"/>
                </a:lnSpc>
                <a:spcBef>
                  <a:spcPts val="0"/>
                </a:spcBef>
                <a:spcAft>
                  <a:spcPts val="0"/>
                </a:spcAft>
                <a:buClr>
                  <a:srgbClr val="E8A116"/>
                </a:buClr>
                <a:buSzPts val="4800"/>
                <a:buFont typeface="Arial"/>
                <a:buNone/>
              </a:pPr>
              <a:r>
                <a:rPr b="1" i="0" lang="en-IE" sz="4800" u="none" cap="none" strike="noStrike">
                  <a:solidFill>
                    <a:srgbClr val="296B5F"/>
                  </a:solidFill>
                  <a:latin typeface="Calibri"/>
                  <a:ea typeface="Calibri"/>
                  <a:cs typeface="Calibri"/>
                  <a:sym typeface="Calibri"/>
                </a:rPr>
                <a:t>V.A.R.K</a:t>
              </a:r>
              <a:endParaRPr b="0" i="0" sz="1400" u="none" cap="none" strike="noStrike">
                <a:solidFill>
                  <a:srgbClr val="000000"/>
                </a:solidFill>
                <a:latin typeface="Arial"/>
                <a:ea typeface="Arial"/>
                <a:cs typeface="Arial"/>
                <a:sym typeface="Arial"/>
              </a:endParaRPr>
            </a:p>
          </p:txBody>
        </p:sp>
        <p:sp>
          <p:nvSpPr>
            <p:cNvPr id="921" name="Google Shape;921;g2be7ca487ed_0_3622"/>
            <p:cNvSpPr txBox="1"/>
            <p:nvPr/>
          </p:nvSpPr>
          <p:spPr>
            <a:xfrm>
              <a:off x="6866385" y="5551678"/>
              <a:ext cx="1680000" cy="603600"/>
            </a:xfrm>
            <a:prstGeom prst="rect">
              <a:avLst/>
            </a:prstGeom>
            <a:noFill/>
            <a:ln>
              <a:noFill/>
            </a:ln>
          </p:spPr>
          <p:txBody>
            <a:bodyPr anchorCtr="0" anchor="t" bIns="45700" lIns="91425" spcFirstLastPara="1" rIns="91425" wrap="square" tIns="45700">
              <a:noAutofit/>
            </a:bodyPr>
            <a:lstStyle/>
            <a:p>
              <a:pPr indent="0" lvl="0" marL="0" marR="0" rtl="0" algn="ctr">
                <a:lnSpc>
                  <a:spcPct val="87142"/>
                </a:lnSpc>
                <a:spcBef>
                  <a:spcPts val="0"/>
                </a:spcBef>
                <a:spcAft>
                  <a:spcPts val="0"/>
                </a:spcAft>
                <a:buClr>
                  <a:srgbClr val="E8A116"/>
                </a:buClr>
                <a:buSzPts val="2800"/>
                <a:buFont typeface="Arial"/>
                <a:buNone/>
              </a:pPr>
              <a:r>
                <a:rPr lang="en-IE" sz="1900">
                  <a:solidFill>
                    <a:srgbClr val="296B5F"/>
                  </a:solidFill>
                  <a:latin typeface="Calibri"/>
                  <a:ea typeface="Calibri"/>
                  <a:cs typeface="Calibri"/>
                  <a:sym typeface="Calibri"/>
                </a:rPr>
                <a:t>Lettura/</a:t>
              </a:r>
              <a:endParaRPr sz="1900">
                <a:solidFill>
                  <a:srgbClr val="296B5F"/>
                </a:solidFill>
                <a:latin typeface="Calibri"/>
                <a:ea typeface="Calibri"/>
                <a:cs typeface="Calibri"/>
                <a:sym typeface="Calibri"/>
              </a:endParaRPr>
            </a:p>
            <a:p>
              <a:pPr indent="0" lvl="0" marL="0" marR="0" rtl="0" algn="ctr">
                <a:lnSpc>
                  <a:spcPct val="87142"/>
                </a:lnSpc>
                <a:spcBef>
                  <a:spcPts val="0"/>
                </a:spcBef>
                <a:spcAft>
                  <a:spcPts val="0"/>
                </a:spcAft>
                <a:buClr>
                  <a:srgbClr val="E8A116"/>
                </a:buClr>
                <a:buSzPts val="2800"/>
                <a:buFont typeface="Arial"/>
                <a:buNone/>
              </a:pPr>
              <a:r>
                <a:rPr lang="en-IE" sz="1900">
                  <a:solidFill>
                    <a:srgbClr val="296B5F"/>
                  </a:solidFill>
                  <a:latin typeface="Calibri"/>
                  <a:ea typeface="Calibri"/>
                  <a:cs typeface="Calibri"/>
                  <a:sym typeface="Calibri"/>
                </a:rPr>
                <a:t>scrittura</a:t>
              </a:r>
              <a:endParaRPr b="0" i="0" sz="1900" u="none" cap="none" strike="noStrike">
                <a:solidFill>
                  <a:srgbClr val="000000"/>
                </a:solidFill>
                <a:latin typeface="Arial"/>
                <a:ea typeface="Arial"/>
                <a:cs typeface="Arial"/>
                <a:sym typeface="Arial"/>
              </a:endParaRPr>
            </a:p>
          </p:txBody>
        </p:sp>
        <p:sp>
          <p:nvSpPr>
            <p:cNvPr id="922" name="Google Shape;922;g2be7ca487ed_0_3622"/>
            <p:cNvSpPr txBox="1"/>
            <p:nvPr/>
          </p:nvSpPr>
          <p:spPr>
            <a:xfrm>
              <a:off x="9176656" y="5598579"/>
              <a:ext cx="1522800" cy="421500"/>
            </a:xfrm>
            <a:prstGeom prst="rect">
              <a:avLst/>
            </a:prstGeom>
            <a:noFill/>
            <a:ln>
              <a:noFill/>
            </a:ln>
          </p:spPr>
          <p:txBody>
            <a:bodyPr anchorCtr="0" anchor="t" bIns="45700" lIns="91425" spcFirstLastPara="1" rIns="91425" wrap="square" tIns="45700">
              <a:noAutofit/>
            </a:bodyPr>
            <a:lstStyle/>
            <a:p>
              <a:pPr indent="0" lvl="0" marL="0" marR="0" rtl="0" algn="ctr">
                <a:lnSpc>
                  <a:spcPct val="87142"/>
                </a:lnSpc>
                <a:spcBef>
                  <a:spcPts val="0"/>
                </a:spcBef>
                <a:spcAft>
                  <a:spcPts val="0"/>
                </a:spcAft>
                <a:buClr>
                  <a:srgbClr val="E8A116"/>
                </a:buClr>
                <a:buSzPts val="2800"/>
                <a:buFont typeface="Arial"/>
                <a:buNone/>
              </a:pPr>
              <a:r>
                <a:rPr lang="en-IE" sz="2800">
                  <a:solidFill>
                    <a:srgbClr val="296B5F"/>
                  </a:solidFill>
                  <a:latin typeface="Calibri"/>
                  <a:ea typeface="Calibri"/>
                  <a:cs typeface="Calibri"/>
                  <a:sym typeface="Calibri"/>
                </a:rPr>
                <a:t>Cinestetico</a:t>
              </a:r>
              <a:endParaRPr b="0" i="0" sz="2800" u="none" cap="none" strike="noStrike">
                <a:solidFill>
                  <a:srgbClr val="296B5F"/>
                </a:solidFill>
                <a:latin typeface="Calibri"/>
                <a:ea typeface="Calibri"/>
                <a:cs typeface="Calibri"/>
                <a:sym typeface="Calibri"/>
              </a:endParaRPr>
            </a:p>
          </p:txBody>
        </p:sp>
        <p:sp>
          <p:nvSpPr>
            <p:cNvPr id="923" name="Google Shape;923;g2be7ca487ed_0_3622"/>
            <p:cNvSpPr txBox="1"/>
            <p:nvPr/>
          </p:nvSpPr>
          <p:spPr>
            <a:xfrm>
              <a:off x="6927885" y="1533017"/>
              <a:ext cx="1522800" cy="421500"/>
            </a:xfrm>
            <a:prstGeom prst="rect">
              <a:avLst/>
            </a:prstGeom>
            <a:noFill/>
            <a:ln>
              <a:noFill/>
            </a:ln>
          </p:spPr>
          <p:txBody>
            <a:bodyPr anchorCtr="0" anchor="t" bIns="45700" lIns="91425" spcFirstLastPara="1" rIns="91425" wrap="square" tIns="45700">
              <a:noAutofit/>
            </a:bodyPr>
            <a:lstStyle/>
            <a:p>
              <a:pPr indent="0" lvl="0" marL="0" marR="0" rtl="0" algn="ctr">
                <a:lnSpc>
                  <a:spcPct val="87142"/>
                </a:lnSpc>
                <a:spcBef>
                  <a:spcPts val="0"/>
                </a:spcBef>
                <a:spcAft>
                  <a:spcPts val="0"/>
                </a:spcAft>
                <a:buClr>
                  <a:srgbClr val="E8A116"/>
                </a:buClr>
                <a:buSzPts val="2800"/>
                <a:buFont typeface="Arial"/>
                <a:buNone/>
              </a:pPr>
              <a:r>
                <a:rPr b="0" i="0" lang="en-IE" sz="2800" u="none" cap="none" strike="noStrike">
                  <a:solidFill>
                    <a:srgbClr val="296B5F"/>
                  </a:solidFill>
                  <a:latin typeface="Calibri"/>
                  <a:ea typeface="Calibri"/>
                  <a:cs typeface="Calibri"/>
                  <a:sym typeface="Calibri"/>
                </a:rPr>
                <a:t>Vi</a:t>
              </a:r>
              <a:r>
                <a:rPr lang="en-IE" sz="2800">
                  <a:solidFill>
                    <a:srgbClr val="296B5F"/>
                  </a:solidFill>
                  <a:latin typeface="Calibri"/>
                  <a:ea typeface="Calibri"/>
                  <a:cs typeface="Calibri"/>
                  <a:sym typeface="Calibri"/>
                </a:rPr>
                <a:t>sivo</a:t>
              </a:r>
              <a:endParaRPr b="0" i="0" sz="1400" u="none" cap="none" strike="noStrike">
                <a:solidFill>
                  <a:srgbClr val="000000"/>
                </a:solidFill>
                <a:latin typeface="Arial"/>
                <a:ea typeface="Arial"/>
                <a:cs typeface="Arial"/>
                <a:sym typeface="Arial"/>
              </a:endParaRPr>
            </a:p>
          </p:txBody>
        </p:sp>
        <p:sp>
          <p:nvSpPr>
            <p:cNvPr id="924" name="Google Shape;924;g2be7ca487ed_0_3622"/>
            <p:cNvSpPr txBox="1"/>
            <p:nvPr/>
          </p:nvSpPr>
          <p:spPr>
            <a:xfrm>
              <a:off x="9176656" y="1533831"/>
              <a:ext cx="1522800" cy="421500"/>
            </a:xfrm>
            <a:prstGeom prst="rect">
              <a:avLst/>
            </a:prstGeom>
            <a:noFill/>
            <a:ln>
              <a:noFill/>
            </a:ln>
          </p:spPr>
          <p:txBody>
            <a:bodyPr anchorCtr="0" anchor="t" bIns="45700" lIns="91425" spcFirstLastPara="1" rIns="91425" wrap="square" tIns="45700">
              <a:noAutofit/>
            </a:bodyPr>
            <a:lstStyle/>
            <a:p>
              <a:pPr indent="0" lvl="0" marL="0" marR="0" rtl="0" algn="ctr">
                <a:lnSpc>
                  <a:spcPct val="87142"/>
                </a:lnSpc>
                <a:spcBef>
                  <a:spcPts val="0"/>
                </a:spcBef>
                <a:spcAft>
                  <a:spcPts val="0"/>
                </a:spcAft>
                <a:buClr>
                  <a:srgbClr val="E8A116"/>
                </a:buClr>
                <a:buSzPts val="2800"/>
                <a:buFont typeface="Arial"/>
                <a:buNone/>
              </a:pPr>
              <a:r>
                <a:rPr lang="en-IE" sz="2800">
                  <a:solidFill>
                    <a:srgbClr val="296B5F"/>
                  </a:solidFill>
                  <a:latin typeface="Calibri"/>
                  <a:ea typeface="Calibri"/>
                  <a:cs typeface="Calibri"/>
                  <a:sym typeface="Calibri"/>
                </a:rPr>
                <a:t>Uditivo</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8" name="Shape 928"/>
        <p:cNvGrpSpPr/>
        <p:nvPr/>
      </p:nvGrpSpPr>
      <p:grpSpPr>
        <a:xfrm>
          <a:off x="0" y="0"/>
          <a:ext cx="0" cy="0"/>
          <a:chOff x="0" y="0"/>
          <a:chExt cx="0" cy="0"/>
        </a:xfrm>
      </p:grpSpPr>
      <p:sp>
        <p:nvSpPr>
          <p:cNvPr id="929" name="Google Shape;929;p45"/>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0" name="Google Shape;930;p45"/>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255713" lvl="0" marL="1255713" rtl="0" algn="l">
              <a:lnSpc>
                <a:spcPct val="90000"/>
              </a:lnSpc>
              <a:spcBef>
                <a:spcPts val="0"/>
              </a:spcBef>
              <a:spcAft>
                <a:spcPts val="0"/>
              </a:spcAft>
              <a:buClr>
                <a:srgbClr val="424242"/>
              </a:buClr>
              <a:buSzPts val="1800"/>
              <a:buNone/>
            </a:pPr>
            <a:r>
              <a:rPr b="1" lang="en-IE" sz="1800"/>
              <a:t>Exercise:	</a:t>
            </a:r>
            <a:r>
              <a:rPr lang="en-IE" sz="1800"/>
              <a:t>What’s your learning preference? Follow the link to this learning style quiz: </a:t>
            </a:r>
            <a:r>
              <a:rPr lang="en-IE" sz="1800" u="sng">
                <a:solidFill>
                  <a:srgbClr val="87AF3F"/>
                </a:solidFill>
                <a:hlinkClick r:id="rId3">
                  <a:extLst>
                    <a:ext uri="{A12FA001-AC4F-418D-AE19-62706E023703}">
                      <ahyp:hlinkClr val="tx"/>
                    </a:ext>
                  </a:extLst>
                </a:hlinkClick>
              </a:rPr>
              <a:t>http://www.educationplanner.org/students/self-assessments/learning-styles-quiz.shtml?event=results&amp;A=5&amp;V=13&amp;T=2</a:t>
            </a:r>
            <a:endParaRPr sz="1800">
              <a:solidFill>
                <a:srgbClr val="87AF3F"/>
              </a:solidFill>
            </a:endParaRPr>
          </a:p>
          <a:p>
            <a:pPr indent="-1255713" lvl="0" marL="1255713" rtl="0" algn="l">
              <a:lnSpc>
                <a:spcPct val="90000"/>
              </a:lnSpc>
              <a:spcBef>
                <a:spcPts val="1000"/>
              </a:spcBef>
              <a:spcAft>
                <a:spcPts val="0"/>
              </a:spcAft>
              <a:buClr>
                <a:srgbClr val="424242"/>
              </a:buClr>
              <a:buSzPts val="1800"/>
              <a:buNone/>
            </a:pPr>
            <a:r>
              <a:rPr b="1" lang="en-IE" sz="1800"/>
              <a:t>Websites</a:t>
            </a:r>
            <a:r>
              <a:rPr lang="en-IE" sz="1800"/>
              <a:t>: 	</a:t>
            </a:r>
            <a:r>
              <a:rPr lang="en-IE" sz="1800" u="sng">
                <a:solidFill>
                  <a:srgbClr val="87AF3F"/>
                </a:solidFill>
                <a:hlinkClick r:id="rId4">
                  <a:extLst>
                    <a:ext uri="{A12FA001-AC4F-418D-AE19-62706E023703}">
                      <ahyp:hlinkClr val="tx"/>
                    </a:ext>
                  </a:extLst>
                </a:hlinkClick>
              </a:rPr>
              <a:t>https://vark-learn.com/</a:t>
            </a:r>
            <a:endParaRPr sz="1800">
              <a:solidFill>
                <a:srgbClr val="87AF3F"/>
              </a:solidFill>
            </a:endParaRPr>
          </a:p>
          <a:p>
            <a:pPr indent="-1255713" lvl="0" marL="1255713" rtl="0" algn="l">
              <a:lnSpc>
                <a:spcPct val="90000"/>
              </a:lnSpc>
              <a:spcBef>
                <a:spcPts val="1000"/>
              </a:spcBef>
              <a:spcAft>
                <a:spcPts val="0"/>
              </a:spcAft>
              <a:buClr>
                <a:srgbClr val="424242"/>
              </a:buClr>
              <a:buSzPts val="1800"/>
              <a:buNone/>
            </a:pPr>
            <a:r>
              <a:rPr b="1" lang="en-IE" sz="1800"/>
              <a:t>YouTube</a:t>
            </a:r>
            <a:r>
              <a:rPr lang="en-IE" sz="1800"/>
              <a:t>: 	Neil D. Fleming Describes the different learners VARK identifies. </a:t>
            </a:r>
            <a:r>
              <a:rPr lang="en-IE" sz="1800" u="sng">
                <a:solidFill>
                  <a:srgbClr val="87AF3F"/>
                </a:solidFill>
                <a:hlinkClick r:id="rId5">
                  <a:extLst>
                    <a:ext uri="{A12FA001-AC4F-418D-AE19-62706E023703}">
                      <ahyp:hlinkClr val="tx"/>
                    </a:ext>
                  </a:extLst>
                </a:hlinkClick>
              </a:rPr>
              <a:t>https://www.youtube.com/watch?v=Pu3gIN8WgYk</a:t>
            </a:r>
            <a:endParaRPr sz="1800">
              <a:solidFill>
                <a:srgbClr val="87AF3F"/>
              </a:solidFill>
            </a:endParaRPr>
          </a:p>
          <a:p>
            <a:pPr indent="-1255713" lvl="0" marL="1255713" rtl="0" algn="l">
              <a:lnSpc>
                <a:spcPct val="90000"/>
              </a:lnSpc>
              <a:spcBef>
                <a:spcPts val="1000"/>
              </a:spcBef>
              <a:spcAft>
                <a:spcPts val="0"/>
              </a:spcAft>
              <a:buClr>
                <a:srgbClr val="424242"/>
              </a:buClr>
              <a:buSzPts val="1800"/>
              <a:buNone/>
            </a:pPr>
            <a:r>
              <a:rPr b="1" lang="en-IE" sz="1800"/>
              <a:t>Publication:	</a:t>
            </a:r>
            <a:r>
              <a:rPr lang="en-IE" sz="1800"/>
              <a:t>Fleming, N.D. and Mills, C., 1992. Not another inventory, rather a catalyst for reflection. To improve the academy, 11(1), pp.137-155.</a:t>
            </a:r>
            <a:endParaRPr/>
          </a:p>
          <a:p>
            <a:pPr indent="-1255713" lvl="0" marL="1255713" rtl="0" algn="l">
              <a:lnSpc>
                <a:spcPct val="90000"/>
              </a:lnSpc>
              <a:spcBef>
                <a:spcPts val="1000"/>
              </a:spcBef>
              <a:spcAft>
                <a:spcPts val="0"/>
              </a:spcAft>
              <a:buClr>
                <a:srgbClr val="424242"/>
              </a:buClr>
              <a:buSzPts val="1800"/>
              <a:buNone/>
            </a:pPr>
            <a:r>
              <a:rPr lang="en-IE" sz="1800"/>
              <a:t>	Fleming, N.D; (1995), I'm different; not dumb. Modes of presentation (VARK) in the tertiary classroom, in Zelmer,A., (ed.) Research and Development in Higher Education, Proceedings of the 1995 Annual Conference of the Higher Education and Research Development Society of Australasia (HERDSA),HERDSA, Volume 18, pp. 308 - 313</a:t>
            </a:r>
            <a:endParaRPr/>
          </a:p>
          <a:p>
            <a:pPr indent="-1255713" lvl="0" marL="1255713" rtl="0" algn="l">
              <a:lnSpc>
                <a:spcPct val="90000"/>
              </a:lnSpc>
              <a:spcBef>
                <a:spcPts val="1000"/>
              </a:spcBef>
              <a:spcAft>
                <a:spcPts val="0"/>
              </a:spcAft>
              <a:buClr>
                <a:srgbClr val="424242"/>
              </a:buClr>
              <a:buSzPts val="1800"/>
              <a:buNone/>
            </a:pPr>
            <a:r>
              <a:t/>
            </a:r>
            <a:endParaRPr sz="1800"/>
          </a:p>
          <a:p>
            <a:pPr indent="-1255713" lvl="0" marL="1255713" rtl="0" algn="l">
              <a:lnSpc>
                <a:spcPct val="90000"/>
              </a:lnSpc>
              <a:spcBef>
                <a:spcPts val="1000"/>
              </a:spcBef>
              <a:spcAft>
                <a:spcPts val="0"/>
              </a:spcAft>
              <a:buClr>
                <a:srgbClr val="424242"/>
              </a:buClr>
              <a:buSzPts val="1800"/>
              <a:buNone/>
            </a:pPr>
            <a:r>
              <a:t/>
            </a:r>
            <a:endParaRPr sz="1800"/>
          </a:p>
          <a:p>
            <a:pPr indent="-1255713" lvl="0" marL="1255713" rtl="0" algn="l">
              <a:lnSpc>
                <a:spcPct val="90000"/>
              </a:lnSpc>
              <a:spcBef>
                <a:spcPts val="1000"/>
              </a:spcBef>
              <a:spcAft>
                <a:spcPts val="0"/>
              </a:spcAft>
              <a:buClr>
                <a:srgbClr val="424242"/>
              </a:buClr>
              <a:buSzPts val="1800"/>
              <a:buNone/>
            </a:pPr>
            <a:r>
              <a:t/>
            </a:r>
            <a:endParaRPr sz="1800"/>
          </a:p>
          <a:p>
            <a:pPr indent="-1141413" lvl="0" marL="1255713" rtl="0" algn="l">
              <a:lnSpc>
                <a:spcPct val="100000"/>
              </a:lnSpc>
              <a:spcBef>
                <a:spcPts val="400"/>
              </a:spcBef>
              <a:spcAft>
                <a:spcPts val="0"/>
              </a:spcAft>
              <a:buClr>
                <a:srgbClr val="E8A116"/>
              </a:buClr>
              <a:buSzPts val="1800"/>
              <a:buFont typeface="Arial"/>
              <a:buNone/>
            </a:pPr>
            <a:r>
              <a:t/>
            </a:r>
            <a:endParaRPr sz="1800"/>
          </a:p>
        </p:txBody>
      </p:sp>
      <p:sp>
        <p:nvSpPr>
          <p:cNvPr id="931" name="Google Shape;931;p45"/>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spcBef>
                <a:spcPts val="0"/>
              </a:spcBef>
              <a:spcAft>
                <a:spcPts val="0"/>
              </a:spcAft>
              <a:buClr>
                <a:schemeClr val="lt1"/>
              </a:buClr>
              <a:buSzPts val="3400"/>
              <a:buFont typeface="Calibri"/>
              <a:buNone/>
            </a:pPr>
            <a:r>
              <a:rPr b="1" lang="en-IE" sz="3400">
                <a:solidFill>
                  <a:schemeClr val="lt1"/>
                </a:solidFill>
                <a:latin typeface="Calibri"/>
                <a:ea typeface="Calibri"/>
                <a:cs typeface="Calibri"/>
                <a:sym typeface="Calibri"/>
              </a:rPr>
              <a:t>Resources</a:t>
            </a:r>
            <a:endParaRPr/>
          </a:p>
        </p:txBody>
      </p:sp>
      <p:cxnSp>
        <p:nvCxnSpPr>
          <p:cNvPr id="932" name="Google Shape;932;p45"/>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6" name="Shape 936"/>
        <p:cNvGrpSpPr/>
        <p:nvPr/>
      </p:nvGrpSpPr>
      <p:grpSpPr>
        <a:xfrm>
          <a:off x="0" y="0"/>
          <a:ext cx="0" cy="0"/>
          <a:chOff x="0" y="0"/>
          <a:chExt cx="0" cy="0"/>
        </a:xfrm>
      </p:grpSpPr>
      <p:sp>
        <p:nvSpPr>
          <p:cNvPr id="937" name="Google Shape;937;p46"/>
          <p:cNvSpPr txBox="1"/>
          <p:nvPr>
            <p:ph idx="1" type="body"/>
          </p:nvPr>
        </p:nvSpPr>
        <p:spPr>
          <a:xfrm>
            <a:off x="1001762" y="1524912"/>
            <a:ext cx="4676539" cy="380817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3000"/>
              <a:buNone/>
            </a:pPr>
            <a:r>
              <a:rPr lang="en-IE"/>
              <a:t>If you cant explain it simply, you don’t understand it well enough</a:t>
            </a:r>
            <a:endParaRPr/>
          </a:p>
        </p:txBody>
      </p:sp>
      <p:sp>
        <p:nvSpPr>
          <p:cNvPr id="938" name="Google Shape;938;p46"/>
          <p:cNvSpPr txBox="1"/>
          <p:nvPr/>
        </p:nvSpPr>
        <p:spPr>
          <a:xfrm>
            <a:off x="1759343" y="4641330"/>
            <a:ext cx="3161377" cy="505777"/>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None/>
            </a:pPr>
            <a:r>
              <a:rPr b="1" lang="en-IE" sz="2200">
                <a:solidFill>
                  <a:srgbClr val="F1983D"/>
                </a:solidFill>
                <a:latin typeface="Calibri"/>
                <a:ea typeface="Calibri"/>
                <a:cs typeface="Calibri"/>
                <a:sym typeface="Calibri"/>
              </a:rPr>
              <a:t>Albert Einstein</a:t>
            </a:r>
            <a:endParaRPr sz="1800">
              <a:solidFill>
                <a:schemeClr val="dk1"/>
              </a:solidFill>
              <a:latin typeface="Calibri"/>
              <a:ea typeface="Calibri"/>
              <a:cs typeface="Calibri"/>
              <a:sym typeface="Calibri"/>
            </a:endParaRPr>
          </a:p>
        </p:txBody>
      </p:sp>
      <p:pic>
        <p:nvPicPr>
          <p:cNvPr id="939" name="Google Shape;939;p46"/>
          <p:cNvPicPr preferRelativeResize="0"/>
          <p:nvPr>
            <p:ph idx="2" type="pic"/>
          </p:nvPr>
        </p:nvPicPr>
        <p:blipFill rotWithShape="1">
          <a:blip r:embed="rId3">
            <a:alphaModFix/>
          </a:blip>
          <a:srcRect b="0" l="12863" r="12862" t="0"/>
          <a:stretch/>
        </p:blipFill>
        <p:spPr>
          <a:xfrm>
            <a:off x="6096000" y="1404749"/>
            <a:ext cx="5239644" cy="4704418"/>
          </a:xfrm>
          <a:prstGeom prst="rect">
            <a:avLst/>
          </a:prstGeom>
          <a:solidFill>
            <a:srgbClr val="D8D8D8"/>
          </a:solidFill>
          <a:ln>
            <a:noFill/>
          </a:ln>
        </p:spPr>
      </p:pic>
      <p:grpSp>
        <p:nvGrpSpPr>
          <p:cNvPr id="940" name="Google Shape;940;p46"/>
          <p:cNvGrpSpPr/>
          <p:nvPr/>
        </p:nvGrpSpPr>
        <p:grpSpPr>
          <a:xfrm>
            <a:off x="5107779" y="748833"/>
            <a:ext cx="1487826" cy="1083162"/>
            <a:chOff x="3400450" y="986392"/>
            <a:chExt cx="1487826" cy="1083162"/>
          </a:xfrm>
        </p:grpSpPr>
        <p:sp>
          <p:nvSpPr>
            <p:cNvPr id="941" name="Google Shape;941;p46"/>
            <p:cNvSpPr/>
            <p:nvPr/>
          </p:nvSpPr>
          <p:spPr>
            <a:xfrm>
              <a:off x="3400450" y="986392"/>
              <a:ext cx="1367826" cy="997498"/>
            </a:xfrm>
            <a:custGeom>
              <a:rect b="b" l="l" r="r" t="t"/>
              <a:pathLst>
                <a:path extrusionOk="0" h="671727" w="92111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1983D"/>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942" name="Google Shape;942;p46"/>
            <p:cNvSpPr/>
            <p:nvPr/>
          </p:nvSpPr>
          <p:spPr>
            <a:xfrm>
              <a:off x="3400450" y="986392"/>
              <a:ext cx="1487826" cy="1083162"/>
            </a:xfrm>
            <a:custGeom>
              <a:rect b="b" l="l" r="r" t="t"/>
              <a:pathLst>
                <a:path extrusionOk="0" h="669931" w="920214">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sp>
        <p:nvSpPr>
          <p:cNvPr id="943" name="Google Shape;943;p46"/>
          <p:cNvSpPr txBox="1"/>
          <p:nvPr/>
        </p:nvSpPr>
        <p:spPr>
          <a:xfrm>
            <a:off x="6205587" y="347006"/>
            <a:ext cx="7904098" cy="80365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E8A116"/>
              </a:buClr>
              <a:buSzPts val="2800"/>
              <a:buFont typeface="Arial"/>
              <a:buNone/>
            </a:pPr>
            <a:r>
              <a:rPr b="1" lang="en-IE" sz="2400">
                <a:solidFill>
                  <a:srgbClr val="E8A116"/>
                </a:solidFill>
                <a:latin typeface="Calibri"/>
                <a:ea typeface="Calibri"/>
                <a:cs typeface="Calibri"/>
                <a:sym typeface="Calibri"/>
              </a:rPr>
              <a:t>4.3 </a:t>
            </a:r>
            <a:r>
              <a:rPr b="1" lang="en-IE" sz="2800">
                <a:solidFill>
                  <a:schemeClr val="accent5"/>
                </a:solidFill>
                <a:highlight>
                  <a:schemeClr val="lt1"/>
                </a:highlight>
                <a:latin typeface="Calibri"/>
                <a:ea typeface="Calibri"/>
                <a:cs typeface="Calibri"/>
                <a:sym typeface="Calibri"/>
              </a:rPr>
              <a:t>La comunicazione nella formazione</a:t>
            </a:r>
            <a:endParaRPr b="1" sz="2400">
              <a:solidFill>
                <a:schemeClr val="accent5"/>
              </a:solidFill>
              <a:highlight>
                <a:schemeClr val="lt1"/>
              </a:highlight>
              <a:latin typeface="Calibri"/>
              <a:ea typeface="Calibri"/>
              <a:cs typeface="Calibri"/>
              <a:sym typeface="Calibri"/>
            </a:endParaRPr>
          </a:p>
          <a:p>
            <a:pPr indent="-50800" lvl="0" marL="228600" marR="0" rtl="0" algn="l">
              <a:lnSpc>
                <a:spcPct val="90000"/>
              </a:lnSpc>
              <a:spcBef>
                <a:spcPts val="1000"/>
              </a:spcBef>
              <a:spcAft>
                <a:spcPts val="0"/>
              </a:spcAft>
              <a:buClr>
                <a:schemeClr val="dk1"/>
              </a:buClr>
              <a:buSzPts val="2800"/>
              <a:buFont typeface="Arial"/>
              <a:buNone/>
            </a:pPr>
            <a:r>
              <a:t/>
            </a:r>
            <a:endParaRPr b="1" sz="2800">
              <a:solidFill>
                <a:srgbClr val="E8A116"/>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7" name="Shape 947"/>
        <p:cNvGrpSpPr/>
        <p:nvPr/>
      </p:nvGrpSpPr>
      <p:grpSpPr>
        <a:xfrm>
          <a:off x="0" y="0"/>
          <a:ext cx="0" cy="0"/>
          <a:chOff x="0" y="0"/>
          <a:chExt cx="0" cy="0"/>
        </a:xfrm>
      </p:grpSpPr>
      <p:sp>
        <p:nvSpPr>
          <p:cNvPr id="948" name="Google Shape;948;g2be7ca487ed_0_3800"/>
          <p:cNvSpPr/>
          <p:nvPr/>
        </p:nvSpPr>
        <p:spPr>
          <a:xfrm rot="5400000">
            <a:off x="1600313" y="-1600313"/>
            <a:ext cx="2013765" cy="5214391"/>
          </a:xfrm>
          <a:custGeom>
            <a:rect b="b" l="l" r="r" t="t"/>
            <a:pathLst>
              <a:path extrusionOk="0" h="5214391" w="2013765">
                <a:moveTo>
                  <a:pt x="0" y="5214391"/>
                </a:moveTo>
                <a:lnTo>
                  <a:pt x="0" y="0"/>
                </a:lnTo>
                <a:lnTo>
                  <a:pt x="56631" y="0"/>
                </a:lnTo>
                <a:lnTo>
                  <a:pt x="1059438" y="0"/>
                </a:lnTo>
                <a:lnTo>
                  <a:pt x="1059439" y="0"/>
                </a:lnTo>
                <a:lnTo>
                  <a:pt x="1221023" y="0"/>
                </a:lnTo>
                <a:lnTo>
                  <a:pt x="1607091" y="0"/>
                </a:lnTo>
                <a:lnTo>
                  <a:pt x="1768676" y="0"/>
                </a:lnTo>
                <a:cubicBezTo>
                  <a:pt x="1904120" y="0"/>
                  <a:pt x="2013765" y="165936"/>
                  <a:pt x="2013765" y="370916"/>
                </a:cubicBezTo>
                <a:lnTo>
                  <a:pt x="2013765" y="888147"/>
                </a:lnTo>
                <a:lnTo>
                  <a:pt x="2013765" y="1915750"/>
                </a:lnTo>
                <a:lnTo>
                  <a:pt x="2013765" y="5214391"/>
                </a:lnTo>
                <a:lnTo>
                  <a:pt x="0" y="521439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49" name="Google Shape;949;g2be7ca487ed_0_3800"/>
          <p:cNvSpPr txBox="1"/>
          <p:nvPr>
            <p:ph idx="1" type="body"/>
          </p:nvPr>
        </p:nvSpPr>
        <p:spPr>
          <a:xfrm>
            <a:off x="844062" y="2322786"/>
            <a:ext cx="10743300" cy="3428700"/>
          </a:xfrm>
          <a:prstGeom prst="rect">
            <a:avLst/>
          </a:prstGeom>
          <a:noFill/>
          <a:ln>
            <a:noFill/>
          </a:ln>
        </p:spPr>
        <p:txBody>
          <a:bodyPr anchorCtr="0" anchor="t" bIns="45700" lIns="91425" spcFirstLastPara="1" rIns="91425" wrap="square" tIns="45700">
            <a:noAutofit/>
          </a:bodyPr>
          <a:lstStyle/>
          <a:p>
            <a:pPr indent="-355600" lvl="0" marL="457200" rtl="0" algn="l">
              <a:lnSpc>
                <a:spcPct val="106363"/>
              </a:lnSpc>
              <a:spcBef>
                <a:spcPts val="0"/>
              </a:spcBef>
              <a:spcAft>
                <a:spcPts val="0"/>
              </a:spcAft>
              <a:buClr>
                <a:srgbClr val="E8A116"/>
              </a:buClr>
              <a:buSzPts val="2000"/>
              <a:buChar char="•"/>
            </a:pPr>
            <a:r>
              <a:rPr lang="en-IE" sz="2000">
                <a:solidFill>
                  <a:srgbClr val="454545"/>
                </a:solidFill>
              </a:rPr>
              <a:t>Una buona comunicazione e il libero scambio di idee e informazioni sono fondamentali per una formazione efficace.</a:t>
            </a:r>
            <a:endParaRPr sz="2000">
              <a:solidFill>
                <a:srgbClr val="454545"/>
              </a:solidFill>
            </a:endParaRPr>
          </a:p>
          <a:p>
            <a:pPr indent="-355600" lvl="0" marL="457200" rtl="0" algn="l">
              <a:lnSpc>
                <a:spcPct val="106363"/>
              </a:lnSpc>
              <a:spcBef>
                <a:spcPts val="0"/>
              </a:spcBef>
              <a:spcAft>
                <a:spcPts val="0"/>
              </a:spcAft>
              <a:buClr>
                <a:srgbClr val="E8A116"/>
              </a:buClr>
              <a:buSzPts val="2000"/>
              <a:buChar char="•"/>
            </a:pPr>
            <a:r>
              <a:rPr lang="en-IE" sz="2000">
                <a:solidFill>
                  <a:srgbClr val="454545"/>
                </a:solidFill>
              </a:rPr>
              <a:t>Un buon formatore ha eccellenti capacità di comunicazione e sa cogliere le indicazioni non verbali e verbali dei suoi allievi.  </a:t>
            </a:r>
            <a:endParaRPr sz="2000">
              <a:solidFill>
                <a:srgbClr val="454545"/>
              </a:solidFill>
            </a:endParaRPr>
          </a:p>
          <a:p>
            <a:pPr indent="-355600" lvl="0" marL="457200" rtl="0" algn="l">
              <a:lnSpc>
                <a:spcPct val="106363"/>
              </a:lnSpc>
              <a:spcBef>
                <a:spcPts val="0"/>
              </a:spcBef>
              <a:spcAft>
                <a:spcPts val="0"/>
              </a:spcAft>
              <a:buClr>
                <a:srgbClr val="E8A116"/>
              </a:buClr>
              <a:buSzPts val="2000"/>
              <a:buChar char="•"/>
            </a:pPr>
            <a:r>
              <a:rPr lang="en-IE" sz="2000">
                <a:solidFill>
                  <a:srgbClr val="454545"/>
                </a:solidFill>
              </a:rPr>
              <a:t>I sentimenti e le emozioni possono essere un forte ostacolo alla comunicazione. Molte emozioni vengono trasmesse come segnali non verbali. Aiutare gli studenti a esprimere le emozioni aiuterà a costruire una buona comunicazione.</a:t>
            </a:r>
            <a:endParaRPr sz="2000">
              <a:solidFill>
                <a:srgbClr val="454545"/>
              </a:solidFill>
            </a:endParaRPr>
          </a:p>
          <a:p>
            <a:pPr indent="-355600" lvl="0" marL="457200" rtl="0" algn="l">
              <a:lnSpc>
                <a:spcPct val="106363"/>
              </a:lnSpc>
              <a:spcBef>
                <a:spcPts val="0"/>
              </a:spcBef>
              <a:spcAft>
                <a:spcPts val="0"/>
              </a:spcAft>
              <a:buClr>
                <a:srgbClr val="E8A116"/>
              </a:buClr>
              <a:buSzPts val="2000"/>
              <a:buChar char="•"/>
            </a:pPr>
            <a:r>
              <a:rPr lang="en-IE" sz="2000">
                <a:solidFill>
                  <a:srgbClr val="454545"/>
                </a:solidFill>
              </a:rPr>
              <a:t>Ascoltare attentamente il feedback e ciò che viene detto (a volte non è così facile come sembra!). </a:t>
            </a:r>
            <a:endParaRPr sz="2000">
              <a:solidFill>
                <a:srgbClr val="454545"/>
              </a:solidFill>
            </a:endParaRPr>
          </a:p>
          <a:p>
            <a:pPr indent="-355600" lvl="0" marL="457200" rtl="0" algn="l">
              <a:lnSpc>
                <a:spcPct val="106363"/>
              </a:lnSpc>
              <a:spcBef>
                <a:spcPts val="0"/>
              </a:spcBef>
              <a:spcAft>
                <a:spcPts val="0"/>
              </a:spcAft>
              <a:buClr>
                <a:srgbClr val="E8A116"/>
              </a:buClr>
              <a:buSzPts val="2000"/>
              <a:buChar char="•"/>
            </a:pPr>
            <a:r>
              <a:rPr lang="en-IE" sz="2000">
                <a:solidFill>
                  <a:srgbClr val="454545"/>
                </a:solidFill>
              </a:rPr>
              <a:t>Il tono di voce è importante. Proiettate la vostra voce e mostrate entusiasmo e interesse per l'argomento.</a:t>
            </a:r>
            <a:endParaRPr sz="2000">
              <a:solidFill>
                <a:srgbClr val="454545"/>
              </a:solidFill>
            </a:endParaRPr>
          </a:p>
          <a:p>
            <a:pPr indent="-355600" lvl="0" marL="457200" rtl="0" algn="l">
              <a:lnSpc>
                <a:spcPct val="106363"/>
              </a:lnSpc>
              <a:spcBef>
                <a:spcPts val="0"/>
              </a:spcBef>
              <a:spcAft>
                <a:spcPts val="0"/>
              </a:spcAft>
              <a:buClr>
                <a:srgbClr val="E8A116"/>
              </a:buClr>
              <a:buSzPts val="2000"/>
              <a:buChar char="•"/>
            </a:pPr>
            <a:r>
              <a:rPr lang="en-IE" sz="2000">
                <a:solidFill>
                  <a:srgbClr val="454545"/>
                </a:solidFill>
              </a:rPr>
              <a:t>Domande a risposta chiusa: Le domande che possono avere una risposta affermativa o negativa sono domande chiuse. Ad esempio, ha mai coltivato ortaggi prima d'ora?</a:t>
            </a:r>
            <a:endParaRPr sz="2000">
              <a:solidFill>
                <a:srgbClr val="454545"/>
              </a:solidFill>
            </a:endParaRPr>
          </a:p>
          <a:p>
            <a:pPr indent="0" lvl="0" marL="457200" rtl="0" algn="l">
              <a:lnSpc>
                <a:spcPct val="106363"/>
              </a:lnSpc>
              <a:spcBef>
                <a:spcPts val="0"/>
              </a:spcBef>
              <a:spcAft>
                <a:spcPts val="0"/>
              </a:spcAft>
              <a:buNone/>
            </a:pPr>
            <a:r>
              <a:t/>
            </a:r>
            <a:endParaRPr b="1" sz="2200">
              <a:solidFill>
                <a:srgbClr val="454545"/>
              </a:solidFill>
            </a:endParaRPr>
          </a:p>
          <a:p>
            <a:pPr indent="-203200" lvl="0" marL="342900" rtl="0" algn="l">
              <a:lnSpc>
                <a:spcPct val="106363"/>
              </a:lnSpc>
              <a:spcBef>
                <a:spcPts val="0"/>
              </a:spcBef>
              <a:spcAft>
                <a:spcPts val="0"/>
              </a:spcAft>
              <a:buClr>
                <a:srgbClr val="E8A116"/>
              </a:buClr>
              <a:buSzPts val="2200"/>
              <a:buFont typeface="Arial"/>
              <a:buNone/>
            </a:pPr>
            <a:r>
              <a:t/>
            </a:r>
            <a:endParaRPr sz="2200">
              <a:solidFill>
                <a:srgbClr val="454545"/>
              </a:solidFill>
            </a:endParaRPr>
          </a:p>
        </p:txBody>
      </p:sp>
      <p:sp>
        <p:nvSpPr>
          <p:cNvPr id="950" name="Google Shape;950;g2be7ca487ed_0_3800"/>
          <p:cNvSpPr txBox="1"/>
          <p:nvPr>
            <p:ph idx="2" type="body"/>
          </p:nvPr>
        </p:nvSpPr>
        <p:spPr>
          <a:xfrm>
            <a:off x="574350" y="387678"/>
            <a:ext cx="4230900" cy="1023900"/>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sz="3200">
                <a:solidFill>
                  <a:schemeClr val="lt1"/>
                </a:solidFill>
              </a:rPr>
              <a:t>4.3 </a:t>
            </a:r>
            <a:r>
              <a:rPr lang="en-IE" sz="3200">
                <a:solidFill>
                  <a:schemeClr val="lt1"/>
                </a:solidFill>
              </a:rPr>
              <a:t>La comunicazione nella formazione</a:t>
            </a:r>
            <a:endParaRPr sz="3200"/>
          </a:p>
          <a:p>
            <a:pPr indent="0" lvl="0" marL="0" rtl="0" algn="l">
              <a:lnSpc>
                <a:spcPct val="103333"/>
              </a:lnSpc>
              <a:spcBef>
                <a:spcPts val="0"/>
              </a:spcBef>
              <a:spcAft>
                <a:spcPts val="0"/>
              </a:spcAft>
              <a:buClr>
                <a:srgbClr val="086575"/>
              </a:buClr>
              <a:buSzPts val="3600"/>
              <a:buNone/>
            </a:pPr>
            <a:r>
              <a:t/>
            </a:r>
            <a:endParaRPr sz="4000"/>
          </a:p>
        </p:txBody>
      </p:sp>
      <p:cxnSp>
        <p:nvCxnSpPr>
          <p:cNvPr id="951" name="Google Shape;951;g2be7ca487ed_0_3800"/>
          <p:cNvCxnSpPr/>
          <p:nvPr/>
        </p:nvCxnSpPr>
        <p:spPr>
          <a:xfrm rot="10800000">
            <a:off x="-75" y="1574451"/>
            <a:ext cx="10008600" cy="0"/>
          </a:xfrm>
          <a:prstGeom prst="straightConnector1">
            <a:avLst/>
          </a:prstGeom>
          <a:noFill/>
          <a:ln cap="flat" cmpd="sng" w="34925">
            <a:solidFill>
              <a:srgbClr val="E8A116"/>
            </a:solidFill>
            <a:prstDash val="solid"/>
            <a:miter lim="800000"/>
            <a:headEnd len="sm" w="sm" type="none"/>
            <a:tailEnd len="sm" w="sm" type="none"/>
          </a:ln>
        </p:spPr>
      </p:cxnSp>
      <p:grpSp>
        <p:nvGrpSpPr>
          <p:cNvPr id="952" name="Google Shape;952;g2be7ca487ed_0_3800"/>
          <p:cNvGrpSpPr/>
          <p:nvPr/>
        </p:nvGrpSpPr>
        <p:grpSpPr>
          <a:xfrm>
            <a:off x="10206582" y="900579"/>
            <a:ext cx="1012046" cy="1023924"/>
            <a:chOff x="7190753" y="5365577"/>
            <a:chExt cx="745522" cy="754272"/>
          </a:xfrm>
        </p:grpSpPr>
        <p:grpSp>
          <p:nvGrpSpPr>
            <p:cNvPr id="953" name="Google Shape;953;g2be7ca487ed_0_3800"/>
            <p:cNvGrpSpPr/>
            <p:nvPr/>
          </p:nvGrpSpPr>
          <p:grpSpPr>
            <a:xfrm>
              <a:off x="7353351" y="5647412"/>
              <a:ext cx="420044" cy="75879"/>
              <a:chOff x="7353351" y="5647412"/>
              <a:chExt cx="420044" cy="75879"/>
            </a:xfrm>
          </p:grpSpPr>
          <p:sp>
            <p:nvSpPr>
              <p:cNvPr id="954" name="Google Shape;954;g2be7ca487ed_0_3800"/>
              <p:cNvSpPr/>
              <p:nvPr/>
            </p:nvSpPr>
            <p:spPr>
              <a:xfrm>
                <a:off x="7353351" y="5649220"/>
                <a:ext cx="131884" cy="74071"/>
              </a:xfrm>
              <a:custGeom>
                <a:rect b="b" l="l" r="r" t="t"/>
                <a:pathLst>
                  <a:path extrusionOk="0" h="74071" w="131884">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55" name="Google Shape;955;g2be7ca487ed_0_3800"/>
              <p:cNvSpPr/>
              <p:nvPr/>
            </p:nvSpPr>
            <p:spPr>
              <a:xfrm>
                <a:off x="7640607" y="5647412"/>
                <a:ext cx="132788" cy="75879"/>
              </a:xfrm>
              <a:custGeom>
                <a:rect b="b" l="l" r="r" t="t"/>
                <a:pathLst>
                  <a:path extrusionOk="0" h="75879" w="132788">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956" name="Google Shape;956;g2be7ca487ed_0_3800"/>
            <p:cNvGrpSpPr/>
            <p:nvPr/>
          </p:nvGrpSpPr>
          <p:grpSpPr>
            <a:xfrm>
              <a:off x="7190753" y="5365577"/>
              <a:ext cx="745522" cy="754272"/>
              <a:chOff x="7190753" y="5365577"/>
              <a:chExt cx="745522" cy="754272"/>
            </a:xfrm>
          </p:grpSpPr>
          <p:sp>
            <p:nvSpPr>
              <p:cNvPr id="957" name="Google Shape;957;g2be7ca487ed_0_3800"/>
              <p:cNvSpPr/>
              <p:nvPr/>
            </p:nvSpPr>
            <p:spPr>
              <a:xfrm>
                <a:off x="7304327" y="6055729"/>
                <a:ext cx="49268" cy="63218"/>
              </a:xfrm>
              <a:custGeom>
                <a:rect b="b" l="l" r="r" t="t"/>
                <a:pathLst>
                  <a:path extrusionOk="0" h="63218" w="4926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58" name="Google Shape;958;g2be7ca487ed_0_3800"/>
              <p:cNvSpPr/>
              <p:nvPr/>
            </p:nvSpPr>
            <p:spPr>
              <a:xfrm>
                <a:off x="7190753" y="5591308"/>
                <a:ext cx="332214" cy="524928"/>
              </a:xfrm>
              <a:custGeom>
                <a:rect b="b" l="l" r="r" t="t"/>
                <a:pathLst>
                  <a:path extrusionOk="0" h="524928" w="332214">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59" name="Google Shape;959;g2be7ca487ed_0_3800"/>
              <p:cNvSpPr/>
              <p:nvPr/>
            </p:nvSpPr>
            <p:spPr>
              <a:xfrm>
                <a:off x="7272067" y="6011466"/>
                <a:ext cx="31338" cy="31602"/>
              </a:xfrm>
              <a:custGeom>
                <a:rect b="b" l="l" r="r" t="t"/>
                <a:pathLst>
                  <a:path extrusionOk="0" h="31602" w="31338">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60" name="Google Shape;960;g2be7ca487ed_0_3800"/>
              <p:cNvSpPr/>
              <p:nvPr/>
            </p:nvSpPr>
            <p:spPr>
              <a:xfrm>
                <a:off x="7610098" y="5598136"/>
                <a:ext cx="326177" cy="521713"/>
              </a:xfrm>
              <a:custGeom>
                <a:rect b="b" l="l" r="r" t="t"/>
                <a:pathLst>
                  <a:path extrusionOk="0" h="521713" w="326177">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61" name="Google Shape;961;g2be7ca487ed_0_3800"/>
              <p:cNvSpPr/>
              <p:nvPr/>
            </p:nvSpPr>
            <p:spPr>
              <a:xfrm>
                <a:off x="7328058" y="5441456"/>
                <a:ext cx="477856" cy="383008"/>
              </a:xfrm>
              <a:custGeom>
                <a:rect b="b" l="l" r="r" t="t"/>
                <a:pathLst>
                  <a:path extrusionOk="0" h="383008" w="477856">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62" name="Google Shape;962;g2be7ca487ed_0_3800"/>
              <p:cNvSpPr/>
              <p:nvPr/>
            </p:nvSpPr>
            <p:spPr>
              <a:xfrm>
                <a:off x="7549372" y="5799171"/>
                <a:ext cx="30028" cy="30713"/>
              </a:xfrm>
              <a:custGeom>
                <a:rect b="b" l="l" r="r" t="t"/>
                <a:pathLst>
                  <a:path extrusionOk="0" h="30713" w="30028">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63" name="Google Shape;963;g2be7ca487ed_0_3800"/>
              <p:cNvSpPr/>
              <p:nvPr/>
            </p:nvSpPr>
            <p:spPr>
              <a:xfrm>
                <a:off x="7553889" y="5365577"/>
                <a:ext cx="25292" cy="49682"/>
              </a:xfrm>
              <a:custGeom>
                <a:rect b="b" l="l" r="r" t="t"/>
                <a:pathLst>
                  <a:path extrusionOk="0" h="49682" w="2529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64" name="Google Shape;964;g2be7ca487ed_0_3800"/>
              <p:cNvSpPr/>
              <p:nvPr/>
            </p:nvSpPr>
            <p:spPr>
              <a:xfrm>
                <a:off x="7473945" y="5390644"/>
                <a:ext cx="43084" cy="43585"/>
              </a:xfrm>
              <a:custGeom>
                <a:rect b="b" l="l" r="r" t="t"/>
                <a:pathLst>
                  <a:path extrusionOk="0" h="43585" w="43084">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65" name="Google Shape;965;g2be7ca487ed_0_3800"/>
              <p:cNvSpPr/>
              <p:nvPr/>
            </p:nvSpPr>
            <p:spPr>
              <a:xfrm>
                <a:off x="7617572" y="5390644"/>
                <a:ext cx="43724" cy="43585"/>
              </a:xfrm>
              <a:custGeom>
                <a:rect b="b" l="l" r="r" t="t"/>
                <a:pathLst>
                  <a:path extrusionOk="0" h="43585" w="43724">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9" name="Shape 969"/>
        <p:cNvGrpSpPr/>
        <p:nvPr/>
      </p:nvGrpSpPr>
      <p:grpSpPr>
        <a:xfrm>
          <a:off x="0" y="0"/>
          <a:ext cx="0" cy="0"/>
          <a:chOff x="0" y="0"/>
          <a:chExt cx="0" cy="0"/>
        </a:xfrm>
      </p:grpSpPr>
      <p:sp>
        <p:nvSpPr>
          <p:cNvPr id="970" name="Google Shape;970;g2be7ca487ed_0_3821"/>
          <p:cNvSpPr/>
          <p:nvPr/>
        </p:nvSpPr>
        <p:spPr>
          <a:xfrm rot="5400000">
            <a:off x="1600313" y="-1600313"/>
            <a:ext cx="2013765" cy="5214391"/>
          </a:xfrm>
          <a:custGeom>
            <a:rect b="b" l="l" r="r" t="t"/>
            <a:pathLst>
              <a:path extrusionOk="0" h="5214391" w="2013765">
                <a:moveTo>
                  <a:pt x="0" y="5214391"/>
                </a:moveTo>
                <a:lnTo>
                  <a:pt x="0" y="0"/>
                </a:lnTo>
                <a:lnTo>
                  <a:pt x="56631" y="0"/>
                </a:lnTo>
                <a:lnTo>
                  <a:pt x="1059438" y="0"/>
                </a:lnTo>
                <a:lnTo>
                  <a:pt x="1059439" y="0"/>
                </a:lnTo>
                <a:lnTo>
                  <a:pt x="1221023" y="0"/>
                </a:lnTo>
                <a:lnTo>
                  <a:pt x="1607091" y="0"/>
                </a:lnTo>
                <a:lnTo>
                  <a:pt x="1768676" y="0"/>
                </a:lnTo>
                <a:cubicBezTo>
                  <a:pt x="1904120" y="0"/>
                  <a:pt x="2013765" y="165936"/>
                  <a:pt x="2013765" y="370916"/>
                </a:cubicBezTo>
                <a:lnTo>
                  <a:pt x="2013765" y="888147"/>
                </a:lnTo>
                <a:lnTo>
                  <a:pt x="2013765" y="1915750"/>
                </a:lnTo>
                <a:lnTo>
                  <a:pt x="2013765" y="5214391"/>
                </a:lnTo>
                <a:lnTo>
                  <a:pt x="0" y="521439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71" name="Google Shape;971;g2be7ca487ed_0_3821"/>
          <p:cNvSpPr txBox="1"/>
          <p:nvPr>
            <p:ph idx="1" type="body"/>
          </p:nvPr>
        </p:nvSpPr>
        <p:spPr>
          <a:xfrm>
            <a:off x="844062" y="2322786"/>
            <a:ext cx="10743300" cy="3428700"/>
          </a:xfrm>
          <a:prstGeom prst="rect">
            <a:avLst/>
          </a:prstGeom>
          <a:noFill/>
          <a:ln>
            <a:noFill/>
          </a:ln>
        </p:spPr>
        <p:txBody>
          <a:bodyPr anchorCtr="0" anchor="t" bIns="45700" lIns="91425" spcFirstLastPara="1" rIns="91425" wrap="square" tIns="45700">
            <a:noAutofit/>
          </a:bodyPr>
          <a:lstStyle/>
          <a:p>
            <a:pPr indent="-361950" lvl="0" marL="457200" rtl="0" algn="l">
              <a:lnSpc>
                <a:spcPct val="106363"/>
              </a:lnSpc>
              <a:spcBef>
                <a:spcPts val="0"/>
              </a:spcBef>
              <a:spcAft>
                <a:spcPts val="0"/>
              </a:spcAft>
              <a:buClr>
                <a:srgbClr val="E8A116"/>
              </a:buClr>
              <a:buSzPts val="2100"/>
              <a:buFont typeface="Noto Sans Symbols"/>
              <a:buChar char="⮚"/>
            </a:pPr>
            <a:r>
              <a:rPr lang="en-IE" sz="2100">
                <a:solidFill>
                  <a:srgbClr val="454545"/>
                </a:solidFill>
              </a:rPr>
              <a:t>Domande a risposta aperta: le domande a risposta aperta sono quelle che richiedono più riflessione e più di una semplice risposta di una parola. Possono essere utili per avviare una conversazione o un dibattito. Usate domande che iniziano con "cosa o come", ad esempio: che tipo di lavoro agricolo avete mai fatto prima?  </a:t>
            </a:r>
            <a:endParaRPr sz="2100">
              <a:solidFill>
                <a:srgbClr val="454545"/>
              </a:solidFill>
            </a:endParaRPr>
          </a:p>
          <a:p>
            <a:pPr indent="-361950" lvl="0" marL="457200" rtl="0" algn="l">
              <a:lnSpc>
                <a:spcPct val="106363"/>
              </a:lnSpc>
              <a:spcBef>
                <a:spcPts val="0"/>
              </a:spcBef>
              <a:spcAft>
                <a:spcPts val="0"/>
              </a:spcAft>
              <a:buClr>
                <a:srgbClr val="E8A116"/>
              </a:buClr>
              <a:buSzPts val="2100"/>
              <a:buFont typeface="Noto Sans Symbols"/>
              <a:buChar char="⮚"/>
            </a:pPr>
            <a:r>
              <a:rPr lang="en-IE" sz="2100">
                <a:solidFill>
                  <a:srgbClr val="454545"/>
                </a:solidFill>
              </a:rPr>
              <a:t>Un buon formatore ha molte delle seguenti caratteristiche: </a:t>
            </a:r>
            <a:endParaRPr sz="2100">
              <a:solidFill>
                <a:srgbClr val="454545"/>
              </a:solidFill>
            </a:endParaRPr>
          </a:p>
          <a:p>
            <a:pPr indent="-361950" lvl="0" marL="457200" rtl="0" algn="l">
              <a:lnSpc>
                <a:spcPct val="106363"/>
              </a:lnSpc>
              <a:spcBef>
                <a:spcPts val="0"/>
              </a:spcBef>
              <a:spcAft>
                <a:spcPts val="0"/>
              </a:spcAft>
              <a:buClr>
                <a:srgbClr val="E8A116"/>
              </a:buClr>
              <a:buSzPts val="2100"/>
              <a:buFont typeface="Noto Sans Symbols"/>
              <a:buChar char="⮚"/>
            </a:pPr>
            <a:r>
              <a:rPr lang="en-IE" sz="2100">
                <a:solidFill>
                  <a:srgbClr val="454545"/>
                </a:solidFill>
              </a:rPr>
              <a:t>Personalità calorosa, con capacità di mostrare approvazione e accettazione dei discenti.</a:t>
            </a:r>
            <a:endParaRPr sz="2100">
              <a:solidFill>
                <a:srgbClr val="454545"/>
              </a:solidFill>
            </a:endParaRPr>
          </a:p>
          <a:p>
            <a:pPr indent="-361950" lvl="0" marL="457200" rtl="0" algn="l">
              <a:lnSpc>
                <a:spcPct val="106363"/>
              </a:lnSpc>
              <a:spcBef>
                <a:spcPts val="0"/>
              </a:spcBef>
              <a:spcAft>
                <a:spcPts val="0"/>
              </a:spcAft>
              <a:buClr>
                <a:srgbClr val="E8A116"/>
              </a:buClr>
              <a:buSzPts val="2100"/>
              <a:buFont typeface="Noto Sans Symbols"/>
              <a:buChar char="⮚"/>
            </a:pPr>
            <a:r>
              <a:rPr lang="en-IE" sz="2100">
                <a:solidFill>
                  <a:srgbClr val="454545"/>
                </a:solidFill>
              </a:rPr>
              <a:t>Buone capacità sociali; è in grado di unire un gruppo</a:t>
            </a:r>
            <a:endParaRPr sz="2100">
              <a:solidFill>
                <a:srgbClr val="454545"/>
              </a:solidFill>
            </a:endParaRPr>
          </a:p>
          <a:p>
            <a:pPr indent="-361950" lvl="0" marL="457200" rtl="0" algn="l">
              <a:lnSpc>
                <a:spcPct val="106363"/>
              </a:lnSpc>
              <a:spcBef>
                <a:spcPts val="0"/>
              </a:spcBef>
              <a:spcAft>
                <a:spcPts val="0"/>
              </a:spcAft>
              <a:buClr>
                <a:srgbClr val="E8A116"/>
              </a:buClr>
              <a:buSzPts val="2100"/>
              <a:buFont typeface="Noto Sans Symbols"/>
              <a:buChar char="⮚"/>
            </a:pPr>
            <a:r>
              <a:rPr lang="en-IE" sz="2100">
                <a:solidFill>
                  <a:srgbClr val="454545"/>
                </a:solidFill>
              </a:rPr>
              <a:t>Entusiasmo e conoscenza della materia</a:t>
            </a:r>
            <a:endParaRPr sz="2100">
              <a:solidFill>
                <a:srgbClr val="454545"/>
              </a:solidFill>
            </a:endParaRPr>
          </a:p>
          <a:p>
            <a:pPr indent="-361950" lvl="0" marL="457200" rtl="0" algn="l">
              <a:lnSpc>
                <a:spcPct val="106363"/>
              </a:lnSpc>
              <a:spcBef>
                <a:spcPts val="0"/>
              </a:spcBef>
              <a:spcAft>
                <a:spcPts val="0"/>
              </a:spcAft>
              <a:buClr>
                <a:srgbClr val="E8A116"/>
              </a:buClr>
              <a:buSzPts val="2100"/>
              <a:buFont typeface="Noto Sans Symbols"/>
              <a:buChar char="⮚"/>
            </a:pPr>
            <a:r>
              <a:rPr lang="en-IE" sz="2100">
                <a:solidFill>
                  <a:srgbClr val="454545"/>
                </a:solidFill>
              </a:rPr>
              <a:t>Flessibilità nel rispondere alle mutevoli esigenze dei discenti. </a:t>
            </a:r>
            <a:endParaRPr sz="2100">
              <a:solidFill>
                <a:srgbClr val="454545"/>
              </a:solidFill>
            </a:endParaRPr>
          </a:p>
          <a:p>
            <a:pPr indent="-361950" lvl="0" marL="457200" rtl="0" algn="l">
              <a:lnSpc>
                <a:spcPct val="106363"/>
              </a:lnSpc>
              <a:spcBef>
                <a:spcPts val="0"/>
              </a:spcBef>
              <a:spcAft>
                <a:spcPts val="0"/>
              </a:spcAft>
              <a:buClr>
                <a:srgbClr val="E8A116"/>
              </a:buClr>
              <a:buSzPts val="2100"/>
              <a:buFont typeface="Noto Sans Symbols"/>
              <a:buChar char="⮚"/>
            </a:pPr>
            <a:r>
              <a:rPr lang="en-IE" sz="2100">
                <a:solidFill>
                  <a:srgbClr val="454545"/>
                </a:solidFill>
              </a:rPr>
              <a:t>Creatività, utilizza le idee e le competenze degli allievi </a:t>
            </a:r>
            <a:endParaRPr sz="2100">
              <a:solidFill>
                <a:srgbClr val="454545"/>
              </a:solidFill>
            </a:endParaRPr>
          </a:p>
          <a:p>
            <a:pPr indent="-361950" lvl="0" marL="457200" rtl="0" algn="l">
              <a:lnSpc>
                <a:spcPct val="106363"/>
              </a:lnSpc>
              <a:spcBef>
                <a:spcPts val="0"/>
              </a:spcBef>
              <a:spcAft>
                <a:spcPts val="0"/>
              </a:spcAft>
              <a:buClr>
                <a:srgbClr val="E8A116"/>
              </a:buClr>
              <a:buSzPts val="2100"/>
              <a:buFont typeface="Noto Sans Symbols"/>
              <a:buChar char="⮚"/>
            </a:pPr>
            <a:r>
              <a:rPr lang="en-IE" sz="2100">
                <a:solidFill>
                  <a:srgbClr val="454545"/>
                </a:solidFill>
              </a:rPr>
              <a:t>Buone capacità di problem solving</a:t>
            </a:r>
            <a:endParaRPr sz="2100">
              <a:solidFill>
                <a:srgbClr val="454545"/>
              </a:solidFill>
            </a:endParaRPr>
          </a:p>
          <a:p>
            <a:pPr indent="0" lvl="0" marL="457200" rtl="0" algn="l">
              <a:lnSpc>
                <a:spcPct val="106363"/>
              </a:lnSpc>
              <a:spcBef>
                <a:spcPts val="0"/>
              </a:spcBef>
              <a:spcAft>
                <a:spcPts val="0"/>
              </a:spcAft>
              <a:buNone/>
            </a:pPr>
            <a:r>
              <a:t/>
            </a:r>
            <a:endParaRPr b="1" sz="2200">
              <a:solidFill>
                <a:srgbClr val="454545"/>
              </a:solidFill>
            </a:endParaRPr>
          </a:p>
          <a:p>
            <a:pPr indent="-203200" lvl="0" marL="342900" rtl="0" algn="l">
              <a:lnSpc>
                <a:spcPct val="106363"/>
              </a:lnSpc>
              <a:spcBef>
                <a:spcPts val="0"/>
              </a:spcBef>
              <a:spcAft>
                <a:spcPts val="0"/>
              </a:spcAft>
              <a:buClr>
                <a:srgbClr val="E8A116"/>
              </a:buClr>
              <a:buSzPts val="2200"/>
              <a:buFont typeface="Arial"/>
              <a:buNone/>
            </a:pPr>
            <a:r>
              <a:t/>
            </a:r>
            <a:endParaRPr sz="2200">
              <a:solidFill>
                <a:srgbClr val="454545"/>
              </a:solidFill>
            </a:endParaRPr>
          </a:p>
        </p:txBody>
      </p:sp>
      <p:sp>
        <p:nvSpPr>
          <p:cNvPr id="972" name="Google Shape;972;g2be7ca487ed_0_3821"/>
          <p:cNvSpPr txBox="1"/>
          <p:nvPr>
            <p:ph idx="2" type="body"/>
          </p:nvPr>
        </p:nvSpPr>
        <p:spPr>
          <a:xfrm>
            <a:off x="574360" y="387666"/>
            <a:ext cx="4236900" cy="803700"/>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sz="3200">
                <a:solidFill>
                  <a:schemeClr val="lt1"/>
                </a:solidFill>
              </a:rPr>
              <a:t>4.3 </a:t>
            </a:r>
            <a:r>
              <a:rPr lang="en-IE" sz="3200">
                <a:solidFill>
                  <a:schemeClr val="lt1"/>
                </a:solidFill>
              </a:rPr>
              <a:t>La comunicazione nella formazione</a:t>
            </a:r>
            <a:endParaRPr/>
          </a:p>
          <a:p>
            <a:pPr indent="0" lvl="0" marL="0" rtl="0" algn="l">
              <a:lnSpc>
                <a:spcPct val="103333"/>
              </a:lnSpc>
              <a:spcBef>
                <a:spcPts val="0"/>
              </a:spcBef>
              <a:spcAft>
                <a:spcPts val="0"/>
              </a:spcAft>
              <a:buClr>
                <a:srgbClr val="086575"/>
              </a:buClr>
              <a:buSzPts val="3600"/>
              <a:buNone/>
            </a:pPr>
            <a:r>
              <a:t/>
            </a:r>
            <a:endParaRPr/>
          </a:p>
        </p:txBody>
      </p:sp>
      <p:cxnSp>
        <p:nvCxnSpPr>
          <p:cNvPr id="973" name="Google Shape;973;g2be7ca487ed_0_3821"/>
          <p:cNvCxnSpPr/>
          <p:nvPr/>
        </p:nvCxnSpPr>
        <p:spPr>
          <a:xfrm rot="10800000">
            <a:off x="-75" y="1574451"/>
            <a:ext cx="10008600" cy="0"/>
          </a:xfrm>
          <a:prstGeom prst="straightConnector1">
            <a:avLst/>
          </a:prstGeom>
          <a:noFill/>
          <a:ln cap="flat" cmpd="sng" w="34925">
            <a:solidFill>
              <a:srgbClr val="E8A116"/>
            </a:solidFill>
            <a:prstDash val="solid"/>
            <a:miter lim="800000"/>
            <a:headEnd len="sm" w="sm" type="none"/>
            <a:tailEnd len="sm" w="sm" type="none"/>
          </a:ln>
        </p:spPr>
      </p:cxnSp>
      <p:grpSp>
        <p:nvGrpSpPr>
          <p:cNvPr id="974" name="Google Shape;974;g2be7ca487ed_0_3821"/>
          <p:cNvGrpSpPr/>
          <p:nvPr/>
        </p:nvGrpSpPr>
        <p:grpSpPr>
          <a:xfrm>
            <a:off x="10206582" y="900579"/>
            <a:ext cx="1012046" cy="1023924"/>
            <a:chOff x="7190753" y="5365577"/>
            <a:chExt cx="745522" cy="754272"/>
          </a:xfrm>
        </p:grpSpPr>
        <p:grpSp>
          <p:nvGrpSpPr>
            <p:cNvPr id="975" name="Google Shape;975;g2be7ca487ed_0_3821"/>
            <p:cNvGrpSpPr/>
            <p:nvPr/>
          </p:nvGrpSpPr>
          <p:grpSpPr>
            <a:xfrm>
              <a:off x="7353351" y="5647412"/>
              <a:ext cx="420044" cy="75879"/>
              <a:chOff x="7353351" y="5647412"/>
              <a:chExt cx="420044" cy="75879"/>
            </a:xfrm>
          </p:grpSpPr>
          <p:sp>
            <p:nvSpPr>
              <p:cNvPr id="976" name="Google Shape;976;g2be7ca487ed_0_3821"/>
              <p:cNvSpPr/>
              <p:nvPr/>
            </p:nvSpPr>
            <p:spPr>
              <a:xfrm>
                <a:off x="7353351" y="5649220"/>
                <a:ext cx="131884" cy="74071"/>
              </a:xfrm>
              <a:custGeom>
                <a:rect b="b" l="l" r="r" t="t"/>
                <a:pathLst>
                  <a:path extrusionOk="0" h="74071" w="131884">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77" name="Google Shape;977;g2be7ca487ed_0_3821"/>
              <p:cNvSpPr/>
              <p:nvPr/>
            </p:nvSpPr>
            <p:spPr>
              <a:xfrm>
                <a:off x="7640607" y="5647412"/>
                <a:ext cx="132788" cy="75879"/>
              </a:xfrm>
              <a:custGeom>
                <a:rect b="b" l="l" r="r" t="t"/>
                <a:pathLst>
                  <a:path extrusionOk="0" h="75879" w="132788">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978" name="Google Shape;978;g2be7ca487ed_0_3821"/>
            <p:cNvGrpSpPr/>
            <p:nvPr/>
          </p:nvGrpSpPr>
          <p:grpSpPr>
            <a:xfrm>
              <a:off x="7190753" y="5365577"/>
              <a:ext cx="745522" cy="754272"/>
              <a:chOff x="7190753" y="5365577"/>
              <a:chExt cx="745522" cy="754272"/>
            </a:xfrm>
          </p:grpSpPr>
          <p:sp>
            <p:nvSpPr>
              <p:cNvPr id="979" name="Google Shape;979;g2be7ca487ed_0_3821"/>
              <p:cNvSpPr/>
              <p:nvPr/>
            </p:nvSpPr>
            <p:spPr>
              <a:xfrm>
                <a:off x="7304327" y="6055729"/>
                <a:ext cx="49268" cy="63218"/>
              </a:xfrm>
              <a:custGeom>
                <a:rect b="b" l="l" r="r" t="t"/>
                <a:pathLst>
                  <a:path extrusionOk="0" h="63218" w="4926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80" name="Google Shape;980;g2be7ca487ed_0_3821"/>
              <p:cNvSpPr/>
              <p:nvPr/>
            </p:nvSpPr>
            <p:spPr>
              <a:xfrm>
                <a:off x="7190753" y="5591308"/>
                <a:ext cx="332214" cy="524928"/>
              </a:xfrm>
              <a:custGeom>
                <a:rect b="b" l="l" r="r" t="t"/>
                <a:pathLst>
                  <a:path extrusionOk="0" h="524928" w="332214">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81" name="Google Shape;981;g2be7ca487ed_0_3821"/>
              <p:cNvSpPr/>
              <p:nvPr/>
            </p:nvSpPr>
            <p:spPr>
              <a:xfrm>
                <a:off x="7272067" y="6011466"/>
                <a:ext cx="31338" cy="31602"/>
              </a:xfrm>
              <a:custGeom>
                <a:rect b="b" l="l" r="r" t="t"/>
                <a:pathLst>
                  <a:path extrusionOk="0" h="31602" w="31338">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82" name="Google Shape;982;g2be7ca487ed_0_3821"/>
              <p:cNvSpPr/>
              <p:nvPr/>
            </p:nvSpPr>
            <p:spPr>
              <a:xfrm>
                <a:off x="7610098" y="5598136"/>
                <a:ext cx="326177" cy="521713"/>
              </a:xfrm>
              <a:custGeom>
                <a:rect b="b" l="l" r="r" t="t"/>
                <a:pathLst>
                  <a:path extrusionOk="0" h="521713" w="326177">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83" name="Google Shape;983;g2be7ca487ed_0_3821"/>
              <p:cNvSpPr/>
              <p:nvPr/>
            </p:nvSpPr>
            <p:spPr>
              <a:xfrm>
                <a:off x="7328058" y="5441456"/>
                <a:ext cx="477856" cy="383008"/>
              </a:xfrm>
              <a:custGeom>
                <a:rect b="b" l="l" r="r" t="t"/>
                <a:pathLst>
                  <a:path extrusionOk="0" h="383008" w="477856">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84" name="Google Shape;984;g2be7ca487ed_0_3821"/>
              <p:cNvSpPr/>
              <p:nvPr/>
            </p:nvSpPr>
            <p:spPr>
              <a:xfrm>
                <a:off x="7549372" y="5799171"/>
                <a:ext cx="30028" cy="30713"/>
              </a:xfrm>
              <a:custGeom>
                <a:rect b="b" l="l" r="r" t="t"/>
                <a:pathLst>
                  <a:path extrusionOk="0" h="30713" w="30028">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85" name="Google Shape;985;g2be7ca487ed_0_3821"/>
              <p:cNvSpPr/>
              <p:nvPr/>
            </p:nvSpPr>
            <p:spPr>
              <a:xfrm>
                <a:off x="7553889" y="5365577"/>
                <a:ext cx="25292" cy="49682"/>
              </a:xfrm>
              <a:custGeom>
                <a:rect b="b" l="l" r="r" t="t"/>
                <a:pathLst>
                  <a:path extrusionOk="0" h="49682" w="2529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86" name="Google Shape;986;g2be7ca487ed_0_3821"/>
              <p:cNvSpPr/>
              <p:nvPr/>
            </p:nvSpPr>
            <p:spPr>
              <a:xfrm>
                <a:off x="7473945" y="5390644"/>
                <a:ext cx="43084" cy="43585"/>
              </a:xfrm>
              <a:custGeom>
                <a:rect b="b" l="l" r="r" t="t"/>
                <a:pathLst>
                  <a:path extrusionOk="0" h="43585" w="43084">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87" name="Google Shape;987;g2be7ca487ed_0_3821"/>
              <p:cNvSpPr/>
              <p:nvPr/>
            </p:nvSpPr>
            <p:spPr>
              <a:xfrm>
                <a:off x="7617572" y="5390644"/>
                <a:ext cx="43724" cy="43585"/>
              </a:xfrm>
              <a:custGeom>
                <a:rect b="b" l="l" r="r" t="t"/>
                <a:pathLst>
                  <a:path extrusionOk="0" h="43585" w="43724">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1" name="Shape 991"/>
        <p:cNvGrpSpPr/>
        <p:nvPr/>
      </p:nvGrpSpPr>
      <p:grpSpPr>
        <a:xfrm>
          <a:off x="0" y="0"/>
          <a:ext cx="0" cy="0"/>
          <a:chOff x="0" y="0"/>
          <a:chExt cx="0" cy="0"/>
        </a:xfrm>
      </p:grpSpPr>
      <p:sp>
        <p:nvSpPr>
          <p:cNvPr id="992" name="Google Shape;992;p49"/>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3" name="Google Shape;993;p49"/>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255713" lvl="0" marL="1255713" rtl="0" algn="l">
              <a:lnSpc>
                <a:spcPct val="90000"/>
              </a:lnSpc>
              <a:spcBef>
                <a:spcPts val="0"/>
              </a:spcBef>
              <a:spcAft>
                <a:spcPts val="0"/>
              </a:spcAft>
              <a:buClr>
                <a:srgbClr val="424242"/>
              </a:buClr>
              <a:buSzPts val="1800"/>
              <a:buNone/>
            </a:pPr>
            <a:r>
              <a:rPr b="1" lang="en-IE" sz="1800"/>
              <a:t>Websites</a:t>
            </a:r>
            <a:r>
              <a:rPr lang="en-IE" sz="1800"/>
              <a:t>: 	Training Toolkit -  Training Delivery - Effective Communication Skills </a:t>
            </a:r>
            <a:r>
              <a:rPr lang="en-IE" sz="1800" u="sng">
                <a:solidFill>
                  <a:schemeClr val="hlink"/>
                </a:solidFill>
                <a:hlinkClick r:id="rId3"/>
              </a:rPr>
              <a:t>https://www.go2itech.org/HTML/TT06/toolkit/delivery/com_skills.html</a:t>
            </a:r>
            <a:endParaRPr sz="1800"/>
          </a:p>
          <a:p>
            <a:pPr indent="-1255713" lvl="0" marL="1255713" rtl="0" algn="l">
              <a:lnSpc>
                <a:spcPct val="90000"/>
              </a:lnSpc>
              <a:spcBef>
                <a:spcPts val="1000"/>
              </a:spcBef>
              <a:spcAft>
                <a:spcPts val="0"/>
              </a:spcAft>
              <a:buClr>
                <a:srgbClr val="424242"/>
              </a:buClr>
              <a:buSzPts val="1800"/>
              <a:buNone/>
            </a:pPr>
            <a:r>
              <a:rPr lang="en-IE" sz="1800"/>
              <a:t>	Effective Communication for Displaced Persons </a:t>
            </a:r>
            <a:r>
              <a:rPr lang="en-IE" sz="1800" u="sng">
                <a:solidFill>
                  <a:schemeClr val="hlink"/>
                </a:solidFill>
                <a:hlinkClick r:id="rId4"/>
              </a:rPr>
              <a:t>https://www.physio-pedia.com/Effective_Communication_for_Displaced_Persons</a:t>
            </a:r>
            <a:r>
              <a:rPr lang="en-IE" sz="1800"/>
              <a:t> </a:t>
            </a:r>
            <a:endParaRPr/>
          </a:p>
          <a:p>
            <a:pPr indent="-1255713" lvl="0" marL="1255713" rtl="0" algn="l">
              <a:lnSpc>
                <a:spcPct val="90000"/>
              </a:lnSpc>
              <a:spcBef>
                <a:spcPts val="1000"/>
              </a:spcBef>
              <a:spcAft>
                <a:spcPts val="0"/>
              </a:spcAft>
              <a:buClr>
                <a:srgbClr val="424242"/>
              </a:buClr>
              <a:buSzPts val="1800"/>
              <a:buNone/>
            </a:pPr>
            <a:r>
              <a:t/>
            </a:r>
            <a:endParaRPr sz="1800"/>
          </a:p>
          <a:p>
            <a:pPr indent="-1255713" lvl="0" marL="1255713" rtl="0" algn="l">
              <a:lnSpc>
                <a:spcPct val="90000"/>
              </a:lnSpc>
              <a:spcBef>
                <a:spcPts val="1000"/>
              </a:spcBef>
              <a:spcAft>
                <a:spcPts val="0"/>
              </a:spcAft>
              <a:buClr>
                <a:srgbClr val="424242"/>
              </a:buClr>
              <a:buSzPts val="1800"/>
              <a:buNone/>
            </a:pPr>
            <a:r>
              <a:rPr b="1" lang="en-IE" sz="1800"/>
              <a:t>YouTube</a:t>
            </a:r>
            <a:r>
              <a:rPr lang="en-IE" sz="1800"/>
              <a:t>: 	How miscommunication happens and how to avoid it </a:t>
            </a:r>
            <a:r>
              <a:rPr lang="en-IE" sz="1800" u="sng">
                <a:solidFill>
                  <a:schemeClr val="hlink"/>
                </a:solidFill>
                <a:hlinkClick r:id="rId5"/>
              </a:rPr>
              <a:t>https://www.youtube.com/watch?v=gCfzeONu3Mo</a:t>
            </a:r>
            <a:endParaRPr sz="1800"/>
          </a:p>
          <a:p>
            <a:pPr indent="-1255713" lvl="0" marL="1255713" rtl="0" algn="l">
              <a:lnSpc>
                <a:spcPct val="90000"/>
              </a:lnSpc>
              <a:spcBef>
                <a:spcPts val="1000"/>
              </a:spcBef>
              <a:spcAft>
                <a:spcPts val="0"/>
              </a:spcAft>
              <a:buClr>
                <a:srgbClr val="000000"/>
              </a:buClr>
              <a:buSzPts val="1800"/>
              <a:buNone/>
            </a:pPr>
            <a:r>
              <a:rPr lang="en-IE" sz="1800">
                <a:solidFill>
                  <a:srgbClr val="000000"/>
                </a:solidFill>
              </a:rPr>
              <a:t>	The Art of Effective Communication </a:t>
            </a:r>
            <a:r>
              <a:rPr lang="en-IE" sz="1800" u="sng">
                <a:solidFill>
                  <a:srgbClr val="87AF3F"/>
                </a:solidFill>
                <a:hlinkClick r:id="rId6">
                  <a:extLst>
                    <a:ext uri="{A12FA001-AC4F-418D-AE19-62706E023703}">
                      <ahyp:hlinkClr val="tx"/>
                    </a:ext>
                  </a:extLst>
                </a:hlinkClick>
              </a:rPr>
              <a:t>https://www.youtube.com/watch?v=2Yw6dFQBklA</a:t>
            </a:r>
            <a:endParaRPr sz="1800">
              <a:solidFill>
                <a:srgbClr val="87AF3F"/>
              </a:solidFill>
            </a:endParaRPr>
          </a:p>
          <a:p>
            <a:pPr indent="-1255713" lvl="0" marL="1255713" rtl="0" algn="l">
              <a:lnSpc>
                <a:spcPct val="90000"/>
              </a:lnSpc>
              <a:spcBef>
                <a:spcPts val="1000"/>
              </a:spcBef>
              <a:spcAft>
                <a:spcPts val="0"/>
              </a:spcAft>
              <a:buClr>
                <a:srgbClr val="87AF3F"/>
              </a:buClr>
              <a:buSzPts val="1800"/>
              <a:buNone/>
            </a:pPr>
            <a:r>
              <a:rPr lang="en-IE" sz="1800">
                <a:solidFill>
                  <a:srgbClr val="87AF3F"/>
                </a:solidFill>
              </a:rPr>
              <a:t>	</a:t>
            </a:r>
            <a:r>
              <a:rPr lang="en-IE" sz="1800">
                <a:solidFill>
                  <a:srgbClr val="000000"/>
                </a:solidFill>
              </a:rPr>
              <a:t>Active Listening </a:t>
            </a:r>
            <a:r>
              <a:rPr lang="en-IE" sz="1800" u="sng">
                <a:solidFill>
                  <a:srgbClr val="87AF3F"/>
                </a:solidFill>
                <a:hlinkClick r:id="rId7">
                  <a:extLst>
                    <a:ext uri="{A12FA001-AC4F-418D-AE19-62706E023703}">
                      <ahyp:hlinkClr val="tx"/>
                    </a:ext>
                  </a:extLst>
                </a:hlinkClick>
              </a:rPr>
              <a:t>https://www.youtube.com/watch?v=rzsVh8YwZEQ</a:t>
            </a:r>
            <a:r>
              <a:rPr lang="en-IE" sz="1800">
                <a:solidFill>
                  <a:srgbClr val="87AF3F"/>
                </a:solidFill>
              </a:rPr>
              <a:t> </a:t>
            </a:r>
            <a:endParaRPr/>
          </a:p>
          <a:p>
            <a:pPr indent="-1255713" lvl="0" marL="1255713" rtl="0" algn="l">
              <a:lnSpc>
                <a:spcPct val="90000"/>
              </a:lnSpc>
              <a:spcBef>
                <a:spcPts val="1000"/>
              </a:spcBef>
              <a:spcAft>
                <a:spcPts val="0"/>
              </a:spcAft>
              <a:buClr>
                <a:srgbClr val="424242"/>
              </a:buClr>
              <a:buSzPts val="1800"/>
              <a:buNone/>
            </a:pPr>
            <a:r>
              <a:t/>
            </a:r>
            <a:endParaRPr sz="1800">
              <a:solidFill>
                <a:srgbClr val="87AF3F"/>
              </a:solidFill>
            </a:endParaRPr>
          </a:p>
          <a:p>
            <a:pPr indent="-1255713" lvl="0" marL="1255713" rtl="0" algn="l">
              <a:lnSpc>
                <a:spcPct val="90000"/>
              </a:lnSpc>
              <a:spcBef>
                <a:spcPts val="1000"/>
              </a:spcBef>
              <a:spcAft>
                <a:spcPts val="0"/>
              </a:spcAft>
              <a:buClr>
                <a:srgbClr val="424242"/>
              </a:buClr>
              <a:buSzPts val="1800"/>
              <a:buNone/>
            </a:pPr>
            <a:r>
              <a:rPr b="1" lang="en-IE" sz="1800"/>
              <a:t>Publication</a:t>
            </a:r>
            <a:r>
              <a:rPr lang="en-IE" sz="1800"/>
              <a:t>:  UNHCR. Effective and respectful communication in forced displacement	https://www.refworld.org/pdfid/573d5cef4.pdf</a:t>
            </a:r>
            <a:r>
              <a:rPr b="1" lang="en-IE" sz="1800"/>
              <a:t>	</a:t>
            </a:r>
            <a:endParaRPr sz="1800"/>
          </a:p>
          <a:p>
            <a:pPr indent="-1141413" lvl="0" marL="1255713" rtl="0" algn="l">
              <a:lnSpc>
                <a:spcPct val="100000"/>
              </a:lnSpc>
              <a:spcBef>
                <a:spcPts val="400"/>
              </a:spcBef>
              <a:spcAft>
                <a:spcPts val="0"/>
              </a:spcAft>
              <a:buClr>
                <a:srgbClr val="E8A116"/>
              </a:buClr>
              <a:buSzPts val="1800"/>
              <a:buFont typeface="Arial"/>
              <a:buNone/>
            </a:pPr>
            <a:r>
              <a:t/>
            </a:r>
            <a:endParaRPr sz="1800"/>
          </a:p>
        </p:txBody>
      </p:sp>
      <p:sp>
        <p:nvSpPr>
          <p:cNvPr id="994" name="Google Shape;994;p49"/>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spcBef>
                <a:spcPts val="0"/>
              </a:spcBef>
              <a:spcAft>
                <a:spcPts val="0"/>
              </a:spcAft>
              <a:buClr>
                <a:schemeClr val="lt1"/>
              </a:buClr>
              <a:buSzPts val="3400"/>
              <a:buFont typeface="Calibri"/>
              <a:buNone/>
            </a:pPr>
            <a:r>
              <a:rPr b="1" lang="en-IE" sz="3400">
                <a:solidFill>
                  <a:schemeClr val="lt1"/>
                </a:solidFill>
                <a:latin typeface="Calibri"/>
                <a:ea typeface="Calibri"/>
                <a:cs typeface="Calibri"/>
                <a:sym typeface="Calibri"/>
              </a:rPr>
              <a:t>Resources</a:t>
            </a:r>
            <a:endParaRPr/>
          </a:p>
        </p:txBody>
      </p:sp>
      <p:cxnSp>
        <p:nvCxnSpPr>
          <p:cNvPr id="995" name="Google Shape;995;p49"/>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5"/>
          <p:cNvSpPr txBox="1"/>
          <p:nvPr>
            <p:ph idx="1" type="body"/>
          </p:nvPr>
        </p:nvSpPr>
        <p:spPr>
          <a:xfrm>
            <a:off x="719519" y="2360533"/>
            <a:ext cx="10479900" cy="3662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3600"/>
              <a:buFont typeface="Arial"/>
              <a:buNone/>
            </a:pPr>
            <a:r>
              <a:rPr lang="en-IE" sz="2800">
                <a:solidFill>
                  <a:srgbClr val="010101"/>
                </a:solidFill>
              </a:rPr>
              <a:t>In linea di massima, gli obiettivi del modulo saranno raggiunti concentrandosi su queste 5 aree chiave: </a:t>
            </a:r>
            <a:endParaRPr sz="1600">
              <a:solidFill>
                <a:srgbClr val="010101"/>
              </a:solidFill>
            </a:endParaRPr>
          </a:p>
        </p:txBody>
      </p:sp>
      <p:sp>
        <p:nvSpPr>
          <p:cNvPr id="221" name="Google Shape;221;p5"/>
          <p:cNvSpPr/>
          <p:nvPr/>
        </p:nvSpPr>
        <p:spPr>
          <a:xfrm>
            <a:off x="482456" y="299262"/>
            <a:ext cx="5046808" cy="1953020"/>
          </a:xfrm>
          <a:custGeom>
            <a:rect b="b" l="l" r="r" t="t"/>
            <a:pathLst>
              <a:path extrusionOk="0" h="2570554" w="6642581">
                <a:moveTo>
                  <a:pt x="0" y="0"/>
                </a:moveTo>
                <a:lnTo>
                  <a:pt x="360681" y="0"/>
                </a:lnTo>
                <a:lnTo>
                  <a:pt x="1913270" y="0"/>
                </a:lnTo>
                <a:lnTo>
                  <a:pt x="2273951" y="0"/>
                </a:lnTo>
                <a:lnTo>
                  <a:pt x="4512374" y="0"/>
                </a:lnTo>
                <a:lnTo>
                  <a:pt x="4512375" y="0"/>
                </a:lnTo>
                <a:lnTo>
                  <a:pt x="4873055" y="0"/>
                </a:lnTo>
                <a:lnTo>
                  <a:pt x="4873056" y="0"/>
                </a:lnTo>
                <a:lnTo>
                  <a:pt x="5734821" y="0"/>
                </a:lnTo>
                <a:lnTo>
                  <a:pt x="6095502" y="0"/>
                </a:lnTo>
                <a:cubicBezTo>
                  <a:pt x="6397836" y="0"/>
                  <a:pt x="6642581" y="222653"/>
                  <a:pt x="6642581" y="497696"/>
                </a:cubicBezTo>
                <a:lnTo>
                  <a:pt x="6642581" y="2570554"/>
                </a:lnTo>
                <a:lnTo>
                  <a:pt x="6281900" y="2570554"/>
                </a:lnTo>
                <a:lnTo>
                  <a:pt x="5420133" y="2570554"/>
                </a:lnTo>
                <a:lnTo>
                  <a:pt x="5059452" y="2570554"/>
                </a:lnTo>
                <a:lnTo>
                  <a:pt x="4299742" y="2570554"/>
                </a:lnTo>
                <a:lnTo>
                  <a:pt x="3939061" y="2570554"/>
                </a:lnTo>
                <a:lnTo>
                  <a:pt x="3506863" y="2570554"/>
                </a:lnTo>
                <a:lnTo>
                  <a:pt x="3146182" y="2570554"/>
                </a:lnTo>
                <a:lnTo>
                  <a:pt x="3077294" y="2570554"/>
                </a:lnTo>
                <a:lnTo>
                  <a:pt x="2716613" y="2570554"/>
                </a:lnTo>
                <a:lnTo>
                  <a:pt x="1164024" y="2570554"/>
                </a:lnTo>
                <a:lnTo>
                  <a:pt x="803343" y="2570554"/>
                </a:lnTo>
                <a:cubicBezTo>
                  <a:pt x="359921" y="2570554"/>
                  <a:pt x="0" y="2243123"/>
                  <a:pt x="0" y="183972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222" name="Google Shape;222;p5"/>
          <p:cNvSpPr txBox="1"/>
          <p:nvPr>
            <p:ph idx="2" type="body"/>
          </p:nvPr>
        </p:nvSpPr>
        <p:spPr>
          <a:xfrm>
            <a:off x="798381" y="761603"/>
            <a:ext cx="5816733"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lang="en-IE">
                <a:solidFill>
                  <a:schemeClr val="lt1"/>
                </a:solidFill>
              </a:rPr>
              <a:t>1.1 Introduzione</a:t>
            </a:r>
            <a:endParaRPr/>
          </a:p>
        </p:txBody>
      </p:sp>
      <p:grpSp>
        <p:nvGrpSpPr>
          <p:cNvPr id="223" name="Google Shape;223;p5"/>
          <p:cNvGrpSpPr/>
          <p:nvPr/>
        </p:nvGrpSpPr>
        <p:grpSpPr>
          <a:xfrm>
            <a:off x="9972572" y="988421"/>
            <a:ext cx="1226899" cy="1225696"/>
            <a:chOff x="10376768" y="2334933"/>
            <a:chExt cx="920484" cy="919581"/>
          </a:xfrm>
        </p:grpSpPr>
        <p:sp>
          <p:nvSpPr>
            <p:cNvPr id="224" name="Google Shape;224;p5"/>
            <p:cNvSpPr/>
            <p:nvPr/>
          </p:nvSpPr>
          <p:spPr>
            <a:xfrm>
              <a:off x="11105749" y="2358419"/>
              <a:ext cx="171631" cy="171631"/>
            </a:xfrm>
            <a:custGeom>
              <a:rect b="b" l="l" r="r" t="t"/>
              <a:pathLst>
                <a:path extrusionOk="0" h="171631" w="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5" name="Google Shape;225;p5"/>
            <p:cNvSpPr/>
            <p:nvPr/>
          </p:nvSpPr>
          <p:spPr>
            <a:xfrm>
              <a:off x="10773326" y="2554440"/>
              <a:ext cx="311645" cy="486890"/>
            </a:xfrm>
            <a:custGeom>
              <a:rect b="b" l="l" r="r" t="t"/>
              <a:pathLst>
                <a:path extrusionOk="0" h="486890" w="311645">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26" name="Google Shape;226;p5"/>
            <p:cNvGrpSpPr/>
            <p:nvPr/>
          </p:nvGrpSpPr>
          <p:grpSpPr>
            <a:xfrm>
              <a:off x="10376768" y="2334933"/>
              <a:ext cx="920484" cy="919581"/>
              <a:chOff x="10376768" y="2334933"/>
              <a:chExt cx="920484" cy="919581"/>
            </a:xfrm>
          </p:grpSpPr>
          <p:sp>
            <p:nvSpPr>
              <p:cNvPr id="227" name="Google Shape;227;p5"/>
              <p:cNvSpPr/>
              <p:nvPr/>
            </p:nvSpPr>
            <p:spPr>
              <a:xfrm>
                <a:off x="11043419" y="2944675"/>
                <a:ext cx="88525" cy="88525"/>
              </a:xfrm>
              <a:custGeom>
                <a:rect b="b" l="l" r="r" t="t"/>
                <a:pathLst>
                  <a:path extrusionOk="0" h="88525" w="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8" name="Google Shape;228;p5"/>
              <p:cNvSpPr/>
              <p:nvPr/>
            </p:nvSpPr>
            <p:spPr>
              <a:xfrm>
                <a:off x="10376768" y="2334933"/>
                <a:ext cx="920484" cy="919581"/>
              </a:xfrm>
              <a:custGeom>
                <a:rect b="b" l="l" r="r" t="t"/>
                <a:pathLst>
                  <a:path extrusionOk="0" h="919581" w="920484">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cxnSp>
        <p:nvCxnSpPr>
          <p:cNvPr id="229" name="Google Shape;229;p5"/>
          <p:cNvCxnSpPr/>
          <p:nvPr/>
        </p:nvCxnSpPr>
        <p:spPr>
          <a:xfrm flipH="1">
            <a:off x="-35953" y="1601269"/>
            <a:ext cx="10008525" cy="1"/>
          </a:xfrm>
          <a:prstGeom prst="straightConnector1">
            <a:avLst/>
          </a:prstGeom>
          <a:noFill/>
          <a:ln cap="flat" cmpd="sng" w="34925">
            <a:solidFill>
              <a:srgbClr val="E8A116"/>
            </a:solidFill>
            <a:prstDash val="solid"/>
            <a:miter lim="800000"/>
            <a:headEnd len="sm" w="sm" type="none"/>
            <a:tailEnd len="sm" w="sm" type="none"/>
          </a:ln>
        </p:spPr>
      </p:cxnSp>
      <p:sp>
        <p:nvSpPr>
          <p:cNvPr id="230" name="Google Shape;230;p5"/>
          <p:cNvSpPr txBox="1"/>
          <p:nvPr/>
        </p:nvSpPr>
        <p:spPr>
          <a:xfrm>
            <a:off x="427419" y="3272904"/>
            <a:ext cx="10479900" cy="2322600"/>
          </a:xfrm>
          <a:prstGeom prst="rect">
            <a:avLst/>
          </a:prstGeom>
          <a:noFill/>
          <a:ln>
            <a:noFill/>
          </a:ln>
        </p:spPr>
        <p:txBody>
          <a:bodyPr anchorCtr="0" anchor="t" bIns="45700" lIns="91425" spcFirstLastPara="1" rIns="91425" wrap="square" tIns="45700">
            <a:noAutofit/>
          </a:bodyPr>
          <a:lstStyle/>
          <a:p>
            <a:pPr indent="-457200" lvl="0" marL="457200" marR="0" rtl="0" algn="l">
              <a:lnSpc>
                <a:spcPct val="90000"/>
              </a:lnSpc>
              <a:spcBef>
                <a:spcPts val="0"/>
              </a:spcBef>
              <a:spcAft>
                <a:spcPts val="0"/>
              </a:spcAft>
              <a:buClr>
                <a:srgbClr val="E8A116"/>
              </a:buClr>
              <a:buSzPts val="2300"/>
              <a:buFont typeface="Calibri"/>
              <a:buAutoNum type="arabicPeriod"/>
            </a:pPr>
            <a:r>
              <a:rPr b="0" i="0" lang="en-IE" sz="2300">
                <a:solidFill>
                  <a:srgbClr val="424242"/>
                </a:solidFill>
                <a:latin typeface="Calibri"/>
                <a:ea typeface="Calibri"/>
                <a:cs typeface="Calibri"/>
                <a:sym typeface="Calibri"/>
              </a:rPr>
              <a:t>Identification of training needs &amp; design </a:t>
            </a:r>
            <a:endParaRPr/>
          </a:p>
          <a:p>
            <a:pPr indent="-457200" lvl="0" marL="457200" marR="0" rtl="0" algn="l">
              <a:lnSpc>
                <a:spcPct val="90000"/>
              </a:lnSpc>
              <a:spcBef>
                <a:spcPts val="1000"/>
              </a:spcBef>
              <a:spcAft>
                <a:spcPts val="0"/>
              </a:spcAft>
              <a:buClr>
                <a:srgbClr val="E8A116"/>
              </a:buClr>
              <a:buSzPts val="2300"/>
              <a:buFont typeface="Calibri"/>
              <a:buAutoNum type="arabicPeriod"/>
            </a:pPr>
            <a:r>
              <a:rPr b="0" i="0" lang="en-IE" sz="2300">
                <a:solidFill>
                  <a:srgbClr val="424242"/>
                </a:solidFill>
                <a:latin typeface="Calibri"/>
                <a:ea typeface="Calibri"/>
                <a:cs typeface="Calibri"/>
                <a:sym typeface="Calibri"/>
              </a:rPr>
              <a:t>Training techniques and effective communication skills </a:t>
            </a:r>
            <a:endParaRPr/>
          </a:p>
          <a:p>
            <a:pPr indent="-457200" lvl="0" marL="457200" marR="0" rtl="0" algn="l">
              <a:lnSpc>
                <a:spcPct val="90000"/>
              </a:lnSpc>
              <a:spcBef>
                <a:spcPts val="1000"/>
              </a:spcBef>
              <a:spcAft>
                <a:spcPts val="0"/>
              </a:spcAft>
              <a:buClr>
                <a:srgbClr val="E8A116"/>
              </a:buClr>
              <a:buSzPts val="2300"/>
              <a:buFont typeface="Calibri"/>
              <a:buAutoNum type="arabicPeriod"/>
            </a:pPr>
            <a:r>
              <a:rPr b="0" i="0" lang="en-IE" sz="2300">
                <a:solidFill>
                  <a:srgbClr val="424242"/>
                </a:solidFill>
                <a:latin typeface="Calibri"/>
                <a:ea typeface="Calibri"/>
                <a:cs typeface="Calibri"/>
                <a:sym typeface="Calibri"/>
              </a:rPr>
              <a:t>Awareness of a range of topics, including Equality, Diversity and Disability in the context of current EU legislation</a:t>
            </a:r>
            <a:endParaRPr/>
          </a:p>
          <a:p>
            <a:pPr indent="-457200" lvl="0" marL="457200" marR="0" rtl="0" algn="l">
              <a:lnSpc>
                <a:spcPct val="90000"/>
              </a:lnSpc>
              <a:spcBef>
                <a:spcPts val="1000"/>
              </a:spcBef>
              <a:spcAft>
                <a:spcPts val="0"/>
              </a:spcAft>
              <a:buClr>
                <a:srgbClr val="E8A116"/>
              </a:buClr>
              <a:buSzPts val="2300"/>
              <a:buFont typeface="Calibri"/>
              <a:buAutoNum type="arabicPeriod"/>
            </a:pPr>
            <a:r>
              <a:rPr b="0" i="0" lang="en-IE" sz="2300">
                <a:solidFill>
                  <a:srgbClr val="424242"/>
                </a:solidFill>
                <a:latin typeface="Calibri"/>
                <a:ea typeface="Calibri"/>
                <a:cs typeface="Calibri"/>
                <a:sym typeface="Calibri"/>
              </a:rPr>
              <a:t>Delivering appropriate training content.</a:t>
            </a:r>
            <a:endParaRPr/>
          </a:p>
          <a:p>
            <a:pPr indent="-457200" lvl="0" marL="457200" marR="0" rtl="0" algn="l">
              <a:lnSpc>
                <a:spcPct val="90000"/>
              </a:lnSpc>
              <a:spcBef>
                <a:spcPts val="1000"/>
              </a:spcBef>
              <a:spcAft>
                <a:spcPts val="0"/>
              </a:spcAft>
              <a:buClr>
                <a:srgbClr val="E8A116"/>
              </a:buClr>
              <a:buSzPts val="2300"/>
              <a:buFont typeface="Calibri"/>
              <a:buAutoNum type="arabicPeriod"/>
            </a:pPr>
            <a:r>
              <a:rPr b="0" i="0" lang="en-IE" sz="2300">
                <a:solidFill>
                  <a:srgbClr val="424242"/>
                </a:solidFill>
                <a:latin typeface="Calibri"/>
                <a:ea typeface="Calibri"/>
                <a:cs typeface="Calibri"/>
                <a:sym typeface="Calibri"/>
              </a:rPr>
              <a:t>Evaluation and assessment techniques</a:t>
            </a:r>
            <a:endParaRPr/>
          </a:p>
          <a:p>
            <a:pPr indent="-304800" lvl="0" marL="457200" marR="0" rtl="0" algn="l">
              <a:lnSpc>
                <a:spcPct val="90000"/>
              </a:lnSpc>
              <a:spcBef>
                <a:spcPts val="1000"/>
              </a:spcBef>
              <a:spcAft>
                <a:spcPts val="0"/>
              </a:spcAft>
              <a:buClr>
                <a:srgbClr val="E8A116"/>
              </a:buClr>
              <a:buSzPts val="2400"/>
              <a:buFont typeface="Calibri"/>
              <a:buNone/>
            </a:pPr>
            <a:r>
              <a:t/>
            </a:r>
            <a:endParaRPr b="0" i="0" sz="2400">
              <a:solidFill>
                <a:srgbClr val="086575"/>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9" name="Shape 999"/>
        <p:cNvGrpSpPr/>
        <p:nvPr/>
      </p:nvGrpSpPr>
      <p:grpSpPr>
        <a:xfrm>
          <a:off x="0" y="0"/>
          <a:ext cx="0" cy="0"/>
          <a:chOff x="0" y="0"/>
          <a:chExt cx="0" cy="0"/>
        </a:xfrm>
      </p:grpSpPr>
      <p:sp>
        <p:nvSpPr>
          <p:cNvPr id="1000" name="Google Shape;1000;g2be7ca487ed_0_3989"/>
          <p:cNvSpPr/>
          <p:nvPr/>
        </p:nvSpPr>
        <p:spPr>
          <a:xfrm>
            <a:off x="1" y="4535"/>
            <a:ext cx="3676305" cy="6853465"/>
          </a:xfrm>
          <a:custGeom>
            <a:rect b="b" l="l" r="r" t="t"/>
            <a:pathLst>
              <a:path extrusionOk="0" h="6853465" w="3931877">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1001" name="Google Shape;1001;g2be7ca487ed_0_3989"/>
          <p:cNvCxnSpPr/>
          <p:nvPr/>
        </p:nvCxnSpPr>
        <p:spPr>
          <a:xfrm rot="10800000">
            <a:off x="-12787" y="2787356"/>
            <a:ext cx="3420000" cy="0"/>
          </a:xfrm>
          <a:prstGeom prst="straightConnector1">
            <a:avLst/>
          </a:prstGeom>
          <a:noFill/>
          <a:ln cap="flat" cmpd="sng" w="34925">
            <a:solidFill>
              <a:srgbClr val="E8A116"/>
            </a:solidFill>
            <a:prstDash val="solid"/>
            <a:miter lim="800000"/>
            <a:headEnd len="sm" w="sm" type="none"/>
            <a:tailEnd len="sm" w="sm" type="none"/>
          </a:ln>
        </p:spPr>
      </p:cxnSp>
      <p:sp>
        <p:nvSpPr>
          <p:cNvPr id="1002" name="Google Shape;1002;g2be7ca487ed_0_3989"/>
          <p:cNvSpPr txBox="1"/>
          <p:nvPr/>
        </p:nvSpPr>
        <p:spPr>
          <a:xfrm>
            <a:off x="7" y="3235560"/>
            <a:ext cx="2937900" cy="3428700"/>
          </a:xfrm>
          <a:prstGeom prst="rect">
            <a:avLst/>
          </a:prstGeom>
          <a:noFill/>
          <a:ln>
            <a:noFill/>
          </a:ln>
        </p:spPr>
        <p:txBody>
          <a:bodyPr anchorCtr="0" anchor="t" bIns="45700" lIns="91425" spcFirstLastPara="1" rIns="91425" wrap="square" tIns="45700">
            <a:noAutofit/>
          </a:bodyPr>
          <a:lstStyle/>
          <a:p>
            <a:pPr indent="-14287" lvl="0" marL="14287" marR="0" rtl="0" algn="l">
              <a:lnSpc>
                <a:spcPct val="90000"/>
              </a:lnSpc>
              <a:spcBef>
                <a:spcPts val="0"/>
              </a:spcBef>
              <a:spcAft>
                <a:spcPts val="0"/>
              </a:spcAft>
              <a:buClr>
                <a:schemeClr val="lt1"/>
              </a:buClr>
              <a:buSzPts val="2400"/>
              <a:buFont typeface="Arial"/>
              <a:buNone/>
            </a:pPr>
            <a:r>
              <a:rPr lang="en-IE" sz="2400">
                <a:solidFill>
                  <a:schemeClr val="lt1"/>
                </a:solidFill>
                <a:latin typeface="Calibri"/>
                <a:ea typeface="Calibri"/>
                <a:cs typeface="Calibri"/>
                <a:sym typeface="Calibri"/>
              </a:rPr>
              <a:t>Di quali informazioni avete bisogno per preparare il vostro corso di formazione?</a:t>
            </a:r>
            <a:endParaRPr b="0" i="0" sz="1400" u="none" cap="none" strike="noStrike">
              <a:solidFill>
                <a:srgbClr val="000000"/>
              </a:solidFill>
              <a:latin typeface="Arial"/>
              <a:ea typeface="Arial"/>
              <a:cs typeface="Arial"/>
              <a:sym typeface="Arial"/>
            </a:endParaRPr>
          </a:p>
          <a:p>
            <a:pPr indent="-14287" lvl="0" marL="14287" marR="0" rtl="0" algn="l">
              <a:lnSpc>
                <a:spcPct val="90000"/>
              </a:lnSpc>
              <a:spcBef>
                <a:spcPts val="1000"/>
              </a:spcBef>
              <a:spcAft>
                <a:spcPts val="0"/>
              </a:spcAft>
              <a:buClr>
                <a:srgbClr val="086575"/>
              </a:buClr>
              <a:buSzPts val="2400"/>
              <a:buFont typeface="Arial"/>
              <a:buNone/>
            </a:pPr>
            <a:r>
              <a:t/>
            </a:r>
            <a:endParaRPr b="0" i="0" sz="2400" u="none" cap="none" strike="noStrike">
              <a:solidFill>
                <a:schemeClr val="lt1"/>
              </a:solidFill>
              <a:latin typeface="Calibri"/>
              <a:ea typeface="Calibri"/>
              <a:cs typeface="Calibri"/>
              <a:sym typeface="Calibri"/>
            </a:endParaRPr>
          </a:p>
        </p:txBody>
      </p:sp>
      <p:sp>
        <p:nvSpPr>
          <p:cNvPr id="1003" name="Google Shape;1003;g2be7ca487ed_0_3989"/>
          <p:cNvSpPr txBox="1"/>
          <p:nvPr>
            <p:ph idx="2" type="body"/>
          </p:nvPr>
        </p:nvSpPr>
        <p:spPr>
          <a:xfrm>
            <a:off x="222775" y="614075"/>
            <a:ext cx="2938200" cy="1421100"/>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sz="2700">
                <a:solidFill>
                  <a:schemeClr val="lt1"/>
                </a:solidFill>
              </a:rPr>
              <a:t>4.4 </a:t>
            </a:r>
            <a:r>
              <a:rPr lang="en-IE" sz="2700">
                <a:solidFill>
                  <a:schemeClr val="lt1"/>
                </a:solidFill>
              </a:rPr>
              <a:t>Progettare il corso di formazione </a:t>
            </a:r>
            <a:endParaRPr sz="2700"/>
          </a:p>
        </p:txBody>
      </p:sp>
      <p:grpSp>
        <p:nvGrpSpPr>
          <p:cNvPr id="1004" name="Google Shape;1004;g2be7ca487ed_0_3989"/>
          <p:cNvGrpSpPr/>
          <p:nvPr/>
        </p:nvGrpSpPr>
        <p:grpSpPr>
          <a:xfrm>
            <a:off x="5977464" y="818627"/>
            <a:ext cx="4380600" cy="5220859"/>
            <a:chOff x="0" y="0"/>
            <a:chExt cx="4380600" cy="5220859"/>
          </a:xfrm>
        </p:grpSpPr>
        <p:sp>
          <p:nvSpPr>
            <p:cNvPr id="1005" name="Google Shape;1005;g2be7ca487ed_0_3989"/>
            <p:cNvSpPr/>
            <p:nvPr/>
          </p:nvSpPr>
          <p:spPr>
            <a:xfrm>
              <a:off x="1642777" y="0"/>
              <a:ext cx="1095300" cy="1305300"/>
            </a:xfrm>
            <a:prstGeom prst="trapezoid">
              <a:avLst>
                <a:gd fmla="val 50000" name="adj"/>
              </a:avLst>
            </a:prstGeom>
            <a:solidFill>
              <a:srgbClr val="E8A11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6" name="Google Shape;1006;g2be7ca487ed_0_3989"/>
            <p:cNvSpPr txBox="1"/>
            <p:nvPr/>
          </p:nvSpPr>
          <p:spPr>
            <a:xfrm>
              <a:off x="1642777" y="0"/>
              <a:ext cx="1095300" cy="1305300"/>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chemeClr val="dk1"/>
                </a:buClr>
                <a:buSzPts val="2700"/>
                <a:buFont typeface="Calibri"/>
                <a:buNone/>
              </a:pPr>
              <a:r>
                <a:t/>
              </a:r>
              <a:endParaRPr b="0" i="0" sz="2700" u="none" cap="none" strike="noStrike">
                <a:solidFill>
                  <a:schemeClr val="lt1"/>
                </a:solidFill>
                <a:latin typeface="Calibri"/>
                <a:ea typeface="Calibri"/>
                <a:cs typeface="Calibri"/>
                <a:sym typeface="Calibri"/>
              </a:endParaRPr>
            </a:p>
            <a:p>
              <a:pPr indent="0" lvl="0" marL="0" marR="0" rtl="0" algn="ctr">
                <a:lnSpc>
                  <a:spcPct val="90000"/>
                </a:lnSpc>
                <a:spcBef>
                  <a:spcPts val="945"/>
                </a:spcBef>
                <a:spcAft>
                  <a:spcPts val="0"/>
                </a:spcAft>
                <a:buClr>
                  <a:schemeClr val="lt1"/>
                </a:buClr>
                <a:buSzPts val="2700"/>
                <a:buFont typeface="Calibri"/>
                <a:buNone/>
              </a:pPr>
              <a:r>
                <a:rPr b="0" i="0" lang="en-IE" sz="2700" u="none" cap="none" strike="noStrike">
                  <a:solidFill>
                    <a:schemeClr val="lt1"/>
                  </a:solidFill>
                  <a:latin typeface="Calibri"/>
                  <a:ea typeface="Calibri"/>
                  <a:cs typeface="Calibri"/>
                  <a:sym typeface="Calibri"/>
                </a:rPr>
                <a:t>Aim</a:t>
              </a:r>
              <a:endParaRPr b="0" i="0" sz="1400" u="none" cap="none" strike="noStrike">
                <a:solidFill>
                  <a:srgbClr val="000000"/>
                </a:solidFill>
                <a:latin typeface="Arial"/>
                <a:ea typeface="Arial"/>
                <a:cs typeface="Arial"/>
                <a:sym typeface="Arial"/>
              </a:endParaRPr>
            </a:p>
          </p:txBody>
        </p:sp>
        <p:sp>
          <p:nvSpPr>
            <p:cNvPr id="1007" name="Google Shape;1007;g2be7ca487ed_0_3989"/>
            <p:cNvSpPr/>
            <p:nvPr/>
          </p:nvSpPr>
          <p:spPr>
            <a:xfrm>
              <a:off x="1095185" y="1305186"/>
              <a:ext cx="2190300" cy="1305300"/>
            </a:xfrm>
            <a:prstGeom prst="trapezoid">
              <a:avLst>
                <a:gd fmla="val 41955" name="adj"/>
              </a:avLst>
            </a:prstGeom>
            <a:solidFill>
              <a:srgbClr val="296B5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8" name="Google Shape;1008;g2be7ca487ed_0_3989"/>
            <p:cNvSpPr txBox="1"/>
            <p:nvPr/>
          </p:nvSpPr>
          <p:spPr>
            <a:xfrm>
              <a:off x="1478499" y="1305186"/>
              <a:ext cx="1423800" cy="1305300"/>
            </a:xfrm>
            <a:prstGeom prst="rect">
              <a:avLst/>
            </a:prstGeom>
            <a:noFill/>
            <a:ln>
              <a:noFill/>
            </a:ln>
          </p:spPr>
          <p:txBody>
            <a:bodyPr anchorCtr="0" anchor="ctr" bIns="48250" lIns="48250" spcFirstLastPara="1" rIns="48250" wrap="square" tIns="48250">
              <a:noAutofit/>
            </a:bodyPr>
            <a:lstStyle/>
            <a:p>
              <a:pPr indent="0" lvl="0" marL="0" marR="0" rtl="0" algn="ctr">
                <a:lnSpc>
                  <a:spcPct val="90000"/>
                </a:lnSpc>
                <a:spcBef>
                  <a:spcPts val="0"/>
                </a:spcBef>
                <a:spcAft>
                  <a:spcPts val="0"/>
                </a:spcAft>
                <a:buClr>
                  <a:schemeClr val="lt1"/>
                </a:buClr>
                <a:buSzPts val="3800"/>
                <a:buFont typeface="Calibri"/>
                <a:buNone/>
              </a:pPr>
              <a:r>
                <a:rPr b="0" i="0" lang="en-IE" sz="3800" u="none" cap="none" strike="noStrike">
                  <a:solidFill>
                    <a:schemeClr val="lt1"/>
                  </a:solidFill>
                  <a:latin typeface="Calibri"/>
                  <a:ea typeface="Calibri"/>
                  <a:cs typeface="Calibri"/>
                  <a:sym typeface="Calibri"/>
                </a:rPr>
                <a:t>Goals</a:t>
              </a:r>
              <a:endParaRPr b="0" i="0" sz="1400" u="none" cap="none" strike="noStrike">
                <a:solidFill>
                  <a:srgbClr val="000000"/>
                </a:solidFill>
                <a:latin typeface="Arial"/>
                <a:ea typeface="Arial"/>
                <a:cs typeface="Arial"/>
                <a:sym typeface="Arial"/>
              </a:endParaRPr>
            </a:p>
          </p:txBody>
        </p:sp>
        <p:sp>
          <p:nvSpPr>
            <p:cNvPr id="1009" name="Google Shape;1009;g2be7ca487ed_0_3989"/>
            <p:cNvSpPr/>
            <p:nvPr/>
          </p:nvSpPr>
          <p:spPr>
            <a:xfrm>
              <a:off x="547592" y="2610373"/>
              <a:ext cx="3285600" cy="1305300"/>
            </a:xfrm>
            <a:prstGeom prst="trapezoid">
              <a:avLst>
                <a:gd fmla="val 41955" name="adj"/>
              </a:avLst>
            </a:prstGeom>
            <a:solidFill>
              <a:srgbClr val="E8A11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0" name="Google Shape;1010;g2be7ca487ed_0_3989"/>
            <p:cNvSpPr txBox="1"/>
            <p:nvPr/>
          </p:nvSpPr>
          <p:spPr>
            <a:xfrm>
              <a:off x="1122564" y="2610373"/>
              <a:ext cx="2135700" cy="1305300"/>
            </a:xfrm>
            <a:prstGeom prst="rect">
              <a:avLst/>
            </a:prstGeom>
            <a:noFill/>
            <a:ln>
              <a:noFill/>
            </a:ln>
          </p:spPr>
          <p:txBody>
            <a:bodyPr anchorCtr="0" anchor="ctr" bIns="48250" lIns="48250" spcFirstLastPara="1" rIns="48250" wrap="square" tIns="48250">
              <a:noAutofit/>
            </a:bodyPr>
            <a:lstStyle/>
            <a:p>
              <a:pPr indent="0" lvl="0" marL="0" marR="0" rtl="0" algn="ctr">
                <a:lnSpc>
                  <a:spcPct val="90000"/>
                </a:lnSpc>
                <a:spcBef>
                  <a:spcPts val="0"/>
                </a:spcBef>
                <a:spcAft>
                  <a:spcPts val="0"/>
                </a:spcAft>
                <a:buClr>
                  <a:schemeClr val="lt1"/>
                </a:buClr>
                <a:buSzPts val="3800"/>
                <a:buFont typeface="Calibri"/>
                <a:buNone/>
              </a:pPr>
              <a:r>
                <a:rPr b="0" i="0" lang="en-IE" sz="3800" u="none" cap="none" strike="noStrike">
                  <a:solidFill>
                    <a:schemeClr val="lt1"/>
                  </a:solidFill>
                  <a:latin typeface="Calibri"/>
                  <a:ea typeface="Calibri"/>
                  <a:cs typeface="Calibri"/>
                  <a:sym typeface="Calibri"/>
                </a:rPr>
                <a:t>Objective</a:t>
              </a:r>
              <a:endParaRPr b="0" i="0" sz="1400" u="none" cap="none" strike="noStrike">
                <a:solidFill>
                  <a:srgbClr val="000000"/>
                </a:solidFill>
                <a:latin typeface="Arial"/>
                <a:ea typeface="Arial"/>
                <a:cs typeface="Arial"/>
                <a:sym typeface="Arial"/>
              </a:endParaRPr>
            </a:p>
          </p:txBody>
        </p:sp>
        <p:sp>
          <p:nvSpPr>
            <p:cNvPr id="1011" name="Google Shape;1011;g2be7ca487ed_0_3989"/>
            <p:cNvSpPr/>
            <p:nvPr/>
          </p:nvSpPr>
          <p:spPr>
            <a:xfrm>
              <a:off x="0" y="3915559"/>
              <a:ext cx="4380600" cy="1305300"/>
            </a:xfrm>
            <a:prstGeom prst="trapezoid">
              <a:avLst>
                <a:gd fmla="val 41955" name="adj"/>
              </a:avLst>
            </a:prstGeom>
            <a:solidFill>
              <a:srgbClr val="296B5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2" name="Google Shape;1012;g2be7ca487ed_0_3989"/>
            <p:cNvSpPr txBox="1"/>
            <p:nvPr/>
          </p:nvSpPr>
          <p:spPr>
            <a:xfrm>
              <a:off x="766629" y="3915559"/>
              <a:ext cx="2847600" cy="1305300"/>
            </a:xfrm>
            <a:prstGeom prst="rect">
              <a:avLst/>
            </a:prstGeom>
            <a:noFill/>
            <a:ln>
              <a:noFill/>
            </a:ln>
          </p:spPr>
          <p:txBody>
            <a:bodyPr anchorCtr="0" anchor="ctr" bIns="48250" lIns="48250" spcFirstLastPara="1" rIns="48250" wrap="square" tIns="48250">
              <a:noAutofit/>
            </a:bodyPr>
            <a:lstStyle/>
            <a:p>
              <a:pPr indent="0" lvl="0" marL="0" marR="0" rtl="0" algn="ctr">
                <a:lnSpc>
                  <a:spcPct val="90000"/>
                </a:lnSpc>
                <a:spcBef>
                  <a:spcPts val="0"/>
                </a:spcBef>
                <a:spcAft>
                  <a:spcPts val="0"/>
                </a:spcAft>
                <a:buClr>
                  <a:schemeClr val="lt1"/>
                </a:buClr>
                <a:buSzPts val="3800"/>
                <a:buFont typeface="Calibri"/>
                <a:buNone/>
              </a:pPr>
              <a:r>
                <a:rPr b="0" i="0" lang="en-IE" sz="3800" u="none" cap="none" strike="noStrike">
                  <a:solidFill>
                    <a:schemeClr val="lt1"/>
                  </a:solidFill>
                  <a:latin typeface="Calibri"/>
                  <a:ea typeface="Calibri"/>
                  <a:cs typeface="Calibri"/>
                  <a:sym typeface="Calibri"/>
                </a:rPr>
                <a:t>Syllabus</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6" name="Shape 1016"/>
        <p:cNvGrpSpPr/>
        <p:nvPr/>
      </p:nvGrpSpPr>
      <p:grpSpPr>
        <a:xfrm>
          <a:off x="0" y="0"/>
          <a:ext cx="0" cy="0"/>
          <a:chOff x="0" y="0"/>
          <a:chExt cx="0" cy="0"/>
        </a:xfrm>
      </p:grpSpPr>
      <p:sp>
        <p:nvSpPr>
          <p:cNvPr id="1017" name="Google Shape;1017;g2be7ca487ed_0_4152"/>
          <p:cNvSpPr txBox="1"/>
          <p:nvPr>
            <p:ph idx="1" type="body"/>
          </p:nvPr>
        </p:nvSpPr>
        <p:spPr>
          <a:xfrm>
            <a:off x="3862553" y="487477"/>
            <a:ext cx="7724700" cy="3428700"/>
          </a:xfrm>
          <a:prstGeom prst="rect">
            <a:avLst/>
          </a:prstGeom>
          <a:noFill/>
          <a:ln>
            <a:noFill/>
          </a:ln>
        </p:spPr>
        <p:txBody>
          <a:bodyPr anchorCtr="0" anchor="t" bIns="45700" lIns="91425" spcFirstLastPara="1" rIns="91425" wrap="square" tIns="45700">
            <a:noAutofit/>
          </a:bodyPr>
          <a:lstStyle/>
          <a:p>
            <a:pPr indent="-355600" lvl="0" marL="457200" rtl="0" algn="l">
              <a:lnSpc>
                <a:spcPct val="110909"/>
              </a:lnSpc>
              <a:spcBef>
                <a:spcPts val="0"/>
              </a:spcBef>
              <a:spcAft>
                <a:spcPts val="0"/>
              </a:spcAft>
              <a:buClr>
                <a:srgbClr val="E8A116"/>
              </a:buClr>
              <a:buSzPts val="2000"/>
              <a:buChar char="•"/>
            </a:pPr>
            <a:r>
              <a:rPr b="1" lang="en-IE" sz="2000">
                <a:solidFill>
                  <a:srgbClr val="454545"/>
                </a:solidFill>
              </a:rPr>
              <a:t>Titolo:</a:t>
            </a:r>
            <a:r>
              <a:rPr lang="en-IE" sz="2000">
                <a:solidFill>
                  <a:srgbClr val="454545"/>
                </a:solidFill>
              </a:rPr>
              <a:t> Dare al corso di formazione un nome o un titolo che riassuma l'argomento del corso.</a:t>
            </a:r>
            <a:endParaRPr sz="2000">
              <a:solidFill>
                <a:srgbClr val="454545"/>
              </a:solidFill>
            </a:endParaRPr>
          </a:p>
          <a:p>
            <a:pPr indent="-355600" lvl="0" marL="457200" rtl="0" algn="l">
              <a:lnSpc>
                <a:spcPct val="110909"/>
              </a:lnSpc>
              <a:spcBef>
                <a:spcPts val="0"/>
              </a:spcBef>
              <a:spcAft>
                <a:spcPts val="0"/>
              </a:spcAft>
              <a:buClr>
                <a:srgbClr val="E8A116"/>
              </a:buClr>
              <a:buSzPts val="2000"/>
              <a:buChar char="•"/>
            </a:pPr>
            <a:r>
              <a:rPr b="1" lang="en-IE" sz="2000">
                <a:solidFill>
                  <a:srgbClr val="454545"/>
                </a:solidFill>
              </a:rPr>
              <a:t>Durata: </a:t>
            </a:r>
            <a:r>
              <a:rPr lang="en-IE" sz="2000">
                <a:solidFill>
                  <a:srgbClr val="454545"/>
                </a:solidFill>
              </a:rPr>
              <a:t>quante ore/giorni/settimane occorreranno per erogare il corso?</a:t>
            </a:r>
            <a:endParaRPr sz="2000">
              <a:solidFill>
                <a:srgbClr val="454545"/>
              </a:solidFill>
            </a:endParaRPr>
          </a:p>
          <a:p>
            <a:pPr indent="-355600" lvl="0" marL="457200" rtl="0" algn="l">
              <a:lnSpc>
                <a:spcPct val="110909"/>
              </a:lnSpc>
              <a:spcBef>
                <a:spcPts val="0"/>
              </a:spcBef>
              <a:spcAft>
                <a:spcPts val="0"/>
              </a:spcAft>
              <a:buClr>
                <a:srgbClr val="E8A116"/>
              </a:buClr>
              <a:buSzPts val="2000"/>
              <a:buChar char="•"/>
            </a:pPr>
            <a:r>
              <a:rPr b="1" lang="en-IE" sz="2000">
                <a:solidFill>
                  <a:srgbClr val="454545"/>
                </a:solidFill>
              </a:rPr>
              <a:t>Valutazione: </a:t>
            </a:r>
            <a:r>
              <a:rPr lang="en-IE" sz="2000">
                <a:solidFill>
                  <a:srgbClr val="454545"/>
                </a:solidFill>
              </a:rPr>
              <a:t>Come verrà valutato il corso? In modo formale (ad es. esami) o informale (ad es. attraverso l'osservazione delle competenze, autoverifiche, esercizi e attività). </a:t>
            </a:r>
            <a:endParaRPr sz="2000">
              <a:solidFill>
                <a:srgbClr val="454545"/>
              </a:solidFill>
            </a:endParaRPr>
          </a:p>
          <a:p>
            <a:pPr indent="-355600" lvl="0" marL="457200" rtl="0" algn="l">
              <a:lnSpc>
                <a:spcPct val="110909"/>
              </a:lnSpc>
              <a:spcBef>
                <a:spcPts val="0"/>
              </a:spcBef>
              <a:spcAft>
                <a:spcPts val="0"/>
              </a:spcAft>
              <a:buClr>
                <a:srgbClr val="E8A116"/>
              </a:buClr>
              <a:buSzPts val="2000"/>
              <a:buChar char="•"/>
            </a:pPr>
            <a:r>
              <a:rPr b="1" lang="en-IE" sz="2000">
                <a:solidFill>
                  <a:srgbClr val="454545"/>
                </a:solidFill>
              </a:rPr>
              <a:t>Valutazione:</a:t>
            </a:r>
            <a:r>
              <a:rPr lang="en-IE" sz="2000">
                <a:solidFill>
                  <a:srgbClr val="454545"/>
                </a:solidFill>
              </a:rPr>
              <a:t> Come saranno valutate le valutazioni? Quale voto è richiesto per superare un esame (ad es. 50%)?</a:t>
            </a:r>
            <a:endParaRPr sz="2000">
              <a:solidFill>
                <a:srgbClr val="454545"/>
              </a:solidFill>
            </a:endParaRPr>
          </a:p>
          <a:p>
            <a:pPr indent="-355600" lvl="0" marL="457200" rtl="0" algn="l">
              <a:lnSpc>
                <a:spcPct val="110909"/>
              </a:lnSpc>
              <a:spcBef>
                <a:spcPts val="0"/>
              </a:spcBef>
              <a:spcAft>
                <a:spcPts val="0"/>
              </a:spcAft>
              <a:buClr>
                <a:srgbClr val="E8A116"/>
              </a:buClr>
              <a:buSzPts val="2000"/>
              <a:buChar char="•"/>
            </a:pPr>
            <a:r>
              <a:rPr b="1" lang="en-IE" sz="2000">
                <a:solidFill>
                  <a:srgbClr val="454545"/>
                </a:solidFill>
              </a:rPr>
              <a:t>Destinatari:</a:t>
            </a:r>
            <a:r>
              <a:rPr lang="en-IE" sz="2000">
                <a:solidFill>
                  <a:srgbClr val="454545"/>
                </a:solidFill>
              </a:rPr>
              <a:t> A chi si rivolge l'insegnamento? Qual è il loro background educativo e la loro esperienza di vita? Cosa sanno già?</a:t>
            </a:r>
            <a:endParaRPr sz="2000">
              <a:solidFill>
                <a:srgbClr val="454545"/>
              </a:solidFill>
            </a:endParaRPr>
          </a:p>
          <a:p>
            <a:pPr indent="-355600" lvl="0" marL="457200" rtl="0" algn="l">
              <a:lnSpc>
                <a:spcPct val="110909"/>
              </a:lnSpc>
              <a:spcBef>
                <a:spcPts val="0"/>
              </a:spcBef>
              <a:spcAft>
                <a:spcPts val="0"/>
              </a:spcAft>
              <a:buClr>
                <a:srgbClr val="E8A116"/>
              </a:buClr>
              <a:buSzPts val="2000"/>
              <a:buChar char="•"/>
            </a:pPr>
            <a:r>
              <a:rPr b="1" lang="en-IE" sz="2000">
                <a:solidFill>
                  <a:srgbClr val="454545"/>
                </a:solidFill>
              </a:rPr>
              <a:t>Obiettivo della formazione: </a:t>
            </a:r>
            <a:r>
              <a:rPr lang="en-IE" sz="2000">
                <a:solidFill>
                  <a:srgbClr val="454545"/>
                </a:solidFill>
              </a:rPr>
              <a:t>In una frase, descrivete lo scopo o l'intenzione generale della formazione/ evento educativo. Cosa sperate di insegnare? Quali sono i bisogni formativi? Cosa sperate che i partecipanti siano in grado di fare dopo questa formazione?</a:t>
            </a:r>
            <a:endParaRPr sz="2000">
              <a:solidFill>
                <a:srgbClr val="454545"/>
              </a:solidFill>
            </a:endParaRPr>
          </a:p>
          <a:p>
            <a:pPr indent="-355600" lvl="0" marL="457200" rtl="0" algn="l">
              <a:lnSpc>
                <a:spcPct val="110909"/>
              </a:lnSpc>
              <a:spcBef>
                <a:spcPts val="0"/>
              </a:spcBef>
              <a:spcAft>
                <a:spcPts val="0"/>
              </a:spcAft>
              <a:buClr>
                <a:srgbClr val="E8A116"/>
              </a:buClr>
              <a:buSzPts val="2000"/>
              <a:buChar char="•"/>
            </a:pPr>
            <a:r>
              <a:rPr b="1" lang="en-IE" sz="2000">
                <a:solidFill>
                  <a:srgbClr val="454545"/>
                </a:solidFill>
              </a:rPr>
              <a:t>Obiettivi:</a:t>
            </a:r>
            <a:r>
              <a:rPr lang="en-IE" sz="2000">
                <a:solidFill>
                  <a:srgbClr val="454545"/>
                </a:solidFill>
              </a:rPr>
              <a:t> Specificate alcune aree generali del contenuto del corso necessarie per raggiungere il vostro obiettivo.</a:t>
            </a:r>
            <a:endParaRPr sz="2000">
              <a:solidFill>
                <a:srgbClr val="454545"/>
              </a:solidFill>
            </a:endParaRPr>
          </a:p>
          <a:p>
            <a:pPr indent="0" lvl="0" marL="457200" rtl="0" algn="l">
              <a:lnSpc>
                <a:spcPct val="110909"/>
              </a:lnSpc>
              <a:spcBef>
                <a:spcPts val="0"/>
              </a:spcBef>
              <a:spcAft>
                <a:spcPts val="0"/>
              </a:spcAft>
              <a:buNone/>
            </a:pPr>
            <a:r>
              <a:t/>
            </a:r>
            <a:endParaRPr sz="2000">
              <a:solidFill>
                <a:srgbClr val="454545"/>
              </a:solidFill>
            </a:endParaRPr>
          </a:p>
        </p:txBody>
      </p:sp>
      <p:sp>
        <p:nvSpPr>
          <p:cNvPr id="1018" name="Google Shape;1018;g2be7ca487ed_0_4152"/>
          <p:cNvSpPr/>
          <p:nvPr/>
        </p:nvSpPr>
        <p:spPr>
          <a:xfrm>
            <a:off x="1" y="4535"/>
            <a:ext cx="3676305" cy="6853465"/>
          </a:xfrm>
          <a:custGeom>
            <a:rect b="b" l="l" r="r" t="t"/>
            <a:pathLst>
              <a:path extrusionOk="0" h="6853465" w="3931877">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1019" name="Google Shape;1019;g2be7ca487ed_0_4152"/>
          <p:cNvCxnSpPr/>
          <p:nvPr/>
        </p:nvCxnSpPr>
        <p:spPr>
          <a:xfrm rot="10800000">
            <a:off x="-12787" y="2787356"/>
            <a:ext cx="3420000" cy="0"/>
          </a:xfrm>
          <a:prstGeom prst="straightConnector1">
            <a:avLst/>
          </a:prstGeom>
          <a:noFill/>
          <a:ln cap="flat" cmpd="sng" w="34925">
            <a:solidFill>
              <a:srgbClr val="E8A116"/>
            </a:solidFill>
            <a:prstDash val="solid"/>
            <a:miter lim="800000"/>
            <a:headEnd len="sm" w="sm" type="none"/>
            <a:tailEnd len="sm" w="sm" type="none"/>
          </a:ln>
        </p:spPr>
      </p:cxnSp>
      <p:sp>
        <p:nvSpPr>
          <p:cNvPr id="1020" name="Google Shape;1020;g2be7ca487ed_0_4152"/>
          <p:cNvSpPr txBox="1"/>
          <p:nvPr/>
        </p:nvSpPr>
        <p:spPr>
          <a:xfrm>
            <a:off x="384132" y="3108260"/>
            <a:ext cx="2937900" cy="3428700"/>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Font typeface="Arial"/>
              <a:buNone/>
            </a:pPr>
            <a:r>
              <a:rPr lang="en-IE" sz="2700">
                <a:solidFill>
                  <a:schemeClr val="lt1"/>
                </a:solidFill>
                <a:latin typeface="Calibri"/>
                <a:ea typeface="Calibri"/>
                <a:cs typeface="Calibri"/>
                <a:sym typeface="Calibri"/>
              </a:rPr>
              <a:t>Pianificare Fare Rivedere </a:t>
            </a:r>
            <a:endParaRPr b="0" i="0" sz="2400" u="none" cap="none" strike="noStrike">
              <a:solidFill>
                <a:schemeClr val="lt1"/>
              </a:solidFill>
              <a:latin typeface="Calibri"/>
              <a:ea typeface="Calibri"/>
              <a:cs typeface="Calibri"/>
              <a:sym typeface="Calibri"/>
            </a:endParaRPr>
          </a:p>
        </p:txBody>
      </p:sp>
      <p:sp>
        <p:nvSpPr>
          <p:cNvPr id="1021" name="Google Shape;1021;g2be7ca487ed_0_4152"/>
          <p:cNvSpPr txBox="1"/>
          <p:nvPr>
            <p:ph idx="2" type="body"/>
          </p:nvPr>
        </p:nvSpPr>
        <p:spPr>
          <a:xfrm>
            <a:off x="384132" y="614086"/>
            <a:ext cx="2806200" cy="1421100"/>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sz="2700">
                <a:solidFill>
                  <a:schemeClr val="lt1"/>
                </a:solidFill>
              </a:rPr>
              <a:t>4.4 </a:t>
            </a:r>
            <a:r>
              <a:rPr lang="en-IE" sz="2700">
                <a:solidFill>
                  <a:schemeClr val="lt1"/>
                </a:solidFill>
              </a:rPr>
              <a:t>Progettare il corso di formazione -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5" name="Shape 1025"/>
        <p:cNvGrpSpPr/>
        <p:nvPr/>
      </p:nvGrpSpPr>
      <p:grpSpPr>
        <a:xfrm>
          <a:off x="0" y="0"/>
          <a:ext cx="0" cy="0"/>
          <a:chOff x="0" y="0"/>
          <a:chExt cx="0" cy="0"/>
        </a:xfrm>
      </p:grpSpPr>
      <p:sp>
        <p:nvSpPr>
          <p:cNvPr id="1026" name="Google Shape;1026;g2be7ca487ed_0_4307"/>
          <p:cNvSpPr txBox="1"/>
          <p:nvPr>
            <p:ph idx="1" type="body"/>
          </p:nvPr>
        </p:nvSpPr>
        <p:spPr>
          <a:xfrm>
            <a:off x="3862553" y="248802"/>
            <a:ext cx="7724700" cy="3428700"/>
          </a:xfrm>
          <a:prstGeom prst="rect">
            <a:avLst/>
          </a:prstGeom>
          <a:noFill/>
          <a:ln>
            <a:noFill/>
          </a:ln>
        </p:spPr>
        <p:txBody>
          <a:bodyPr anchorCtr="0" anchor="t" bIns="45700" lIns="91425" spcFirstLastPara="1" rIns="91425" wrap="square" tIns="45700">
            <a:noAutofit/>
          </a:bodyPr>
          <a:lstStyle/>
          <a:p>
            <a:pPr indent="-355600" lvl="0" marL="457200" rtl="0" algn="l">
              <a:lnSpc>
                <a:spcPct val="110909"/>
              </a:lnSpc>
              <a:spcBef>
                <a:spcPts val="0"/>
              </a:spcBef>
              <a:spcAft>
                <a:spcPts val="0"/>
              </a:spcAft>
              <a:buClr>
                <a:srgbClr val="E8A116"/>
              </a:buClr>
              <a:buSzPts val="2000"/>
              <a:buChar char="•"/>
            </a:pPr>
            <a:r>
              <a:rPr lang="en-IE" sz="2000">
                <a:solidFill>
                  <a:srgbClr val="454545"/>
                </a:solidFill>
              </a:rPr>
              <a:t>Obiettivi: Elencare i risultati dell'apprendimento che indicano il comportamento che i tirocinanti dovrebbero dimostrare una volta raggiunti gli obiettivi. </a:t>
            </a:r>
            <a:endParaRPr sz="2000">
              <a:solidFill>
                <a:srgbClr val="454545"/>
              </a:solidFill>
            </a:endParaRPr>
          </a:p>
          <a:p>
            <a:pPr indent="-355600" lvl="0" marL="457200" rtl="0" algn="l">
              <a:lnSpc>
                <a:spcPct val="110909"/>
              </a:lnSpc>
              <a:spcBef>
                <a:spcPts val="0"/>
              </a:spcBef>
              <a:spcAft>
                <a:spcPts val="0"/>
              </a:spcAft>
              <a:buClr>
                <a:srgbClr val="E8A116"/>
              </a:buClr>
              <a:buSzPts val="2000"/>
              <a:buChar char="•"/>
            </a:pPr>
            <a:r>
              <a:rPr lang="en-IE" sz="2000">
                <a:solidFill>
                  <a:srgbClr val="454545"/>
                </a:solidFill>
              </a:rPr>
              <a:t>Programma: Preparate ora un riassunto degli argomenti o delle materie specifiche che desiderate insegnare per raggiungere i vostri obiettivi. Dovrebbe includere maggiori dettagli e concentrarsi su ciò che il formatore insegnerà ai discenti su un particolare argomento. </a:t>
            </a:r>
            <a:endParaRPr sz="2000">
              <a:solidFill>
                <a:srgbClr val="454545"/>
              </a:solidFill>
            </a:endParaRPr>
          </a:p>
          <a:p>
            <a:pPr indent="-355600" lvl="0" marL="457200" rtl="0" algn="l">
              <a:lnSpc>
                <a:spcPct val="110909"/>
              </a:lnSpc>
              <a:spcBef>
                <a:spcPts val="0"/>
              </a:spcBef>
              <a:spcAft>
                <a:spcPts val="0"/>
              </a:spcAft>
              <a:buClr>
                <a:srgbClr val="E8A116"/>
              </a:buClr>
              <a:buSzPts val="2000"/>
              <a:buChar char="•"/>
            </a:pPr>
            <a:r>
              <a:rPr lang="en-IE" sz="2000">
                <a:solidFill>
                  <a:srgbClr val="454545"/>
                </a:solidFill>
              </a:rPr>
              <a:t>Scrivere i contenuti del corso: assicurarsi che i contenuti del corso siano pertinenti e adatti ai discenti. Devono essere forniti in modo appropriato al livello del corso. Includere il racconto di storie ed esperienze di vita.</a:t>
            </a:r>
            <a:endParaRPr sz="2000">
              <a:solidFill>
                <a:srgbClr val="454545"/>
              </a:solidFill>
            </a:endParaRPr>
          </a:p>
          <a:p>
            <a:pPr indent="-355600" lvl="0" marL="457200" rtl="0" algn="l">
              <a:lnSpc>
                <a:spcPct val="110909"/>
              </a:lnSpc>
              <a:spcBef>
                <a:spcPts val="0"/>
              </a:spcBef>
              <a:spcAft>
                <a:spcPts val="0"/>
              </a:spcAft>
              <a:buClr>
                <a:srgbClr val="E8A116"/>
              </a:buClr>
              <a:buSzPts val="2000"/>
              <a:buChar char="•"/>
            </a:pPr>
            <a:r>
              <a:rPr lang="en-IE" sz="2000">
                <a:solidFill>
                  <a:srgbClr val="454545"/>
                </a:solidFill>
              </a:rPr>
              <a:t>Modalità di presentazione: presentare facilmente i concetti e i contenuti ai discenti. Coinvolgere tutti i sensi, se possibile (incorporando i quattro stili di apprendimento VARK e Honey &amp; Mumford - ad esempio utilizzando metodi audiovisivi, PowerPoint, dispense, immagini, testo, cartoni animati, video, pratica e teoria, ecc.) Utilizzare gruppi di discussione ed esercizi che si basino sulle esperienze degli studenti.</a:t>
            </a:r>
            <a:endParaRPr sz="2000">
              <a:solidFill>
                <a:srgbClr val="454545"/>
              </a:solidFill>
            </a:endParaRPr>
          </a:p>
          <a:p>
            <a:pPr indent="0" lvl="0" marL="457200" rtl="0" algn="l">
              <a:lnSpc>
                <a:spcPct val="110909"/>
              </a:lnSpc>
              <a:spcBef>
                <a:spcPts val="0"/>
              </a:spcBef>
              <a:spcAft>
                <a:spcPts val="0"/>
              </a:spcAft>
              <a:buNone/>
            </a:pPr>
            <a:r>
              <a:t/>
            </a:r>
            <a:endParaRPr sz="2000">
              <a:solidFill>
                <a:srgbClr val="454545"/>
              </a:solidFill>
            </a:endParaRPr>
          </a:p>
        </p:txBody>
      </p:sp>
      <p:sp>
        <p:nvSpPr>
          <p:cNvPr id="1027" name="Google Shape;1027;g2be7ca487ed_0_4307"/>
          <p:cNvSpPr/>
          <p:nvPr/>
        </p:nvSpPr>
        <p:spPr>
          <a:xfrm>
            <a:off x="1" y="4535"/>
            <a:ext cx="3676305" cy="6853465"/>
          </a:xfrm>
          <a:custGeom>
            <a:rect b="b" l="l" r="r" t="t"/>
            <a:pathLst>
              <a:path extrusionOk="0" h="6853465" w="3931877">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1028" name="Google Shape;1028;g2be7ca487ed_0_4307"/>
          <p:cNvCxnSpPr/>
          <p:nvPr/>
        </p:nvCxnSpPr>
        <p:spPr>
          <a:xfrm rot="10800000">
            <a:off x="-12787" y="2787356"/>
            <a:ext cx="3420000" cy="0"/>
          </a:xfrm>
          <a:prstGeom prst="straightConnector1">
            <a:avLst/>
          </a:prstGeom>
          <a:noFill/>
          <a:ln cap="flat" cmpd="sng" w="34925">
            <a:solidFill>
              <a:srgbClr val="E8A116"/>
            </a:solidFill>
            <a:prstDash val="solid"/>
            <a:miter lim="800000"/>
            <a:headEnd len="sm" w="sm" type="none"/>
            <a:tailEnd len="sm" w="sm" type="none"/>
          </a:ln>
        </p:spPr>
      </p:cxnSp>
      <p:sp>
        <p:nvSpPr>
          <p:cNvPr id="1029" name="Google Shape;1029;g2be7ca487ed_0_4307"/>
          <p:cNvSpPr txBox="1"/>
          <p:nvPr/>
        </p:nvSpPr>
        <p:spPr>
          <a:xfrm>
            <a:off x="384132" y="3108260"/>
            <a:ext cx="2937900" cy="3428700"/>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Font typeface="Arial"/>
              <a:buNone/>
            </a:pPr>
            <a:r>
              <a:rPr lang="en-IE" sz="2700">
                <a:solidFill>
                  <a:schemeClr val="lt1"/>
                </a:solidFill>
                <a:latin typeface="Calibri"/>
                <a:ea typeface="Calibri"/>
                <a:cs typeface="Calibri"/>
                <a:sym typeface="Calibri"/>
              </a:rPr>
              <a:t>Pianificare Fare Rivedere </a:t>
            </a:r>
            <a:endParaRPr/>
          </a:p>
          <a:p>
            <a:pPr indent="-14287" lvl="0" marL="14287" marR="0" rtl="0" algn="l">
              <a:lnSpc>
                <a:spcPct val="90000"/>
              </a:lnSpc>
              <a:spcBef>
                <a:spcPts val="0"/>
              </a:spcBef>
              <a:spcAft>
                <a:spcPts val="0"/>
              </a:spcAft>
              <a:buClr>
                <a:schemeClr val="lt1"/>
              </a:buClr>
              <a:buSzPts val="2400"/>
              <a:buFont typeface="Arial"/>
              <a:buNone/>
            </a:pPr>
            <a:r>
              <a:t/>
            </a:r>
            <a:endParaRPr sz="2400">
              <a:solidFill>
                <a:schemeClr val="lt1"/>
              </a:solidFill>
              <a:latin typeface="Calibri"/>
              <a:ea typeface="Calibri"/>
              <a:cs typeface="Calibri"/>
              <a:sym typeface="Calibri"/>
            </a:endParaRPr>
          </a:p>
          <a:p>
            <a:pPr indent="-14287" lvl="0" marL="14287" marR="0" rtl="0" algn="l">
              <a:lnSpc>
                <a:spcPct val="90000"/>
              </a:lnSpc>
              <a:spcBef>
                <a:spcPts val="1000"/>
              </a:spcBef>
              <a:spcAft>
                <a:spcPts val="0"/>
              </a:spcAft>
              <a:buClr>
                <a:srgbClr val="086575"/>
              </a:buClr>
              <a:buSzPts val="2400"/>
              <a:buFont typeface="Arial"/>
              <a:buNone/>
            </a:pPr>
            <a:r>
              <a:t/>
            </a:r>
            <a:endParaRPr b="0" i="0" sz="2400" u="none" cap="none" strike="noStrike">
              <a:solidFill>
                <a:schemeClr val="lt1"/>
              </a:solidFill>
              <a:latin typeface="Calibri"/>
              <a:ea typeface="Calibri"/>
              <a:cs typeface="Calibri"/>
              <a:sym typeface="Calibri"/>
            </a:endParaRPr>
          </a:p>
        </p:txBody>
      </p:sp>
      <p:sp>
        <p:nvSpPr>
          <p:cNvPr id="1030" name="Google Shape;1030;g2be7ca487ed_0_4307"/>
          <p:cNvSpPr txBox="1"/>
          <p:nvPr>
            <p:ph idx="2" type="body"/>
          </p:nvPr>
        </p:nvSpPr>
        <p:spPr>
          <a:xfrm>
            <a:off x="384132" y="614086"/>
            <a:ext cx="2806200" cy="1421100"/>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sz="2700">
                <a:solidFill>
                  <a:schemeClr val="lt1"/>
                </a:solidFill>
              </a:rPr>
              <a:t>Progettare il corso di formazione - Pianificare Fare Rivedere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4" name="Shape 1034"/>
        <p:cNvGrpSpPr/>
        <p:nvPr/>
      </p:nvGrpSpPr>
      <p:grpSpPr>
        <a:xfrm>
          <a:off x="0" y="0"/>
          <a:ext cx="0" cy="0"/>
          <a:chOff x="0" y="0"/>
          <a:chExt cx="0" cy="0"/>
        </a:xfrm>
      </p:grpSpPr>
      <p:sp>
        <p:nvSpPr>
          <p:cNvPr id="1035" name="Google Shape;1035;g2be7ca487ed_0_4464"/>
          <p:cNvSpPr txBox="1"/>
          <p:nvPr>
            <p:ph idx="1" type="body"/>
          </p:nvPr>
        </p:nvSpPr>
        <p:spPr>
          <a:xfrm>
            <a:off x="3862553" y="487477"/>
            <a:ext cx="7724700" cy="3428700"/>
          </a:xfrm>
          <a:prstGeom prst="rect">
            <a:avLst/>
          </a:prstGeom>
          <a:noFill/>
          <a:ln>
            <a:noFill/>
          </a:ln>
        </p:spPr>
        <p:txBody>
          <a:bodyPr anchorCtr="0" anchor="t" bIns="45700" lIns="91425" spcFirstLastPara="1" rIns="91425" wrap="square" tIns="45700">
            <a:noAutofit/>
          </a:bodyPr>
          <a:lstStyle/>
          <a:p>
            <a:pPr indent="-368300" lvl="0" marL="457200" rtl="0" algn="just">
              <a:lnSpc>
                <a:spcPct val="110909"/>
              </a:lnSpc>
              <a:spcBef>
                <a:spcPts val="0"/>
              </a:spcBef>
              <a:spcAft>
                <a:spcPts val="0"/>
              </a:spcAft>
              <a:buClr>
                <a:srgbClr val="454545"/>
              </a:buClr>
              <a:buSzPts val="2200"/>
              <a:buChar char="●"/>
            </a:pPr>
            <a:r>
              <a:rPr lang="en-IE" sz="2200">
                <a:solidFill>
                  <a:srgbClr val="454545"/>
                </a:solidFill>
              </a:rPr>
              <a:t>Valutazione: come si registra se il tirocinante ha imparato? Come si valutano le prestazioni del tirocinante? Esami formali (valutazione pratica, MCQ, saggi, progetti, ecc.), valutazione informale (ad esempio, domande e risposte di autovalutazione, autoverifiche, esercizi e attività). </a:t>
            </a:r>
            <a:endParaRPr sz="2200">
              <a:solidFill>
                <a:srgbClr val="454545"/>
              </a:solidFill>
            </a:endParaRPr>
          </a:p>
          <a:p>
            <a:pPr indent="-368300" lvl="0" marL="457200" rtl="0" algn="just">
              <a:lnSpc>
                <a:spcPct val="110909"/>
              </a:lnSpc>
              <a:spcBef>
                <a:spcPts val="0"/>
              </a:spcBef>
              <a:spcAft>
                <a:spcPts val="0"/>
              </a:spcAft>
              <a:buClr>
                <a:srgbClr val="454545"/>
              </a:buClr>
              <a:buSzPts val="2200"/>
              <a:buChar char="●"/>
            </a:pPr>
            <a:r>
              <a:rPr lang="en-IE" sz="2200">
                <a:solidFill>
                  <a:srgbClr val="454545"/>
                </a:solidFill>
              </a:rPr>
              <a:t>Valutazione: condurre un sondaggio con i discenti per capire meglio o misurare l'efficacia del corso? Il corso ha soddisfatto le loro esigenze? Se no, perché no. Valutare il corso e chiedere un feedback aiuta a spiegare l'efficacia del corso e a migliorare continuamente.</a:t>
            </a:r>
            <a:endParaRPr sz="2200">
              <a:solidFill>
                <a:srgbClr val="454545"/>
              </a:solidFill>
            </a:endParaRPr>
          </a:p>
          <a:p>
            <a:pPr indent="0" lvl="0" marL="0" rtl="0" algn="just">
              <a:lnSpc>
                <a:spcPct val="110909"/>
              </a:lnSpc>
              <a:spcBef>
                <a:spcPts val="0"/>
              </a:spcBef>
              <a:spcAft>
                <a:spcPts val="0"/>
              </a:spcAft>
              <a:buNone/>
            </a:pPr>
            <a:r>
              <a:t/>
            </a:r>
            <a:endParaRPr sz="2200">
              <a:solidFill>
                <a:srgbClr val="FF0000"/>
              </a:solidFill>
            </a:endParaRPr>
          </a:p>
          <a:p>
            <a:pPr indent="0" lvl="0" marL="0" rtl="0" algn="just">
              <a:lnSpc>
                <a:spcPct val="110909"/>
              </a:lnSpc>
              <a:spcBef>
                <a:spcPts val="0"/>
              </a:spcBef>
              <a:spcAft>
                <a:spcPts val="0"/>
              </a:spcAft>
              <a:buSzPts val="2400"/>
              <a:buNone/>
            </a:pPr>
            <a:r>
              <a:t/>
            </a:r>
            <a:endParaRPr sz="2200">
              <a:solidFill>
                <a:srgbClr val="454545"/>
              </a:solidFill>
            </a:endParaRPr>
          </a:p>
          <a:p>
            <a:pPr indent="0" lvl="0" marL="0" rtl="0" algn="just">
              <a:lnSpc>
                <a:spcPct val="110909"/>
              </a:lnSpc>
              <a:spcBef>
                <a:spcPts val="0"/>
              </a:spcBef>
              <a:spcAft>
                <a:spcPts val="0"/>
              </a:spcAft>
              <a:buSzPts val="2400"/>
              <a:buNone/>
            </a:pPr>
            <a:r>
              <a:t/>
            </a:r>
            <a:endParaRPr sz="2200">
              <a:solidFill>
                <a:srgbClr val="454545"/>
              </a:solidFill>
            </a:endParaRPr>
          </a:p>
        </p:txBody>
      </p:sp>
      <p:sp>
        <p:nvSpPr>
          <p:cNvPr id="1036" name="Google Shape;1036;g2be7ca487ed_0_4464"/>
          <p:cNvSpPr/>
          <p:nvPr/>
        </p:nvSpPr>
        <p:spPr>
          <a:xfrm>
            <a:off x="1" y="4535"/>
            <a:ext cx="3676305" cy="6853465"/>
          </a:xfrm>
          <a:custGeom>
            <a:rect b="b" l="l" r="r" t="t"/>
            <a:pathLst>
              <a:path extrusionOk="0" h="6853465" w="3931877">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1037" name="Google Shape;1037;g2be7ca487ed_0_4464"/>
          <p:cNvCxnSpPr/>
          <p:nvPr/>
        </p:nvCxnSpPr>
        <p:spPr>
          <a:xfrm rot="10800000">
            <a:off x="-12787" y="2787356"/>
            <a:ext cx="3420000" cy="0"/>
          </a:xfrm>
          <a:prstGeom prst="straightConnector1">
            <a:avLst/>
          </a:prstGeom>
          <a:noFill/>
          <a:ln cap="flat" cmpd="sng" w="34925">
            <a:solidFill>
              <a:srgbClr val="E8A116"/>
            </a:solidFill>
            <a:prstDash val="solid"/>
            <a:miter lim="800000"/>
            <a:headEnd len="sm" w="sm" type="none"/>
            <a:tailEnd len="sm" w="sm" type="none"/>
          </a:ln>
        </p:spPr>
      </p:cxnSp>
      <p:sp>
        <p:nvSpPr>
          <p:cNvPr id="1038" name="Google Shape;1038;g2be7ca487ed_0_4464"/>
          <p:cNvSpPr txBox="1"/>
          <p:nvPr/>
        </p:nvSpPr>
        <p:spPr>
          <a:xfrm>
            <a:off x="384132" y="3108260"/>
            <a:ext cx="2937900" cy="3428700"/>
          </a:xfrm>
          <a:prstGeom prst="rect">
            <a:avLst/>
          </a:prstGeom>
          <a:noFill/>
          <a:ln>
            <a:noFill/>
          </a:ln>
        </p:spPr>
        <p:txBody>
          <a:bodyPr anchorCtr="0" anchor="t" bIns="45700" lIns="91425" spcFirstLastPara="1" rIns="91425" wrap="square" tIns="45700">
            <a:noAutofit/>
          </a:bodyPr>
          <a:lstStyle/>
          <a:p>
            <a:pPr indent="-14287" lvl="0" marL="14287" rtl="0" algn="l">
              <a:lnSpc>
                <a:spcPct val="90000"/>
              </a:lnSpc>
              <a:spcBef>
                <a:spcPts val="0"/>
              </a:spcBef>
              <a:spcAft>
                <a:spcPts val="0"/>
              </a:spcAft>
              <a:buClr>
                <a:schemeClr val="lt1"/>
              </a:buClr>
              <a:buSzPts val="2400"/>
              <a:buFont typeface="Arial"/>
              <a:buNone/>
            </a:pPr>
            <a:r>
              <a:rPr lang="en-IE" sz="2700">
                <a:solidFill>
                  <a:schemeClr val="lt1"/>
                </a:solidFill>
                <a:latin typeface="Calibri"/>
                <a:ea typeface="Calibri"/>
                <a:cs typeface="Calibri"/>
                <a:sym typeface="Calibri"/>
              </a:rPr>
              <a:t>Pianificare Fare Rivedere </a:t>
            </a:r>
            <a:endParaRPr/>
          </a:p>
          <a:p>
            <a:pPr indent="-14287" lvl="0" marL="14287" marR="0" rtl="0" algn="l">
              <a:lnSpc>
                <a:spcPct val="90000"/>
              </a:lnSpc>
              <a:spcBef>
                <a:spcPts val="0"/>
              </a:spcBef>
              <a:spcAft>
                <a:spcPts val="0"/>
              </a:spcAft>
              <a:buClr>
                <a:schemeClr val="lt1"/>
              </a:buClr>
              <a:buSzPts val="2400"/>
              <a:buFont typeface="Arial"/>
              <a:buNone/>
            </a:pPr>
            <a:r>
              <a:t/>
            </a:r>
            <a:endParaRPr sz="2400">
              <a:solidFill>
                <a:schemeClr val="lt1"/>
              </a:solidFill>
              <a:latin typeface="Calibri"/>
              <a:ea typeface="Calibri"/>
              <a:cs typeface="Calibri"/>
              <a:sym typeface="Calibri"/>
            </a:endParaRPr>
          </a:p>
          <a:p>
            <a:pPr indent="-14287" lvl="0" marL="14287" marR="0" rtl="0" algn="l">
              <a:lnSpc>
                <a:spcPct val="90000"/>
              </a:lnSpc>
              <a:spcBef>
                <a:spcPts val="1000"/>
              </a:spcBef>
              <a:spcAft>
                <a:spcPts val="0"/>
              </a:spcAft>
              <a:buClr>
                <a:srgbClr val="086575"/>
              </a:buClr>
              <a:buSzPts val="2400"/>
              <a:buFont typeface="Arial"/>
              <a:buNone/>
            </a:pPr>
            <a:r>
              <a:t/>
            </a:r>
            <a:endParaRPr b="0" i="0" sz="2400" u="none" cap="none" strike="noStrike">
              <a:solidFill>
                <a:schemeClr val="lt1"/>
              </a:solidFill>
              <a:latin typeface="Calibri"/>
              <a:ea typeface="Calibri"/>
              <a:cs typeface="Calibri"/>
              <a:sym typeface="Calibri"/>
            </a:endParaRPr>
          </a:p>
        </p:txBody>
      </p:sp>
      <p:sp>
        <p:nvSpPr>
          <p:cNvPr id="1039" name="Google Shape;1039;g2be7ca487ed_0_4464"/>
          <p:cNvSpPr txBox="1"/>
          <p:nvPr>
            <p:ph idx="2" type="body"/>
          </p:nvPr>
        </p:nvSpPr>
        <p:spPr>
          <a:xfrm>
            <a:off x="384132" y="614086"/>
            <a:ext cx="2806200" cy="1421100"/>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sz="2700">
                <a:solidFill>
                  <a:schemeClr val="lt1"/>
                </a:solidFill>
              </a:rPr>
              <a:t>4.4 </a:t>
            </a:r>
            <a:r>
              <a:rPr lang="en-IE" sz="2700">
                <a:solidFill>
                  <a:schemeClr val="lt1"/>
                </a:solidFill>
              </a:rPr>
              <a:t>Progettare il corso di formazione -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3" name="Shape 1043"/>
        <p:cNvGrpSpPr/>
        <p:nvPr/>
      </p:nvGrpSpPr>
      <p:grpSpPr>
        <a:xfrm>
          <a:off x="0" y="0"/>
          <a:ext cx="0" cy="0"/>
          <a:chOff x="0" y="0"/>
          <a:chExt cx="0" cy="0"/>
        </a:xfrm>
      </p:grpSpPr>
      <p:sp>
        <p:nvSpPr>
          <p:cNvPr id="1044" name="Google Shape;1044;p54"/>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5" name="Google Shape;1045;p54"/>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255713" lvl="0" marL="1255713" rtl="0" algn="l">
              <a:lnSpc>
                <a:spcPct val="90000"/>
              </a:lnSpc>
              <a:spcBef>
                <a:spcPts val="0"/>
              </a:spcBef>
              <a:spcAft>
                <a:spcPts val="0"/>
              </a:spcAft>
              <a:buClr>
                <a:srgbClr val="424242"/>
              </a:buClr>
              <a:buSzPts val="1800"/>
              <a:buNone/>
            </a:pPr>
            <a:r>
              <a:rPr b="1" lang="en-IE" sz="1800"/>
              <a:t>Websites</a:t>
            </a:r>
            <a:r>
              <a:rPr lang="en-IE" sz="1800"/>
              <a:t>: 	How to design training </a:t>
            </a:r>
            <a:r>
              <a:rPr lang="en-IE" sz="1800" u="sng">
                <a:solidFill>
                  <a:schemeClr val="hlink"/>
                </a:solidFill>
                <a:hlinkClick r:id="rId3"/>
              </a:rPr>
              <a:t>https://blink.ucsd.edu/HR/training/instructor/tools/training.html</a:t>
            </a:r>
            <a:r>
              <a:rPr lang="en-IE" sz="1800"/>
              <a:t> </a:t>
            </a:r>
            <a:endParaRPr sz="1800"/>
          </a:p>
          <a:p>
            <a:pPr indent="-1255713" lvl="0" marL="1255713" rtl="0" algn="l">
              <a:lnSpc>
                <a:spcPct val="90000"/>
              </a:lnSpc>
              <a:spcBef>
                <a:spcPts val="1000"/>
              </a:spcBef>
              <a:spcAft>
                <a:spcPts val="0"/>
              </a:spcAft>
              <a:buClr>
                <a:srgbClr val="424242"/>
              </a:buClr>
              <a:buSzPts val="1800"/>
              <a:buNone/>
            </a:pPr>
            <a:r>
              <a:rPr b="1" lang="en-IE" sz="1800"/>
              <a:t>YouTube</a:t>
            </a:r>
            <a:r>
              <a:rPr lang="en-IE" sz="1800"/>
              <a:t>: 	Training Program Design </a:t>
            </a:r>
            <a:r>
              <a:rPr lang="en-IE" sz="1800" u="sng">
                <a:solidFill>
                  <a:schemeClr val="hlink"/>
                </a:solidFill>
                <a:hlinkClick r:id="rId4"/>
              </a:rPr>
              <a:t>https://www.youtube.com/watch?v=JcqzRheQVMI</a:t>
            </a:r>
            <a:r>
              <a:rPr lang="en-IE" sz="1800"/>
              <a:t> </a:t>
            </a:r>
            <a:endParaRPr/>
          </a:p>
          <a:p>
            <a:pPr indent="-1255713" lvl="0" marL="1255713" rtl="0" algn="l">
              <a:lnSpc>
                <a:spcPct val="90000"/>
              </a:lnSpc>
              <a:spcBef>
                <a:spcPts val="1000"/>
              </a:spcBef>
              <a:spcAft>
                <a:spcPts val="0"/>
              </a:spcAft>
              <a:buClr>
                <a:srgbClr val="87AF3F"/>
              </a:buClr>
              <a:buSzPts val="1800"/>
              <a:buNone/>
            </a:pPr>
            <a:r>
              <a:rPr lang="en-IE" sz="1800">
                <a:solidFill>
                  <a:srgbClr val="87AF3F"/>
                </a:solidFill>
              </a:rPr>
              <a:t> 	</a:t>
            </a:r>
            <a:r>
              <a:rPr lang="en-IE" sz="1800">
                <a:solidFill>
                  <a:srgbClr val="000000"/>
                </a:solidFill>
              </a:rPr>
              <a:t>How to design effective training programs </a:t>
            </a:r>
            <a:r>
              <a:rPr lang="en-IE" sz="1800" u="sng">
                <a:solidFill>
                  <a:srgbClr val="87AF3F"/>
                </a:solidFill>
                <a:hlinkClick r:id="rId5">
                  <a:extLst>
                    <a:ext uri="{A12FA001-AC4F-418D-AE19-62706E023703}">
                      <ahyp:hlinkClr val="tx"/>
                    </a:ext>
                  </a:extLst>
                </a:hlinkClick>
              </a:rPr>
              <a:t>https://www.youtube.com/watch?v=1Ut09_n6CLg</a:t>
            </a:r>
            <a:r>
              <a:rPr lang="en-IE" sz="1800">
                <a:solidFill>
                  <a:srgbClr val="87AF3F"/>
                </a:solidFill>
              </a:rPr>
              <a:t> </a:t>
            </a:r>
            <a:endParaRPr/>
          </a:p>
          <a:p>
            <a:pPr indent="-1255713" lvl="0" marL="1255713" rtl="0" algn="l">
              <a:lnSpc>
                <a:spcPct val="90000"/>
              </a:lnSpc>
              <a:spcBef>
                <a:spcPts val="1000"/>
              </a:spcBef>
              <a:spcAft>
                <a:spcPts val="0"/>
              </a:spcAft>
              <a:buClr>
                <a:srgbClr val="000000"/>
              </a:buClr>
              <a:buSzPts val="1800"/>
              <a:buNone/>
            </a:pPr>
            <a:r>
              <a:rPr lang="en-IE" sz="1800">
                <a:solidFill>
                  <a:srgbClr val="000000"/>
                </a:solidFill>
              </a:rPr>
              <a:t>	Refugee Adult Education: Improving Participation, Partnerships, and Program Design</a:t>
            </a:r>
            <a:r>
              <a:rPr lang="en-IE" sz="1800" u="sng">
                <a:solidFill>
                  <a:srgbClr val="000000"/>
                </a:solidFill>
                <a:hlinkClick r:id="rId6">
                  <a:extLst>
                    <a:ext uri="{A12FA001-AC4F-418D-AE19-62706E023703}">
                      <ahyp:hlinkClr val="tx"/>
                    </a:ext>
                  </a:extLst>
                </a:hlinkClick>
              </a:rPr>
              <a:t> </a:t>
            </a:r>
            <a:r>
              <a:rPr lang="en-IE" sz="1800" u="sng">
                <a:solidFill>
                  <a:srgbClr val="87AF3F"/>
                </a:solidFill>
                <a:hlinkClick r:id="rId7">
                  <a:extLst>
                    <a:ext uri="{A12FA001-AC4F-418D-AE19-62706E023703}">
                      <ahyp:hlinkClr val="tx"/>
                    </a:ext>
                  </a:extLst>
                </a:hlinkClick>
              </a:rPr>
              <a:t>https://www.youtube.com/watch?v=Xh9yB-eKgbs</a:t>
            </a:r>
            <a:r>
              <a:rPr lang="en-IE" sz="1800">
                <a:solidFill>
                  <a:srgbClr val="87AF3F"/>
                </a:solidFill>
              </a:rPr>
              <a:t> </a:t>
            </a:r>
            <a:endParaRPr sz="1800">
              <a:solidFill>
                <a:srgbClr val="87AF3F"/>
              </a:solidFill>
            </a:endParaRPr>
          </a:p>
          <a:p>
            <a:pPr indent="-1255713" lvl="0" marL="1255713" rtl="0" algn="l">
              <a:lnSpc>
                <a:spcPct val="90000"/>
              </a:lnSpc>
              <a:spcBef>
                <a:spcPts val="1000"/>
              </a:spcBef>
              <a:spcAft>
                <a:spcPts val="0"/>
              </a:spcAft>
              <a:buClr>
                <a:srgbClr val="424242"/>
              </a:buClr>
              <a:buSzPts val="1800"/>
              <a:buNone/>
            </a:pPr>
            <a:r>
              <a:rPr b="1" lang="en-IE" sz="1800"/>
              <a:t>Publication</a:t>
            </a:r>
            <a:r>
              <a:rPr lang="en-IE" sz="1800"/>
              <a:t>: 	Gusdorf, M.L., 2009. Training design, development and implementation. Society for Human Resource Management, pp.1-38.</a:t>
            </a:r>
            <a:r>
              <a:rPr b="1" lang="en-IE" sz="1800"/>
              <a:t>	</a:t>
            </a:r>
            <a:endParaRPr sz="1800"/>
          </a:p>
          <a:p>
            <a:pPr indent="-1141413" lvl="0" marL="1255713" rtl="0" algn="l">
              <a:lnSpc>
                <a:spcPct val="100000"/>
              </a:lnSpc>
              <a:spcBef>
                <a:spcPts val="400"/>
              </a:spcBef>
              <a:spcAft>
                <a:spcPts val="0"/>
              </a:spcAft>
              <a:buClr>
                <a:srgbClr val="E8A116"/>
              </a:buClr>
              <a:buSzPts val="1800"/>
              <a:buFont typeface="Arial"/>
              <a:buNone/>
            </a:pPr>
            <a:r>
              <a:t/>
            </a:r>
            <a:endParaRPr sz="1800"/>
          </a:p>
        </p:txBody>
      </p:sp>
      <p:sp>
        <p:nvSpPr>
          <p:cNvPr id="1046" name="Google Shape;1046;p54"/>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spcBef>
                <a:spcPts val="0"/>
              </a:spcBef>
              <a:spcAft>
                <a:spcPts val="0"/>
              </a:spcAft>
              <a:buClr>
                <a:schemeClr val="lt1"/>
              </a:buClr>
              <a:buSzPts val="3400"/>
              <a:buFont typeface="Calibri"/>
              <a:buNone/>
            </a:pPr>
            <a:r>
              <a:rPr b="1" lang="en-IE" sz="3400">
                <a:solidFill>
                  <a:schemeClr val="lt1"/>
                </a:solidFill>
                <a:latin typeface="Calibri"/>
                <a:ea typeface="Calibri"/>
                <a:cs typeface="Calibri"/>
                <a:sym typeface="Calibri"/>
              </a:rPr>
              <a:t>Resources</a:t>
            </a:r>
            <a:endParaRPr/>
          </a:p>
        </p:txBody>
      </p:sp>
      <p:cxnSp>
        <p:nvCxnSpPr>
          <p:cNvPr id="1047" name="Google Shape;1047;p54"/>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1" name="Shape 1051"/>
        <p:cNvGrpSpPr/>
        <p:nvPr/>
      </p:nvGrpSpPr>
      <p:grpSpPr>
        <a:xfrm>
          <a:off x="0" y="0"/>
          <a:ext cx="0" cy="0"/>
          <a:chOff x="0" y="0"/>
          <a:chExt cx="0" cy="0"/>
        </a:xfrm>
      </p:grpSpPr>
      <p:pic>
        <p:nvPicPr>
          <p:cNvPr id="1052" name="Google Shape;1052;p55"/>
          <p:cNvPicPr preferRelativeResize="0"/>
          <p:nvPr/>
        </p:nvPicPr>
        <p:blipFill rotWithShape="1">
          <a:blip r:embed="rId3">
            <a:alphaModFix/>
          </a:blip>
          <a:srcRect b="0" l="0" r="0" t="9854"/>
          <a:stretch/>
        </p:blipFill>
        <p:spPr>
          <a:xfrm>
            <a:off x="4184078" y="1318516"/>
            <a:ext cx="7529131" cy="4570496"/>
          </a:xfrm>
          <a:prstGeom prst="rect">
            <a:avLst/>
          </a:prstGeom>
          <a:noFill/>
          <a:ln>
            <a:noFill/>
          </a:ln>
        </p:spPr>
      </p:pic>
      <p:sp>
        <p:nvSpPr>
          <p:cNvPr id="1053" name="Google Shape;1053;p55"/>
          <p:cNvSpPr txBox="1"/>
          <p:nvPr/>
        </p:nvSpPr>
        <p:spPr>
          <a:xfrm>
            <a:off x="717453" y="2406903"/>
            <a:ext cx="2982349" cy="3482109"/>
          </a:xfrm>
          <a:prstGeom prst="rect">
            <a:avLst/>
          </a:prstGeom>
          <a:noFill/>
          <a:ln>
            <a:noFill/>
          </a:ln>
        </p:spPr>
        <p:txBody>
          <a:bodyPr anchorCtr="0" anchor="t" bIns="45700" lIns="91425" spcFirstLastPara="1" rIns="91425" wrap="square" tIns="45700">
            <a:noAutofit/>
          </a:bodyPr>
          <a:lstStyle/>
          <a:p>
            <a:pPr indent="0" lvl="0" marL="0" rtl="0" algn="l">
              <a:lnSpc>
                <a:spcPct val="110909"/>
              </a:lnSpc>
              <a:spcBef>
                <a:spcPts val="0"/>
              </a:spcBef>
              <a:spcAft>
                <a:spcPts val="0"/>
              </a:spcAft>
              <a:buClr>
                <a:srgbClr val="E8A116"/>
              </a:buClr>
              <a:buSzPts val="2200"/>
              <a:buFont typeface="Arial"/>
              <a:buNone/>
            </a:pPr>
            <a:r>
              <a:rPr b="1" lang="en-IE" sz="2200">
                <a:solidFill>
                  <a:srgbClr val="454545"/>
                </a:solidFill>
                <a:latin typeface="Calibri"/>
                <a:ea typeface="Calibri"/>
                <a:cs typeface="Calibri"/>
                <a:sym typeface="Calibri"/>
              </a:rPr>
              <a:t>Fasi di sviluppo del gruppo secondo Tuckman</a:t>
            </a:r>
            <a:endParaRPr/>
          </a:p>
        </p:txBody>
      </p:sp>
      <p:sp>
        <p:nvSpPr>
          <p:cNvPr id="1054" name="Google Shape;1054;p55"/>
          <p:cNvSpPr txBox="1"/>
          <p:nvPr>
            <p:ph idx="2" type="body"/>
          </p:nvPr>
        </p:nvSpPr>
        <p:spPr>
          <a:xfrm>
            <a:off x="615501" y="761603"/>
            <a:ext cx="7904098"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4.5 </a:t>
            </a:r>
            <a:r>
              <a:rPr b="1" lang="en-IE">
                <a:solidFill>
                  <a:srgbClr val="E8A116"/>
                </a:solidFill>
              </a:rPr>
              <a:t>Risoluzione dei conflitti</a:t>
            </a:r>
            <a:endParaRPr/>
          </a:p>
        </p:txBody>
      </p:sp>
      <p:cxnSp>
        <p:nvCxnSpPr>
          <p:cNvPr id="1055" name="Google Shape;1055;p55"/>
          <p:cNvCxnSpPr/>
          <p:nvPr/>
        </p:nvCxnSpPr>
        <p:spPr>
          <a:xfrm rot="10800000">
            <a:off x="392504" y="1409304"/>
            <a:ext cx="4643730" cy="0"/>
          </a:xfrm>
          <a:prstGeom prst="straightConnector1">
            <a:avLst/>
          </a:prstGeom>
          <a:noFill/>
          <a:ln cap="flat" cmpd="sng" w="34925">
            <a:solidFill>
              <a:srgbClr val="296B5F"/>
            </a:solidFill>
            <a:prstDash val="solid"/>
            <a:miter lim="800000"/>
            <a:headEnd len="sm" w="sm" type="none"/>
            <a:tailEnd len="sm" w="sm" type="none"/>
          </a:ln>
        </p:spPr>
      </p:cxn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9" name="Shape 1059"/>
        <p:cNvGrpSpPr/>
        <p:nvPr/>
      </p:nvGrpSpPr>
      <p:grpSpPr>
        <a:xfrm>
          <a:off x="0" y="0"/>
          <a:ext cx="0" cy="0"/>
          <a:chOff x="0" y="0"/>
          <a:chExt cx="0" cy="0"/>
        </a:xfrm>
      </p:grpSpPr>
      <p:sp>
        <p:nvSpPr>
          <p:cNvPr id="1060" name="Google Shape;1060;g2be7ca487ed_0_4619"/>
          <p:cNvSpPr txBox="1"/>
          <p:nvPr>
            <p:ph idx="1" type="body"/>
          </p:nvPr>
        </p:nvSpPr>
        <p:spPr>
          <a:xfrm>
            <a:off x="731521" y="1579325"/>
            <a:ext cx="11015100" cy="4210800"/>
          </a:xfrm>
          <a:prstGeom prst="rect">
            <a:avLst/>
          </a:prstGeom>
          <a:noFill/>
          <a:ln>
            <a:noFill/>
          </a:ln>
        </p:spPr>
        <p:txBody>
          <a:bodyPr anchorCtr="0" anchor="t" bIns="45700" lIns="91425" spcFirstLastPara="1" rIns="91425" wrap="square" tIns="45700">
            <a:noAutofit/>
          </a:bodyPr>
          <a:lstStyle/>
          <a:p>
            <a:pPr indent="-349250" lvl="0" marL="457200" rtl="0" algn="l">
              <a:lnSpc>
                <a:spcPct val="110909"/>
              </a:lnSpc>
              <a:spcBef>
                <a:spcPts val="0"/>
              </a:spcBef>
              <a:spcAft>
                <a:spcPts val="0"/>
              </a:spcAft>
              <a:buClr>
                <a:srgbClr val="E8A116"/>
              </a:buClr>
              <a:buSzPts val="1900"/>
              <a:buChar char="•"/>
            </a:pPr>
            <a:r>
              <a:rPr lang="en-IE" sz="1900">
                <a:solidFill>
                  <a:srgbClr val="454545"/>
                </a:solidFill>
              </a:rPr>
              <a:t>Fasi dello sviluppo del gruppo: Un gruppo è inizialmente un insieme di personalità che hanno caratteristiche, esigenze e influenze diverse. I gruppi, come gli individui, attraversano fasi di sviluppo e sperimentano cambiamenti nella leadership, nelle interazioni interpersonali, nei ruoli, nelle strutture di comunicazione e nelle strutture di potere. Il modello di Tuckman sullo sviluppo dei piccoli gruppi ipotizza che i gruppi attraversino le fasi di "formazione, tempesta, normalizzazione, esecuzione e chiusura". Il conflitto è una parte normale dello sviluppo del gruppo e nasce da disaccordi e punti di vista diversi. </a:t>
            </a:r>
            <a:endParaRPr sz="1900">
              <a:solidFill>
                <a:srgbClr val="454545"/>
              </a:solidFill>
            </a:endParaRPr>
          </a:p>
          <a:p>
            <a:pPr indent="-349250" lvl="0" marL="457200" rtl="0" algn="l">
              <a:lnSpc>
                <a:spcPct val="110909"/>
              </a:lnSpc>
              <a:spcBef>
                <a:spcPts val="0"/>
              </a:spcBef>
              <a:spcAft>
                <a:spcPts val="0"/>
              </a:spcAft>
              <a:buClr>
                <a:srgbClr val="E8A116"/>
              </a:buClr>
              <a:buSzPts val="1900"/>
              <a:buChar char="•"/>
            </a:pPr>
            <a:r>
              <a:rPr lang="en-IE" sz="1900">
                <a:solidFill>
                  <a:srgbClr val="454545"/>
                </a:solidFill>
              </a:rPr>
              <a:t>Stabilire regole di base per un comportamento accettabile: queste possono essere stabilite dai partecipanti sui comportamenti attesi (ad esempio, lasciare a tutti il tempo e lo spazio per parlare) e contribuiranno a formare il gruppo in modo coeso, oltre a rappresentare un passo positivo nella prevenzione dei conflitti. </a:t>
            </a:r>
            <a:endParaRPr sz="1900">
              <a:solidFill>
                <a:srgbClr val="454545"/>
              </a:solidFill>
            </a:endParaRPr>
          </a:p>
          <a:p>
            <a:pPr indent="-349250" lvl="0" marL="457200" rtl="0" algn="l">
              <a:lnSpc>
                <a:spcPct val="110909"/>
              </a:lnSpc>
              <a:spcBef>
                <a:spcPts val="0"/>
              </a:spcBef>
              <a:spcAft>
                <a:spcPts val="0"/>
              </a:spcAft>
              <a:buClr>
                <a:srgbClr val="E8A116"/>
              </a:buClr>
              <a:buSzPts val="1900"/>
              <a:buChar char="•"/>
            </a:pPr>
            <a:r>
              <a:rPr lang="en-IE" sz="1900">
                <a:solidFill>
                  <a:srgbClr val="454545"/>
                </a:solidFill>
              </a:rPr>
              <a:t>Gestire le aspettative: Aspettatevi l'inaspettato. Gli imprevisti si verificano perché le persone non comunicano chiaramente le loro aspettative. Indicate l'obiettivo di apprendimento per le sessioni di formazione, in modo che le persone sappiano cosa aspettarsi. Questo eviterà confusione e disillusione.</a:t>
            </a:r>
            <a:endParaRPr sz="1900">
              <a:solidFill>
                <a:srgbClr val="454545"/>
              </a:solidFill>
            </a:endParaRPr>
          </a:p>
          <a:p>
            <a:pPr indent="0" lvl="0" marL="457200" rtl="0" algn="l">
              <a:lnSpc>
                <a:spcPct val="110909"/>
              </a:lnSpc>
              <a:spcBef>
                <a:spcPts val="0"/>
              </a:spcBef>
              <a:spcAft>
                <a:spcPts val="0"/>
              </a:spcAft>
              <a:buNone/>
            </a:pPr>
            <a:r>
              <a:t/>
            </a:r>
            <a:endParaRPr sz="1900">
              <a:solidFill>
                <a:srgbClr val="454545"/>
              </a:solidFill>
            </a:endParaRPr>
          </a:p>
        </p:txBody>
      </p:sp>
      <p:sp>
        <p:nvSpPr>
          <p:cNvPr id="1061" name="Google Shape;1061;g2be7ca487ed_0_4619"/>
          <p:cNvSpPr txBox="1"/>
          <p:nvPr>
            <p:ph idx="2" type="body"/>
          </p:nvPr>
        </p:nvSpPr>
        <p:spPr>
          <a:xfrm>
            <a:off x="615501" y="761603"/>
            <a:ext cx="7904100" cy="803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4.5 </a:t>
            </a:r>
            <a:r>
              <a:rPr b="1" lang="en-IE">
                <a:solidFill>
                  <a:srgbClr val="E8A116"/>
                </a:solidFill>
              </a:rPr>
              <a:t>Risoluzione dei conflitti</a:t>
            </a:r>
            <a:endParaRPr/>
          </a:p>
        </p:txBody>
      </p:sp>
      <p:cxnSp>
        <p:nvCxnSpPr>
          <p:cNvPr id="1062" name="Google Shape;1062;g2be7ca487ed_0_4619"/>
          <p:cNvCxnSpPr/>
          <p:nvPr/>
        </p:nvCxnSpPr>
        <p:spPr>
          <a:xfrm rot="10800000">
            <a:off x="392534" y="1409304"/>
            <a:ext cx="4643700" cy="0"/>
          </a:xfrm>
          <a:prstGeom prst="straightConnector1">
            <a:avLst/>
          </a:prstGeom>
          <a:noFill/>
          <a:ln cap="flat" cmpd="sng" w="34925">
            <a:solidFill>
              <a:srgbClr val="296B5F"/>
            </a:solidFill>
            <a:prstDash val="solid"/>
            <a:miter lim="800000"/>
            <a:headEnd len="sm" w="sm" type="none"/>
            <a:tailEnd len="sm" w="sm" type="none"/>
          </a:ln>
        </p:spPr>
      </p:cxnSp>
      <p:grpSp>
        <p:nvGrpSpPr>
          <p:cNvPr id="1063" name="Google Shape;1063;g2be7ca487ed_0_4619"/>
          <p:cNvGrpSpPr/>
          <p:nvPr/>
        </p:nvGrpSpPr>
        <p:grpSpPr>
          <a:xfrm>
            <a:off x="5141627" y="496398"/>
            <a:ext cx="954302" cy="958855"/>
            <a:chOff x="461015" y="3669140"/>
            <a:chExt cx="1204014" cy="1209759"/>
          </a:xfrm>
        </p:grpSpPr>
        <p:sp>
          <p:nvSpPr>
            <p:cNvPr id="1064" name="Google Shape;1064;g2be7ca487ed_0_4619"/>
            <p:cNvSpPr/>
            <p:nvPr/>
          </p:nvSpPr>
          <p:spPr>
            <a:xfrm>
              <a:off x="1010873" y="3669140"/>
              <a:ext cx="348584" cy="347734"/>
            </a:xfrm>
            <a:custGeom>
              <a:rect b="b" l="l" r="r" t="t"/>
              <a:pathLst>
                <a:path extrusionOk="0" h="1276088" w="1279207">
                  <a:moveTo>
                    <a:pt x="0" y="959168"/>
                  </a:moveTo>
                  <a:lnTo>
                    <a:pt x="0" y="492442"/>
                  </a:lnTo>
                  <a:cubicBezTo>
                    <a:pt x="99060" y="344805"/>
                    <a:pt x="106680" y="155258"/>
                    <a:pt x="20955" y="0"/>
                  </a:cubicBezTo>
                  <a:lnTo>
                    <a:pt x="1279208" y="0"/>
                  </a:lnTo>
                  <a:lnTo>
                    <a:pt x="1279208" y="959168"/>
                  </a:lnTo>
                  <a:lnTo>
                    <a:pt x="719138" y="959168"/>
                  </a:lnTo>
                  <a:cubicBezTo>
                    <a:pt x="698183" y="959168"/>
                    <a:pt x="677228" y="967740"/>
                    <a:pt x="661988" y="982027"/>
                  </a:cubicBezTo>
                  <a:lnTo>
                    <a:pt x="375285" y="1268730"/>
                  </a:lnTo>
                  <a:cubicBezTo>
                    <a:pt x="365760" y="1276350"/>
                    <a:pt x="352425" y="1278255"/>
                    <a:pt x="340043" y="1273493"/>
                  </a:cubicBezTo>
                  <a:cubicBezTo>
                    <a:pt x="327660" y="1268730"/>
                    <a:pt x="320040" y="1257300"/>
                    <a:pt x="319088" y="1244918"/>
                  </a:cubicBezTo>
                  <a:lnTo>
                    <a:pt x="319088" y="1038225"/>
                  </a:lnTo>
                  <a:cubicBezTo>
                    <a:pt x="319088" y="994410"/>
                    <a:pt x="282893" y="958215"/>
                    <a:pt x="239078" y="958215"/>
                  </a:cubicBezTo>
                  <a:lnTo>
                    <a:pt x="0" y="958215"/>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065" name="Google Shape;1065;g2be7ca487ed_0_4619"/>
            <p:cNvPicPr preferRelativeResize="0"/>
            <p:nvPr/>
          </p:nvPicPr>
          <p:blipFill rotWithShape="1">
            <a:blip r:embed="rId3">
              <a:alphaModFix/>
            </a:blip>
            <a:srcRect b="0" l="0" r="0" t="0"/>
            <a:stretch/>
          </p:blipFill>
          <p:spPr>
            <a:xfrm>
              <a:off x="461015" y="3674890"/>
              <a:ext cx="1204014" cy="1204009"/>
            </a:xfrm>
            <a:prstGeom prst="rect">
              <a:avLst/>
            </a:prstGeom>
            <a:noFill/>
            <a:ln>
              <a:noFill/>
            </a:ln>
          </p:spPr>
        </p:pic>
      </p:gr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9" name="Shape 1069"/>
        <p:cNvGrpSpPr/>
        <p:nvPr/>
      </p:nvGrpSpPr>
      <p:grpSpPr>
        <a:xfrm>
          <a:off x="0" y="0"/>
          <a:ext cx="0" cy="0"/>
          <a:chOff x="0" y="0"/>
          <a:chExt cx="0" cy="0"/>
        </a:xfrm>
      </p:grpSpPr>
      <p:sp>
        <p:nvSpPr>
          <p:cNvPr id="1070" name="Google Shape;1070;g2be7ca487ed_0_4628"/>
          <p:cNvSpPr txBox="1"/>
          <p:nvPr>
            <p:ph idx="1" type="body"/>
          </p:nvPr>
        </p:nvSpPr>
        <p:spPr>
          <a:xfrm>
            <a:off x="731521" y="1579325"/>
            <a:ext cx="11015100" cy="4210800"/>
          </a:xfrm>
          <a:prstGeom prst="rect">
            <a:avLst/>
          </a:prstGeom>
          <a:noFill/>
          <a:ln>
            <a:noFill/>
          </a:ln>
        </p:spPr>
        <p:txBody>
          <a:bodyPr anchorCtr="0" anchor="t" bIns="45700" lIns="91425" spcFirstLastPara="1" rIns="91425" wrap="square" tIns="45700">
            <a:noAutofit/>
          </a:bodyPr>
          <a:lstStyle/>
          <a:p>
            <a:pPr indent="-368300" lvl="0" marL="457200" rtl="0" algn="l">
              <a:lnSpc>
                <a:spcPct val="110909"/>
              </a:lnSpc>
              <a:spcBef>
                <a:spcPts val="0"/>
              </a:spcBef>
              <a:spcAft>
                <a:spcPts val="0"/>
              </a:spcAft>
              <a:buClr>
                <a:srgbClr val="E8A116"/>
              </a:buClr>
              <a:buSzPts val="2200"/>
              <a:buChar char="•"/>
            </a:pPr>
            <a:r>
              <a:rPr lang="en-IE" sz="2200">
                <a:solidFill>
                  <a:srgbClr val="454545"/>
                </a:solidFill>
              </a:rPr>
              <a:t>Comunicazione: molti conflitti nascono dall'interruzione della comunicazione. Essi nascono da presupposti sbagliati, fraintendimenti, informazioni errate, assenza di informazioni e interpretazioni errate. È difficile sapere se il messaggio è stato recepito, ma è utile comunicare attraverso più canali in momenti diversi per rafforzare ciò che si vuole dire, ad esempio telefonate, faccia a faccia, e-mail, memorandum, verbali di riunioni. Rallentate e fermatevi per ricevere un feedback per assicurarvi che le persone ricevano il messaggio giusto. Chiarite le comunicazioni e informatevi sui fatti per correggere le ipotesi sbagliate. Cercare di ascoltare, comprendere e dimostrare empatia.</a:t>
            </a:r>
            <a:endParaRPr sz="2200">
              <a:solidFill>
                <a:srgbClr val="454545"/>
              </a:solidFill>
            </a:endParaRPr>
          </a:p>
          <a:p>
            <a:pPr indent="-368300" lvl="0" marL="457200" rtl="0" algn="l">
              <a:lnSpc>
                <a:spcPct val="110909"/>
              </a:lnSpc>
              <a:spcBef>
                <a:spcPts val="0"/>
              </a:spcBef>
              <a:spcAft>
                <a:spcPts val="0"/>
              </a:spcAft>
              <a:buClr>
                <a:srgbClr val="E8A116"/>
              </a:buClr>
              <a:buSzPts val="2200"/>
              <a:buChar char="•"/>
            </a:pPr>
            <a:r>
              <a:rPr lang="en-IE" sz="2200">
                <a:solidFill>
                  <a:srgbClr val="454545"/>
                </a:solidFill>
              </a:rPr>
              <a:t>Risoluzione dei problemi: Raramente i conflitti si risolvono da soli, anzi, se non vengono affrontati in modo proattivo e corretto, si aggravano. Per risolvere un problema, provate a guardarlo da una prospettiva diversa, la loro non la vostra.</a:t>
            </a:r>
            <a:endParaRPr sz="2200">
              <a:solidFill>
                <a:srgbClr val="454545"/>
              </a:solidFill>
            </a:endParaRPr>
          </a:p>
          <a:p>
            <a:pPr indent="-342900" lvl="0" marL="342900" rtl="0" algn="l">
              <a:lnSpc>
                <a:spcPct val="110909"/>
              </a:lnSpc>
              <a:spcBef>
                <a:spcPts val="0"/>
              </a:spcBef>
              <a:spcAft>
                <a:spcPts val="0"/>
              </a:spcAft>
              <a:buClr>
                <a:srgbClr val="454545"/>
              </a:buClr>
              <a:buSzPts val="2200"/>
              <a:buChar char="•"/>
            </a:pPr>
            <a:r>
              <a:t/>
            </a:r>
            <a:endParaRPr sz="2200">
              <a:solidFill>
                <a:srgbClr val="454545"/>
              </a:solidFill>
            </a:endParaRPr>
          </a:p>
        </p:txBody>
      </p:sp>
      <p:sp>
        <p:nvSpPr>
          <p:cNvPr id="1071" name="Google Shape;1071;g2be7ca487ed_0_4628"/>
          <p:cNvSpPr txBox="1"/>
          <p:nvPr>
            <p:ph idx="2" type="body"/>
          </p:nvPr>
        </p:nvSpPr>
        <p:spPr>
          <a:xfrm>
            <a:off x="615501" y="761603"/>
            <a:ext cx="7904100" cy="803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E8A116"/>
              </a:buClr>
              <a:buSzPts val="3600"/>
              <a:buNone/>
            </a:pPr>
            <a:r>
              <a:rPr b="1" lang="en-IE">
                <a:solidFill>
                  <a:srgbClr val="E8A116"/>
                </a:solidFill>
              </a:rPr>
              <a:t>4.5 </a:t>
            </a:r>
            <a:r>
              <a:rPr b="1" lang="en-IE">
                <a:solidFill>
                  <a:srgbClr val="E8A116"/>
                </a:solidFill>
              </a:rPr>
              <a:t>Risoluzione dei conflitti</a:t>
            </a:r>
            <a:endParaRPr/>
          </a:p>
        </p:txBody>
      </p:sp>
      <p:cxnSp>
        <p:nvCxnSpPr>
          <p:cNvPr id="1072" name="Google Shape;1072;g2be7ca487ed_0_4628"/>
          <p:cNvCxnSpPr/>
          <p:nvPr/>
        </p:nvCxnSpPr>
        <p:spPr>
          <a:xfrm rot="10800000">
            <a:off x="392534" y="1409304"/>
            <a:ext cx="4643700" cy="0"/>
          </a:xfrm>
          <a:prstGeom prst="straightConnector1">
            <a:avLst/>
          </a:prstGeom>
          <a:noFill/>
          <a:ln cap="flat" cmpd="sng" w="34925">
            <a:solidFill>
              <a:srgbClr val="296B5F"/>
            </a:solidFill>
            <a:prstDash val="solid"/>
            <a:miter lim="800000"/>
            <a:headEnd len="sm" w="sm" type="none"/>
            <a:tailEnd len="sm" w="sm" type="none"/>
          </a:ln>
        </p:spPr>
      </p:cxnSp>
      <p:grpSp>
        <p:nvGrpSpPr>
          <p:cNvPr id="1073" name="Google Shape;1073;g2be7ca487ed_0_4628"/>
          <p:cNvGrpSpPr/>
          <p:nvPr/>
        </p:nvGrpSpPr>
        <p:grpSpPr>
          <a:xfrm>
            <a:off x="5141627" y="496398"/>
            <a:ext cx="954302" cy="958855"/>
            <a:chOff x="461015" y="3669140"/>
            <a:chExt cx="1204014" cy="1209759"/>
          </a:xfrm>
        </p:grpSpPr>
        <p:sp>
          <p:nvSpPr>
            <p:cNvPr id="1074" name="Google Shape;1074;g2be7ca487ed_0_4628"/>
            <p:cNvSpPr/>
            <p:nvPr/>
          </p:nvSpPr>
          <p:spPr>
            <a:xfrm>
              <a:off x="1010873" y="3669140"/>
              <a:ext cx="348584" cy="347734"/>
            </a:xfrm>
            <a:custGeom>
              <a:rect b="b" l="l" r="r" t="t"/>
              <a:pathLst>
                <a:path extrusionOk="0" h="1276088" w="1279207">
                  <a:moveTo>
                    <a:pt x="0" y="959168"/>
                  </a:moveTo>
                  <a:lnTo>
                    <a:pt x="0" y="492442"/>
                  </a:lnTo>
                  <a:cubicBezTo>
                    <a:pt x="99060" y="344805"/>
                    <a:pt x="106680" y="155258"/>
                    <a:pt x="20955" y="0"/>
                  </a:cubicBezTo>
                  <a:lnTo>
                    <a:pt x="1279208" y="0"/>
                  </a:lnTo>
                  <a:lnTo>
                    <a:pt x="1279208" y="959168"/>
                  </a:lnTo>
                  <a:lnTo>
                    <a:pt x="719138" y="959168"/>
                  </a:lnTo>
                  <a:cubicBezTo>
                    <a:pt x="698183" y="959168"/>
                    <a:pt x="677228" y="967740"/>
                    <a:pt x="661988" y="982027"/>
                  </a:cubicBezTo>
                  <a:lnTo>
                    <a:pt x="375285" y="1268730"/>
                  </a:lnTo>
                  <a:cubicBezTo>
                    <a:pt x="365760" y="1276350"/>
                    <a:pt x="352425" y="1278255"/>
                    <a:pt x="340043" y="1273493"/>
                  </a:cubicBezTo>
                  <a:cubicBezTo>
                    <a:pt x="327660" y="1268730"/>
                    <a:pt x="320040" y="1257300"/>
                    <a:pt x="319088" y="1244918"/>
                  </a:cubicBezTo>
                  <a:lnTo>
                    <a:pt x="319088" y="1038225"/>
                  </a:lnTo>
                  <a:cubicBezTo>
                    <a:pt x="319088" y="994410"/>
                    <a:pt x="282893" y="958215"/>
                    <a:pt x="239078" y="958215"/>
                  </a:cubicBezTo>
                  <a:lnTo>
                    <a:pt x="0" y="958215"/>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075" name="Google Shape;1075;g2be7ca487ed_0_4628"/>
            <p:cNvPicPr preferRelativeResize="0"/>
            <p:nvPr/>
          </p:nvPicPr>
          <p:blipFill rotWithShape="1">
            <a:blip r:embed="rId3">
              <a:alphaModFix/>
            </a:blip>
            <a:srcRect b="0" l="0" r="0" t="0"/>
            <a:stretch/>
          </p:blipFill>
          <p:spPr>
            <a:xfrm>
              <a:off x="461015" y="3674890"/>
              <a:ext cx="1204014" cy="1204009"/>
            </a:xfrm>
            <a:prstGeom prst="rect">
              <a:avLst/>
            </a:prstGeom>
            <a:noFill/>
            <a:ln>
              <a:noFill/>
            </a:ln>
          </p:spPr>
        </p:pic>
      </p:gr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9" name="Shape 1079"/>
        <p:cNvGrpSpPr/>
        <p:nvPr/>
      </p:nvGrpSpPr>
      <p:grpSpPr>
        <a:xfrm>
          <a:off x="0" y="0"/>
          <a:ext cx="0" cy="0"/>
          <a:chOff x="0" y="0"/>
          <a:chExt cx="0" cy="0"/>
        </a:xfrm>
      </p:grpSpPr>
      <p:sp>
        <p:nvSpPr>
          <p:cNvPr id="1080" name="Google Shape;1080;g2be7ca487ed_0_4637"/>
          <p:cNvSpPr txBox="1"/>
          <p:nvPr>
            <p:ph idx="1" type="body"/>
          </p:nvPr>
        </p:nvSpPr>
        <p:spPr>
          <a:xfrm>
            <a:off x="2666174" y="1534898"/>
            <a:ext cx="9129900" cy="4210800"/>
          </a:xfrm>
          <a:prstGeom prst="rect">
            <a:avLst/>
          </a:prstGeom>
          <a:noFill/>
          <a:ln>
            <a:noFill/>
          </a:ln>
        </p:spPr>
        <p:txBody>
          <a:bodyPr anchorCtr="0" anchor="t" bIns="45700" lIns="91425" spcFirstLastPara="1" rIns="91425" wrap="square" tIns="45700">
            <a:noAutofit/>
          </a:bodyPr>
          <a:lstStyle/>
          <a:p>
            <a:pPr indent="-349250" lvl="0" marL="457200" rtl="0" algn="l">
              <a:lnSpc>
                <a:spcPct val="110909"/>
              </a:lnSpc>
              <a:spcBef>
                <a:spcPts val="0"/>
              </a:spcBef>
              <a:spcAft>
                <a:spcPts val="0"/>
              </a:spcAft>
              <a:buClr>
                <a:srgbClr val="E8A116"/>
              </a:buClr>
              <a:buSzPts val="1900"/>
              <a:buChar char="•"/>
            </a:pPr>
            <a:r>
              <a:rPr lang="en-IE" sz="1900">
                <a:solidFill>
                  <a:srgbClr val="454545"/>
                </a:solidFill>
              </a:rPr>
              <a:t>Rabbia: emozione negativa espressa spesso da paura, ansia o senso di colpa. Le persone hanno il diritto di esprimere la rabbia.  Rimanete calmi! Non siate emotivi, sulla difensiva o reattivi. Siate invece assertivi e riconoscete logicamente che non sono arrabbiati con voi, ma piuttosto con una situazione. Cercate di capire da cosa deriva la rabbia ascoltando ed essendo empatici, parafrasate e fate domande, quindi concentratevi sul tentativo di risolvere il problema. Ricordate il detto "chi agisce in fretta se ne pente dopo"! Cercate di dare tempo al vostro cervello logico di superare e dare un senso alla situazione prima di lasciare che il vostro cervello emotivo prenda il sopravvento. </a:t>
            </a:r>
            <a:endParaRPr sz="1900">
              <a:solidFill>
                <a:srgbClr val="454545"/>
              </a:solidFill>
            </a:endParaRPr>
          </a:p>
          <a:p>
            <a:pPr indent="-349250" lvl="0" marL="457200" rtl="0" algn="l">
              <a:lnSpc>
                <a:spcPct val="110909"/>
              </a:lnSpc>
              <a:spcBef>
                <a:spcPts val="0"/>
              </a:spcBef>
              <a:spcAft>
                <a:spcPts val="0"/>
              </a:spcAft>
              <a:buClr>
                <a:srgbClr val="E8A116"/>
              </a:buClr>
              <a:buSzPts val="1900"/>
              <a:buChar char="•"/>
            </a:pPr>
            <a:r>
              <a:rPr lang="en-IE" sz="1900">
                <a:solidFill>
                  <a:srgbClr val="454545"/>
                </a:solidFill>
              </a:rPr>
              <a:t>Supersensibili: alcune persone possono essere molto sovrasensibili e possono esplodere in una sfuriata o in un silenzio imbronciato. In genere si tratta di persone che mancano di autostima e che possono reagire in modo esplosivo al minimo commento. Osservate i modelli di comportamento e gestiteli con attenzione. Cercate di rafforzare l'autostima della persona.</a:t>
            </a:r>
            <a:endParaRPr sz="1900">
              <a:solidFill>
                <a:srgbClr val="454545"/>
              </a:solidFill>
            </a:endParaRPr>
          </a:p>
          <a:p>
            <a:pPr indent="-323850" lvl="0" marL="342900" rtl="0" algn="l">
              <a:lnSpc>
                <a:spcPct val="110909"/>
              </a:lnSpc>
              <a:spcBef>
                <a:spcPts val="0"/>
              </a:spcBef>
              <a:spcAft>
                <a:spcPts val="0"/>
              </a:spcAft>
              <a:buClr>
                <a:srgbClr val="454545"/>
              </a:buClr>
              <a:buSzPts val="1900"/>
              <a:buChar char="•"/>
            </a:pPr>
            <a:r>
              <a:t/>
            </a:r>
            <a:endParaRPr sz="1900">
              <a:solidFill>
                <a:srgbClr val="454545"/>
              </a:solidFill>
            </a:endParaRPr>
          </a:p>
        </p:txBody>
      </p:sp>
      <p:sp>
        <p:nvSpPr>
          <p:cNvPr id="1081" name="Google Shape;1081;g2be7ca487ed_0_4637"/>
          <p:cNvSpPr txBox="1"/>
          <p:nvPr>
            <p:ph idx="2" type="body"/>
          </p:nvPr>
        </p:nvSpPr>
        <p:spPr>
          <a:xfrm>
            <a:off x="631401" y="605653"/>
            <a:ext cx="7904100" cy="803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E8A116"/>
              </a:buClr>
              <a:buSzPts val="3600"/>
              <a:buNone/>
            </a:pPr>
            <a:r>
              <a:rPr b="1" lang="en-IE">
                <a:solidFill>
                  <a:srgbClr val="E8A116"/>
                </a:solidFill>
              </a:rPr>
              <a:t>4.5 </a:t>
            </a:r>
            <a:r>
              <a:rPr b="1" lang="en-IE">
                <a:solidFill>
                  <a:srgbClr val="E8A116"/>
                </a:solidFill>
              </a:rPr>
              <a:t>Risoluzione dei conflitti</a:t>
            </a:r>
            <a:endParaRPr/>
          </a:p>
        </p:txBody>
      </p:sp>
      <p:cxnSp>
        <p:nvCxnSpPr>
          <p:cNvPr id="1082" name="Google Shape;1082;g2be7ca487ed_0_4637"/>
          <p:cNvCxnSpPr/>
          <p:nvPr/>
        </p:nvCxnSpPr>
        <p:spPr>
          <a:xfrm rot="10800000">
            <a:off x="392534" y="1409304"/>
            <a:ext cx="4643700" cy="0"/>
          </a:xfrm>
          <a:prstGeom prst="straightConnector1">
            <a:avLst/>
          </a:prstGeom>
          <a:noFill/>
          <a:ln cap="flat" cmpd="sng" w="34925">
            <a:solidFill>
              <a:srgbClr val="296B5F"/>
            </a:solidFill>
            <a:prstDash val="solid"/>
            <a:miter lim="800000"/>
            <a:headEnd len="sm" w="sm" type="none"/>
            <a:tailEnd len="sm" w="sm" type="none"/>
          </a:ln>
        </p:spPr>
      </p:cxnSp>
      <p:grpSp>
        <p:nvGrpSpPr>
          <p:cNvPr id="1083" name="Google Shape;1083;g2be7ca487ed_0_4637"/>
          <p:cNvGrpSpPr/>
          <p:nvPr/>
        </p:nvGrpSpPr>
        <p:grpSpPr>
          <a:xfrm>
            <a:off x="5141637" y="534490"/>
            <a:ext cx="916496" cy="920869"/>
            <a:chOff x="461015" y="3669140"/>
            <a:chExt cx="1204014" cy="1209759"/>
          </a:xfrm>
        </p:grpSpPr>
        <p:sp>
          <p:nvSpPr>
            <p:cNvPr id="1084" name="Google Shape;1084;g2be7ca487ed_0_4637"/>
            <p:cNvSpPr/>
            <p:nvPr/>
          </p:nvSpPr>
          <p:spPr>
            <a:xfrm>
              <a:off x="1010873" y="3669140"/>
              <a:ext cx="348584" cy="347734"/>
            </a:xfrm>
            <a:custGeom>
              <a:rect b="b" l="l" r="r" t="t"/>
              <a:pathLst>
                <a:path extrusionOk="0" h="1276088" w="1279207">
                  <a:moveTo>
                    <a:pt x="0" y="959168"/>
                  </a:moveTo>
                  <a:lnTo>
                    <a:pt x="0" y="492442"/>
                  </a:lnTo>
                  <a:cubicBezTo>
                    <a:pt x="99060" y="344805"/>
                    <a:pt x="106680" y="155258"/>
                    <a:pt x="20955" y="0"/>
                  </a:cubicBezTo>
                  <a:lnTo>
                    <a:pt x="1279208" y="0"/>
                  </a:lnTo>
                  <a:lnTo>
                    <a:pt x="1279208" y="959168"/>
                  </a:lnTo>
                  <a:lnTo>
                    <a:pt x="719138" y="959168"/>
                  </a:lnTo>
                  <a:cubicBezTo>
                    <a:pt x="698183" y="959168"/>
                    <a:pt x="677228" y="967740"/>
                    <a:pt x="661988" y="982027"/>
                  </a:cubicBezTo>
                  <a:lnTo>
                    <a:pt x="375285" y="1268730"/>
                  </a:lnTo>
                  <a:cubicBezTo>
                    <a:pt x="365760" y="1276350"/>
                    <a:pt x="352425" y="1278255"/>
                    <a:pt x="340043" y="1273493"/>
                  </a:cubicBezTo>
                  <a:cubicBezTo>
                    <a:pt x="327660" y="1268730"/>
                    <a:pt x="320040" y="1257300"/>
                    <a:pt x="319088" y="1244918"/>
                  </a:cubicBezTo>
                  <a:lnTo>
                    <a:pt x="319088" y="1038225"/>
                  </a:lnTo>
                  <a:cubicBezTo>
                    <a:pt x="319088" y="994410"/>
                    <a:pt x="282893" y="958215"/>
                    <a:pt x="239078" y="958215"/>
                  </a:cubicBezTo>
                  <a:lnTo>
                    <a:pt x="0" y="958215"/>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085" name="Google Shape;1085;g2be7ca487ed_0_4637"/>
            <p:cNvPicPr preferRelativeResize="0"/>
            <p:nvPr/>
          </p:nvPicPr>
          <p:blipFill rotWithShape="1">
            <a:blip r:embed="rId3">
              <a:alphaModFix/>
            </a:blip>
            <a:srcRect b="0" l="0" r="0" t="0"/>
            <a:stretch/>
          </p:blipFill>
          <p:spPr>
            <a:xfrm>
              <a:off x="461015" y="3674890"/>
              <a:ext cx="1204014" cy="1204009"/>
            </a:xfrm>
            <a:prstGeom prst="rect">
              <a:avLst/>
            </a:prstGeom>
            <a:noFill/>
            <a:ln>
              <a:noFill/>
            </a:ln>
          </p:spPr>
        </p:pic>
      </p:grpSp>
      <p:sp>
        <p:nvSpPr>
          <p:cNvPr id="1086" name="Google Shape;1086;g2be7ca487ed_0_4637"/>
          <p:cNvSpPr txBox="1"/>
          <p:nvPr/>
        </p:nvSpPr>
        <p:spPr>
          <a:xfrm>
            <a:off x="717450" y="1678125"/>
            <a:ext cx="2099100" cy="4210800"/>
          </a:xfrm>
          <a:prstGeom prst="rect">
            <a:avLst/>
          </a:prstGeom>
          <a:noFill/>
          <a:ln>
            <a:noFill/>
          </a:ln>
        </p:spPr>
        <p:txBody>
          <a:bodyPr anchorCtr="0" anchor="t" bIns="45700" lIns="91425" spcFirstLastPara="1" rIns="91425" wrap="square" tIns="45700">
            <a:noAutofit/>
          </a:bodyPr>
          <a:lstStyle/>
          <a:p>
            <a:pPr indent="0" lvl="0" marL="0" marR="0" rtl="0" algn="l">
              <a:lnSpc>
                <a:spcPct val="110909"/>
              </a:lnSpc>
              <a:spcBef>
                <a:spcPts val="0"/>
              </a:spcBef>
              <a:spcAft>
                <a:spcPts val="0"/>
              </a:spcAft>
              <a:buClr>
                <a:srgbClr val="E8A116"/>
              </a:buClr>
              <a:buSzPts val="2200"/>
              <a:buFont typeface="Arial"/>
              <a:buNone/>
            </a:pPr>
            <a:r>
              <a:rPr b="1" lang="en-IE" sz="2200">
                <a:solidFill>
                  <a:srgbClr val="454545"/>
                </a:solidFill>
                <a:latin typeface="Calibri"/>
                <a:ea typeface="Calibri"/>
                <a:cs typeface="Calibri"/>
                <a:sym typeface="Calibri"/>
              </a:rPr>
              <a:t>Gestire i comportamenti difficili:</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0" name="Shape 1090"/>
        <p:cNvGrpSpPr/>
        <p:nvPr/>
      </p:nvGrpSpPr>
      <p:grpSpPr>
        <a:xfrm>
          <a:off x="0" y="0"/>
          <a:ext cx="0" cy="0"/>
          <a:chOff x="0" y="0"/>
          <a:chExt cx="0" cy="0"/>
        </a:xfrm>
      </p:grpSpPr>
      <p:sp>
        <p:nvSpPr>
          <p:cNvPr id="1091" name="Google Shape;1091;g2be7ca487ed_0_4647"/>
          <p:cNvSpPr txBox="1"/>
          <p:nvPr>
            <p:ph idx="1" type="body"/>
          </p:nvPr>
        </p:nvSpPr>
        <p:spPr>
          <a:xfrm>
            <a:off x="2602524" y="1678123"/>
            <a:ext cx="9129900" cy="4210800"/>
          </a:xfrm>
          <a:prstGeom prst="rect">
            <a:avLst/>
          </a:prstGeom>
          <a:noFill/>
          <a:ln>
            <a:noFill/>
          </a:ln>
        </p:spPr>
        <p:txBody>
          <a:bodyPr anchorCtr="0" anchor="t" bIns="45700" lIns="91425" spcFirstLastPara="1" rIns="91425" wrap="square" tIns="45700">
            <a:noAutofit/>
          </a:bodyPr>
          <a:lstStyle/>
          <a:p>
            <a:pPr indent="-368300" lvl="0" marL="457200" rtl="0" algn="l">
              <a:lnSpc>
                <a:spcPct val="110909"/>
              </a:lnSpc>
              <a:spcBef>
                <a:spcPts val="0"/>
              </a:spcBef>
              <a:spcAft>
                <a:spcPts val="0"/>
              </a:spcAft>
              <a:buClr>
                <a:srgbClr val="E8A116"/>
              </a:buClr>
              <a:buSzPts val="2200"/>
              <a:buChar char="•"/>
            </a:pPr>
            <a:r>
              <a:rPr lang="en-IE" sz="2200">
                <a:solidFill>
                  <a:srgbClr val="454545"/>
                </a:solidFill>
              </a:rPr>
              <a:t>Opinioni salde: le persone spesso fanno supposizioni e possono discutere sui "fatti". Spesso le opinioni più radicate non sono basate sui fatti. Fornire alle persone fatti basati su prove può eliminare i cattivi sentimenti tra le persone. </a:t>
            </a:r>
            <a:endParaRPr sz="2200">
              <a:solidFill>
                <a:srgbClr val="454545"/>
              </a:solidFill>
            </a:endParaRPr>
          </a:p>
          <a:p>
            <a:pPr indent="-368300" lvl="0" marL="457200" rtl="0" algn="l">
              <a:lnSpc>
                <a:spcPct val="110909"/>
              </a:lnSpc>
              <a:spcBef>
                <a:spcPts val="0"/>
              </a:spcBef>
              <a:spcAft>
                <a:spcPts val="0"/>
              </a:spcAft>
              <a:buClr>
                <a:srgbClr val="E8A116"/>
              </a:buClr>
              <a:buSzPts val="2200"/>
              <a:buChar char="•"/>
            </a:pPr>
            <a:r>
              <a:rPr lang="en-IE" sz="2200">
                <a:solidFill>
                  <a:srgbClr val="454545"/>
                </a:solidFill>
              </a:rPr>
              <a:t>Cambiare gli atteggiamenti e i bugiardi: quando le situazioni cambiano, cambiano anche le persone (in meglio o in peggio). Le persone possono cambiare atteggiamento e azioni quando si trovano in situazioni diverse. Non aspettatevi che le persone dicano sempre la verità e se c'è un incentivo a mentire e una buona possibilità di farla franca, le persone mentiranno.</a:t>
            </a:r>
            <a:endParaRPr sz="2200">
              <a:solidFill>
                <a:srgbClr val="454545"/>
              </a:solidFill>
            </a:endParaRPr>
          </a:p>
          <a:p>
            <a:pPr indent="0" lvl="0" marL="457200" rtl="0" algn="l">
              <a:lnSpc>
                <a:spcPct val="110909"/>
              </a:lnSpc>
              <a:spcBef>
                <a:spcPts val="0"/>
              </a:spcBef>
              <a:spcAft>
                <a:spcPts val="0"/>
              </a:spcAft>
              <a:buNone/>
            </a:pPr>
            <a:r>
              <a:t/>
            </a:r>
            <a:endParaRPr sz="2200">
              <a:solidFill>
                <a:srgbClr val="454545"/>
              </a:solidFill>
            </a:endParaRPr>
          </a:p>
        </p:txBody>
      </p:sp>
      <p:sp>
        <p:nvSpPr>
          <p:cNvPr id="1092" name="Google Shape;1092;g2be7ca487ed_0_4647"/>
          <p:cNvSpPr txBox="1"/>
          <p:nvPr>
            <p:ph idx="2" type="body"/>
          </p:nvPr>
        </p:nvSpPr>
        <p:spPr>
          <a:xfrm>
            <a:off x="615501" y="761603"/>
            <a:ext cx="7904100" cy="803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E8A116"/>
              </a:buClr>
              <a:buSzPts val="3600"/>
              <a:buNone/>
            </a:pPr>
            <a:r>
              <a:rPr b="1" lang="en-IE">
                <a:solidFill>
                  <a:srgbClr val="E8A116"/>
                </a:solidFill>
              </a:rPr>
              <a:t>4.5 </a:t>
            </a:r>
            <a:r>
              <a:rPr b="1" lang="en-IE">
                <a:solidFill>
                  <a:srgbClr val="E8A116"/>
                </a:solidFill>
              </a:rPr>
              <a:t>Risoluzione dei conflitti</a:t>
            </a:r>
            <a:endParaRPr/>
          </a:p>
        </p:txBody>
      </p:sp>
      <p:cxnSp>
        <p:nvCxnSpPr>
          <p:cNvPr id="1093" name="Google Shape;1093;g2be7ca487ed_0_4647"/>
          <p:cNvCxnSpPr/>
          <p:nvPr/>
        </p:nvCxnSpPr>
        <p:spPr>
          <a:xfrm rot="10800000">
            <a:off x="392534" y="1409304"/>
            <a:ext cx="4643700" cy="0"/>
          </a:xfrm>
          <a:prstGeom prst="straightConnector1">
            <a:avLst/>
          </a:prstGeom>
          <a:noFill/>
          <a:ln cap="flat" cmpd="sng" w="34925">
            <a:solidFill>
              <a:srgbClr val="296B5F"/>
            </a:solidFill>
            <a:prstDash val="solid"/>
            <a:miter lim="800000"/>
            <a:headEnd len="sm" w="sm" type="none"/>
            <a:tailEnd len="sm" w="sm" type="none"/>
          </a:ln>
        </p:spPr>
      </p:cxnSp>
      <p:grpSp>
        <p:nvGrpSpPr>
          <p:cNvPr id="1094" name="Google Shape;1094;g2be7ca487ed_0_4647"/>
          <p:cNvGrpSpPr/>
          <p:nvPr/>
        </p:nvGrpSpPr>
        <p:grpSpPr>
          <a:xfrm>
            <a:off x="5141637" y="534490"/>
            <a:ext cx="916496" cy="920869"/>
            <a:chOff x="461015" y="3669140"/>
            <a:chExt cx="1204014" cy="1209759"/>
          </a:xfrm>
        </p:grpSpPr>
        <p:sp>
          <p:nvSpPr>
            <p:cNvPr id="1095" name="Google Shape;1095;g2be7ca487ed_0_4647"/>
            <p:cNvSpPr/>
            <p:nvPr/>
          </p:nvSpPr>
          <p:spPr>
            <a:xfrm>
              <a:off x="1010873" y="3669140"/>
              <a:ext cx="348584" cy="347734"/>
            </a:xfrm>
            <a:custGeom>
              <a:rect b="b" l="l" r="r" t="t"/>
              <a:pathLst>
                <a:path extrusionOk="0" h="1276088" w="1279207">
                  <a:moveTo>
                    <a:pt x="0" y="959168"/>
                  </a:moveTo>
                  <a:lnTo>
                    <a:pt x="0" y="492442"/>
                  </a:lnTo>
                  <a:cubicBezTo>
                    <a:pt x="99060" y="344805"/>
                    <a:pt x="106680" y="155258"/>
                    <a:pt x="20955" y="0"/>
                  </a:cubicBezTo>
                  <a:lnTo>
                    <a:pt x="1279208" y="0"/>
                  </a:lnTo>
                  <a:lnTo>
                    <a:pt x="1279208" y="959168"/>
                  </a:lnTo>
                  <a:lnTo>
                    <a:pt x="719138" y="959168"/>
                  </a:lnTo>
                  <a:cubicBezTo>
                    <a:pt x="698183" y="959168"/>
                    <a:pt x="677228" y="967740"/>
                    <a:pt x="661988" y="982027"/>
                  </a:cubicBezTo>
                  <a:lnTo>
                    <a:pt x="375285" y="1268730"/>
                  </a:lnTo>
                  <a:cubicBezTo>
                    <a:pt x="365760" y="1276350"/>
                    <a:pt x="352425" y="1278255"/>
                    <a:pt x="340043" y="1273493"/>
                  </a:cubicBezTo>
                  <a:cubicBezTo>
                    <a:pt x="327660" y="1268730"/>
                    <a:pt x="320040" y="1257300"/>
                    <a:pt x="319088" y="1244918"/>
                  </a:cubicBezTo>
                  <a:lnTo>
                    <a:pt x="319088" y="1038225"/>
                  </a:lnTo>
                  <a:cubicBezTo>
                    <a:pt x="319088" y="994410"/>
                    <a:pt x="282893" y="958215"/>
                    <a:pt x="239078" y="958215"/>
                  </a:cubicBezTo>
                  <a:lnTo>
                    <a:pt x="0" y="958215"/>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096" name="Google Shape;1096;g2be7ca487ed_0_4647"/>
            <p:cNvPicPr preferRelativeResize="0"/>
            <p:nvPr/>
          </p:nvPicPr>
          <p:blipFill rotWithShape="1">
            <a:blip r:embed="rId3">
              <a:alphaModFix/>
            </a:blip>
            <a:srcRect b="0" l="0" r="0" t="0"/>
            <a:stretch/>
          </p:blipFill>
          <p:spPr>
            <a:xfrm>
              <a:off x="461015" y="3674890"/>
              <a:ext cx="1204014" cy="1204009"/>
            </a:xfrm>
            <a:prstGeom prst="rect">
              <a:avLst/>
            </a:prstGeom>
            <a:noFill/>
            <a:ln>
              <a:noFill/>
            </a:ln>
          </p:spPr>
        </p:pic>
      </p:grpSp>
      <p:sp>
        <p:nvSpPr>
          <p:cNvPr id="1097" name="Google Shape;1097;g2be7ca487ed_0_4647"/>
          <p:cNvSpPr txBox="1"/>
          <p:nvPr/>
        </p:nvSpPr>
        <p:spPr>
          <a:xfrm>
            <a:off x="717450" y="1678125"/>
            <a:ext cx="2003400" cy="4210800"/>
          </a:xfrm>
          <a:prstGeom prst="rect">
            <a:avLst/>
          </a:prstGeom>
          <a:noFill/>
          <a:ln>
            <a:noFill/>
          </a:ln>
        </p:spPr>
        <p:txBody>
          <a:bodyPr anchorCtr="0" anchor="t" bIns="45700" lIns="91425" spcFirstLastPara="1" rIns="91425" wrap="square" tIns="45700">
            <a:noAutofit/>
          </a:bodyPr>
          <a:lstStyle/>
          <a:p>
            <a:pPr indent="0" lvl="0" marL="0" rtl="0" algn="l">
              <a:lnSpc>
                <a:spcPct val="110909"/>
              </a:lnSpc>
              <a:spcBef>
                <a:spcPts val="0"/>
              </a:spcBef>
              <a:spcAft>
                <a:spcPts val="0"/>
              </a:spcAft>
              <a:buClr>
                <a:srgbClr val="E8A116"/>
              </a:buClr>
              <a:buSzPts val="2200"/>
              <a:buFont typeface="Arial"/>
              <a:buNone/>
            </a:pPr>
            <a:r>
              <a:rPr b="1" lang="en-IE" sz="2200">
                <a:solidFill>
                  <a:srgbClr val="454545"/>
                </a:solidFill>
                <a:latin typeface="Calibri"/>
                <a:ea typeface="Calibri"/>
                <a:cs typeface="Calibri"/>
                <a:sym typeface="Calibri"/>
              </a:rPr>
              <a:t>Gestire i comportamenti difficili:</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g2be7ca487ed_0_176"/>
          <p:cNvSpPr txBox="1"/>
          <p:nvPr>
            <p:ph idx="1" type="body"/>
          </p:nvPr>
        </p:nvSpPr>
        <p:spPr>
          <a:xfrm>
            <a:off x="3952104" y="761603"/>
            <a:ext cx="7624500" cy="5133900"/>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0"/>
              </a:spcBef>
              <a:spcAft>
                <a:spcPts val="0"/>
              </a:spcAft>
              <a:buClr>
                <a:srgbClr val="E8A116"/>
              </a:buClr>
              <a:buSzPts val="2400"/>
              <a:buChar char="•"/>
            </a:pPr>
            <a:r>
              <a:rPr lang="en-IE">
                <a:solidFill>
                  <a:srgbClr val="424242"/>
                </a:solidFill>
              </a:rPr>
              <a:t>Conoscere le caratteristiche dei/delle discenti </a:t>
            </a:r>
            <a:endParaRPr>
              <a:solidFill>
                <a:srgbClr val="424242"/>
              </a:solidFill>
            </a:endParaRPr>
          </a:p>
          <a:p>
            <a:pPr indent="-381000" lvl="0" marL="457200" rtl="0" algn="l">
              <a:lnSpc>
                <a:spcPct val="100000"/>
              </a:lnSpc>
              <a:spcBef>
                <a:spcPts val="0"/>
              </a:spcBef>
              <a:spcAft>
                <a:spcPts val="0"/>
              </a:spcAft>
              <a:buClr>
                <a:srgbClr val="E8A116"/>
              </a:buClr>
              <a:buSzPts val="2400"/>
              <a:buChar char="•"/>
            </a:pPr>
            <a:r>
              <a:rPr lang="en-IE">
                <a:solidFill>
                  <a:srgbClr val="424242"/>
                </a:solidFill>
              </a:rPr>
              <a:t>Riconoscere la necessità di uno scambio di conoscenze sul patrimonio culturale </a:t>
            </a:r>
            <a:endParaRPr>
              <a:solidFill>
                <a:srgbClr val="424242"/>
              </a:solidFill>
            </a:endParaRPr>
          </a:p>
          <a:p>
            <a:pPr indent="-381000" lvl="0" marL="457200" rtl="0" algn="l">
              <a:lnSpc>
                <a:spcPct val="100000"/>
              </a:lnSpc>
              <a:spcBef>
                <a:spcPts val="0"/>
              </a:spcBef>
              <a:spcAft>
                <a:spcPts val="0"/>
              </a:spcAft>
              <a:buClr>
                <a:srgbClr val="E8A116"/>
              </a:buClr>
              <a:buSzPts val="2400"/>
              <a:buChar char="•"/>
            </a:pPr>
            <a:r>
              <a:rPr lang="en-IE">
                <a:solidFill>
                  <a:srgbClr val="424242"/>
                </a:solidFill>
              </a:rPr>
              <a:t>Utilizzare i diversi stili di apprendimento per facilitare la formazione del pubblico target</a:t>
            </a:r>
            <a:endParaRPr>
              <a:solidFill>
                <a:srgbClr val="424242"/>
              </a:solidFill>
            </a:endParaRPr>
          </a:p>
          <a:p>
            <a:pPr indent="-381000" lvl="0" marL="457200" rtl="0" algn="l">
              <a:lnSpc>
                <a:spcPct val="100000"/>
              </a:lnSpc>
              <a:spcBef>
                <a:spcPts val="0"/>
              </a:spcBef>
              <a:spcAft>
                <a:spcPts val="0"/>
              </a:spcAft>
              <a:buClr>
                <a:srgbClr val="E8A116"/>
              </a:buClr>
              <a:buSzPts val="2400"/>
              <a:buChar char="•"/>
            </a:pPr>
            <a:r>
              <a:rPr lang="en-IE">
                <a:solidFill>
                  <a:srgbClr val="424242"/>
                </a:solidFill>
              </a:rPr>
              <a:t>Sapere come la disuguaglianza, la divisione del lavoro in base al genere e alla razza, l'esclusione sociale e i problemi di persone svantaggiate siano un ostacolo nell'apprendimento</a:t>
            </a:r>
            <a:endParaRPr>
              <a:solidFill>
                <a:srgbClr val="424242"/>
              </a:solidFill>
            </a:endParaRPr>
          </a:p>
          <a:p>
            <a:pPr indent="-381000" lvl="0" marL="457200" rtl="0" algn="l">
              <a:lnSpc>
                <a:spcPct val="100000"/>
              </a:lnSpc>
              <a:spcBef>
                <a:spcPts val="0"/>
              </a:spcBef>
              <a:spcAft>
                <a:spcPts val="0"/>
              </a:spcAft>
              <a:buClr>
                <a:srgbClr val="E8A116"/>
              </a:buClr>
              <a:buSzPts val="2400"/>
              <a:buChar char="•"/>
            </a:pPr>
            <a:r>
              <a:rPr lang="en-IE">
                <a:solidFill>
                  <a:srgbClr val="424242"/>
                </a:solidFill>
              </a:rPr>
              <a:t>Comprendere la possibile diversità culturale e religiosa dei/delle destinatari/e</a:t>
            </a:r>
            <a:endParaRPr>
              <a:solidFill>
                <a:srgbClr val="424242"/>
              </a:solidFill>
            </a:endParaRPr>
          </a:p>
          <a:p>
            <a:pPr indent="-381000" lvl="0" marL="457200" rtl="0" algn="l">
              <a:lnSpc>
                <a:spcPct val="100000"/>
              </a:lnSpc>
              <a:spcBef>
                <a:spcPts val="0"/>
              </a:spcBef>
              <a:spcAft>
                <a:spcPts val="0"/>
              </a:spcAft>
              <a:buClr>
                <a:srgbClr val="E8A116"/>
              </a:buClr>
              <a:buSzPts val="2400"/>
              <a:buChar char="•"/>
            </a:pPr>
            <a:r>
              <a:rPr lang="en-IE">
                <a:solidFill>
                  <a:srgbClr val="424242"/>
                </a:solidFill>
              </a:rPr>
              <a:t>Comunicare efficacemente con un pubblico multinazionale/interculturale in ambito scolastico</a:t>
            </a:r>
            <a:endParaRPr>
              <a:solidFill>
                <a:srgbClr val="424242"/>
              </a:solidFill>
            </a:endParaRPr>
          </a:p>
          <a:p>
            <a:pPr indent="0" lvl="0" marL="457200" rtl="0" algn="l">
              <a:lnSpc>
                <a:spcPct val="100000"/>
              </a:lnSpc>
              <a:spcBef>
                <a:spcPts val="0"/>
              </a:spcBef>
              <a:spcAft>
                <a:spcPts val="0"/>
              </a:spcAft>
              <a:buNone/>
            </a:pPr>
            <a:r>
              <a:t/>
            </a:r>
            <a:endParaRPr>
              <a:solidFill>
                <a:srgbClr val="424242"/>
              </a:solidFill>
            </a:endParaRPr>
          </a:p>
          <a:p>
            <a:pPr indent="0" lvl="0" marL="0" rtl="0" algn="l">
              <a:lnSpc>
                <a:spcPct val="100000"/>
              </a:lnSpc>
              <a:spcBef>
                <a:spcPts val="0"/>
              </a:spcBef>
              <a:spcAft>
                <a:spcPts val="0"/>
              </a:spcAft>
              <a:buClr>
                <a:srgbClr val="E8A116"/>
              </a:buClr>
              <a:buSzPts val="1100"/>
              <a:buNone/>
            </a:pPr>
            <a:r>
              <a:t/>
            </a:r>
            <a:endParaRPr sz="1100">
              <a:solidFill>
                <a:srgbClr val="424242"/>
              </a:solidFill>
            </a:endParaRPr>
          </a:p>
        </p:txBody>
      </p:sp>
      <p:sp>
        <p:nvSpPr>
          <p:cNvPr id="236" name="Google Shape;236;g2be7ca487ed_0_176"/>
          <p:cNvSpPr txBox="1"/>
          <p:nvPr>
            <p:ph idx="2" type="body"/>
          </p:nvPr>
        </p:nvSpPr>
        <p:spPr>
          <a:xfrm>
            <a:off x="615501" y="761603"/>
            <a:ext cx="3158400" cy="803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sz="2400">
                <a:solidFill>
                  <a:srgbClr val="E8A116"/>
                </a:solidFill>
              </a:rPr>
              <a:t>Risultati dell'apprendimento</a:t>
            </a:r>
            <a:endParaRPr sz="2400"/>
          </a:p>
        </p:txBody>
      </p:sp>
      <p:sp>
        <p:nvSpPr>
          <p:cNvPr id="237" name="Google Shape;237;g2be7ca487ed_0_176"/>
          <p:cNvSpPr txBox="1"/>
          <p:nvPr/>
        </p:nvSpPr>
        <p:spPr>
          <a:xfrm>
            <a:off x="1016704" y="2041433"/>
            <a:ext cx="2531400" cy="1945500"/>
          </a:xfrm>
          <a:prstGeom prst="rect">
            <a:avLst/>
          </a:prstGeom>
          <a:noFill/>
          <a:ln>
            <a:noFill/>
          </a:ln>
        </p:spPr>
        <p:txBody>
          <a:bodyPr anchorCtr="0" anchor="t" bIns="45700" lIns="91425" spcFirstLastPara="1" rIns="91425" wrap="square" tIns="45700">
            <a:noAutofit/>
          </a:bodyPr>
          <a:lstStyle/>
          <a:p>
            <a:pPr indent="-15875" lvl="0" marL="15875" marR="0" rtl="0" algn="l">
              <a:lnSpc>
                <a:spcPct val="90000"/>
              </a:lnSpc>
              <a:spcBef>
                <a:spcPts val="0"/>
              </a:spcBef>
              <a:spcAft>
                <a:spcPts val="0"/>
              </a:spcAft>
              <a:buClr>
                <a:srgbClr val="424242"/>
              </a:buClr>
              <a:buSzPts val="2600"/>
              <a:buFont typeface="Arial"/>
              <a:buNone/>
            </a:pPr>
            <a:r>
              <a:rPr i="1" lang="en-IE" sz="2600">
                <a:solidFill>
                  <a:srgbClr val="424242"/>
                </a:solidFill>
                <a:latin typeface="Calibri"/>
                <a:ea typeface="Calibri"/>
                <a:cs typeface="Calibri"/>
                <a:sym typeface="Calibri"/>
              </a:rPr>
              <a:t>Al termine di questo corso, il formatore dovrebbe essere in grado di:</a:t>
            </a:r>
            <a:endParaRPr b="0" i="0" sz="1400" u="none" cap="none" strike="noStrike">
              <a:solidFill>
                <a:srgbClr val="000000"/>
              </a:solidFill>
              <a:latin typeface="Arial"/>
              <a:ea typeface="Arial"/>
              <a:cs typeface="Arial"/>
              <a:sym typeface="Arial"/>
            </a:endParaRPr>
          </a:p>
          <a:p>
            <a:pPr indent="-15875" lvl="0" marL="15875" marR="0" rtl="0" algn="l">
              <a:lnSpc>
                <a:spcPct val="90000"/>
              </a:lnSpc>
              <a:spcBef>
                <a:spcPts val="1000"/>
              </a:spcBef>
              <a:spcAft>
                <a:spcPts val="0"/>
              </a:spcAft>
              <a:buClr>
                <a:srgbClr val="086575"/>
              </a:buClr>
              <a:buSzPts val="2600"/>
              <a:buFont typeface="Arial"/>
              <a:buNone/>
            </a:pPr>
            <a:r>
              <a:t/>
            </a:r>
            <a:endParaRPr b="0" i="0" sz="2600" u="none" cap="none" strike="noStrike">
              <a:solidFill>
                <a:srgbClr val="424242"/>
              </a:solidFill>
              <a:latin typeface="Calibri"/>
              <a:ea typeface="Calibri"/>
              <a:cs typeface="Calibri"/>
              <a:sym typeface="Calibri"/>
            </a:endParaRPr>
          </a:p>
        </p:txBody>
      </p:sp>
      <p:cxnSp>
        <p:nvCxnSpPr>
          <p:cNvPr id="238" name="Google Shape;238;g2be7ca487ed_0_176"/>
          <p:cNvCxnSpPr/>
          <p:nvPr/>
        </p:nvCxnSpPr>
        <p:spPr>
          <a:xfrm>
            <a:off x="3364864" y="329127"/>
            <a:ext cx="0" cy="4482300"/>
          </a:xfrm>
          <a:prstGeom prst="straightConnector1">
            <a:avLst/>
          </a:prstGeom>
          <a:noFill/>
          <a:ln cap="flat" cmpd="sng" w="34925">
            <a:solidFill>
              <a:srgbClr val="E8A116"/>
            </a:solidFill>
            <a:prstDash val="solid"/>
            <a:miter lim="800000"/>
            <a:headEnd len="sm" w="sm" type="none"/>
            <a:tailEnd len="sm" w="sm" type="none"/>
          </a:ln>
        </p:spPr>
      </p:cxnSp>
      <p:grpSp>
        <p:nvGrpSpPr>
          <p:cNvPr id="239" name="Google Shape;239;g2be7ca487ed_0_176"/>
          <p:cNvGrpSpPr/>
          <p:nvPr/>
        </p:nvGrpSpPr>
        <p:grpSpPr>
          <a:xfrm>
            <a:off x="2984573" y="4895736"/>
            <a:ext cx="789276" cy="789140"/>
            <a:chOff x="3258209" y="1217582"/>
            <a:chExt cx="4712093" cy="4711281"/>
          </a:xfrm>
        </p:grpSpPr>
        <p:sp>
          <p:nvSpPr>
            <p:cNvPr id="240" name="Google Shape;240;g2be7ca487ed_0_176"/>
            <p:cNvSpPr/>
            <p:nvPr/>
          </p:nvSpPr>
          <p:spPr>
            <a:xfrm>
              <a:off x="3687633" y="4742937"/>
              <a:ext cx="759770" cy="759011"/>
            </a:xfrm>
            <a:custGeom>
              <a:rect b="b" l="l" r="r" t="t"/>
              <a:pathLst>
                <a:path extrusionOk="0" h="759011" w="759770">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1" name="Google Shape;241;g2be7ca487ed_0_176"/>
            <p:cNvSpPr/>
            <p:nvPr/>
          </p:nvSpPr>
          <p:spPr>
            <a:xfrm>
              <a:off x="3686062" y="3374832"/>
              <a:ext cx="759133" cy="758614"/>
            </a:xfrm>
            <a:custGeom>
              <a:rect b="b" l="l" r="r" t="t"/>
              <a:pathLst>
                <a:path extrusionOk="0" h="758614" w="759133">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42" name="Google Shape;242;g2be7ca487ed_0_176"/>
            <p:cNvGrpSpPr/>
            <p:nvPr/>
          </p:nvGrpSpPr>
          <p:grpSpPr>
            <a:xfrm>
              <a:off x="3258209" y="1217582"/>
              <a:ext cx="4712093" cy="4711281"/>
              <a:chOff x="3258209" y="1217582"/>
              <a:chExt cx="4712093" cy="4711281"/>
            </a:xfrm>
          </p:grpSpPr>
          <p:sp>
            <p:nvSpPr>
              <p:cNvPr id="243" name="Google Shape;243;g2be7ca487ed_0_176"/>
              <p:cNvSpPr/>
              <p:nvPr/>
            </p:nvSpPr>
            <p:spPr>
              <a:xfrm>
                <a:off x="3258209" y="1217582"/>
                <a:ext cx="4712093" cy="4711281"/>
              </a:xfrm>
              <a:custGeom>
                <a:rect b="b" l="l" r="r" t="t"/>
                <a:pathLst>
                  <a:path extrusionOk="0" h="4711281" w="4712093">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4" name="Google Shape;244;g2be7ca487ed_0_176"/>
              <p:cNvSpPr/>
              <p:nvPr/>
            </p:nvSpPr>
            <p:spPr>
              <a:xfrm>
                <a:off x="4321547" y="1521788"/>
                <a:ext cx="2432424" cy="1369773"/>
              </a:xfrm>
              <a:custGeom>
                <a:rect b="b" l="l" r="r" t="t"/>
                <a:pathLst>
                  <a:path extrusionOk="0" h="1369773" w="2432424">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5" name="Google Shape;245;g2be7ca487ed_0_176"/>
              <p:cNvSpPr/>
              <p:nvPr/>
            </p:nvSpPr>
            <p:spPr>
              <a:xfrm>
                <a:off x="3564070" y="4360023"/>
                <a:ext cx="1346369" cy="1271701"/>
              </a:xfrm>
              <a:custGeom>
                <a:rect b="b" l="l" r="r" t="t"/>
                <a:pathLst>
                  <a:path extrusionOk="0" h="1271701" w="1346369">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6" name="Google Shape;246;g2be7ca487ed_0_176"/>
              <p:cNvSpPr/>
              <p:nvPr/>
            </p:nvSpPr>
            <p:spPr>
              <a:xfrm>
                <a:off x="3563837" y="2991095"/>
                <a:ext cx="1345650" cy="1268459"/>
              </a:xfrm>
              <a:custGeom>
                <a:rect b="b" l="l" r="r" t="t"/>
                <a:pathLst>
                  <a:path extrusionOk="0" h="1268459" w="1345650">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7" name="Google Shape;247;g2be7ca487ed_0_176"/>
              <p:cNvSpPr/>
              <p:nvPr/>
            </p:nvSpPr>
            <p:spPr>
              <a:xfrm>
                <a:off x="4932330" y="3349034"/>
                <a:ext cx="1818786" cy="146602"/>
              </a:xfrm>
              <a:custGeom>
                <a:rect b="b" l="l" r="r" t="t"/>
                <a:pathLst>
                  <a:path extrusionOk="0" h="146602" w="1818786">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8" name="Google Shape;248;g2be7ca487ed_0_176"/>
              <p:cNvSpPr/>
              <p:nvPr/>
            </p:nvSpPr>
            <p:spPr>
              <a:xfrm>
                <a:off x="4932330" y="3956389"/>
                <a:ext cx="1818786" cy="146602"/>
              </a:xfrm>
              <a:custGeom>
                <a:rect b="b" l="l" r="r" t="t"/>
                <a:pathLst>
                  <a:path extrusionOk="0" h="146602" w="1818786">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9" name="Google Shape;249;g2be7ca487ed_0_176"/>
              <p:cNvSpPr/>
              <p:nvPr/>
            </p:nvSpPr>
            <p:spPr>
              <a:xfrm>
                <a:off x="4933282" y="3653664"/>
                <a:ext cx="1515179" cy="146602"/>
              </a:xfrm>
              <a:custGeom>
                <a:rect b="b" l="l" r="r" t="t"/>
                <a:pathLst>
                  <a:path extrusionOk="0" h="146602" w="1515179">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0" name="Google Shape;250;g2be7ca487ed_0_176"/>
              <p:cNvSpPr/>
              <p:nvPr/>
            </p:nvSpPr>
            <p:spPr>
              <a:xfrm>
                <a:off x="4934233" y="4717010"/>
                <a:ext cx="828970" cy="144699"/>
              </a:xfrm>
              <a:custGeom>
                <a:rect b="b" l="l" r="r" t="t"/>
                <a:pathLst>
                  <a:path extrusionOk="0" h="144699" w="828970">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1" name="Google Shape;251;g2be7ca487ed_0_176"/>
              <p:cNvSpPr/>
              <p:nvPr/>
            </p:nvSpPr>
            <p:spPr>
              <a:xfrm>
                <a:off x="4934233" y="5021639"/>
                <a:ext cx="828970" cy="144699"/>
              </a:xfrm>
              <a:custGeom>
                <a:rect b="b" l="l" r="r" t="t"/>
                <a:pathLst>
                  <a:path extrusionOk="0" h="144699" w="828970">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2" name="Google Shape;252;g2be7ca487ed_0_176"/>
              <p:cNvSpPr/>
              <p:nvPr/>
            </p:nvSpPr>
            <p:spPr>
              <a:xfrm>
                <a:off x="4933282" y="5325317"/>
                <a:ext cx="829922" cy="145650"/>
              </a:xfrm>
              <a:custGeom>
                <a:rect b="b" l="l" r="r" t="t"/>
                <a:pathLst>
                  <a:path extrusionOk="0" h="145650" w="829922">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3" name="Google Shape;253;g2be7ca487ed_0_176"/>
              <p:cNvSpPr/>
              <p:nvPr/>
            </p:nvSpPr>
            <p:spPr>
              <a:xfrm>
                <a:off x="6603596" y="3651760"/>
                <a:ext cx="146568" cy="148506"/>
              </a:xfrm>
              <a:custGeom>
                <a:rect b="b" l="l" r="r" t="t"/>
                <a:pathLst>
                  <a:path extrusionOk="0" h="148506" w="146568">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4" name="Google Shape;254;g2be7ca487ed_0_176"/>
              <p:cNvSpPr/>
              <p:nvPr/>
            </p:nvSpPr>
            <p:spPr>
              <a:xfrm>
                <a:off x="5996382" y="1982011"/>
                <a:ext cx="451127" cy="449328"/>
              </a:xfrm>
              <a:custGeom>
                <a:rect b="b" l="l" r="r" t="t"/>
                <a:pathLst>
                  <a:path extrusionOk="0" h="449328" w="451127">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5" name="Google Shape;255;g2be7ca487ed_0_176"/>
              <p:cNvSpPr/>
              <p:nvPr/>
            </p:nvSpPr>
            <p:spPr>
              <a:xfrm>
                <a:off x="5313028" y="1981059"/>
                <a:ext cx="449224" cy="451232"/>
              </a:xfrm>
              <a:custGeom>
                <a:rect b="b" l="l" r="r" t="t"/>
                <a:pathLst>
                  <a:path extrusionOk="0" h="451232" w="449224">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6" name="Google Shape;256;g2be7ca487ed_0_176"/>
              <p:cNvSpPr/>
              <p:nvPr/>
            </p:nvSpPr>
            <p:spPr>
              <a:xfrm>
                <a:off x="4629675" y="1981059"/>
                <a:ext cx="448272" cy="451232"/>
              </a:xfrm>
              <a:custGeom>
                <a:rect b="b" l="l" r="r" t="t"/>
                <a:pathLst>
                  <a:path extrusionOk="0" h="451232" w="44827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1" name="Shape 1101"/>
        <p:cNvGrpSpPr/>
        <p:nvPr/>
      </p:nvGrpSpPr>
      <p:grpSpPr>
        <a:xfrm>
          <a:off x="0" y="0"/>
          <a:ext cx="0" cy="0"/>
          <a:chOff x="0" y="0"/>
          <a:chExt cx="0" cy="0"/>
        </a:xfrm>
      </p:grpSpPr>
      <p:sp>
        <p:nvSpPr>
          <p:cNvPr id="1102" name="Google Shape;1102;p60"/>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3" name="Google Shape;1103;p60"/>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255713" lvl="0" marL="1255713" rtl="0" algn="l">
              <a:lnSpc>
                <a:spcPct val="90000"/>
              </a:lnSpc>
              <a:spcBef>
                <a:spcPts val="0"/>
              </a:spcBef>
              <a:spcAft>
                <a:spcPts val="0"/>
              </a:spcAft>
              <a:buClr>
                <a:srgbClr val="424242"/>
              </a:buClr>
              <a:buSzPts val="1800"/>
              <a:buNone/>
            </a:pPr>
            <a:r>
              <a:rPr b="1" lang="en-IE" sz="1800"/>
              <a:t>Websites</a:t>
            </a:r>
            <a:r>
              <a:rPr lang="en-IE" sz="1800"/>
              <a:t>: 	Tuckman stage in group development </a:t>
            </a:r>
            <a:r>
              <a:rPr lang="en-IE" sz="1800" u="sng">
                <a:solidFill>
                  <a:srgbClr val="87AF3F"/>
                </a:solidFill>
                <a:hlinkClick r:id="rId3">
                  <a:extLst>
                    <a:ext uri="{A12FA001-AC4F-418D-AE19-62706E023703}">
                      <ahyp:hlinkClr val="tx"/>
                    </a:ext>
                  </a:extLst>
                </a:hlinkClick>
              </a:rPr>
              <a:t>https://www.wcupa.edu/coral/tuckmanStagesGroupDelvelopment.aspx</a:t>
            </a:r>
            <a:r>
              <a:rPr lang="en-IE" sz="1800">
                <a:solidFill>
                  <a:srgbClr val="87AF3F"/>
                </a:solidFill>
              </a:rPr>
              <a:t>  </a:t>
            </a:r>
            <a:endParaRPr sz="1800">
              <a:solidFill>
                <a:srgbClr val="87AF3F"/>
              </a:solidFill>
            </a:endParaRPr>
          </a:p>
          <a:p>
            <a:pPr indent="-1255713" lvl="0" marL="1255713" rtl="0" algn="l">
              <a:lnSpc>
                <a:spcPct val="90000"/>
              </a:lnSpc>
              <a:spcBef>
                <a:spcPts val="1000"/>
              </a:spcBef>
              <a:spcAft>
                <a:spcPts val="0"/>
              </a:spcAft>
              <a:buClr>
                <a:srgbClr val="87AF3F"/>
              </a:buClr>
              <a:buSzPts val="1800"/>
              <a:buNone/>
            </a:pPr>
            <a:r>
              <a:rPr lang="en-IE" sz="1800">
                <a:solidFill>
                  <a:srgbClr val="87AF3F"/>
                </a:solidFill>
              </a:rPr>
              <a:t>	</a:t>
            </a:r>
            <a:r>
              <a:rPr lang="en-IE" sz="1800"/>
              <a:t>Managing Workplace Conflict </a:t>
            </a:r>
            <a:r>
              <a:rPr lang="en-IE" sz="1800" u="sng">
                <a:solidFill>
                  <a:srgbClr val="87AF3F"/>
                </a:solidFill>
                <a:hlinkClick r:id="rId4">
                  <a:extLst>
                    <a:ext uri="{A12FA001-AC4F-418D-AE19-62706E023703}">
                      <ahyp:hlinkClr val="tx"/>
                    </a:ext>
                  </a:extLst>
                </a:hlinkClick>
              </a:rPr>
              <a:t>https://www.shrm.org/resourcesandtools/tools-and-samples/toolkits/pages/managingworkplaceconflict.aspx</a:t>
            </a:r>
            <a:endParaRPr sz="1800">
              <a:solidFill>
                <a:srgbClr val="87AF3F"/>
              </a:solidFill>
            </a:endParaRPr>
          </a:p>
          <a:p>
            <a:pPr indent="-1255713" lvl="0" marL="1255713" rtl="0" algn="l">
              <a:lnSpc>
                <a:spcPct val="90000"/>
              </a:lnSpc>
              <a:spcBef>
                <a:spcPts val="1000"/>
              </a:spcBef>
              <a:spcAft>
                <a:spcPts val="0"/>
              </a:spcAft>
              <a:buClr>
                <a:srgbClr val="424242"/>
              </a:buClr>
              <a:buSzPts val="1800"/>
              <a:buNone/>
            </a:pPr>
            <a:r>
              <a:rPr b="1" lang="en-IE" sz="1800"/>
              <a:t>YouTube</a:t>
            </a:r>
            <a:r>
              <a:rPr lang="en-IE" sz="1800"/>
              <a:t>: 	The Do’s and Don'ts of Workplace conflict </a:t>
            </a:r>
            <a:r>
              <a:rPr lang="en-IE" sz="1800" u="sng">
                <a:solidFill>
                  <a:srgbClr val="87AF3F"/>
                </a:solidFill>
                <a:hlinkClick r:id="rId5">
                  <a:extLst>
                    <a:ext uri="{A12FA001-AC4F-418D-AE19-62706E023703}">
                      <ahyp:hlinkClr val="tx"/>
                    </a:ext>
                  </a:extLst>
                </a:hlinkClick>
              </a:rPr>
              <a:t>https://www.youtube.com/watch?v=AnIk41p9QnA</a:t>
            </a:r>
            <a:endParaRPr sz="1800">
              <a:solidFill>
                <a:srgbClr val="87AF3F"/>
              </a:solidFill>
            </a:endParaRPr>
          </a:p>
          <a:p>
            <a:pPr indent="-1255713" lvl="0" marL="1255713" rtl="0" algn="l">
              <a:lnSpc>
                <a:spcPct val="90000"/>
              </a:lnSpc>
              <a:spcBef>
                <a:spcPts val="1000"/>
              </a:spcBef>
              <a:spcAft>
                <a:spcPts val="0"/>
              </a:spcAft>
              <a:buClr>
                <a:srgbClr val="424242"/>
              </a:buClr>
              <a:buSzPts val="1800"/>
              <a:buNone/>
            </a:pPr>
            <a:r>
              <a:rPr b="1" lang="en-IE" sz="1800"/>
              <a:t>Publication</a:t>
            </a:r>
            <a:r>
              <a:rPr lang="en-IE" sz="1800"/>
              <a:t>: 	Tuckman, B.W. and Jensen, M.A.C., 2010. Stages of small-group development Revisited1. Group Facilitation, (10), p.43.</a:t>
            </a:r>
            <a:endParaRPr/>
          </a:p>
          <a:p>
            <a:pPr indent="-1255713" lvl="0" marL="1255713" rtl="0" algn="l">
              <a:lnSpc>
                <a:spcPct val="90000"/>
              </a:lnSpc>
              <a:spcBef>
                <a:spcPts val="1000"/>
              </a:spcBef>
              <a:spcAft>
                <a:spcPts val="0"/>
              </a:spcAft>
              <a:buClr>
                <a:srgbClr val="424242"/>
              </a:buClr>
              <a:buSzPts val="1800"/>
              <a:buNone/>
            </a:pPr>
            <a:r>
              <a:rPr lang="en-IE" sz="1800"/>
              <a:t>	Scott, G.G. 2003. A Survival Guide for Working with Humans: Dealing with Whiners, Back-Stabbers, Know-It-Alls, and Other Difficult People. AMACOM, Saranac Lake. Available from: ProQuest Ebook Central. </a:t>
            </a:r>
            <a:endParaRPr/>
          </a:p>
          <a:p>
            <a:pPr indent="-1255713" lvl="0" marL="1255713" rtl="0" algn="l">
              <a:lnSpc>
                <a:spcPct val="90000"/>
              </a:lnSpc>
              <a:spcBef>
                <a:spcPts val="1000"/>
              </a:spcBef>
              <a:spcAft>
                <a:spcPts val="0"/>
              </a:spcAft>
              <a:buClr>
                <a:srgbClr val="424242"/>
              </a:buClr>
              <a:buSzPts val="1800"/>
              <a:buNone/>
            </a:pPr>
            <a:r>
              <a:rPr lang="en-IE" sz="1800"/>
              <a:t>	Haynes, NM 2011, Group Dynamics : Basics and Pragmatics for Practitioners, University Press of America, Incorporated, Lanham, MD. Available from: ProQuest Ebook Central. [24 October 2023].</a:t>
            </a:r>
            <a:endParaRPr/>
          </a:p>
          <a:p>
            <a:pPr indent="-1255713" lvl="0" marL="1255713" rtl="0" algn="l">
              <a:lnSpc>
                <a:spcPct val="90000"/>
              </a:lnSpc>
              <a:spcBef>
                <a:spcPts val="1000"/>
              </a:spcBef>
              <a:spcAft>
                <a:spcPts val="0"/>
              </a:spcAft>
              <a:buClr>
                <a:srgbClr val="424242"/>
              </a:buClr>
              <a:buSzPts val="1800"/>
              <a:buNone/>
            </a:pPr>
            <a:r>
              <a:rPr b="1" lang="en-IE" sz="1800"/>
              <a:t>	</a:t>
            </a:r>
            <a:endParaRPr sz="1800"/>
          </a:p>
          <a:p>
            <a:pPr indent="-1141413" lvl="0" marL="1255713" rtl="0" algn="l">
              <a:lnSpc>
                <a:spcPct val="100000"/>
              </a:lnSpc>
              <a:spcBef>
                <a:spcPts val="400"/>
              </a:spcBef>
              <a:spcAft>
                <a:spcPts val="0"/>
              </a:spcAft>
              <a:buClr>
                <a:srgbClr val="E8A116"/>
              </a:buClr>
              <a:buSzPts val="1800"/>
              <a:buFont typeface="Arial"/>
              <a:buNone/>
            </a:pPr>
            <a:r>
              <a:t/>
            </a:r>
            <a:endParaRPr sz="1800"/>
          </a:p>
        </p:txBody>
      </p:sp>
      <p:sp>
        <p:nvSpPr>
          <p:cNvPr id="1104" name="Google Shape;1104;p60"/>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spcBef>
                <a:spcPts val="0"/>
              </a:spcBef>
              <a:spcAft>
                <a:spcPts val="0"/>
              </a:spcAft>
              <a:buClr>
                <a:schemeClr val="lt1"/>
              </a:buClr>
              <a:buSzPts val="3400"/>
              <a:buFont typeface="Calibri"/>
              <a:buNone/>
            </a:pPr>
            <a:r>
              <a:rPr b="1" lang="en-IE" sz="3400">
                <a:solidFill>
                  <a:schemeClr val="lt1"/>
                </a:solidFill>
                <a:latin typeface="Calibri"/>
                <a:ea typeface="Calibri"/>
                <a:cs typeface="Calibri"/>
                <a:sym typeface="Calibri"/>
              </a:rPr>
              <a:t>Resources</a:t>
            </a:r>
            <a:endParaRPr/>
          </a:p>
        </p:txBody>
      </p:sp>
      <p:cxnSp>
        <p:nvCxnSpPr>
          <p:cNvPr id="1105" name="Google Shape;1105;p60"/>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9" name="Shape 1109"/>
        <p:cNvGrpSpPr/>
        <p:nvPr/>
      </p:nvGrpSpPr>
      <p:grpSpPr>
        <a:xfrm>
          <a:off x="0" y="0"/>
          <a:ext cx="0" cy="0"/>
          <a:chOff x="0" y="0"/>
          <a:chExt cx="0" cy="0"/>
        </a:xfrm>
      </p:grpSpPr>
      <p:sp>
        <p:nvSpPr>
          <p:cNvPr id="1110" name="Google Shape;1110;p61"/>
          <p:cNvSpPr txBox="1"/>
          <p:nvPr>
            <p:ph idx="1" type="body"/>
          </p:nvPr>
        </p:nvSpPr>
        <p:spPr>
          <a:xfrm>
            <a:off x="3862553" y="487477"/>
            <a:ext cx="7724844" cy="3428836"/>
          </a:xfrm>
          <a:prstGeom prst="rect">
            <a:avLst/>
          </a:prstGeom>
          <a:noFill/>
          <a:ln>
            <a:noFill/>
          </a:ln>
        </p:spPr>
        <p:txBody>
          <a:bodyPr anchorCtr="0" anchor="t" bIns="45700" lIns="91425" spcFirstLastPara="1" rIns="91425" wrap="square" tIns="45700">
            <a:noAutofit/>
          </a:bodyPr>
          <a:lstStyle/>
          <a:p>
            <a:pPr indent="-342900" lvl="0" marL="228600" rtl="0" algn="l">
              <a:lnSpc>
                <a:spcPct val="110909"/>
              </a:lnSpc>
              <a:spcBef>
                <a:spcPts val="0"/>
              </a:spcBef>
              <a:spcAft>
                <a:spcPts val="0"/>
              </a:spcAft>
              <a:buClr>
                <a:srgbClr val="E8A116"/>
              </a:buClr>
              <a:buSzPts val="1800"/>
              <a:buChar char="•"/>
            </a:pPr>
            <a:r>
              <a:rPr lang="en-IE" sz="1800">
                <a:solidFill>
                  <a:srgbClr val="424242"/>
                </a:solidFill>
              </a:rPr>
              <a:t>‘Per "micro-credenziale" si intende la registrazione dei risultati di apprendimento che un discente ha acquisito in seguito a un piccolo volume di apprendimento. Le micro-credenziali possono aiutare a certificare i risultati di piccole esperienze di apprendimento su misura, come il Modulo 1 o 2 di NATURA PR3. Si tratta di un record di risultati di apprendimento mirati che verificano ciò che il discente sa, capisce o sa fare.</a:t>
            </a:r>
            <a:endParaRPr sz="1800">
              <a:solidFill>
                <a:srgbClr val="424242"/>
              </a:solidFill>
            </a:endParaRPr>
          </a:p>
          <a:p>
            <a:pPr indent="-342900" lvl="0" marL="228600" rtl="0" algn="l">
              <a:lnSpc>
                <a:spcPct val="110909"/>
              </a:lnSpc>
              <a:spcBef>
                <a:spcPts val="0"/>
              </a:spcBef>
              <a:spcAft>
                <a:spcPts val="0"/>
              </a:spcAft>
              <a:buClr>
                <a:srgbClr val="E8A116"/>
              </a:buClr>
              <a:buSzPts val="1800"/>
              <a:buChar char="•"/>
            </a:pPr>
            <a:r>
              <a:rPr lang="en-IE" sz="1800">
                <a:solidFill>
                  <a:srgbClr val="424242"/>
                </a:solidFill>
              </a:rPr>
              <a:t>Un approccio europeo alle microcredenziali: Le micro-credenziali ben progettate possono essere utilizzate come parte di misure mirate per sostenere l'inclusione e l'accessibilità all'istruzione e alla formazione per una gamma più ampia di discenti. Questa più ampia gamma di discenti comprende gruppi svantaggiati e vulnerabili (come le persone con disabilità, gli anziani, le persone scarsamente qualificate, le minoranze, le persone con un background migratorio, i rifugiati e le persone con minori opportunità a causa della loro posizione geografica e/o della loro situazione socioeconomica svantaggiata).</a:t>
            </a:r>
            <a:endParaRPr sz="1800">
              <a:solidFill>
                <a:srgbClr val="424242"/>
              </a:solidFill>
            </a:endParaRPr>
          </a:p>
          <a:p>
            <a:pPr indent="-342900" lvl="0" marL="228600" rtl="0" algn="l">
              <a:lnSpc>
                <a:spcPct val="110909"/>
              </a:lnSpc>
              <a:spcBef>
                <a:spcPts val="0"/>
              </a:spcBef>
              <a:spcAft>
                <a:spcPts val="0"/>
              </a:spcAft>
              <a:buClr>
                <a:srgbClr val="E8A116"/>
              </a:buClr>
              <a:buSzPts val="1800"/>
              <a:buChar char="•"/>
            </a:pPr>
            <a:r>
              <a:rPr lang="en-IE" sz="1800">
                <a:solidFill>
                  <a:srgbClr val="424242"/>
                </a:solidFill>
              </a:rPr>
              <a:t>Una volta che il discente ha ricevuto la formazione, la prova del suo completamento/partecipazione/impegno può essere fornita in diversi formati, come il badge digitale (noto anche come "open badge" o "open badge digitale") o il certificato cartaceo.</a:t>
            </a:r>
            <a:endParaRPr sz="1800">
              <a:solidFill>
                <a:srgbClr val="424242"/>
              </a:solidFill>
            </a:endParaRPr>
          </a:p>
          <a:p>
            <a:pPr indent="-342900" lvl="0" marL="342900" rtl="0" algn="l">
              <a:lnSpc>
                <a:spcPct val="110909"/>
              </a:lnSpc>
              <a:spcBef>
                <a:spcPts val="0"/>
              </a:spcBef>
              <a:spcAft>
                <a:spcPts val="0"/>
              </a:spcAft>
              <a:buClr>
                <a:srgbClr val="424242"/>
              </a:buClr>
              <a:buSzPts val="2200"/>
              <a:buChar char="•"/>
            </a:pPr>
            <a:r>
              <a:t/>
            </a:r>
            <a:endParaRPr sz="2200">
              <a:solidFill>
                <a:srgbClr val="424242"/>
              </a:solidFill>
            </a:endParaRPr>
          </a:p>
        </p:txBody>
      </p:sp>
      <p:sp>
        <p:nvSpPr>
          <p:cNvPr id="1111" name="Google Shape;1111;p61"/>
          <p:cNvSpPr/>
          <p:nvPr/>
        </p:nvSpPr>
        <p:spPr>
          <a:xfrm>
            <a:off x="1" y="4535"/>
            <a:ext cx="3671426" cy="6853465"/>
          </a:xfrm>
          <a:custGeom>
            <a:rect b="b" l="l" r="r" t="t"/>
            <a:pathLst>
              <a:path extrusionOk="0" h="6853465" w="3931877">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112" name="Google Shape;1112;p61"/>
          <p:cNvCxnSpPr/>
          <p:nvPr/>
        </p:nvCxnSpPr>
        <p:spPr>
          <a:xfrm flipH="1">
            <a:off x="0" y="1844821"/>
            <a:ext cx="3420000" cy="1"/>
          </a:xfrm>
          <a:prstGeom prst="straightConnector1">
            <a:avLst/>
          </a:prstGeom>
          <a:noFill/>
          <a:ln cap="flat" cmpd="sng" w="34925">
            <a:solidFill>
              <a:srgbClr val="E8A116"/>
            </a:solidFill>
            <a:prstDash val="solid"/>
            <a:miter lim="800000"/>
            <a:headEnd len="sm" w="sm" type="none"/>
            <a:tailEnd len="sm" w="sm" type="none"/>
          </a:ln>
        </p:spPr>
      </p:cxnSp>
      <p:sp>
        <p:nvSpPr>
          <p:cNvPr id="1113" name="Google Shape;1113;p61"/>
          <p:cNvSpPr txBox="1"/>
          <p:nvPr>
            <p:ph idx="2" type="body"/>
          </p:nvPr>
        </p:nvSpPr>
        <p:spPr>
          <a:xfrm>
            <a:off x="384132" y="614086"/>
            <a:ext cx="2806162" cy="1421237"/>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4.6 Micro Credentials</a:t>
            </a:r>
            <a:endParaRPr>
              <a:solidFill>
                <a:schemeClr val="lt1"/>
              </a:solidFill>
            </a:endParaRPr>
          </a:p>
          <a:p>
            <a:pPr indent="0" lvl="0" marL="0" rtl="0" algn="l">
              <a:lnSpc>
                <a:spcPct val="103333"/>
              </a:lnSpc>
              <a:spcBef>
                <a:spcPts val="0"/>
              </a:spcBef>
              <a:spcAft>
                <a:spcPts val="0"/>
              </a:spcAft>
              <a:buClr>
                <a:srgbClr val="086575"/>
              </a:buClr>
              <a:buSzPts val="3600"/>
              <a:buNone/>
            </a:pPr>
            <a:r>
              <a:t/>
            </a:r>
            <a:endParaRPr>
              <a:solidFill>
                <a:schemeClr val="lt1"/>
              </a:solidFill>
            </a:endParaRPr>
          </a:p>
          <a:p>
            <a:pPr indent="0" lvl="0" marL="0" rtl="0" algn="l">
              <a:lnSpc>
                <a:spcPct val="103333"/>
              </a:lnSpc>
              <a:spcBef>
                <a:spcPts val="0"/>
              </a:spcBef>
              <a:spcAft>
                <a:spcPts val="0"/>
              </a:spcAft>
              <a:buClr>
                <a:schemeClr val="lt1"/>
              </a:buClr>
              <a:buSzPts val="3600"/>
              <a:buNone/>
            </a:pPr>
            <a:r>
              <a:rPr lang="en-IE">
                <a:solidFill>
                  <a:schemeClr val="lt1"/>
                </a:solidFill>
              </a:rPr>
              <a:t>Certificazione e badge digitali</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7" name="Shape 1117"/>
        <p:cNvGrpSpPr/>
        <p:nvPr/>
      </p:nvGrpSpPr>
      <p:grpSpPr>
        <a:xfrm>
          <a:off x="0" y="0"/>
          <a:ext cx="0" cy="0"/>
          <a:chOff x="0" y="0"/>
          <a:chExt cx="0" cy="0"/>
        </a:xfrm>
      </p:grpSpPr>
      <p:sp>
        <p:nvSpPr>
          <p:cNvPr id="1118" name="Google Shape;1118;p62"/>
          <p:cNvSpPr txBox="1"/>
          <p:nvPr>
            <p:ph idx="1" type="body"/>
          </p:nvPr>
        </p:nvSpPr>
        <p:spPr>
          <a:xfrm>
            <a:off x="3862553" y="320905"/>
            <a:ext cx="7945315" cy="3428836"/>
          </a:xfrm>
          <a:prstGeom prst="rect">
            <a:avLst/>
          </a:prstGeom>
          <a:noFill/>
          <a:ln>
            <a:noFill/>
          </a:ln>
        </p:spPr>
        <p:txBody>
          <a:bodyPr anchorCtr="0" anchor="t" bIns="45700" lIns="91425" spcFirstLastPara="1" rIns="91425" wrap="square" tIns="45700">
            <a:noAutofit/>
          </a:bodyPr>
          <a:lstStyle/>
          <a:p>
            <a:pPr indent="-342900" lvl="0" marL="228600" rtl="0" algn="l">
              <a:lnSpc>
                <a:spcPct val="106363"/>
              </a:lnSpc>
              <a:spcBef>
                <a:spcPts val="0"/>
              </a:spcBef>
              <a:spcAft>
                <a:spcPts val="0"/>
              </a:spcAft>
              <a:buClr>
                <a:srgbClr val="E8A116"/>
              </a:buClr>
              <a:buSzPts val="1800"/>
              <a:buChar char="•"/>
            </a:pPr>
            <a:r>
              <a:rPr lang="en-IE" sz="1800">
                <a:solidFill>
                  <a:srgbClr val="424242"/>
                </a:solidFill>
              </a:rPr>
              <a:t>I badge digitali sono come certificati on-line che contengono una rappresentazione simbolica o visiva utilizzata per segnalare la competenza di un'abilità o di un insieme di abilità da corsi micro-credenziali (come un distintivo scout che verrebbe apposto su una camicia). Tuttavia, contengono anche informazioni e descrizioni digitali dell'esperienza di apprendimento, chiamate metadati. I badge digitali utilizzano questi metadati in modo che possano essere condivisi sui social media dal discente, se desidera condividere i propri risultati e la verifica delle competenze. </a:t>
            </a:r>
            <a:endParaRPr sz="1800">
              <a:solidFill>
                <a:srgbClr val="424242"/>
              </a:solidFill>
            </a:endParaRPr>
          </a:p>
          <a:p>
            <a:pPr indent="-342900" lvl="0" marL="228600" rtl="0" algn="l">
              <a:lnSpc>
                <a:spcPct val="106363"/>
              </a:lnSpc>
              <a:spcBef>
                <a:spcPts val="0"/>
              </a:spcBef>
              <a:spcAft>
                <a:spcPts val="0"/>
              </a:spcAft>
              <a:buClr>
                <a:srgbClr val="E8A116"/>
              </a:buClr>
              <a:buSzPts val="1800"/>
              <a:buChar char="•"/>
            </a:pPr>
            <a:r>
              <a:rPr lang="en-IE" sz="1800">
                <a:solidFill>
                  <a:srgbClr val="424242"/>
                </a:solidFill>
              </a:rPr>
              <a:t>Metadati: Per ogni badge digitale micro-credenziale è necessario raccogliere le seguenti informazioni: design del badge (il simbolo grafico); naXme del badge (ad esempio, NATURA Modulo 1), descrizione dettagliata del corso, criteri che il discente deve soddisfare per ottenere il badge (ad esempio, deve impegnarsi, frequentare, completare un progetto). deve impegnarsi, frequentare, completare un progetto, eseguire un compito, ecc.), dettagli sull'emittente (ad esempio, nome e istituto dell'autore del badge), prove che il discente presenta per ottenere il badge (ad esempio, lo studente ha completato un questionario online, un MCQ, un registro delle presenze), data di rilascio.  Il badge viene tipicamente rilasciato al discente via e-mail. Agli studenti viene spesso richiesto di accedere al sistema di emissione per richiedere il badge. Possono poi scaricare il badge e condividerlo con altri.</a:t>
            </a:r>
            <a:endParaRPr sz="2200">
              <a:solidFill>
                <a:srgbClr val="424242"/>
              </a:solidFill>
            </a:endParaRPr>
          </a:p>
        </p:txBody>
      </p:sp>
      <p:sp>
        <p:nvSpPr>
          <p:cNvPr id="1119" name="Google Shape;1119;p62"/>
          <p:cNvSpPr/>
          <p:nvPr/>
        </p:nvSpPr>
        <p:spPr>
          <a:xfrm>
            <a:off x="1" y="4535"/>
            <a:ext cx="3671426" cy="6853465"/>
          </a:xfrm>
          <a:custGeom>
            <a:rect b="b" l="l" r="r" t="t"/>
            <a:pathLst>
              <a:path extrusionOk="0" h="6853465" w="3931877">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120" name="Google Shape;1120;p62"/>
          <p:cNvCxnSpPr/>
          <p:nvPr/>
        </p:nvCxnSpPr>
        <p:spPr>
          <a:xfrm flipH="1">
            <a:off x="0" y="1844821"/>
            <a:ext cx="3420000" cy="1"/>
          </a:xfrm>
          <a:prstGeom prst="straightConnector1">
            <a:avLst/>
          </a:prstGeom>
          <a:noFill/>
          <a:ln cap="flat" cmpd="sng" w="34925">
            <a:solidFill>
              <a:srgbClr val="E8A116"/>
            </a:solidFill>
            <a:prstDash val="solid"/>
            <a:miter lim="800000"/>
            <a:headEnd len="sm" w="sm" type="none"/>
            <a:tailEnd len="sm" w="sm" type="none"/>
          </a:ln>
        </p:spPr>
      </p:cxnSp>
      <p:sp>
        <p:nvSpPr>
          <p:cNvPr id="1121" name="Google Shape;1121;p62"/>
          <p:cNvSpPr txBox="1"/>
          <p:nvPr>
            <p:ph idx="2" type="body"/>
          </p:nvPr>
        </p:nvSpPr>
        <p:spPr>
          <a:xfrm>
            <a:off x="384132" y="614086"/>
            <a:ext cx="2806162" cy="1421237"/>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4.6 Micro Credentials</a:t>
            </a:r>
            <a:endParaRPr>
              <a:solidFill>
                <a:schemeClr val="lt1"/>
              </a:solidFill>
            </a:endParaRPr>
          </a:p>
          <a:p>
            <a:pPr indent="0" lvl="0" marL="0" rtl="0" algn="l">
              <a:lnSpc>
                <a:spcPct val="103333"/>
              </a:lnSpc>
              <a:spcBef>
                <a:spcPts val="0"/>
              </a:spcBef>
              <a:spcAft>
                <a:spcPts val="0"/>
              </a:spcAft>
              <a:buClr>
                <a:srgbClr val="086575"/>
              </a:buClr>
              <a:buSzPts val="3600"/>
              <a:buNone/>
            </a:pPr>
            <a:r>
              <a:t/>
            </a:r>
            <a:endParaRPr>
              <a:solidFill>
                <a:schemeClr val="lt1"/>
              </a:solidFill>
            </a:endParaRPr>
          </a:p>
          <a:p>
            <a:pPr indent="0" lvl="0" marL="0" rtl="0" algn="l">
              <a:lnSpc>
                <a:spcPct val="103333"/>
              </a:lnSpc>
              <a:spcBef>
                <a:spcPts val="0"/>
              </a:spcBef>
              <a:spcAft>
                <a:spcPts val="0"/>
              </a:spcAft>
              <a:buClr>
                <a:schemeClr val="lt1"/>
              </a:buClr>
              <a:buSzPts val="3600"/>
              <a:buNone/>
            </a:pPr>
            <a:r>
              <a:rPr lang="en-IE">
                <a:solidFill>
                  <a:schemeClr val="lt1"/>
                </a:solidFill>
              </a:rPr>
              <a:t>Certificazione e badge digitali</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5" name="Shape 1125"/>
        <p:cNvGrpSpPr/>
        <p:nvPr/>
      </p:nvGrpSpPr>
      <p:grpSpPr>
        <a:xfrm>
          <a:off x="0" y="0"/>
          <a:ext cx="0" cy="0"/>
          <a:chOff x="0" y="0"/>
          <a:chExt cx="0" cy="0"/>
        </a:xfrm>
      </p:grpSpPr>
      <p:sp>
        <p:nvSpPr>
          <p:cNvPr id="1126" name="Google Shape;1126;p63"/>
          <p:cNvSpPr txBox="1"/>
          <p:nvPr>
            <p:ph idx="1" type="body"/>
          </p:nvPr>
        </p:nvSpPr>
        <p:spPr>
          <a:xfrm>
            <a:off x="3862553" y="487477"/>
            <a:ext cx="7724844" cy="3428836"/>
          </a:xfrm>
          <a:prstGeom prst="rect">
            <a:avLst/>
          </a:prstGeom>
          <a:noFill/>
          <a:ln>
            <a:noFill/>
          </a:ln>
        </p:spPr>
        <p:txBody>
          <a:bodyPr anchorCtr="0" anchor="t" bIns="45700" lIns="91425" spcFirstLastPara="1" rIns="91425" wrap="square" tIns="45700">
            <a:noAutofit/>
          </a:bodyPr>
          <a:lstStyle/>
          <a:p>
            <a:pPr indent="-368300" lvl="0" marL="228600" rtl="0" algn="l">
              <a:lnSpc>
                <a:spcPct val="110909"/>
              </a:lnSpc>
              <a:spcBef>
                <a:spcPts val="0"/>
              </a:spcBef>
              <a:spcAft>
                <a:spcPts val="0"/>
              </a:spcAft>
              <a:buClr>
                <a:srgbClr val="E8A116"/>
              </a:buClr>
              <a:buSzPts val="2200"/>
              <a:buChar char="•"/>
            </a:pPr>
            <a:r>
              <a:rPr lang="en-IE" sz="2200">
                <a:solidFill>
                  <a:srgbClr val="424242"/>
                </a:solidFill>
              </a:rPr>
              <a:t>Una piattaforma online come Open Badge Factory può essere utilizzata per creare, emettere e gestire badge digitali.</a:t>
            </a:r>
            <a:endParaRPr/>
          </a:p>
          <a:p>
            <a:pPr indent="-342900" lvl="0" marL="342900" rtl="0" algn="l">
              <a:lnSpc>
                <a:spcPct val="110909"/>
              </a:lnSpc>
              <a:spcBef>
                <a:spcPts val="0"/>
              </a:spcBef>
              <a:spcAft>
                <a:spcPts val="0"/>
              </a:spcAft>
              <a:buClr>
                <a:srgbClr val="424242"/>
              </a:buClr>
              <a:buSzPts val="2200"/>
              <a:buChar char="•"/>
            </a:pPr>
            <a:r>
              <a:t/>
            </a:r>
            <a:endParaRPr sz="2200">
              <a:solidFill>
                <a:srgbClr val="424242"/>
              </a:solidFill>
            </a:endParaRPr>
          </a:p>
        </p:txBody>
      </p:sp>
      <p:sp>
        <p:nvSpPr>
          <p:cNvPr id="1127" name="Google Shape;1127;p63"/>
          <p:cNvSpPr/>
          <p:nvPr/>
        </p:nvSpPr>
        <p:spPr>
          <a:xfrm>
            <a:off x="1" y="4535"/>
            <a:ext cx="3671426" cy="6853465"/>
          </a:xfrm>
          <a:custGeom>
            <a:rect b="b" l="l" r="r" t="t"/>
            <a:pathLst>
              <a:path extrusionOk="0" h="6853465" w="3931877">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128" name="Google Shape;1128;p63"/>
          <p:cNvCxnSpPr/>
          <p:nvPr/>
        </p:nvCxnSpPr>
        <p:spPr>
          <a:xfrm flipH="1">
            <a:off x="0" y="1844821"/>
            <a:ext cx="3420000" cy="1"/>
          </a:xfrm>
          <a:prstGeom prst="straightConnector1">
            <a:avLst/>
          </a:prstGeom>
          <a:noFill/>
          <a:ln cap="flat" cmpd="sng" w="34925">
            <a:solidFill>
              <a:srgbClr val="E8A116"/>
            </a:solidFill>
            <a:prstDash val="solid"/>
            <a:miter lim="800000"/>
            <a:headEnd len="sm" w="sm" type="none"/>
            <a:tailEnd len="sm" w="sm" type="none"/>
          </a:ln>
        </p:spPr>
      </p:cxnSp>
      <p:sp>
        <p:nvSpPr>
          <p:cNvPr id="1129" name="Google Shape;1129;p63"/>
          <p:cNvSpPr txBox="1"/>
          <p:nvPr>
            <p:ph idx="2" type="body"/>
          </p:nvPr>
        </p:nvSpPr>
        <p:spPr>
          <a:xfrm>
            <a:off x="384132" y="614086"/>
            <a:ext cx="2806162" cy="1421237"/>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4.6 Micro Credentials</a:t>
            </a:r>
            <a:endParaRPr>
              <a:solidFill>
                <a:schemeClr val="lt1"/>
              </a:solidFill>
            </a:endParaRPr>
          </a:p>
          <a:p>
            <a:pPr indent="0" lvl="0" marL="0" rtl="0" algn="l">
              <a:lnSpc>
                <a:spcPct val="103333"/>
              </a:lnSpc>
              <a:spcBef>
                <a:spcPts val="0"/>
              </a:spcBef>
              <a:spcAft>
                <a:spcPts val="0"/>
              </a:spcAft>
              <a:buClr>
                <a:srgbClr val="086575"/>
              </a:buClr>
              <a:buSzPts val="3600"/>
              <a:buNone/>
            </a:pPr>
            <a:r>
              <a:t/>
            </a:r>
            <a:endParaRPr>
              <a:solidFill>
                <a:schemeClr val="lt1"/>
              </a:solidFill>
            </a:endParaRPr>
          </a:p>
          <a:p>
            <a:pPr indent="0" lvl="0" marL="0" rtl="0" algn="l">
              <a:lnSpc>
                <a:spcPct val="103333"/>
              </a:lnSpc>
              <a:spcBef>
                <a:spcPts val="0"/>
              </a:spcBef>
              <a:spcAft>
                <a:spcPts val="0"/>
              </a:spcAft>
              <a:buClr>
                <a:schemeClr val="lt1"/>
              </a:buClr>
              <a:buSzPts val="3600"/>
              <a:buNone/>
            </a:pPr>
            <a:r>
              <a:rPr lang="en-IE">
                <a:solidFill>
                  <a:schemeClr val="lt1"/>
                </a:solidFill>
              </a:rPr>
              <a:t>Certificazione e badge digitali</a:t>
            </a:r>
            <a:endParaRPr/>
          </a:p>
        </p:txBody>
      </p:sp>
      <p:pic>
        <p:nvPicPr>
          <p:cNvPr id="1130" name="Google Shape;1130;p63"/>
          <p:cNvPicPr preferRelativeResize="0"/>
          <p:nvPr/>
        </p:nvPicPr>
        <p:blipFill rotWithShape="1">
          <a:blip r:embed="rId3">
            <a:alphaModFix/>
          </a:blip>
          <a:srcRect b="0" l="0" r="0" t="0"/>
          <a:stretch/>
        </p:blipFill>
        <p:spPr>
          <a:xfrm>
            <a:off x="4028913" y="1392702"/>
            <a:ext cx="6637095" cy="4977821"/>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4" name="Shape 1134"/>
        <p:cNvGrpSpPr/>
        <p:nvPr/>
      </p:nvGrpSpPr>
      <p:grpSpPr>
        <a:xfrm>
          <a:off x="0" y="0"/>
          <a:ext cx="0" cy="0"/>
          <a:chOff x="0" y="0"/>
          <a:chExt cx="0" cy="0"/>
        </a:xfrm>
      </p:grpSpPr>
      <p:sp>
        <p:nvSpPr>
          <p:cNvPr id="1135" name="Google Shape;1135;p64"/>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6" name="Google Shape;1136;p64"/>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296988" lvl="0" marL="1296988" rtl="0" algn="l">
              <a:lnSpc>
                <a:spcPct val="90000"/>
              </a:lnSpc>
              <a:spcBef>
                <a:spcPts val="0"/>
              </a:spcBef>
              <a:spcAft>
                <a:spcPts val="0"/>
              </a:spcAft>
              <a:buClr>
                <a:srgbClr val="424242"/>
              </a:buClr>
              <a:buSzPts val="1800"/>
              <a:buNone/>
            </a:pPr>
            <a:r>
              <a:rPr b="1" lang="en-IE" sz="1800"/>
              <a:t>Websites</a:t>
            </a:r>
            <a:r>
              <a:rPr lang="en-IE" sz="1800"/>
              <a:t>: 	Open badges </a:t>
            </a:r>
            <a:r>
              <a:rPr lang="en-IE" sz="1800" u="sng">
                <a:solidFill>
                  <a:srgbClr val="87AF3F"/>
                </a:solidFill>
                <a:hlinkClick r:id="rId3">
                  <a:extLst>
                    <a:ext uri="{A12FA001-AC4F-418D-AE19-62706E023703}">
                      <ahyp:hlinkClr val="tx"/>
                    </a:ext>
                  </a:extLst>
                </a:hlinkClick>
              </a:rPr>
              <a:t>https://openbadges.org/about/faq</a:t>
            </a:r>
            <a:r>
              <a:rPr lang="en-IE" sz="1800">
                <a:solidFill>
                  <a:srgbClr val="87AF3F"/>
                </a:solidFill>
              </a:rPr>
              <a:t> . </a:t>
            </a:r>
            <a:endParaRPr/>
          </a:p>
          <a:p>
            <a:pPr indent="-1296988" lvl="0" marL="1296988" rtl="0" algn="l">
              <a:lnSpc>
                <a:spcPct val="90000"/>
              </a:lnSpc>
              <a:spcBef>
                <a:spcPts val="1000"/>
              </a:spcBef>
              <a:spcAft>
                <a:spcPts val="0"/>
              </a:spcAft>
              <a:buClr>
                <a:srgbClr val="424242"/>
              </a:buClr>
              <a:buSzPts val="1800"/>
              <a:buNone/>
            </a:pPr>
            <a:r>
              <a:rPr lang="en-IE" sz="1800"/>
              <a:t>	About Open Badges </a:t>
            </a:r>
            <a:r>
              <a:rPr lang="en-IE" sz="1800" u="sng">
                <a:solidFill>
                  <a:srgbClr val="87AF3F"/>
                </a:solidFill>
                <a:hlinkClick r:id="rId4">
                  <a:extLst>
                    <a:ext uri="{A12FA001-AC4F-418D-AE19-62706E023703}">
                      <ahyp:hlinkClr val="tx"/>
                    </a:ext>
                  </a:extLst>
                </a:hlinkClick>
              </a:rPr>
              <a:t>https://openbadgefactory.com/en/about-open-badges/</a:t>
            </a:r>
            <a:r>
              <a:rPr lang="en-IE" sz="1800">
                <a:solidFill>
                  <a:srgbClr val="87AF3F"/>
                </a:solidFill>
              </a:rPr>
              <a:t>  </a:t>
            </a:r>
            <a:endParaRPr/>
          </a:p>
          <a:p>
            <a:pPr indent="-1296988" lvl="0" marL="1296988" rtl="0" algn="l">
              <a:lnSpc>
                <a:spcPct val="90000"/>
              </a:lnSpc>
              <a:spcBef>
                <a:spcPts val="1000"/>
              </a:spcBef>
              <a:spcAft>
                <a:spcPts val="0"/>
              </a:spcAft>
              <a:buClr>
                <a:srgbClr val="424242"/>
              </a:buClr>
              <a:buSzPts val="1800"/>
              <a:buNone/>
            </a:pPr>
            <a:r>
              <a:rPr lang="en-IE" sz="1800"/>
              <a:t>	A European approach to micro-credentials </a:t>
            </a:r>
            <a:r>
              <a:rPr lang="en-IE" sz="1800" u="sng">
                <a:solidFill>
                  <a:srgbClr val="87AF3F"/>
                </a:solidFill>
                <a:hlinkClick r:id="rId5">
                  <a:extLst>
                    <a:ext uri="{A12FA001-AC4F-418D-AE19-62706E023703}">
                      <ahyp:hlinkClr val="tx"/>
                    </a:ext>
                  </a:extLst>
                </a:hlinkClick>
              </a:rPr>
              <a:t>https://education.ec.europa.eu/education-levels/higher-education/micro-credentials#:~:text=Micro%2Dcredentials%20certify%20the%20learning,a%20short%20course%20or%20training</a:t>
            </a:r>
            <a:r>
              <a:rPr lang="en-IE" sz="1800">
                <a:solidFill>
                  <a:srgbClr val="87AF3F"/>
                </a:solidFill>
              </a:rPr>
              <a:t>.</a:t>
            </a:r>
            <a:endParaRPr/>
          </a:p>
          <a:p>
            <a:pPr indent="-1296988" lvl="0" marL="1296988" rtl="0" algn="l">
              <a:lnSpc>
                <a:spcPct val="90000"/>
              </a:lnSpc>
              <a:spcBef>
                <a:spcPts val="1000"/>
              </a:spcBef>
              <a:spcAft>
                <a:spcPts val="0"/>
              </a:spcAft>
              <a:buClr>
                <a:srgbClr val="424242"/>
              </a:buClr>
              <a:buSzPts val="1800"/>
              <a:buNone/>
            </a:pPr>
            <a:r>
              <a:rPr b="1" lang="en-IE" sz="1800"/>
              <a:t>YouTube</a:t>
            </a:r>
            <a:r>
              <a:rPr lang="en-IE" sz="1800"/>
              <a:t>: 	What is a Digital Badge </a:t>
            </a:r>
            <a:r>
              <a:rPr lang="en-IE" sz="1800" u="sng">
                <a:solidFill>
                  <a:srgbClr val="87AF3F"/>
                </a:solidFill>
                <a:hlinkClick r:id="rId6">
                  <a:extLst>
                    <a:ext uri="{A12FA001-AC4F-418D-AE19-62706E023703}">
                      <ahyp:hlinkClr val="tx"/>
                    </a:ext>
                  </a:extLst>
                </a:hlinkClick>
              </a:rPr>
              <a:t>https://www.youtube.com/watch?v=IUT3kpD7EPU</a:t>
            </a:r>
            <a:r>
              <a:rPr lang="en-IE" sz="1800">
                <a:solidFill>
                  <a:srgbClr val="87AF3F"/>
                </a:solidFill>
              </a:rPr>
              <a:t>. </a:t>
            </a:r>
            <a:r>
              <a:rPr lang="en-IE" sz="1800"/>
              <a:t>What are open badges </a:t>
            </a:r>
            <a:r>
              <a:rPr lang="en-IE" sz="1800" u="sng">
                <a:solidFill>
                  <a:srgbClr val="87AF3F"/>
                </a:solidFill>
                <a:hlinkClick r:id="rId7">
                  <a:extLst>
                    <a:ext uri="{A12FA001-AC4F-418D-AE19-62706E023703}">
                      <ahyp:hlinkClr val="tx"/>
                    </a:ext>
                  </a:extLst>
                </a:hlinkClick>
              </a:rPr>
              <a:t>https://www.youtube.com/watch?v=q3dkGupx0ac</a:t>
            </a:r>
            <a:endParaRPr sz="1800">
              <a:solidFill>
                <a:srgbClr val="87AF3F"/>
              </a:solidFill>
            </a:endParaRPr>
          </a:p>
          <a:p>
            <a:pPr indent="-1296988" lvl="0" marL="1296988" rtl="0" algn="l">
              <a:lnSpc>
                <a:spcPct val="90000"/>
              </a:lnSpc>
              <a:spcBef>
                <a:spcPts val="1000"/>
              </a:spcBef>
              <a:spcAft>
                <a:spcPts val="0"/>
              </a:spcAft>
              <a:buClr>
                <a:srgbClr val="424242"/>
              </a:buClr>
              <a:buSzPts val="1800"/>
              <a:buNone/>
            </a:pPr>
            <a:r>
              <a:rPr b="1" lang="en-IE" sz="1800"/>
              <a:t>Publication</a:t>
            </a:r>
            <a:r>
              <a:rPr lang="en-IE" sz="1800"/>
              <a:t>: 	Acree, L., 2016. Seven lessons learned from implementing micro-credentials. Raleigh, NC: Friday Institute for Educational Innovation at the NC State University College of Education. Search in.</a:t>
            </a:r>
            <a:endParaRPr/>
          </a:p>
          <a:p>
            <a:pPr indent="-1255713" lvl="0" marL="1255713" rtl="0" algn="l">
              <a:lnSpc>
                <a:spcPct val="90000"/>
              </a:lnSpc>
              <a:spcBef>
                <a:spcPts val="1000"/>
              </a:spcBef>
              <a:spcAft>
                <a:spcPts val="0"/>
              </a:spcAft>
              <a:buClr>
                <a:srgbClr val="424242"/>
              </a:buClr>
              <a:buSzPts val="1800"/>
              <a:buNone/>
            </a:pPr>
            <a:r>
              <a:rPr b="1" lang="en-IE" sz="1800"/>
              <a:t>	</a:t>
            </a:r>
            <a:endParaRPr sz="1800"/>
          </a:p>
          <a:p>
            <a:pPr indent="-1141413" lvl="0" marL="1255713" rtl="0" algn="l">
              <a:lnSpc>
                <a:spcPct val="100000"/>
              </a:lnSpc>
              <a:spcBef>
                <a:spcPts val="400"/>
              </a:spcBef>
              <a:spcAft>
                <a:spcPts val="0"/>
              </a:spcAft>
              <a:buClr>
                <a:srgbClr val="E8A116"/>
              </a:buClr>
              <a:buSzPts val="1800"/>
              <a:buFont typeface="Arial"/>
              <a:buNone/>
            </a:pPr>
            <a:r>
              <a:t/>
            </a:r>
            <a:endParaRPr sz="1800"/>
          </a:p>
        </p:txBody>
      </p:sp>
      <p:sp>
        <p:nvSpPr>
          <p:cNvPr id="1137" name="Google Shape;1137;p64"/>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spcBef>
                <a:spcPts val="0"/>
              </a:spcBef>
              <a:spcAft>
                <a:spcPts val="0"/>
              </a:spcAft>
              <a:buClr>
                <a:schemeClr val="lt1"/>
              </a:buClr>
              <a:buSzPts val="3400"/>
              <a:buFont typeface="Calibri"/>
              <a:buNone/>
            </a:pPr>
            <a:r>
              <a:rPr b="1" lang="en-IE" sz="3400">
                <a:solidFill>
                  <a:schemeClr val="lt1"/>
                </a:solidFill>
                <a:latin typeface="Calibri"/>
                <a:ea typeface="Calibri"/>
                <a:cs typeface="Calibri"/>
                <a:sym typeface="Calibri"/>
              </a:rPr>
              <a:t>Resources</a:t>
            </a:r>
            <a:endParaRPr/>
          </a:p>
        </p:txBody>
      </p:sp>
      <p:cxnSp>
        <p:nvCxnSpPr>
          <p:cNvPr id="1138" name="Google Shape;1138;p64"/>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2" name="Shape 1142"/>
        <p:cNvGrpSpPr/>
        <p:nvPr/>
      </p:nvGrpSpPr>
      <p:grpSpPr>
        <a:xfrm>
          <a:off x="0" y="0"/>
          <a:ext cx="0" cy="0"/>
          <a:chOff x="0" y="0"/>
          <a:chExt cx="0" cy="0"/>
        </a:xfrm>
      </p:grpSpPr>
      <p:pic>
        <p:nvPicPr>
          <p:cNvPr id="1143" name="Google Shape;1143;p65"/>
          <p:cNvPicPr preferRelativeResize="0"/>
          <p:nvPr>
            <p:ph idx="2" type="pic"/>
          </p:nvPr>
        </p:nvPicPr>
        <p:blipFill rotWithShape="1">
          <a:blip r:embed="rId3">
            <a:alphaModFix/>
          </a:blip>
          <a:srcRect b="0" l="3321" r="3320" t="0"/>
          <a:stretch/>
        </p:blipFill>
        <p:spPr>
          <a:xfrm>
            <a:off x="320540" y="335338"/>
            <a:ext cx="11578483" cy="6146707"/>
          </a:xfrm>
          <a:prstGeom prst="rect">
            <a:avLst/>
          </a:prstGeom>
          <a:solidFill>
            <a:srgbClr val="D8D8D8"/>
          </a:solidFill>
          <a:ln>
            <a:noFill/>
          </a:ln>
        </p:spPr>
      </p:pic>
      <p:sp>
        <p:nvSpPr>
          <p:cNvPr id="1144" name="Google Shape;1144;p65"/>
          <p:cNvSpPr/>
          <p:nvPr/>
        </p:nvSpPr>
        <p:spPr>
          <a:xfrm>
            <a:off x="0" y="2318090"/>
            <a:ext cx="5400000" cy="36000"/>
          </a:xfrm>
          <a:custGeom>
            <a:rect b="b" l="l" r="r" t="t"/>
            <a:pathLst>
              <a:path extrusionOk="0" h="51458" w="4076555">
                <a:moveTo>
                  <a:pt x="1" y="0"/>
                </a:moveTo>
                <a:lnTo>
                  <a:pt x="4076556" y="0"/>
                </a:lnTo>
                <a:lnTo>
                  <a:pt x="4076556" y="51459"/>
                </a:lnTo>
                <a:lnTo>
                  <a:pt x="1" y="51459"/>
                </a:lnTo>
                <a:close/>
              </a:path>
            </a:pathLst>
          </a:custGeom>
          <a:solidFill>
            <a:srgbClr val="E8A116"/>
          </a:solidFill>
          <a:ln cap="flat" cmpd="sng" w="24475">
            <a:solidFill>
              <a:srgbClr val="F1983D"/>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5" name="Google Shape;1145;p65"/>
          <p:cNvSpPr txBox="1"/>
          <p:nvPr/>
        </p:nvSpPr>
        <p:spPr>
          <a:xfrm>
            <a:off x="1097281" y="2803631"/>
            <a:ext cx="4172576" cy="3066422"/>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1000"/>
              </a:spcBef>
              <a:spcAft>
                <a:spcPts val="0"/>
              </a:spcAft>
              <a:buNone/>
            </a:pPr>
            <a:r>
              <a:rPr lang="en-IE" sz="4800">
                <a:solidFill>
                  <a:schemeClr val="lt1"/>
                </a:solidFill>
                <a:latin typeface="Calibri"/>
                <a:ea typeface="Calibri"/>
                <a:cs typeface="Calibri"/>
                <a:sym typeface="Calibri"/>
              </a:rPr>
              <a:t>Certificazione</a:t>
            </a:r>
            <a:endParaRPr sz="4800">
              <a:solidFill>
                <a:schemeClr val="lt1"/>
              </a:solidFill>
              <a:latin typeface="Calibri"/>
              <a:ea typeface="Calibri"/>
              <a:cs typeface="Calibri"/>
              <a:sym typeface="Calibri"/>
            </a:endParaRPr>
          </a:p>
          <a:p>
            <a:pPr indent="0" lvl="0" marL="0" rtl="0" algn="r">
              <a:lnSpc>
                <a:spcPct val="90000"/>
              </a:lnSpc>
              <a:spcBef>
                <a:spcPts val="1000"/>
              </a:spcBef>
              <a:spcAft>
                <a:spcPts val="0"/>
              </a:spcAft>
              <a:buNone/>
            </a:pPr>
            <a:r>
              <a:rPr lang="en-IE" sz="3800">
                <a:solidFill>
                  <a:schemeClr val="lt1"/>
                </a:solidFill>
                <a:latin typeface="Calibri"/>
                <a:ea typeface="Calibri"/>
                <a:cs typeface="Calibri"/>
                <a:sym typeface="Calibri"/>
              </a:rPr>
              <a:t>Congratulazioni per aver completato il corso!</a:t>
            </a:r>
            <a:endParaRPr sz="3800">
              <a:solidFill>
                <a:schemeClr val="lt1"/>
              </a:solidFill>
              <a:latin typeface="Calibri"/>
              <a:ea typeface="Calibri"/>
              <a:cs typeface="Calibri"/>
              <a:sym typeface="Calibri"/>
            </a:endParaRPr>
          </a:p>
          <a:p>
            <a:pPr indent="0" lvl="0" marL="0" marR="0" rtl="0" algn="r">
              <a:lnSpc>
                <a:spcPct val="90000"/>
              </a:lnSpc>
              <a:spcBef>
                <a:spcPts val="1000"/>
              </a:spcBef>
              <a:spcAft>
                <a:spcPts val="0"/>
              </a:spcAft>
              <a:buClr>
                <a:schemeClr val="lt1"/>
              </a:buClr>
              <a:buSzPts val="3200"/>
              <a:buFont typeface="Arial"/>
              <a:buNone/>
            </a:pPr>
            <a:r>
              <a:t/>
            </a:r>
            <a:endParaRPr sz="4800">
              <a:solidFill>
                <a:schemeClr val="lt1"/>
              </a:solidFill>
              <a:latin typeface="Calibri"/>
              <a:ea typeface="Calibri"/>
              <a:cs typeface="Calibri"/>
              <a:sym typeface="Calibri"/>
            </a:endParaRPr>
          </a:p>
        </p:txBody>
      </p:sp>
      <p:sp>
        <p:nvSpPr>
          <p:cNvPr id="1146" name="Google Shape;1146;p65"/>
          <p:cNvSpPr txBox="1"/>
          <p:nvPr/>
        </p:nvSpPr>
        <p:spPr>
          <a:xfrm>
            <a:off x="3747431" y="987947"/>
            <a:ext cx="2066906" cy="58222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3000"/>
              <a:buFont typeface="Arial"/>
              <a:buNone/>
            </a:pPr>
            <a:r>
              <a:rPr lang="en-IE" sz="13000">
                <a:solidFill>
                  <a:schemeClr val="lt1"/>
                </a:solidFill>
                <a:latin typeface="Calibri"/>
                <a:ea typeface="Calibri"/>
                <a:cs typeface="Calibri"/>
                <a:sym typeface="Calibri"/>
              </a:rPr>
              <a:t>05</a:t>
            </a:r>
            <a:endParaRPr sz="13000">
              <a:solidFill>
                <a:schemeClr val="lt1"/>
              </a:solidFill>
              <a:latin typeface="Calibri"/>
              <a:ea typeface="Calibri"/>
              <a:cs typeface="Calibri"/>
              <a:sym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0" name="Shape 1150"/>
        <p:cNvGrpSpPr/>
        <p:nvPr/>
      </p:nvGrpSpPr>
      <p:grpSpPr>
        <a:xfrm>
          <a:off x="0" y="0"/>
          <a:ext cx="0" cy="0"/>
          <a:chOff x="0" y="0"/>
          <a:chExt cx="0" cy="0"/>
        </a:xfrm>
      </p:grpSpPr>
      <p:sp>
        <p:nvSpPr>
          <p:cNvPr id="1151" name="Google Shape;1151;g2be7ca487ed_0_4805"/>
          <p:cNvSpPr/>
          <p:nvPr/>
        </p:nvSpPr>
        <p:spPr>
          <a:xfrm>
            <a:off x="-1" y="1"/>
            <a:ext cx="12192000" cy="6858000"/>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1152" name="Google Shape;1152;g2be7ca487ed_0_4805"/>
          <p:cNvGrpSpPr/>
          <p:nvPr/>
        </p:nvGrpSpPr>
        <p:grpSpPr>
          <a:xfrm>
            <a:off x="9640258" y="1541134"/>
            <a:ext cx="4223620" cy="5362800"/>
            <a:chOff x="4590383" y="646852"/>
            <a:chExt cx="2225652" cy="2825947"/>
          </a:xfrm>
        </p:grpSpPr>
        <p:sp>
          <p:nvSpPr>
            <p:cNvPr id="1153" name="Google Shape;1153;g2be7ca487ed_0_4805"/>
            <p:cNvSpPr/>
            <p:nvPr/>
          </p:nvSpPr>
          <p:spPr>
            <a:xfrm>
              <a:off x="4634278" y="2326540"/>
              <a:ext cx="967452" cy="1142842"/>
            </a:xfrm>
            <a:custGeom>
              <a:rect b="b" l="l" r="r" t="t"/>
              <a:pathLst>
                <a:path extrusionOk="0" h="1142842" w="967452">
                  <a:moveTo>
                    <a:pt x="560618" y="316287"/>
                  </a:moveTo>
                  <a:cubicBezTo>
                    <a:pt x="552304" y="334097"/>
                    <a:pt x="547554" y="343596"/>
                    <a:pt x="543991" y="354283"/>
                  </a:cubicBezTo>
                  <a:cubicBezTo>
                    <a:pt x="528551" y="402965"/>
                    <a:pt x="513112" y="452834"/>
                    <a:pt x="500048" y="501517"/>
                  </a:cubicBezTo>
                  <a:cubicBezTo>
                    <a:pt x="496485" y="515765"/>
                    <a:pt x="498860" y="534763"/>
                    <a:pt x="505986" y="547824"/>
                  </a:cubicBezTo>
                  <a:cubicBezTo>
                    <a:pt x="554679" y="633315"/>
                    <a:pt x="605748" y="718806"/>
                    <a:pt x="655629" y="804296"/>
                  </a:cubicBezTo>
                  <a:cubicBezTo>
                    <a:pt x="661568" y="813796"/>
                    <a:pt x="666318" y="825670"/>
                    <a:pt x="666318" y="837544"/>
                  </a:cubicBezTo>
                  <a:cubicBezTo>
                    <a:pt x="667506" y="913535"/>
                    <a:pt x="667506" y="989527"/>
                    <a:pt x="666318" y="1065519"/>
                  </a:cubicBezTo>
                  <a:cubicBezTo>
                    <a:pt x="666318" y="1098766"/>
                    <a:pt x="649691" y="1124887"/>
                    <a:pt x="617625" y="1136761"/>
                  </a:cubicBezTo>
                  <a:cubicBezTo>
                    <a:pt x="585558" y="1147448"/>
                    <a:pt x="552304" y="1143886"/>
                    <a:pt x="530926" y="1116576"/>
                  </a:cubicBezTo>
                  <a:cubicBezTo>
                    <a:pt x="519050" y="1101140"/>
                    <a:pt x="511924" y="1079767"/>
                    <a:pt x="511924" y="1059582"/>
                  </a:cubicBezTo>
                  <a:cubicBezTo>
                    <a:pt x="509549" y="1002588"/>
                    <a:pt x="511924" y="944407"/>
                    <a:pt x="510736" y="887413"/>
                  </a:cubicBezTo>
                  <a:cubicBezTo>
                    <a:pt x="510736" y="871977"/>
                    <a:pt x="505986" y="854166"/>
                    <a:pt x="497672" y="839918"/>
                  </a:cubicBezTo>
                  <a:cubicBezTo>
                    <a:pt x="450166" y="755614"/>
                    <a:pt x="400285" y="672498"/>
                    <a:pt x="351592" y="588195"/>
                  </a:cubicBezTo>
                  <a:cubicBezTo>
                    <a:pt x="349216" y="583445"/>
                    <a:pt x="348029" y="577509"/>
                    <a:pt x="344466" y="576321"/>
                  </a:cubicBezTo>
                  <a:cubicBezTo>
                    <a:pt x="332589" y="570384"/>
                    <a:pt x="320713" y="565635"/>
                    <a:pt x="308836" y="559698"/>
                  </a:cubicBezTo>
                  <a:cubicBezTo>
                    <a:pt x="305273" y="570384"/>
                    <a:pt x="298147" y="579883"/>
                    <a:pt x="298147" y="590570"/>
                  </a:cubicBezTo>
                  <a:cubicBezTo>
                    <a:pt x="296960" y="747303"/>
                    <a:pt x="298147" y="902849"/>
                    <a:pt x="296960" y="1059582"/>
                  </a:cubicBezTo>
                  <a:cubicBezTo>
                    <a:pt x="296960" y="1122513"/>
                    <a:pt x="242328" y="1159321"/>
                    <a:pt x="187696" y="1135574"/>
                  </a:cubicBezTo>
                  <a:cubicBezTo>
                    <a:pt x="159193" y="1122513"/>
                    <a:pt x="142566" y="1101140"/>
                    <a:pt x="142566" y="1067893"/>
                  </a:cubicBezTo>
                  <a:cubicBezTo>
                    <a:pt x="142566" y="864853"/>
                    <a:pt x="141378" y="661812"/>
                    <a:pt x="143753" y="459959"/>
                  </a:cubicBezTo>
                  <a:cubicBezTo>
                    <a:pt x="143753" y="433836"/>
                    <a:pt x="159193" y="406527"/>
                    <a:pt x="163943" y="380405"/>
                  </a:cubicBezTo>
                  <a:cubicBezTo>
                    <a:pt x="166319" y="366156"/>
                    <a:pt x="165131" y="348346"/>
                    <a:pt x="158005" y="337659"/>
                  </a:cubicBezTo>
                  <a:cubicBezTo>
                    <a:pt x="112874" y="268792"/>
                    <a:pt x="65368" y="202299"/>
                    <a:pt x="19050" y="134619"/>
                  </a:cubicBezTo>
                  <a:cubicBezTo>
                    <a:pt x="-18955" y="78812"/>
                    <a:pt x="1235" y="33692"/>
                    <a:pt x="67744" y="26568"/>
                  </a:cubicBezTo>
                  <a:cubicBezTo>
                    <a:pt x="146129" y="18256"/>
                    <a:pt x="224513" y="8757"/>
                    <a:pt x="304086" y="445"/>
                  </a:cubicBezTo>
                  <a:cubicBezTo>
                    <a:pt x="318338" y="-742"/>
                    <a:pt x="333777" y="445"/>
                    <a:pt x="348029" y="4008"/>
                  </a:cubicBezTo>
                  <a:cubicBezTo>
                    <a:pt x="427601" y="28942"/>
                    <a:pt x="505986" y="53877"/>
                    <a:pt x="584371" y="81187"/>
                  </a:cubicBezTo>
                  <a:cubicBezTo>
                    <a:pt x="595060" y="84749"/>
                    <a:pt x="605748" y="95435"/>
                    <a:pt x="610499" y="106121"/>
                  </a:cubicBezTo>
                  <a:cubicBezTo>
                    <a:pt x="658005" y="221297"/>
                    <a:pt x="705511" y="336472"/>
                    <a:pt x="750641" y="452834"/>
                  </a:cubicBezTo>
                  <a:cubicBezTo>
                    <a:pt x="760143" y="476582"/>
                    <a:pt x="756580" y="505079"/>
                    <a:pt x="761330" y="531201"/>
                  </a:cubicBezTo>
                  <a:cubicBezTo>
                    <a:pt x="764893" y="552574"/>
                    <a:pt x="768456" y="575134"/>
                    <a:pt x="779145" y="594132"/>
                  </a:cubicBezTo>
                  <a:cubicBezTo>
                    <a:pt x="795772" y="625003"/>
                    <a:pt x="818337" y="653501"/>
                    <a:pt x="836152" y="684372"/>
                  </a:cubicBezTo>
                  <a:cubicBezTo>
                    <a:pt x="846841" y="702183"/>
                    <a:pt x="859905" y="708120"/>
                    <a:pt x="876532" y="693871"/>
                  </a:cubicBezTo>
                  <a:cubicBezTo>
                    <a:pt x="896722" y="676060"/>
                    <a:pt x="909786" y="683185"/>
                    <a:pt x="922850" y="703370"/>
                  </a:cubicBezTo>
                  <a:cubicBezTo>
                    <a:pt x="954917" y="748491"/>
                    <a:pt x="979857" y="793611"/>
                    <a:pt x="960855" y="851791"/>
                  </a:cubicBezTo>
                  <a:cubicBezTo>
                    <a:pt x="953729" y="874352"/>
                    <a:pt x="941853" y="882664"/>
                    <a:pt x="918100" y="879102"/>
                  </a:cubicBezTo>
                  <a:cubicBezTo>
                    <a:pt x="846841" y="870790"/>
                    <a:pt x="817150" y="818545"/>
                    <a:pt x="791021" y="763926"/>
                  </a:cubicBezTo>
                  <a:cubicBezTo>
                    <a:pt x="788646" y="759176"/>
                    <a:pt x="799335" y="743741"/>
                    <a:pt x="806461" y="738991"/>
                  </a:cubicBezTo>
                  <a:cubicBezTo>
                    <a:pt x="821900" y="728305"/>
                    <a:pt x="825463" y="719993"/>
                    <a:pt x="814774" y="703370"/>
                  </a:cubicBezTo>
                  <a:cubicBezTo>
                    <a:pt x="791021" y="668936"/>
                    <a:pt x="772019" y="632127"/>
                    <a:pt x="747078" y="598881"/>
                  </a:cubicBezTo>
                  <a:cubicBezTo>
                    <a:pt x="735202" y="583445"/>
                    <a:pt x="716200" y="571572"/>
                    <a:pt x="697197" y="564447"/>
                  </a:cubicBezTo>
                  <a:cubicBezTo>
                    <a:pt x="666318" y="552574"/>
                    <a:pt x="649691" y="531201"/>
                    <a:pt x="637815" y="502704"/>
                  </a:cubicBezTo>
                  <a:cubicBezTo>
                    <a:pt x="618813" y="454022"/>
                    <a:pt x="600998" y="405340"/>
                    <a:pt x="580808" y="355470"/>
                  </a:cubicBezTo>
                  <a:cubicBezTo>
                    <a:pt x="574869" y="342409"/>
                    <a:pt x="568931" y="332910"/>
                    <a:pt x="560618" y="316287"/>
                  </a:cubicBezTo>
                  <a:close/>
                </a:path>
              </a:pathLst>
            </a:custGeom>
            <a:solidFill>
              <a:schemeClr val="lt1">
                <a:alpha val="941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54" name="Google Shape;1154;g2be7ca487ed_0_4805"/>
            <p:cNvSpPr/>
            <p:nvPr/>
          </p:nvSpPr>
          <p:spPr>
            <a:xfrm>
              <a:off x="4590383" y="646852"/>
              <a:ext cx="2225652" cy="2825947"/>
            </a:xfrm>
            <a:custGeom>
              <a:rect b="b" l="l" r="r" t="t"/>
              <a:pathLst>
                <a:path extrusionOk="0" h="2825947" w="2225652">
                  <a:moveTo>
                    <a:pt x="714964" y="289719"/>
                  </a:moveTo>
                  <a:cubicBezTo>
                    <a:pt x="744655" y="265971"/>
                    <a:pt x="775534" y="243411"/>
                    <a:pt x="804038" y="218477"/>
                  </a:cubicBezTo>
                  <a:cubicBezTo>
                    <a:pt x="809976" y="213727"/>
                    <a:pt x="811164" y="200666"/>
                    <a:pt x="811164" y="191167"/>
                  </a:cubicBezTo>
                  <a:cubicBezTo>
                    <a:pt x="812351" y="156733"/>
                    <a:pt x="812351" y="122300"/>
                    <a:pt x="811164" y="87866"/>
                  </a:cubicBezTo>
                  <a:cubicBezTo>
                    <a:pt x="809976" y="64118"/>
                    <a:pt x="825415" y="65306"/>
                    <a:pt x="840855" y="66493"/>
                  </a:cubicBezTo>
                  <a:cubicBezTo>
                    <a:pt x="856294" y="67680"/>
                    <a:pt x="876484" y="59369"/>
                    <a:pt x="876484" y="87866"/>
                  </a:cubicBezTo>
                  <a:cubicBezTo>
                    <a:pt x="875296" y="110426"/>
                    <a:pt x="876484" y="131798"/>
                    <a:pt x="876484" y="154358"/>
                  </a:cubicBezTo>
                  <a:cubicBezTo>
                    <a:pt x="878859" y="155546"/>
                    <a:pt x="882422" y="155546"/>
                    <a:pt x="884798" y="156733"/>
                  </a:cubicBezTo>
                  <a:cubicBezTo>
                    <a:pt x="950118" y="104489"/>
                    <a:pt x="1016627" y="53432"/>
                    <a:pt x="1083135" y="0"/>
                  </a:cubicBezTo>
                  <a:cubicBezTo>
                    <a:pt x="1135391" y="41558"/>
                    <a:pt x="1187648" y="83116"/>
                    <a:pt x="1239904" y="124674"/>
                  </a:cubicBezTo>
                  <a:cubicBezTo>
                    <a:pt x="1308788" y="179293"/>
                    <a:pt x="1376484" y="235100"/>
                    <a:pt x="1446555" y="289719"/>
                  </a:cubicBezTo>
                  <a:cubicBezTo>
                    <a:pt x="1466745" y="305155"/>
                    <a:pt x="1473871" y="321778"/>
                    <a:pt x="1473871" y="347900"/>
                  </a:cubicBezTo>
                  <a:cubicBezTo>
                    <a:pt x="1472683" y="458326"/>
                    <a:pt x="1473871" y="569939"/>
                    <a:pt x="1472683" y="680365"/>
                  </a:cubicBezTo>
                  <a:cubicBezTo>
                    <a:pt x="1472683" y="705299"/>
                    <a:pt x="1479809" y="714799"/>
                    <a:pt x="1505938" y="714799"/>
                  </a:cubicBezTo>
                  <a:cubicBezTo>
                    <a:pt x="1593824" y="714799"/>
                    <a:pt x="1593824" y="715986"/>
                    <a:pt x="1593824" y="628120"/>
                  </a:cubicBezTo>
                  <a:cubicBezTo>
                    <a:pt x="1593824" y="594874"/>
                    <a:pt x="1593824" y="560440"/>
                    <a:pt x="1593824" y="527193"/>
                  </a:cubicBezTo>
                  <a:cubicBezTo>
                    <a:pt x="1593824" y="510570"/>
                    <a:pt x="1595011" y="495135"/>
                    <a:pt x="1571258" y="493947"/>
                  </a:cubicBezTo>
                  <a:cubicBezTo>
                    <a:pt x="1566508" y="493947"/>
                    <a:pt x="1559382" y="484448"/>
                    <a:pt x="1559382" y="480886"/>
                  </a:cubicBezTo>
                  <a:cubicBezTo>
                    <a:pt x="1559382" y="476137"/>
                    <a:pt x="1566508" y="470200"/>
                    <a:pt x="1572446" y="467825"/>
                  </a:cubicBezTo>
                  <a:cubicBezTo>
                    <a:pt x="1578384" y="465450"/>
                    <a:pt x="1585510" y="466638"/>
                    <a:pt x="1592636" y="466638"/>
                  </a:cubicBezTo>
                  <a:cubicBezTo>
                    <a:pt x="1733966" y="466638"/>
                    <a:pt x="1875296" y="466638"/>
                    <a:pt x="2016626" y="466638"/>
                  </a:cubicBezTo>
                  <a:cubicBezTo>
                    <a:pt x="2022564" y="466638"/>
                    <a:pt x="2029690" y="465450"/>
                    <a:pt x="2034441" y="467825"/>
                  </a:cubicBezTo>
                  <a:cubicBezTo>
                    <a:pt x="2041567" y="470200"/>
                    <a:pt x="2046317" y="476137"/>
                    <a:pt x="2052256" y="480886"/>
                  </a:cubicBezTo>
                  <a:cubicBezTo>
                    <a:pt x="2047505" y="485635"/>
                    <a:pt x="2042754" y="491572"/>
                    <a:pt x="2038004" y="496322"/>
                  </a:cubicBezTo>
                  <a:cubicBezTo>
                    <a:pt x="2030878" y="503446"/>
                    <a:pt x="2020189" y="511758"/>
                    <a:pt x="2020189" y="520070"/>
                  </a:cubicBezTo>
                  <a:cubicBezTo>
                    <a:pt x="2019001" y="577063"/>
                    <a:pt x="2020189" y="635244"/>
                    <a:pt x="2019001" y="692239"/>
                  </a:cubicBezTo>
                  <a:cubicBezTo>
                    <a:pt x="2019001" y="711236"/>
                    <a:pt x="2026127" y="715986"/>
                    <a:pt x="2043942" y="715986"/>
                  </a:cubicBezTo>
                  <a:cubicBezTo>
                    <a:pt x="2090260" y="715986"/>
                    <a:pt x="2136579" y="714799"/>
                    <a:pt x="2182897" y="715986"/>
                  </a:cubicBezTo>
                  <a:cubicBezTo>
                    <a:pt x="2195961" y="715986"/>
                    <a:pt x="2207838" y="720735"/>
                    <a:pt x="2225652" y="724297"/>
                  </a:cubicBezTo>
                  <a:cubicBezTo>
                    <a:pt x="2219714" y="732609"/>
                    <a:pt x="2217339" y="737359"/>
                    <a:pt x="2214963" y="737359"/>
                  </a:cubicBezTo>
                  <a:cubicBezTo>
                    <a:pt x="2174583" y="742108"/>
                    <a:pt x="2180522" y="771792"/>
                    <a:pt x="2180522" y="799102"/>
                  </a:cubicBezTo>
                  <a:cubicBezTo>
                    <a:pt x="2180522" y="1461656"/>
                    <a:pt x="2180522" y="2125397"/>
                    <a:pt x="2180522" y="2787952"/>
                  </a:cubicBezTo>
                  <a:cubicBezTo>
                    <a:pt x="2180522" y="2799825"/>
                    <a:pt x="2179334" y="2811699"/>
                    <a:pt x="2178146" y="2824760"/>
                  </a:cubicBezTo>
                  <a:cubicBezTo>
                    <a:pt x="2174583" y="2824760"/>
                    <a:pt x="2171021" y="2824760"/>
                    <a:pt x="2167457" y="2825948"/>
                  </a:cubicBezTo>
                  <a:cubicBezTo>
                    <a:pt x="2166270" y="2814074"/>
                    <a:pt x="2163895" y="2802200"/>
                    <a:pt x="2163895" y="2789139"/>
                  </a:cubicBezTo>
                  <a:cubicBezTo>
                    <a:pt x="2163895" y="2470923"/>
                    <a:pt x="2163895" y="2151520"/>
                    <a:pt x="2163895" y="1833304"/>
                  </a:cubicBezTo>
                  <a:cubicBezTo>
                    <a:pt x="2163895" y="1485404"/>
                    <a:pt x="2163895" y="1136316"/>
                    <a:pt x="2163895" y="788415"/>
                  </a:cubicBezTo>
                  <a:cubicBezTo>
                    <a:pt x="2163895" y="745670"/>
                    <a:pt x="2163895" y="745670"/>
                    <a:pt x="2122327" y="745670"/>
                  </a:cubicBezTo>
                  <a:cubicBezTo>
                    <a:pt x="1918051" y="745670"/>
                    <a:pt x="1714964" y="745670"/>
                    <a:pt x="1510688" y="744483"/>
                  </a:cubicBezTo>
                  <a:cubicBezTo>
                    <a:pt x="1479809" y="744483"/>
                    <a:pt x="1472683" y="753982"/>
                    <a:pt x="1472683" y="783666"/>
                  </a:cubicBezTo>
                  <a:cubicBezTo>
                    <a:pt x="1473871" y="1236055"/>
                    <a:pt x="1472683" y="1688444"/>
                    <a:pt x="1472683" y="2139646"/>
                  </a:cubicBezTo>
                  <a:cubicBezTo>
                    <a:pt x="1472683" y="2152707"/>
                    <a:pt x="1470308" y="2164581"/>
                    <a:pt x="1469120" y="2177642"/>
                  </a:cubicBezTo>
                  <a:cubicBezTo>
                    <a:pt x="1465557" y="2177642"/>
                    <a:pt x="1461995" y="2177642"/>
                    <a:pt x="1458432" y="2177642"/>
                  </a:cubicBezTo>
                  <a:cubicBezTo>
                    <a:pt x="1457244" y="2164581"/>
                    <a:pt x="1454869" y="2152707"/>
                    <a:pt x="1454869" y="2139646"/>
                  </a:cubicBezTo>
                  <a:cubicBezTo>
                    <a:pt x="1454869" y="1555458"/>
                    <a:pt x="1454869" y="970084"/>
                    <a:pt x="1454869" y="385896"/>
                  </a:cubicBezTo>
                  <a:cubicBezTo>
                    <a:pt x="1454869" y="340776"/>
                    <a:pt x="1454869" y="340776"/>
                    <a:pt x="1409738" y="340776"/>
                  </a:cubicBezTo>
                  <a:cubicBezTo>
                    <a:pt x="1188836" y="340776"/>
                    <a:pt x="967933" y="340776"/>
                    <a:pt x="748218" y="340776"/>
                  </a:cubicBezTo>
                  <a:cubicBezTo>
                    <a:pt x="709026" y="340776"/>
                    <a:pt x="709026" y="340776"/>
                    <a:pt x="709026" y="379959"/>
                  </a:cubicBezTo>
                  <a:cubicBezTo>
                    <a:pt x="709026" y="672053"/>
                    <a:pt x="709026" y="964147"/>
                    <a:pt x="709026" y="1255053"/>
                  </a:cubicBezTo>
                  <a:cubicBezTo>
                    <a:pt x="709026" y="1268114"/>
                    <a:pt x="706651" y="1281175"/>
                    <a:pt x="705463" y="1294236"/>
                  </a:cubicBezTo>
                  <a:cubicBezTo>
                    <a:pt x="701900" y="1294236"/>
                    <a:pt x="698337" y="1294236"/>
                    <a:pt x="694774" y="1295424"/>
                  </a:cubicBezTo>
                  <a:cubicBezTo>
                    <a:pt x="693586" y="1283550"/>
                    <a:pt x="690023" y="1270489"/>
                    <a:pt x="690023" y="1258615"/>
                  </a:cubicBezTo>
                  <a:cubicBezTo>
                    <a:pt x="690023" y="964147"/>
                    <a:pt x="690023" y="668491"/>
                    <a:pt x="690023" y="374022"/>
                  </a:cubicBezTo>
                  <a:cubicBezTo>
                    <a:pt x="690023" y="277845"/>
                    <a:pt x="688836" y="181668"/>
                    <a:pt x="691211" y="86678"/>
                  </a:cubicBezTo>
                  <a:cubicBezTo>
                    <a:pt x="691211" y="56994"/>
                    <a:pt x="681710" y="51057"/>
                    <a:pt x="653206" y="51057"/>
                  </a:cubicBezTo>
                  <a:cubicBezTo>
                    <a:pt x="465558" y="52244"/>
                    <a:pt x="276722" y="52244"/>
                    <a:pt x="89074" y="51057"/>
                  </a:cubicBezTo>
                  <a:cubicBezTo>
                    <a:pt x="60570" y="51057"/>
                    <a:pt x="52256" y="60556"/>
                    <a:pt x="52256" y="87866"/>
                  </a:cubicBezTo>
                  <a:cubicBezTo>
                    <a:pt x="53444" y="580625"/>
                    <a:pt x="52256" y="1073385"/>
                    <a:pt x="52256" y="1566145"/>
                  </a:cubicBezTo>
                  <a:cubicBezTo>
                    <a:pt x="52256" y="1579206"/>
                    <a:pt x="49881" y="1592267"/>
                    <a:pt x="48694" y="1604141"/>
                  </a:cubicBezTo>
                  <a:cubicBezTo>
                    <a:pt x="45131" y="1604141"/>
                    <a:pt x="41568" y="1604141"/>
                    <a:pt x="38005" y="1604141"/>
                  </a:cubicBezTo>
                  <a:cubicBezTo>
                    <a:pt x="36817" y="1592267"/>
                    <a:pt x="34442" y="1579206"/>
                    <a:pt x="34442" y="1567332"/>
                  </a:cubicBezTo>
                  <a:cubicBezTo>
                    <a:pt x="34442" y="1158876"/>
                    <a:pt x="34442" y="750420"/>
                    <a:pt x="34442" y="341964"/>
                  </a:cubicBezTo>
                  <a:cubicBezTo>
                    <a:pt x="34442" y="255285"/>
                    <a:pt x="34442" y="167420"/>
                    <a:pt x="34442" y="80742"/>
                  </a:cubicBezTo>
                  <a:cubicBezTo>
                    <a:pt x="34442" y="65306"/>
                    <a:pt x="34442" y="51057"/>
                    <a:pt x="13064" y="49870"/>
                  </a:cubicBezTo>
                  <a:cubicBezTo>
                    <a:pt x="8313" y="49870"/>
                    <a:pt x="3563" y="41558"/>
                    <a:pt x="0" y="37996"/>
                  </a:cubicBezTo>
                  <a:cubicBezTo>
                    <a:pt x="4751" y="33247"/>
                    <a:pt x="9501" y="26122"/>
                    <a:pt x="15439" y="23747"/>
                  </a:cubicBezTo>
                  <a:cubicBezTo>
                    <a:pt x="23753" y="21373"/>
                    <a:pt x="33254" y="22560"/>
                    <a:pt x="41568" y="22560"/>
                  </a:cubicBezTo>
                  <a:cubicBezTo>
                    <a:pt x="262470" y="22560"/>
                    <a:pt x="483373" y="22560"/>
                    <a:pt x="703088" y="22560"/>
                  </a:cubicBezTo>
                  <a:cubicBezTo>
                    <a:pt x="710214" y="22560"/>
                    <a:pt x="717339" y="21373"/>
                    <a:pt x="723278" y="23747"/>
                  </a:cubicBezTo>
                  <a:cubicBezTo>
                    <a:pt x="730403" y="26122"/>
                    <a:pt x="736342" y="33247"/>
                    <a:pt x="742280" y="37996"/>
                  </a:cubicBezTo>
                  <a:cubicBezTo>
                    <a:pt x="736342" y="42745"/>
                    <a:pt x="731591" y="47495"/>
                    <a:pt x="726841" y="52244"/>
                  </a:cubicBezTo>
                  <a:cubicBezTo>
                    <a:pt x="720902" y="58181"/>
                    <a:pt x="709026" y="64118"/>
                    <a:pt x="709026" y="70055"/>
                  </a:cubicBezTo>
                  <a:cubicBezTo>
                    <a:pt x="707838" y="142485"/>
                    <a:pt x="707838" y="216102"/>
                    <a:pt x="707838" y="288532"/>
                  </a:cubicBezTo>
                  <a:cubicBezTo>
                    <a:pt x="710214" y="286157"/>
                    <a:pt x="712589" y="288532"/>
                    <a:pt x="714964" y="289719"/>
                  </a:cubicBezTo>
                  <a:close/>
                  <a:moveTo>
                    <a:pt x="1442992" y="317029"/>
                  </a:moveTo>
                  <a:cubicBezTo>
                    <a:pt x="1433491" y="306342"/>
                    <a:pt x="1428741" y="301593"/>
                    <a:pt x="1423990" y="296843"/>
                  </a:cubicBezTo>
                  <a:cubicBezTo>
                    <a:pt x="1318289" y="212540"/>
                    <a:pt x="1212588" y="128236"/>
                    <a:pt x="1106888" y="42745"/>
                  </a:cubicBezTo>
                  <a:cubicBezTo>
                    <a:pt x="1087885" y="27310"/>
                    <a:pt x="1076009" y="26122"/>
                    <a:pt x="1057007" y="41558"/>
                  </a:cubicBezTo>
                  <a:cubicBezTo>
                    <a:pt x="951306" y="127049"/>
                    <a:pt x="845605" y="210165"/>
                    <a:pt x="738717" y="293281"/>
                  </a:cubicBezTo>
                  <a:cubicBezTo>
                    <a:pt x="731591" y="298031"/>
                    <a:pt x="723278" y="300406"/>
                    <a:pt x="714964" y="305155"/>
                  </a:cubicBezTo>
                  <a:cubicBezTo>
                    <a:pt x="717339" y="308717"/>
                    <a:pt x="720902" y="312279"/>
                    <a:pt x="723278" y="315841"/>
                  </a:cubicBezTo>
                  <a:cubicBezTo>
                    <a:pt x="960807" y="317029"/>
                    <a:pt x="1198337" y="317029"/>
                    <a:pt x="1442992" y="317029"/>
                  </a:cubicBezTo>
                  <a:close/>
                  <a:moveTo>
                    <a:pt x="1804037" y="713611"/>
                  </a:moveTo>
                  <a:cubicBezTo>
                    <a:pt x="1859857" y="713611"/>
                    <a:pt x="1916864" y="713611"/>
                    <a:pt x="1972683" y="713611"/>
                  </a:cubicBezTo>
                  <a:cubicBezTo>
                    <a:pt x="1991686" y="713611"/>
                    <a:pt x="1998812" y="707674"/>
                    <a:pt x="1998812" y="687489"/>
                  </a:cubicBezTo>
                  <a:cubicBezTo>
                    <a:pt x="1998812" y="631683"/>
                    <a:pt x="1998812" y="577063"/>
                    <a:pt x="1998812" y="521257"/>
                  </a:cubicBezTo>
                  <a:cubicBezTo>
                    <a:pt x="1998812" y="501071"/>
                    <a:pt x="1991686" y="492760"/>
                    <a:pt x="1971496" y="493947"/>
                  </a:cubicBezTo>
                  <a:cubicBezTo>
                    <a:pt x="1859857" y="495135"/>
                    <a:pt x="1748218" y="495135"/>
                    <a:pt x="1636579" y="493947"/>
                  </a:cubicBezTo>
                  <a:cubicBezTo>
                    <a:pt x="1616389" y="493947"/>
                    <a:pt x="1608075" y="501071"/>
                    <a:pt x="1608075" y="521257"/>
                  </a:cubicBezTo>
                  <a:cubicBezTo>
                    <a:pt x="1609263" y="575876"/>
                    <a:pt x="1609263" y="629308"/>
                    <a:pt x="1608075" y="683927"/>
                  </a:cubicBezTo>
                  <a:cubicBezTo>
                    <a:pt x="1608075" y="705299"/>
                    <a:pt x="1615201" y="713611"/>
                    <a:pt x="1636579" y="713611"/>
                  </a:cubicBezTo>
                  <a:cubicBezTo>
                    <a:pt x="1693586" y="712424"/>
                    <a:pt x="1749405" y="713611"/>
                    <a:pt x="1804037" y="713611"/>
                  </a:cubicBezTo>
                  <a:close/>
                  <a:moveTo>
                    <a:pt x="831354" y="184043"/>
                  </a:moveTo>
                  <a:cubicBezTo>
                    <a:pt x="839667" y="181668"/>
                    <a:pt x="844418" y="180481"/>
                    <a:pt x="846793" y="179293"/>
                  </a:cubicBezTo>
                  <a:cubicBezTo>
                    <a:pt x="857482" y="169795"/>
                    <a:pt x="863420" y="99739"/>
                    <a:pt x="853919" y="89053"/>
                  </a:cubicBezTo>
                  <a:cubicBezTo>
                    <a:pt x="851544" y="85491"/>
                    <a:pt x="844418" y="84304"/>
                    <a:pt x="840855" y="84304"/>
                  </a:cubicBezTo>
                  <a:cubicBezTo>
                    <a:pt x="837292" y="85491"/>
                    <a:pt x="831354" y="90240"/>
                    <a:pt x="831354" y="93802"/>
                  </a:cubicBezTo>
                  <a:cubicBezTo>
                    <a:pt x="831354" y="123487"/>
                    <a:pt x="831354" y="151984"/>
                    <a:pt x="831354" y="184043"/>
                  </a:cubicBezTo>
                  <a:close/>
                </a:path>
              </a:pathLst>
            </a:custGeom>
            <a:solidFill>
              <a:schemeClr val="lt1">
                <a:alpha val="941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55" name="Google Shape;1155;g2be7ca487ed_0_4805"/>
            <p:cNvSpPr/>
            <p:nvPr/>
          </p:nvSpPr>
          <p:spPr>
            <a:xfrm>
              <a:off x="6256527" y="2999038"/>
              <a:ext cx="260221" cy="461888"/>
            </a:xfrm>
            <a:custGeom>
              <a:rect b="b" l="l" r="r" t="t"/>
              <a:pathLst>
                <a:path extrusionOk="0" h="461888" w="260221">
                  <a:moveTo>
                    <a:pt x="142644" y="2375"/>
                  </a:moveTo>
                  <a:cubicBezTo>
                    <a:pt x="142644" y="26122"/>
                    <a:pt x="142644" y="49870"/>
                    <a:pt x="142644" y="74804"/>
                  </a:cubicBezTo>
                  <a:cubicBezTo>
                    <a:pt x="142644" y="92615"/>
                    <a:pt x="149770" y="99740"/>
                    <a:pt x="167585" y="98552"/>
                  </a:cubicBezTo>
                  <a:cubicBezTo>
                    <a:pt x="190150" y="97365"/>
                    <a:pt x="212715" y="98552"/>
                    <a:pt x="235281" y="98552"/>
                  </a:cubicBezTo>
                  <a:cubicBezTo>
                    <a:pt x="253095" y="98552"/>
                    <a:pt x="260221" y="104489"/>
                    <a:pt x="260221" y="122299"/>
                  </a:cubicBezTo>
                  <a:cubicBezTo>
                    <a:pt x="259034" y="227976"/>
                    <a:pt x="259034" y="333651"/>
                    <a:pt x="257846" y="439328"/>
                  </a:cubicBezTo>
                  <a:cubicBezTo>
                    <a:pt x="257846" y="455951"/>
                    <a:pt x="250720" y="461888"/>
                    <a:pt x="234093" y="461888"/>
                  </a:cubicBezTo>
                  <a:cubicBezTo>
                    <a:pt x="164022" y="461888"/>
                    <a:pt x="93951" y="461888"/>
                    <a:pt x="23879" y="461888"/>
                  </a:cubicBezTo>
                  <a:cubicBezTo>
                    <a:pt x="6065" y="461888"/>
                    <a:pt x="-1061" y="454764"/>
                    <a:pt x="126" y="436953"/>
                  </a:cubicBezTo>
                  <a:cubicBezTo>
                    <a:pt x="1314" y="332464"/>
                    <a:pt x="2502" y="226788"/>
                    <a:pt x="3689" y="122299"/>
                  </a:cubicBezTo>
                  <a:cubicBezTo>
                    <a:pt x="3689" y="102114"/>
                    <a:pt x="13190" y="97365"/>
                    <a:pt x="31005" y="97365"/>
                  </a:cubicBezTo>
                  <a:cubicBezTo>
                    <a:pt x="52383" y="98552"/>
                    <a:pt x="74948" y="97365"/>
                    <a:pt x="96326" y="97365"/>
                  </a:cubicBezTo>
                  <a:cubicBezTo>
                    <a:pt x="116516" y="98552"/>
                    <a:pt x="124829" y="90240"/>
                    <a:pt x="124829" y="68867"/>
                  </a:cubicBezTo>
                  <a:cubicBezTo>
                    <a:pt x="124829" y="46308"/>
                    <a:pt x="128392" y="22560"/>
                    <a:pt x="130768" y="0"/>
                  </a:cubicBezTo>
                  <a:cubicBezTo>
                    <a:pt x="134330" y="1187"/>
                    <a:pt x="139081" y="2375"/>
                    <a:pt x="142644" y="2375"/>
                  </a:cubicBezTo>
                  <a:close/>
                </a:path>
              </a:pathLst>
            </a:custGeom>
            <a:solidFill>
              <a:schemeClr val="lt1">
                <a:alpha val="941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56" name="Google Shape;1156;g2be7ca487ed_0_4805"/>
            <p:cNvSpPr/>
            <p:nvPr/>
          </p:nvSpPr>
          <p:spPr>
            <a:xfrm>
              <a:off x="5032173" y="2034875"/>
              <a:ext cx="308819" cy="308747"/>
            </a:xfrm>
            <a:custGeom>
              <a:rect b="b" l="l" r="r" t="t"/>
              <a:pathLst>
                <a:path extrusionOk="0" h="308747" w="308819">
                  <a:moveTo>
                    <a:pt x="308804" y="156749"/>
                  </a:moveTo>
                  <a:cubicBezTo>
                    <a:pt x="307616" y="242240"/>
                    <a:pt x="237545" y="309920"/>
                    <a:pt x="152034" y="308733"/>
                  </a:cubicBezTo>
                  <a:cubicBezTo>
                    <a:pt x="67711" y="307546"/>
                    <a:pt x="-1172" y="236303"/>
                    <a:pt x="15" y="150812"/>
                  </a:cubicBezTo>
                  <a:cubicBezTo>
                    <a:pt x="1203" y="65321"/>
                    <a:pt x="71274" y="-1171"/>
                    <a:pt x="157972" y="16"/>
                  </a:cubicBezTo>
                  <a:cubicBezTo>
                    <a:pt x="244671" y="1203"/>
                    <a:pt x="309991" y="68883"/>
                    <a:pt x="308804" y="156749"/>
                  </a:cubicBezTo>
                  <a:close/>
                </a:path>
              </a:pathLst>
            </a:custGeom>
            <a:solidFill>
              <a:schemeClr val="lt1">
                <a:alpha val="941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57" name="Google Shape;1157;g2be7ca487ed_0_4805"/>
            <p:cNvSpPr/>
            <p:nvPr/>
          </p:nvSpPr>
          <p:spPr>
            <a:xfrm>
              <a:off x="5610041" y="3187830"/>
              <a:ext cx="472571" cy="270720"/>
            </a:xfrm>
            <a:custGeom>
              <a:rect b="b" l="l" r="r" t="t"/>
              <a:pathLst>
                <a:path extrusionOk="0" h="270720" w="472571">
                  <a:moveTo>
                    <a:pt x="241624" y="1187"/>
                  </a:moveTo>
                  <a:cubicBezTo>
                    <a:pt x="243999" y="29684"/>
                    <a:pt x="249938" y="58181"/>
                    <a:pt x="248750" y="86678"/>
                  </a:cubicBezTo>
                  <a:cubicBezTo>
                    <a:pt x="247562" y="116362"/>
                    <a:pt x="252313" y="134173"/>
                    <a:pt x="282004" y="149609"/>
                  </a:cubicBezTo>
                  <a:cubicBezTo>
                    <a:pt x="310508" y="165044"/>
                    <a:pt x="337824" y="175731"/>
                    <a:pt x="369890" y="179293"/>
                  </a:cubicBezTo>
                  <a:cubicBezTo>
                    <a:pt x="393643" y="181668"/>
                    <a:pt x="418584" y="189980"/>
                    <a:pt x="439961" y="200666"/>
                  </a:cubicBezTo>
                  <a:cubicBezTo>
                    <a:pt x="451838" y="206602"/>
                    <a:pt x="462527" y="220851"/>
                    <a:pt x="468465" y="232725"/>
                  </a:cubicBezTo>
                  <a:cubicBezTo>
                    <a:pt x="479154" y="256472"/>
                    <a:pt x="468465" y="270721"/>
                    <a:pt x="442337" y="270721"/>
                  </a:cubicBezTo>
                  <a:cubicBezTo>
                    <a:pt x="306945" y="270721"/>
                    <a:pt x="171553" y="270721"/>
                    <a:pt x="36161" y="270721"/>
                  </a:cubicBezTo>
                  <a:cubicBezTo>
                    <a:pt x="1719" y="270721"/>
                    <a:pt x="-11345" y="249348"/>
                    <a:pt x="11221" y="223226"/>
                  </a:cubicBezTo>
                  <a:cubicBezTo>
                    <a:pt x="27848" y="204228"/>
                    <a:pt x="53976" y="191167"/>
                    <a:pt x="77729" y="184043"/>
                  </a:cubicBezTo>
                  <a:cubicBezTo>
                    <a:pt x="113358" y="172169"/>
                    <a:pt x="148988" y="159108"/>
                    <a:pt x="183429" y="146047"/>
                  </a:cubicBezTo>
                  <a:cubicBezTo>
                    <a:pt x="233311" y="128236"/>
                    <a:pt x="227372" y="97364"/>
                    <a:pt x="228560" y="62931"/>
                  </a:cubicBezTo>
                  <a:cubicBezTo>
                    <a:pt x="229748" y="41558"/>
                    <a:pt x="228560" y="21373"/>
                    <a:pt x="228560" y="0"/>
                  </a:cubicBezTo>
                  <a:cubicBezTo>
                    <a:pt x="232123" y="2374"/>
                    <a:pt x="236874" y="1187"/>
                    <a:pt x="241624" y="1187"/>
                  </a:cubicBezTo>
                  <a:close/>
                </a:path>
              </a:pathLst>
            </a:custGeom>
            <a:solidFill>
              <a:schemeClr val="lt1">
                <a:alpha val="941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58" name="Google Shape;1158;g2be7ca487ed_0_4805"/>
            <p:cNvSpPr/>
            <p:nvPr/>
          </p:nvSpPr>
          <p:spPr>
            <a:xfrm>
              <a:off x="5688958" y="3060781"/>
              <a:ext cx="134465" cy="123453"/>
            </a:xfrm>
            <a:custGeom>
              <a:rect b="b" l="l" r="r" t="t"/>
              <a:pathLst>
                <a:path extrusionOk="0" h="123453" w="134465">
                  <a:moveTo>
                    <a:pt x="9501" y="0"/>
                  </a:moveTo>
                  <a:cubicBezTo>
                    <a:pt x="42755" y="13061"/>
                    <a:pt x="77197" y="23747"/>
                    <a:pt x="109264" y="40370"/>
                  </a:cubicBezTo>
                  <a:cubicBezTo>
                    <a:pt x="122328" y="47495"/>
                    <a:pt x="136580" y="68867"/>
                    <a:pt x="134204" y="81928"/>
                  </a:cubicBezTo>
                  <a:cubicBezTo>
                    <a:pt x="131829" y="97365"/>
                    <a:pt x="116390" y="116362"/>
                    <a:pt x="102138" y="122299"/>
                  </a:cubicBezTo>
                  <a:cubicBezTo>
                    <a:pt x="90261" y="127049"/>
                    <a:pt x="66508" y="116362"/>
                    <a:pt x="58195" y="104489"/>
                  </a:cubicBezTo>
                  <a:cubicBezTo>
                    <a:pt x="35629" y="75991"/>
                    <a:pt x="19002" y="42745"/>
                    <a:pt x="0" y="10686"/>
                  </a:cubicBezTo>
                  <a:cubicBezTo>
                    <a:pt x="2375" y="7124"/>
                    <a:pt x="5938" y="3562"/>
                    <a:pt x="9501" y="0"/>
                  </a:cubicBezTo>
                  <a:close/>
                </a:path>
              </a:pathLst>
            </a:custGeom>
            <a:solidFill>
              <a:schemeClr val="lt1">
                <a:alpha val="941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59" name="Google Shape;1159;g2be7ca487ed_0_4805"/>
            <p:cNvSpPr/>
            <p:nvPr/>
          </p:nvSpPr>
          <p:spPr>
            <a:xfrm>
              <a:off x="5875343" y="3080967"/>
              <a:ext cx="136654" cy="116674"/>
            </a:xfrm>
            <a:custGeom>
              <a:rect b="b" l="l" r="r" t="t"/>
              <a:pathLst>
                <a:path extrusionOk="0" h="116674" w="136654">
                  <a:moveTo>
                    <a:pt x="136655" y="14248"/>
                  </a:moveTo>
                  <a:cubicBezTo>
                    <a:pt x="116465" y="43932"/>
                    <a:pt x="98650" y="75991"/>
                    <a:pt x="74897" y="102114"/>
                  </a:cubicBezTo>
                  <a:cubicBezTo>
                    <a:pt x="65396" y="112800"/>
                    <a:pt x="41643" y="119924"/>
                    <a:pt x="28579" y="115175"/>
                  </a:cubicBezTo>
                  <a:cubicBezTo>
                    <a:pt x="15515" y="110426"/>
                    <a:pt x="75" y="90240"/>
                    <a:pt x="75" y="75991"/>
                  </a:cubicBezTo>
                  <a:cubicBezTo>
                    <a:pt x="-1112" y="62931"/>
                    <a:pt x="11952" y="41558"/>
                    <a:pt x="25016" y="35621"/>
                  </a:cubicBezTo>
                  <a:cubicBezTo>
                    <a:pt x="58270" y="20185"/>
                    <a:pt x="93899" y="11874"/>
                    <a:pt x="129529" y="0"/>
                  </a:cubicBezTo>
                  <a:cubicBezTo>
                    <a:pt x="131904" y="5937"/>
                    <a:pt x="134280" y="9499"/>
                    <a:pt x="136655" y="14248"/>
                  </a:cubicBezTo>
                  <a:close/>
                </a:path>
              </a:pathLst>
            </a:custGeom>
            <a:solidFill>
              <a:schemeClr val="lt1">
                <a:alpha val="941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60" name="Google Shape;1160;g2be7ca487ed_0_4805"/>
            <p:cNvSpPr/>
            <p:nvPr/>
          </p:nvSpPr>
          <p:spPr>
            <a:xfrm>
              <a:off x="5407188" y="1409146"/>
              <a:ext cx="191508" cy="175731"/>
            </a:xfrm>
            <a:custGeom>
              <a:rect b="b" l="l" r="r" t="t"/>
              <a:pathLst>
                <a:path extrusionOk="0" h="175731" w="191508">
                  <a:moveTo>
                    <a:pt x="297" y="0"/>
                  </a:moveTo>
                  <a:cubicBezTo>
                    <a:pt x="65618" y="0"/>
                    <a:pt x="127375" y="0"/>
                    <a:pt x="191508" y="0"/>
                  </a:cubicBezTo>
                  <a:cubicBezTo>
                    <a:pt x="191508" y="58181"/>
                    <a:pt x="191508" y="115175"/>
                    <a:pt x="191508" y="175731"/>
                  </a:cubicBezTo>
                  <a:cubicBezTo>
                    <a:pt x="132126" y="175731"/>
                    <a:pt x="72743" y="175731"/>
                    <a:pt x="14549" y="175731"/>
                  </a:cubicBezTo>
                  <a:cubicBezTo>
                    <a:pt x="9798" y="175731"/>
                    <a:pt x="1484" y="168607"/>
                    <a:pt x="1484" y="163857"/>
                  </a:cubicBezTo>
                  <a:cubicBezTo>
                    <a:pt x="-891" y="110426"/>
                    <a:pt x="297" y="55806"/>
                    <a:pt x="297" y="0"/>
                  </a:cubicBezTo>
                  <a:close/>
                  <a:moveTo>
                    <a:pt x="98872" y="8311"/>
                  </a:moveTo>
                  <a:cubicBezTo>
                    <a:pt x="76306" y="8311"/>
                    <a:pt x="52553" y="5937"/>
                    <a:pt x="31176" y="9499"/>
                  </a:cubicBezTo>
                  <a:cubicBezTo>
                    <a:pt x="22862" y="10686"/>
                    <a:pt x="10986" y="22560"/>
                    <a:pt x="10986" y="29684"/>
                  </a:cubicBezTo>
                  <a:cubicBezTo>
                    <a:pt x="8610" y="67680"/>
                    <a:pt x="8610" y="106864"/>
                    <a:pt x="10986" y="144859"/>
                  </a:cubicBezTo>
                  <a:cubicBezTo>
                    <a:pt x="10986" y="151984"/>
                    <a:pt x="24050" y="163857"/>
                    <a:pt x="31176" y="165045"/>
                  </a:cubicBezTo>
                  <a:cubicBezTo>
                    <a:pt x="57304" y="167420"/>
                    <a:pt x="84620" y="166232"/>
                    <a:pt x="110748" y="166232"/>
                  </a:cubicBezTo>
                  <a:cubicBezTo>
                    <a:pt x="183195" y="166232"/>
                    <a:pt x="183195" y="166232"/>
                    <a:pt x="183195" y="92615"/>
                  </a:cubicBezTo>
                  <a:cubicBezTo>
                    <a:pt x="183195" y="8311"/>
                    <a:pt x="183195" y="8311"/>
                    <a:pt x="98872" y="8311"/>
                  </a:cubicBezTo>
                  <a:close/>
                </a:path>
              </a:pathLst>
            </a:custGeom>
            <a:solidFill>
              <a:schemeClr val="lt1">
                <a:alpha val="941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61" name="Google Shape;1161;g2be7ca487ed_0_4805"/>
            <p:cNvSpPr/>
            <p:nvPr/>
          </p:nvSpPr>
          <p:spPr>
            <a:xfrm>
              <a:off x="5408673" y="1694115"/>
              <a:ext cx="190023" cy="173356"/>
            </a:xfrm>
            <a:custGeom>
              <a:rect b="b" l="l" r="r" t="t"/>
              <a:pathLst>
                <a:path extrusionOk="0" h="173356" w="190023">
                  <a:moveTo>
                    <a:pt x="0" y="173357"/>
                  </a:moveTo>
                  <a:cubicBezTo>
                    <a:pt x="0" y="113988"/>
                    <a:pt x="0" y="58181"/>
                    <a:pt x="0" y="0"/>
                  </a:cubicBezTo>
                  <a:cubicBezTo>
                    <a:pt x="64133" y="0"/>
                    <a:pt x="125891" y="0"/>
                    <a:pt x="190024" y="0"/>
                  </a:cubicBezTo>
                  <a:cubicBezTo>
                    <a:pt x="190024" y="58181"/>
                    <a:pt x="190024" y="113988"/>
                    <a:pt x="190024" y="173357"/>
                  </a:cubicBezTo>
                  <a:cubicBezTo>
                    <a:pt x="127078" y="173357"/>
                    <a:pt x="65321" y="173357"/>
                    <a:pt x="0" y="173357"/>
                  </a:cubicBezTo>
                  <a:close/>
                  <a:moveTo>
                    <a:pt x="93824" y="166232"/>
                  </a:moveTo>
                  <a:cubicBezTo>
                    <a:pt x="115202" y="166232"/>
                    <a:pt x="137767" y="166232"/>
                    <a:pt x="159145" y="166232"/>
                  </a:cubicBezTo>
                  <a:cubicBezTo>
                    <a:pt x="175772" y="167420"/>
                    <a:pt x="181710" y="159108"/>
                    <a:pt x="181710" y="143672"/>
                  </a:cubicBezTo>
                  <a:cubicBezTo>
                    <a:pt x="180522" y="105676"/>
                    <a:pt x="180522" y="68867"/>
                    <a:pt x="181710" y="30872"/>
                  </a:cubicBezTo>
                  <a:cubicBezTo>
                    <a:pt x="181710" y="14248"/>
                    <a:pt x="175772" y="8311"/>
                    <a:pt x="159145" y="8311"/>
                  </a:cubicBezTo>
                  <a:cubicBezTo>
                    <a:pt x="115202" y="8311"/>
                    <a:pt x="72447" y="7124"/>
                    <a:pt x="28504" y="9499"/>
                  </a:cubicBezTo>
                  <a:cubicBezTo>
                    <a:pt x="21378" y="9499"/>
                    <a:pt x="8313" y="22560"/>
                    <a:pt x="8313" y="29684"/>
                  </a:cubicBezTo>
                  <a:cubicBezTo>
                    <a:pt x="5938" y="67680"/>
                    <a:pt x="5938" y="106864"/>
                    <a:pt x="8313" y="144859"/>
                  </a:cubicBezTo>
                  <a:cubicBezTo>
                    <a:pt x="8313" y="151984"/>
                    <a:pt x="21378" y="163857"/>
                    <a:pt x="28504" y="165045"/>
                  </a:cubicBezTo>
                  <a:cubicBezTo>
                    <a:pt x="51069" y="167420"/>
                    <a:pt x="72447" y="166232"/>
                    <a:pt x="93824" y="166232"/>
                  </a:cubicBezTo>
                  <a:close/>
                </a:path>
              </a:pathLst>
            </a:custGeom>
            <a:solidFill>
              <a:schemeClr val="lt1">
                <a:alpha val="941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62" name="Google Shape;1162;g2be7ca487ed_0_4805"/>
            <p:cNvSpPr/>
            <p:nvPr/>
          </p:nvSpPr>
          <p:spPr>
            <a:xfrm>
              <a:off x="5717164" y="1407958"/>
              <a:ext cx="193586" cy="178996"/>
            </a:xfrm>
            <a:custGeom>
              <a:rect b="b" l="l" r="r" t="t"/>
              <a:pathLst>
                <a:path extrusionOk="0" h="178996" w="193586">
                  <a:moveTo>
                    <a:pt x="297" y="0"/>
                  </a:moveTo>
                  <a:cubicBezTo>
                    <a:pt x="62055" y="0"/>
                    <a:pt x="120249" y="0"/>
                    <a:pt x="178444" y="1187"/>
                  </a:cubicBezTo>
                  <a:cubicBezTo>
                    <a:pt x="183195" y="1187"/>
                    <a:pt x="192696" y="11874"/>
                    <a:pt x="192696" y="17811"/>
                  </a:cubicBezTo>
                  <a:cubicBezTo>
                    <a:pt x="193884" y="65306"/>
                    <a:pt x="193884" y="112800"/>
                    <a:pt x="192696" y="160295"/>
                  </a:cubicBezTo>
                  <a:cubicBezTo>
                    <a:pt x="192696" y="166232"/>
                    <a:pt x="180819" y="178106"/>
                    <a:pt x="173694" y="178106"/>
                  </a:cubicBezTo>
                  <a:cubicBezTo>
                    <a:pt x="122625" y="179293"/>
                    <a:pt x="71556" y="179293"/>
                    <a:pt x="19299" y="178106"/>
                  </a:cubicBezTo>
                  <a:cubicBezTo>
                    <a:pt x="13361" y="178106"/>
                    <a:pt x="1485" y="169794"/>
                    <a:pt x="1485" y="165045"/>
                  </a:cubicBezTo>
                  <a:cubicBezTo>
                    <a:pt x="-891" y="110426"/>
                    <a:pt x="297" y="56994"/>
                    <a:pt x="297" y="0"/>
                  </a:cubicBezTo>
                  <a:close/>
                  <a:moveTo>
                    <a:pt x="95309" y="167420"/>
                  </a:moveTo>
                  <a:cubicBezTo>
                    <a:pt x="116686" y="167420"/>
                    <a:pt x="139252" y="167420"/>
                    <a:pt x="160629" y="167420"/>
                  </a:cubicBezTo>
                  <a:cubicBezTo>
                    <a:pt x="177257" y="167420"/>
                    <a:pt x="184382" y="161483"/>
                    <a:pt x="183195" y="144860"/>
                  </a:cubicBezTo>
                  <a:cubicBezTo>
                    <a:pt x="183195" y="106864"/>
                    <a:pt x="182007" y="70055"/>
                    <a:pt x="183195" y="32059"/>
                  </a:cubicBezTo>
                  <a:cubicBezTo>
                    <a:pt x="183195" y="13061"/>
                    <a:pt x="174881" y="8312"/>
                    <a:pt x="158254" y="8312"/>
                  </a:cubicBezTo>
                  <a:cubicBezTo>
                    <a:pt x="116686" y="9499"/>
                    <a:pt x="75119" y="9499"/>
                    <a:pt x="33551" y="8312"/>
                  </a:cubicBezTo>
                  <a:cubicBezTo>
                    <a:pt x="15736" y="8312"/>
                    <a:pt x="8610" y="14249"/>
                    <a:pt x="8610" y="32059"/>
                  </a:cubicBezTo>
                  <a:cubicBezTo>
                    <a:pt x="9798" y="68867"/>
                    <a:pt x="9798" y="105676"/>
                    <a:pt x="8610" y="141297"/>
                  </a:cubicBezTo>
                  <a:cubicBezTo>
                    <a:pt x="8610" y="161483"/>
                    <a:pt x="16924" y="167420"/>
                    <a:pt x="35926" y="166232"/>
                  </a:cubicBezTo>
                  <a:cubicBezTo>
                    <a:pt x="56116" y="167420"/>
                    <a:pt x="76306" y="167420"/>
                    <a:pt x="95309" y="167420"/>
                  </a:cubicBezTo>
                  <a:close/>
                </a:path>
              </a:pathLst>
            </a:custGeom>
            <a:solidFill>
              <a:schemeClr val="lt1">
                <a:alpha val="941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63" name="Google Shape;1163;g2be7ca487ed_0_4805"/>
            <p:cNvSpPr/>
            <p:nvPr/>
          </p:nvSpPr>
          <p:spPr>
            <a:xfrm>
              <a:off x="5716274" y="1971664"/>
              <a:ext cx="193289" cy="179773"/>
            </a:xfrm>
            <a:custGeom>
              <a:rect b="b" l="l" r="r" t="t"/>
              <a:pathLst>
                <a:path extrusionOk="0" h="179773" w="193289">
                  <a:moveTo>
                    <a:pt x="0" y="297"/>
                  </a:moveTo>
                  <a:cubicBezTo>
                    <a:pt x="61758" y="297"/>
                    <a:pt x="118765" y="-891"/>
                    <a:pt x="175772" y="1484"/>
                  </a:cubicBezTo>
                  <a:cubicBezTo>
                    <a:pt x="181710" y="1484"/>
                    <a:pt x="192399" y="14545"/>
                    <a:pt x="192399" y="21669"/>
                  </a:cubicBezTo>
                  <a:cubicBezTo>
                    <a:pt x="193586" y="66790"/>
                    <a:pt x="193586" y="113097"/>
                    <a:pt x="192399" y="158217"/>
                  </a:cubicBezTo>
                  <a:cubicBezTo>
                    <a:pt x="192399" y="165342"/>
                    <a:pt x="179335" y="178403"/>
                    <a:pt x="172209" y="178403"/>
                  </a:cubicBezTo>
                  <a:cubicBezTo>
                    <a:pt x="121140" y="180778"/>
                    <a:pt x="70071" y="179590"/>
                    <a:pt x="17815" y="178403"/>
                  </a:cubicBezTo>
                  <a:cubicBezTo>
                    <a:pt x="11876" y="178403"/>
                    <a:pt x="0" y="167717"/>
                    <a:pt x="0" y="161780"/>
                  </a:cubicBezTo>
                  <a:cubicBezTo>
                    <a:pt x="0" y="109535"/>
                    <a:pt x="0" y="57291"/>
                    <a:pt x="0" y="297"/>
                  </a:cubicBezTo>
                  <a:close/>
                  <a:moveTo>
                    <a:pt x="98575" y="172466"/>
                  </a:moveTo>
                  <a:cubicBezTo>
                    <a:pt x="98575" y="171278"/>
                    <a:pt x="98575" y="170091"/>
                    <a:pt x="98575" y="170091"/>
                  </a:cubicBezTo>
                  <a:cubicBezTo>
                    <a:pt x="119952" y="170091"/>
                    <a:pt x="142518" y="172466"/>
                    <a:pt x="163895" y="168904"/>
                  </a:cubicBezTo>
                  <a:cubicBezTo>
                    <a:pt x="172209" y="167717"/>
                    <a:pt x="184085" y="155843"/>
                    <a:pt x="184085" y="148718"/>
                  </a:cubicBezTo>
                  <a:cubicBezTo>
                    <a:pt x="186461" y="110722"/>
                    <a:pt x="184085" y="71539"/>
                    <a:pt x="185273" y="33543"/>
                  </a:cubicBezTo>
                  <a:cubicBezTo>
                    <a:pt x="185273" y="16920"/>
                    <a:pt x="178147" y="10983"/>
                    <a:pt x="161520" y="10983"/>
                  </a:cubicBezTo>
                  <a:cubicBezTo>
                    <a:pt x="135392" y="12171"/>
                    <a:pt x="108076" y="10983"/>
                    <a:pt x="81948" y="10983"/>
                  </a:cubicBezTo>
                  <a:cubicBezTo>
                    <a:pt x="10689" y="10983"/>
                    <a:pt x="10689" y="10983"/>
                    <a:pt x="10689" y="83413"/>
                  </a:cubicBezTo>
                  <a:cubicBezTo>
                    <a:pt x="10689" y="110722"/>
                    <a:pt x="2375" y="148718"/>
                    <a:pt x="16627" y="162967"/>
                  </a:cubicBezTo>
                  <a:cubicBezTo>
                    <a:pt x="33254" y="177215"/>
                    <a:pt x="70071" y="170091"/>
                    <a:pt x="98575" y="172466"/>
                  </a:cubicBezTo>
                  <a:close/>
                </a:path>
              </a:pathLst>
            </a:custGeom>
            <a:solidFill>
              <a:schemeClr val="lt1">
                <a:alpha val="941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64" name="Google Shape;1164;g2be7ca487ed_0_4805"/>
            <p:cNvSpPr/>
            <p:nvPr/>
          </p:nvSpPr>
          <p:spPr>
            <a:xfrm>
              <a:off x="5716274" y="1690426"/>
              <a:ext cx="195368" cy="178760"/>
            </a:xfrm>
            <a:custGeom>
              <a:rect b="b" l="l" r="r" t="t"/>
              <a:pathLst>
                <a:path extrusionOk="0" h="178760" w="195368">
                  <a:moveTo>
                    <a:pt x="96199" y="178233"/>
                  </a:moveTo>
                  <a:cubicBezTo>
                    <a:pt x="71259" y="178233"/>
                    <a:pt x="46318" y="177046"/>
                    <a:pt x="22565" y="178233"/>
                  </a:cubicBezTo>
                  <a:cubicBezTo>
                    <a:pt x="5938" y="179420"/>
                    <a:pt x="0" y="171109"/>
                    <a:pt x="0" y="155673"/>
                  </a:cubicBezTo>
                  <a:cubicBezTo>
                    <a:pt x="0" y="111740"/>
                    <a:pt x="1188" y="66620"/>
                    <a:pt x="0" y="22687"/>
                  </a:cubicBezTo>
                  <a:cubicBezTo>
                    <a:pt x="0" y="6064"/>
                    <a:pt x="5938" y="-1060"/>
                    <a:pt x="22565" y="127"/>
                  </a:cubicBezTo>
                  <a:cubicBezTo>
                    <a:pt x="72446" y="127"/>
                    <a:pt x="123515" y="127"/>
                    <a:pt x="173396" y="1314"/>
                  </a:cubicBezTo>
                  <a:cubicBezTo>
                    <a:pt x="180522" y="1314"/>
                    <a:pt x="193586" y="14375"/>
                    <a:pt x="193586" y="21500"/>
                  </a:cubicBezTo>
                  <a:cubicBezTo>
                    <a:pt x="195962" y="66620"/>
                    <a:pt x="195962" y="111740"/>
                    <a:pt x="193586" y="158048"/>
                  </a:cubicBezTo>
                  <a:cubicBezTo>
                    <a:pt x="193586" y="165172"/>
                    <a:pt x="180522" y="177046"/>
                    <a:pt x="173396" y="178233"/>
                  </a:cubicBezTo>
                  <a:cubicBezTo>
                    <a:pt x="148456" y="179420"/>
                    <a:pt x="122328" y="178233"/>
                    <a:pt x="96199" y="178233"/>
                  </a:cubicBezTo>
                  <a:close/>
                  <a:moveTo>
                    <a:pt x="96199" y="168734"/>
                  </a:moveTo>
                  <a:cubicBezTo>
                    <a:pt x="117577" y="168734"/>
                    <a:pt x="140142" y="168734"/>
                    <a:pt x="161520" y="168734"/>
                  </a:cubicBezTo>
                  <a:cubicBezTo>
                    <a:pt x="178147" y="168734"/>
                    <a:pt x="185273" y="162797"/>
                    <a:pt x="184085" y="146174"/>
                  </a:cubicBezTo>
                  <a:cubicBezTo>
                    <a:pt x="184085" y="108178"/>
                    <a:pt x="185273" y="68995"/>
                    <a:pt x="182898" y="30999"/>
                  </a:cubicBezTo>
                  <a:cubicBezTo>
                    <a:pt x="182898" y="23874"/>
                    <a:pt x="169834" y="10813"/>
                    <a:pt x="162708" y="10813"/>
                  </a:cubicBezTo>
                  <a:cubicBezTo>
                    <a:pt x="118765" y="8438"/>
                    <a:pt x="73634" y="8438"/>
                    <a:pt x="29691" y="10813"/>
                  </a:cubicBezTo>
                  <a:cubicBezTo>
                    <a:pt x="22565" y="10813"/>
                    <a:pt x="10689" y="25062"/>
                    <a:pt x="10689" y="32186"/>
                  </a:cubicBezTo>
                  <a:cubicBezTo>
                    <a:pt x="8313" y="68995"/>
                    <a:pt x="10689" y="106990"/>
                    <a:pt x="9501" y="144986"/>
                  </a:cubicBezTo>
                  <a:cubicBezTo>
                    <a:pt x="9501" y="162797"/>
                    <a:pt x="15439" y="169921"/>
                    <a:pt x="33254" y="169921"/>
                  </a:cubicBezTo>
                  <a:cubicBezTo>
                    <a:pt x="54632" y="167546"/>
                    <a:pt x="76009" y="168734"/>
                    <a:pt x="96199" y="168734"/>
                  </a:cubicBezTo>
                  <a:close/>
                </a:path>
              </a:pathLst>
            </a:custGeom>
            <a:solidFill>
              <a:schemeClr val="lt1">
                <a:alpha val="941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65" name="Google Shape;1165;g2be7ca487ed_0_4805"/>
            <p:cNvSpPr/>
            <p:nvPr/>
          </p:nvSpPr>
          <p:spPr>
            <a:xfrm>
              <a:off x="5406297" y="1125364"/>
              <a:ext cx="194114" cy="178105"/>
            </a:xfrm>
            <a:custGeom>
              <a:rect b="b" l="l" r="r" t="t"/>
              <a:pathLst>
                <a:path extrusionOk="0" h="178105" w="194114">
                  <a:moveTo>
                    <a:pt x="193587" y="178106"/>
                  </a:moveTo>
                  <a:cubicBezTo>
                    <a:pt x="131829" y="178106"/>
                    <a:pt x="72447" y="178106"/>
                    <a:pt x="14252" y="176918"/>
                  </a:cubicBezTo>
                  <a:cubicBezTo>
                    <a:pt x="9501" y="176918"/>
                    <a:pt x="1188" y="165045"/>
                    <a:pt x="1188" y="159108"/>
                  </a:cubicBezTo>
                  <a:cubicBezTo>
                    <a:pt x="0" y="112800"/>
                    <a:pt x="1188" y="66493"/>
                    <a:pt x="0" y="20185"/>
                  </a:cubicBezTo>
                  <a:cubicBezTo>
                    <a:pt x="0" y="4749"/>
                    <a:pt x="8313" y="0"/>
                    <a:pt x="22565" y="0"/>
                  </a:cubicBezTo>
                  <a:cubicBezTo>
                    <a:pt x="72447" y="0"/>
                    <a:pt x="123515" y="0"/>
                    <a:pt x="173397" y="1187"/>
                  </a:cubicBezTo>
                  <a:cubicBezTo>
                    <a:pt x="180522" y="1187"/>
                    <a:pt x="192399" y="11874"/>
                    <a:pt x="193587" y="18998"/>
                  </a:cubicBezTo>
                  <a:cubicBezTo>
                    <a:pt x="194774" y="70055"/>
                    <a:pt x="193587" y="122299"/>
                    <a:pt x="193587" y="178106"/>
                  </a:cubicBezTo>
                  <a:close/>
                  <a:moveTo>
                    <a:pt x="97387" y="9499"/>
                  </a:moveTo>
                  <a:cubicBezTo>
                    <a:pt x="77197" y="9499"/>
                    <a:pt x="55819" y="9499"/>
                    <a:pt x="35629" y="9499"/>
                  </a:cubicBezTo>
                  <a:cubicBezTo>
                    <a:pt x="19002" y="9499"/>
                    <a:pt x="9501" y="14248"/>
                    <a:pt x="10689" y="33246"/>
                  </a:cubicBezTo>
                  <a:cubicBezTo>
                    <a:pt x="11876" y="71242"/>
                    <a:pt x="11876" y="108051"/>
                    <a:pt x="10689" y="146047"/>
                  </a:cubicBezTo>
                  <a:cubicBezTo>
                    <a:pt x="10689" y="163857"/>
                    <a:pt x="19002" y="169794"/>
                    <a:pt x="35629" y="169794"/>
                  </a:cubicBezTo>
                  <a:cubicBezTo>
                    <a:pt x="77197" y="168607"/>
                    <a:pt x="118765" y="168607"/>
                    <a:pt x="160332" y="169794"/>
                  </a:cubicBezTo>
                  <a:cubicBezTo>
                    <a:pt x="176959" y="169794"/>
                    <a:pt x="185273" y="165045"/>
                    <a:pt x="185273" y="146047"/>
                  </a:cubicBezTo>
                  <a:cubicBezTo>
                    <a:pt x="184085" y="108051"/>
                    <a:pt x="184085" y="71242"/>
                    <a:pt x="185273" y="33246"/>
                  </a:cubicBezTo>
                  <a:cubicBezTo>
                    <a:pt x="185273" y="15436"/>
                    <a:pt x="178147" y="8311"/>
                    <a:pt x="160332" y="9499"/>
                  </a:cubicBezTo>
                  <a:cubicBezTo>
                    <a:pt x="138955" y="10686"/>
                    <a:pt x="117577" y="9499"/>
                    <a:pt x="97387" y="9499"/>
                  </a:cubicBezTo>
                  <a:close/>
                </a:path>
              </a:pathLst>
            </a:custGeom>
            <a:solidFill>
              <a:schemeClr val="lt1">
                <a:alpha val="941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66" name="Google Shape;1166;g2be7ca487ed_0_4805"/>
            <p:cNvSpPr/>
            <p:nvPr/>
          </p:nvSpPr>
          <p:spPr>
            <a:xfrm>
              <a:off x="5716274" y="1125364"/>
              <a:ext cx="196258" cy="179589"/>
            </a:xfrm>
            <a:custGeom>
              <a:rect b="b" l="l" r="r" t="t"/>
              <a:pathLst>
                <a:path extrusionOk="0" h="179589" w="196258">
                  <a:moveTo>
                    <a:pt x="95012" y="179293"/>
                  </a:moveTo>
                  <a:cubicBezTo>
                    <a:pt x="70071" y="179293"/>
                    <a:pt x="45130" y="179293"/>
                    <a:pt x="21378" y="179293"/>
                  </a:cubicBezTo>
                  <a:cubicBezTo>
                    <a:pt x="5938" y="179293"/>
                    <a:pt x="0" y="173356"/>
                    <a:pt x="0" y="159108"/>
                  </a:cubicBezTo>
                  <a:cubicBezTo>
                    <a:pt x="0" y="113988"/>
                    <a:pt x="0" y="68867"/>
                    <a:pt x="0" y="22560"/>
                  </a:cubicBezTo>
                  <a:cubicBezTo>
                    <a:pt x="0" y="5937"/>
                    <a:pt x="7126" y="0"/>
                    <a:pt x="23753" y="0"/>
                  </a:cubicBezTo>
                  <a:cubicBezTo>
                    <a:pt x="73634" y="0"/>
                    <a:pt x="122328" y="0"/>
                    <a:pt x="172209" y="0"/>
                  </a:cubicBezTo>
                  <a:cubicBezTo>
                    <a:pt x="187648" y="0"/>
                    <a:pt x="195962" y="5937"/>
                    <a:pt x="195962" y="22560"/>
                  </a:cubicBezTo>
                  <a:cubicBezTo>
                    <a:pt x="195962" y="67680"/>
                    <a:pt x="197149" y="112800"/>
                    <a:pt x="194774" y="159108"/>
                  </a:cubicBezTo>
                  <a:cubicBezTo>
                    <a:pt x="194774" y="166232"/>
                    <a:pt x="181710" y="178106"/>
                    <a:pt x="173396" y="178106"/>
                  </a:cubicBezTo>
                  <a:cubicBezTo>
                    <a:pt x="147268" y="180480"/>
                    <a:pt x="121140" y="179293"/>
                    <a:pt x="95012" y="179293"/>
                  </a:cubicBezTo>
                  <a:close/>
                  <a:moveTo>
                    <a:pt x="98575" y="172169"/>
                  </a:moveTo>
                  <a:cubicBezTo>
                    <a:pt x="98575" y="170982"/>
                    <a:pt x="98575" y="170982"/>
                    <a:pt x="98575" y="169794"/>
                  </a:cubicBezTo>
                  <a:cubicBezTo>
                    <a:pt x="118765" y="169794"/>
                    <a:pt x="140142" y="169794"/>
                    <a:pt x="160332" y="169794"/>
                  </a:cubicBezTo>
                  <a:cubicBezTo>
                    <a:pt x="175772" y="169794"/>
                    <a:pt x="184085" y="165045"/>
                    <a:pt x="184085" y="148422"/>
                  </a:cubicBezTo>
                  <a:cubicBezTo>
                    <a:pt x="184085" y="110426"/>
                    <a:pt x="184085" y="71242"/>
                    <a:pt x="184085" y="33246"/>
                  </a:cubicBezTo>
                  <a:cubicBezTo>
                    <a:pt x="184085" y="16623"/>
                    <a:pt x="176959" y="10686"/>
                    <a:pt x="160332" y="10686"/>
                  </a:cubicBezTo>
                  <a:cubicBezTo>
                    <a:pt x="134204" y="10686"/>
                    <a:pt x="106888" y="10686"/>
                    <a:pt x="80760" y="10686"/>
                  </a:cubicBezTo>
                  <a:cubicBezTo>
                    <a:pt x="9501" y="10686"/>
                    <a:pt x="9501" y="10686"/>
                    <a:pt x="9501" y="83116"/>
                  </a:cubicBezTo>
                  <a:cubicBezTo>
                    <a:pt x="9501" y="110426"/>
                    <a:pt x="1188" y="148422"/>
                    <a:pt x="15439" y="162670"/>
                  </a:cubicBezTo>
                  <a:cubicBezTo>
                    <a:pt x="33254" y="175731"/>
                    <a:pt x="70071" y="168607"/>
                    <a:pt x="98575" y="172169"/>
                  </a:cubicBezTo>
                  <a:close/>
                </a:path>
              </a:pathLst>
            </a:custGeom>
            <a:solidFill>
              <a:schemeClr val="lt1">
                <a:alpha val="941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67" name="Google Shape;1167;g2be7ca487ed_0_4805"/>
            <p:cNvSpPr/>
            <p:nvPr/>
          </p:nvSpPr>
          <p:spPr>
            <a:xfrm>
              <a:off x="6407952" y="2892174"/>
              <a:ext cx="113547" cy="104640"/>
            </a:xfrm>
            <a:custGeom>
              <a:rect b="b" l="l" r="r" t="t"/>
              <a:pathLst>
                <a:path extrusionOk="0" h="104640" w="113547">
                  <a:moveTo>
                    <a:pt x="113547" y="11874"/>
                  </a:moveTo>
                  <a:cubicBezTo>
                    <a:pt x="98108" y="37996"/>
                    <a:pt x="83856" y="65306"/>
                    <a:pt x="66041" y="89053"/>
                  </a:cubicBezTo>
                  <a:cubicBezTo>
                    <a:pt x="48226" y="110426"/>
                    <a:pt x="28036" y="109238"/>
                    <a:pt x="10222" y="89053"/>
                  </a:cubicBezTo>
                  <a:cubicBezTo>
                    <a:pt x="-5218" y="70055"/>
                    <a:pt x="-4030" y="49870"/>
                    <a:pt x="19723" y="36809"/>
                  </a:cubicBezTo>
                  <a:cubicBezTo>
                    <a:pt x="47039" y="22560"/>
                    <a:pt x="75542" y="11874"/>
                    <a:pt x="104046" y="0"/>
                  </a:cubicBezTo>
                  <a:cubicBezTo>
                    <a:pt x="107609" y="3562"/>
                    <a:pt x="111172" y="8312"/>
                    <a:pt x="113547" y="11874"/>
                  </a:cubicBezTo>
                  <a:close/>
                </a:path>
              </a:pathLst>
            </a:custGeom>
            <a:solidFill>
              <a:schemeClr val="lt1">
                <a:alpha val="941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68" name="Google Shape;1168;g2be7ca487ed_0_4805"/>
            <p:cNvSpPr/>
            <p:nvPr/>
          </p:nvSpPr>
          <p:spPr>
            <a:xfrm>
              <a:off x="6261404" y="2908797"/>
              <a:ext cx="117054" cy="99767"/>
            </a:xfrm>
            <a:custGeom>
              <a:rect b="b" l="l" r="r" t="t"/>
              <a:pathLst>
                <a:path extrusionOk="0" h="99767" w="117054">
                  <a:moveTo>
                    <a:pt x="10689" y="0"/>
                  </a:moveTo>
                  <a:cubicBezTo>
                    <a:pt x="39192" y="9499"/>
                    <a:pt x="68884" y="17811"/>
                    <a:pt x="95012" y="29684"/>
                  </a:cubicBezTo>
                  <a:cubicBezTo>
                    <a:pt x="118765" y="40371"/>
                    <a:pt x="122328" y="60556"/>
                    <a:pt x="110451" y="80742"/>
                  </a:cubicBezTo>
                  <a:cubicBezTo>
                    <a:pt x="96200" y="102114"/>
                    <a:pt x="73634" y="106864"/>
                    <a:pt x="55819" y="87866"/>
                  </a:cubicBezTo>
                  <a:cubicBezTo>
                    <a:pt x="34442" y="64118"/>
                    <a:pt x="19002" y="36809"/>
                    <a:pt x="0" y="10686"/>
                  </a:cubicBezTo>
                  <a:cubicBezTo>
                    <a:pt x="4751" y="7124"/>
                    <a:pt x="7126" y="3562"/>
                    <a:pt x="10689" y="0"/>
                  </a:cubicBezTo>
                  <a:close/>
                </a:path>
              </a:pathLst>
            </a:custGeom>
            <a:solidFill>
              <a:schemeClr val="lt1">
                <a:alpha val="941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69" name="Google Shape;1169;g2be7ca487ed_0_4805"/>
            <p:cNvSpPr/>
            <p:nvPr/>
          </p:nvSpPr>
          <p:spPr>
            <a:xfrm>
              <a:off x="6134326" y="2361419"/>
              <a:ext cx="542755" cy="2374"/>
            </a:xfrm>
            <a:custGeom>
              <a:rect b="b" l="l" r="r" t="t"/>
              <a:pathLst>
                <a:path extrusionOk="0" h="2374" w="542755">
                  <a:moveTo>
                    <a:pt x="542755" y="2375"/>
                  </a:moveTo>
                  <a:cubicBezTo>
                    <a:pt x="362233" y="2375"/>
                    <a:pt x="180522" y="2375"/>
                    <a:pt x="0" y="2375"/>
                  </a:cubicBezTo>
                  <a:cubicBezTo>
                    <a:pt x="0" y="1187"/>
                    <a:pt x="0" y="1187"/>
                    <a:pt x="0" y="0"/>
                  </a:cubicBezTo>
                  <a:cubicBezTo>
                    <a:pt x="180522" y="0"/>
                    <a:pt x="362233" y="0"/>
                    <a:pt x="542755" y="0"/>
                  </a:cubicBezTo>
                  <a:cubicBezTo>
                    <a:pt x="542755" y="1187"/>
                    <a:pt x="542755" y="1187"/>
                    <a:pt x="542755" y="2375"/>
                  </a:cubicBezTo>
                  <a:close/>
                </a:path>
              </a:pathLst>
            </a:custGeom>
            <a:solidFill>
              <a:schemeClr val="lt1">
                <a:alpha val="941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70" name="Google Shape;1170;g2be7ca487ed_0_4805"/>
            <p:cNvSpPr/>
            <p:nvPr/>
          </p:nvSpPr>
          <p:spPr>
            <a:xfrm>
              <a:off x="5818844" y="2980040"/>
              <a:ext cx="67262" cy="121437"/>
            </a:xfrm>
            <a:custGeom>
              <a:rect b="b" l="l" r="r" t="t"/>
              <a:pathLst>
                <a:path extrusionOk="0" h="121437" w="67262">
                  <a:moveTo>
                    <a:pt x="58949" y="2374"/>
                  </a:moveTo>
                  <a:cubicBezTo>
                    <a:pt x="62512" y="32058"/>
                    <a:pt x="67263" y="61743"/>
                    <a:pt x="67263" y="91427"/>
                  </a:cubicBezTo>
                  <a:cubicBezTo>
                    <a:pt x="67263" y="112800"/>
                    <a:pt x="54199" y="123486"/>
                    <a:pt x="31633" y="121111"/>
                  </a:cubicBezTo>
                  <a:cubicBezTo>
                    <a:pt x="7880" y="118737"/>
                    <a:pt x="-5184" y="102114"/>
                    <a:pt x="1942" y="79553"/>
                  </a:cubicBezTo>
                  <a:cubicBezTo>
                    <a:pt x="12631" y="52244"/>
                    <a:pt x="28070" y="26122"/>
                    <a:pt x="42322" y="0"/>
                  </a:cubicBezTo>
                  <a:cubicBezTo>
                    <a:pt x="48260" y="1187"/>
                    <a:pt x="53011" y="1187"/>
                    <a:pt x="58949" y="2374"/>
                  </a:cubicBezTo>
                  <a:close/>
                </a:path>
              </a:pathLst>
            </a:custGeom>
            <a:solidFill>
              <a:schemeClr val="lt1">
                <a:alpha val="941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71" name="Google Shape;1171;g2be7ca487ed_0_4805"/>
            <p:cNvSpPr/>
            <p:nvPr/>
          </p:nvSpPr>
          <p:spPr>
            <a:xfrm>
              <a:off x="4770015" y="1842537"/>
              <a:ext cx="141033" cy="143672"/>
            </a:xfrm>
            <a:custGeom>
              <a:rect b="b" l="l" r="r" t="t"/>
              <a:pathLst>
                <a:path extrusionOk="0" h="143672" w="141033">
                  <a:moveTo>
                    <a:pt x="141033" y="0"/>
                  </a:moveTo>
                  <a:cubicBezTo>
                    <a:pt x="141033" y="48682"/>
                    <a:pt x="141033" y="93802"/>
                    <a:pt x="141033" y="143672"/>
                  </a:cubicBezTo>
                  <a:cubicBezTo>
                    <a:pt x="98278" y="143672"/>
                    <a:pt x="55523" y="143672"/>
                    <a:pt x="12767" y="142485"/>
                  </a:cubicBezTo>
                  <a:cubicBezTo>
                    <a:pt x="8017" y="142485"/>
                    <a:pt x="2078" y="130611"/>
                    <a:pt x="891" y="123487"/>
                  </a:cubicBezTo>
                  <a:cubicBezTo>
                    <a:pt x="-297" y="89053"/>
                    <a:pt x="-297" y="54619"/>
                    <a:pt x="891" y="20185"/>
                  </a:cubicBezTo>
                  <a:cubicBezTo>
                    <a:pt x="891" y="13061"/>
                    <a:pt x="10392" y="1187"/>
                    <a:pt x="15142" y="1187"/>
                  </a:cubicBezTo>
                  <a:cubicBezTo>
                    <a:pt x="56710" y="0"/>
                    <a:pt x="97090" y="0"/>
                    <a:pt x="141033" y="0"/>
                  </a:cubicBezTo>
                  <a:close/>
                  <a:moveTo>
                    <a:pt x="136283" y="73617"/>
                  </a:moveTo>
                  <a:cubicBezTo>
                    <a:pt x="136283" y="7124"/>
                    <a:pt x="136283" y="7124"/>
                    <a:pt x="68587" y="7124"/>
                  </a:cubicBezTo>
                  <a:cubicBezTo>
                    <a:pt x="66211" y="7124"/>
                    <a:pt x="65024" y="7124"/>
                    <a:pt x="62648" y="7124"/>
                  </a:cubicBezTo>
                  <a:cubicBezTo>
                    <a:pt x="-3860" y="8311"/>
                    <a:pt x="3266" y="-3562"/>
                    <a:pt x="3266" y="67680"/>
                  </a:cubicBezTo>
                  <a:cubicBezTo>
                    <a:pt x="3266" y="137735"/>
                    <a:pt x="3266" y="137735"/>
                    <a:pt x="73337" y="137735"/>
                  </a:cubicBezTo>
                  <a:cubicBezTo>
                    <a:pt x="136283" y="136548"/>
                    <a:pt x="136283" y="136548"/>
                    <a:pt x="136283" y="73617"/>
                  </a:cubicBezTo>
                  <a:close/>
                </a:path>
              </a:pathLst>
            </a:custGeom>
            <a:solidFill>
              <a:schemeClr val="lt1">
                <a:alpha val="941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72" name="Google Shape;1172;g2be7ca487ed_0_4805"/>
            <p:cNvSpPr/>
            <p:nvPr/>
          </p:nvSpPr>
          <p:spPr>
            <a:xfrm>
              <a:off x="6356416" y="2822119"/>
              <a:ext cx="57807" cy="100470"/>
            </a:xfrm>
            <a:custGeom>
              <a:rect b="b" l="l" r="r" t="t"/>
              <a:pathLst>
                <a:path extrusionOk="0" h="100470" w="57807">
                  <a:moveTo>
                    <a:pt x="19002" y="0"/>
                  </a:moveTo>
                  <a:cubicBezTo>
                    <a:pt x="30879" y="21373"/>
                    <a:pt x="45131" y="41558"/>
                    <a:pt x="54632" y="62931"/>
                  </a:cubicBezTo>
                  <a:cubicBezTo>
                    <a:pt x="62945" y="81929"/>
                    <a:pt x="54632" y="96177"/>
                    <a:pt x="33254" y="99739"/>
                  </a:cubicBezTo>
                  <a:cubicBezTo>
                    <a:pt x="11876" y="103301"/>
                    <a:pt x="0" y="93802"/>
                    <a:pt x="0" y="72430"/>
                  </a:cubicBezTo>
                  <a:cubicBezTo>
                    <a:pt x="1188" y="48682"/>
                    <a:pt x="4751" y="26122"/>
                    <a:pt x="8313" y="2375"/>
                  </a:cubicBezTo>
                  <a:cubicBezTo>
                    <a:pt x="11876" y="1187"/>
                    <a:pt x="15439" y="1187"/>
                    <a:pt x="19002" y="0"/>
                  </a:cubicBezTo>
                  <a:close/>
                </a:path>
              </a:pathLst>
            </a:custGeom>
            <a:solidFill>
              <a:schemeClr val="lt1">
                <a:alpha val="941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73" name="Google Shape;1173;g2be7ca487ed_0_4805"/>
            <p:cNvSpPr/>
            <p:nvPr/>
          </p:nvSpPr>
          <p:spPr>
            <a:xfrm>
              <a:off x="6392045" y="671764"/>
              <a:ext cx="171021" cy="62953"/>
            </a:xfrm>
            <a:custGeom>
              <a:rect b="b" l="l" r="r" t="t"/>
              <a:pathLst>
                <a:path extrusionOk="0" h="62953" w="171021">
                  <a:moveTo>
                    <a:pt x="171021" y="1210"/>
                  </a:moveTo>
                  <a:cubicBezTo>
                    <a:pt x="147268" y="21395"/>
                    <a:pt x="122328" y="41581"/>
                    <a:pt x="97387" y="62953"/>
                  </a:cubicBezTo>
                  <a:cubicBezTo>
                    <a:pt x="68884" y="58204"/>
                    <a:pt x="35629" y="53455"/>
                    <a:pt x="2375" y="47518"/>
                  </a:cubicBezTo>
                  <a:cubicBezTo>
                    <a:pt x="1188" y="46330"/>
                    <a:pt x="1188" y="45143"/>
                    <a:pt x="0" y="43956"/>
                  </a:cubicBezTo>
                  <a:cubicBezTo>
                    <a:pt x="22565" y="41581"/>
                    <a:pt x="46318" y="36831"/>
                    <a:pt x="68884" y="39206"/>
                  </a:cubicBezTo>
                  <a:cubicBezTo>
                    <a:pt x="86698" y="40393"/>
                    <a:pt x="98575" y="39206"/>
                    <a:pt x="109264" y="24958"/>
                  </a:cubicBezTo>
                  <a:cubicBezTo>
                    <a:pt x="127078" y="5960"/>
                    <a:pt x="147268" y="-3539"/>
                    <a:pt x="171021" y="1210"/>
                  </a:cubicBezTo>
                  <a:close/>
                </a:path>
              </a:pathLst>
            </a:custGeom>
            <a:solidFill>
              <a:schemeClr val="lt1">
                <a:alpha val="941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74" name="Google Shape;1174;g2be7ca487ed_0_4805"/>
            <p:cNvSpPr/>
            <p:nvPr/>
          </p:nvSpPr>
          <p:spPr>
            <a:xfrm>
              <a:off x="6133435" y="2081199"/>
              <a:ext cx="542458" cy="2374"/>
            </a:xfrm>
            <a:custGeom>
              <a:rect b="b" l="l" r="r" t="t"/>
              <a:pathLst>
                <a:path extrusionOk="0" h="2374" w="542458">
                  <a:moveTo>
                    <a:pt x="891" y="0"/>
                  </a:moveTo>
                  <a:cubicBezTo>
                    <a:pt x="181413" y="0"/>
                    <a:pt x="361936" y="0"/>
                    <a:pt x="542458" y="0"/>
                  </a:cubicBezTo>
                  <a:cubicBezTo>
                    <a:pt x="542458" y="1187"/>
                    <a:pt x="542458" y="2375"/>
                    <a:pt x="542458" y="2375"/>
                  </a:cubicBezTo>
                  <a:cubicBezTo>
                    <a:pt x="361936" y="2375"/>
                    <a:pt x="181413" y="2375"/>
                    <a:pt x="891" y="2375"/>
                  </a:cubicBezTo>
                  <a:cubicBezTo>
                    <a:pt x="-297" y="1187"/>
                    <a:pt x="-297" y="0"/>
                    <a:pt x="891" y="0"/>
                  </a:cubicBezTo>
                  <a:close/>
                </a:path>
              </a:pathLst>
            </a:custGeom>
            <a:solidFill>
              <a:schemeClr val="lt1">
                <a:alpha val="941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75" name="Google Shape;1175;g2be7ca487ed_0_4805"/>
            <p:cNvSpPr/>
            <p:nvPr/>
          </p:nvSpPr>
          <p:spPr>
            <a:xfrm>
              <a:off x="4770609" y="1643058"/>
              <a:ext cx="140439" cy="141297"/>
            </a:xfrm>
            <a:custGeom>
              <a:rect b="b" l="l" r="r" t="t"/>
              <a:pathLst>
                <a:path extrusionOk="0" h="141297" w="140439">
                  <a:moveTo>
                    <a:pt x="297" y="141298"/>
                  </a:moveTo>
                  <a:cubicBezTo>
                    <a:pt x="297" y="98552"/>
                    <a:pt x="-891" y="56994"/>
                    <a:pt x="1485" y="15436"/>
                  </a:cubicBezTo>
                  <a:cubicBezTo>
                    <a:pt x="1485" y="10687"/>
                    <a:pt x="12173" y="1187"/>
                    <a:pt x="18112" y="1187"/>
                  </a:cubicBezTo>
                  <a:cubicBezTo>
                    <a:pt x="58492" y="0"/>
                    <a:pt x="98872" y="0"/>
                    <a:pt x="140439" y="0"/>
                  </a:cubicBezTo>
                  <a:cubicBezTo>
                    <a:pt x="140439" y="47495"/>
                    <a:pt x="140439" y="92615"/>
                    <a:pt x="140439" y="140110"/>
                  </a:cubicBezTo>
                  <a:cubicBezTo>
                    <a:pt x="92933" y="141298"/>
                    <a:pt x="47803" y="141298"/>
                    <a:pt x="297" y="141298"/>
                  </a:cubicBezTo>
                  <a:close/>
                  <a:moveTo>
                    <a:pt x="3860" y="68868"/>
                  </a:moveTo>
                  <a:cubicBezTo>
                    <a:pt x="5048" y="144860"/>
                    <a:pt x="-8017" y="136548"/>
                    <a:pt x="73931" y="136548"/>
                  </a:cubicBezTo>
                  <a:cubicBezTo>
                    <a:pt x="148753" y="136548"/>
                    <a:pt x="135689" y="143672"/>
                    <a:pt x="136876" y="73617"/>
                  </a:cubicBezTo>
                  <a:cubicBezTo>
                    <a:pt x="138064" y="4750"/>
                    <a:pt x="136876" y="4750"/>
                    <a:pt x="69181" y="4750"/>
                  </a:cubicBezTo>
                  <a:cubicBezTo>
                    <a:pt x="3860" y="4750"/>
                    <a:pt x="3860" y="4750"/>
                    <a:pt x="3860" y="68868"/>
                  </a:cubicBezTo>
                  <a:close/>
                </a:path>
              </a:pathLst>
            </a:custGeom>
            <a:solidFill>
              <a:schemeClr val="lt1">
                <a:alpha val="941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76" name="Google Shape;1176;g2be7ca487ed_0_4805"/>
            <p:cNvSpPr/>
            <p:nvPr/>
          </p:nvSpPr>
          <p:spPr>
            <a:xfrm>
              <a:off x="6133138" y="1472076"/>
              <a:ext cx="541567" cy="2374"/>
            </a:xfrm>
            <a:custGeom>
              <a:rect b="b" l="l" r="r" t="t"/>
              <a:pathLst>
                <a:path extrusionOk="0" h="2374" w="541567">
                  <a:moveTo>
                    <a:pt x="0" y="0"/>
                  </a:moveTo>
                  <a:cubicBezTo>
                    <a:pt x="180522" y="0"/>
                    <a:pt x="361045" y="0"/>
                    <a:pt x="541568" y="0"/>
                  </a:cubicBezTo>
                  <a:cubicBezTo>
                    <a:pt x="541568" y="1187"/>
                    <a:pt x="541568" y="2375"/>
                    <a:pt x="541568" y="2375"/>
                  </a:cubicBezTo>
                  <a:cubicBezTo>
                    <a:pt x="361045" y="2375"/>
                    <a:pt x="180522" y="2375"/>
                    <a:pt x="0" y="2375"/>
                  </a:cubicBezTo>
                  <a:cubicBezTo>
                    <a:pt x="0" y="2375"/>
                    <a:pt x="0" y="1187"/>
                    <a:pt x="0" y="0"/>
                  </a:cubicBezTo>
                  <a:close/>
                </a:path>
              </a:pathLst>
            </a:custGeom>
            <a:solidFill>
              <a:schemeClr val="lt1">
                <a:alpha val="941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77" name="Google Shape;1177;g2be7ca487ed_0_4805"/>
            <p:cNvSpPr/>
            <p:nvPr/>
          </p:nvSpPr>
          <p:spPr>
            <a:xfrm>
              <a:off x="5001013" y="1642761"/>
              <a:ext cx="144596" cy="142965"/>
            </a:xfrm>
            <a:custGeom>
              <a:rect b="b" l="l" r="r" t="t"/>
              <a:pathLst>
                <a:path extrusionOk="0" h="142965" w="144596">
                  <a:moveTo>
                    <a:pt x="297" y="297"/>
                  </a:moveTo>
                  <a:cubicBezTo>
                    <a:pt x="44240" y="297"/>
                    <a:pt x="84620" y="-890"/>
                    <a:pt x="123812" y="1484"/>
                  </a:cubicBezTo>
                  <a:cubicBezTo>
                    <a:pt x="130938" y="1484"/>
                    <a:pt x="142815" y="13358"/>
                    <a:pt x="142815" y="19295"/>
                  </a:cubicBezTo>
                  <a:cubicBezTo>
                    <a:pt x="145190" y="53729"/>
                    <a:pt x="145190" y="88163"/>
                    <a:pt x="142815" y="122596"/>
                  </a:cubicBezTo>
                  <a:cubicBezTo>
                    <a:pt x="142815" y="129721"/>
                    <a:pt x="130938" y="140407"/>
                    <a:pt x="125000" y="141594"/>
                  </a:cubicBezTo>
                  <a:cubicBezTo>
                    <a:pt x="89371" y="143969"/>
                    <a:pt x="53741" y="142781"/>
                    <a:pt x="18112" y="141594"/>
                  </a:cubicBezTo>
                  <a:cubicBezTo>
                    <a:pt x="12173" y="141594"/>
                    <a:pt x="1485" y="130908"/>
                    <a:pt x="1485" y="123784"/>
                  </a:cubicBezTo>
                  <a:cubicBezTo>
                    <a:pt x="-891" y="84600"/>
                    <a:pt x="297" y="44230"/>
                    <a:pt x="297" y="297"/>
                  </a:cubicBezTo>
                  <a:close/>
                  <a:moveTo>
                    <a:pt x="5048" y="69165"/>
                  </a:moveTo>
                  <a:cubicBezTo>
                    <a:pt x="6235" y="143969"/>
                    <a:pt x="-8017" y="136845"/>
                    <a:pt x="72743" y="136845"/>
                  </a:cubicBezTo>
                  <a:cubicBezTo>
                    <a:pt x="73931" y="136845"/>
                    <a:pt x="75119" y="136845"/>
                    <a:pt x="75119" y="136845"/>
                  </a:cubicBezTo>
                  <a:cubicBezTo>
                    <a:pt x="149941" y="136845"/>
                    <a:pt x="138064" y="142781"/>
                    <a:pt x="138064" y="73914"/>
                  </a:cubicBezTo>
                  <a:cubicBezTo>
                    <a:pt x="139252" y="5047"/>
                    <a:pt x="138064" y="5047"/>
                    <a:pt x="69180" y="5047"/>
                  </a:cubicBezTo>
                  <a:cubicBezTo>
                    <a:pt x="5048" y="5047"/>
                    <a:pt x="5048" y="5047"/>
                    <a:pt x="5048" y="69165"/>
                  </a:cubicBezTo>
                  <a:close/>
                </a:path>
              </a:pathLst>
            </a:custGeom>
            <a:solidFill>
              <a:schemeClr val="lt1">
                <a:alpha val="941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78" name="Google Shape;1178;g2be7ca487ed_0_4805"/>
            <p:cNvSpPr/>
            <p:nvPr/>
          </p:nvSpPr>
          <p:spPr>
            <a:xfrm>
              <a:off x="6135513" y="2031329"/>
              <a:ext cx="540379" cy="2374"/>
            </a:xfrm>
            <a:custGeom>
              <a:rect b="b" l="l" r="r" t="t"/>
              <a:pathLst>
                <a:path extrusionOk="0" h="2374" w="540379">
                  <a:moveTo>
                    <a:pt x="540380" y="2375"/>
                  </a:moveTo>
                  <a:cubicBezTo>
                    <a:pt x="359857" y="2375"/>
                    <a:pt x="180523" y="2375"/>
                    <a:pt x="0" y="2375"/>
                  </a:cubicBezTo>
                  <a:cubicBezTo>
                    <a:pt x="0" y="1187"/>
                    <a:pt x="0" y="1187"/>
                    <a:pt x="0" y="0"/>
                  </a:cubicBezTo>
                  <a:cubicBezTo>
                    <a:pt x="180523" y="0"/>
                    <a:pt x="359857" y="0"/>
                    <a:pt x="540380" y="0"/>
                  </a:cubicBezTo>
                  <a:cubicBezTo>
                    <a:pt x="540380" y="1187"/>
                    <a:pt x="540380" y="2375"/>
                    <a:pt x="540380" y="2375"/>
                  </a:cubicBezTo>
                  <a:close/>
                </a:path>
              </a:pathLst>
            </a:custGeom>
            <a:solidFill>
              <a:schemeClr val="lt1">
                <a:alpha val="941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79" name="Google Shape;1179;g2be7ca487ed_0_4805"/>
            <p:cNvSpPr/>
            <p:nvPr/>
          </p:nvSpPr>
          <p:spPr>
            <a:xfrm>
              <a:off x="6134326" y="1520759"/>
              <a:ext cx="541567" cy="2374"/>
            </a:xfrm>
            <a:custGeom>
              <a:rect b="b" l="l" r="r" t="t"/>
              <a:pathLst>
                <a:path extrusionOk="0" h="2374" w="541567">
                  <a:moveTo>
                    <a:pt x="0" y="0"/>
                  </a:moveTo>
                  <a:cubicBezTo>
                    <a:pt x="180522" y="0"/>
                    <a:pt x="361045" y="0"/>
                    <a:pt x="541567" y="0"/>
                  </a:cubicBezTo>
                  <a:cubicBezTo>
                    <a:pt x="541567" y="1187"/>
                    <a:pt x="541567" y="1187"/>
                    <a:pt x="541567" y="2375"/>
                  </a:cubicBezTo>
                  <a:cubicBezTo>
                    <a:pt x="361045" y="2375"/>
                    <a:pt x="180522" y="2375"/>
                    <a:pt x="0" y="2375"/>
                  </a:cubicBezTo>
                  <a:cubicBezTo>
                    <a:pt x="0" y="2375"/>
                    <a:pt x="0" y="1187"/>
                    <a:pt x="0" y="0"/>
                  </a:cubicBezTo>
                  <a:close/>
                </a:path>
              </a:pathLst>
            </a:custGeom>
            <a:solidFill>
              <a:schemeClr val="lt1">
                <a:alpha val="941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80" name="Google Shape;1180;g2be7ca487ed_0_4805"/>
            <p:cNvSpPr/>
            <p:nvPr/>
          </p:nvSpPr>
          <p:spPr>
            <a:xfrm>
              <a:off x="6137889" y="1753484"/>
              <a:ext cx="538004" cy="1187"/>
            </a:xfrm>
            <a:custGeom>
              <a:rect b="b" l="l" r="r" t="t"/>
              <a:pathLst>
                <a:path extrusionOk="0" h="1187" w="538004">
                  <a:moveTo>
                    <a:pt x="538004" y="1187"/>
                  </a:moveTo>
                  <a:cubicBezTo>
                    <a:pt x="358670" y="1187"/>
                    <a:pt x="179335" y="1187"/>
                    <a:pt x="0" y="1187"/>
                  </a:cubicBezTo>
                  <a:cubicBezTo>
                    <a:pt x="0" y="1187"/>
                    <a:pt x="0" y="0"/>
                    <a:pt x="0" y="0"/>
                  </a:cubicBezTo>
                  <a:cubicBezTo>
                    <a:pt x="179335" y="0"/>
                    <a:pt x="358670" y="0"/>
                    <a:pt x="538004" y="0"/>
                  </a:cubicBezTo>
                  <a:cubicBezTo>
                    <a:pt x="538004" y="0"/>
                    <a:pt x="538004" y="0"/>
                    <a:pt x="538004" y="1187"/>
                  </a:cubicBezTo>
                  <a:close/>
                </a:path>
              </a:pathLst>
            </a:custGeom>
            <a:solidFill>
              <a:schemeClr val="lt1">
                <a:alpha val="941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81" name="Google Shape;1181;g2be7ca487ed_0_4805"/>
            <p:cNvSpPr/>
            <p:nvPr/>
          </p:nvSpPr>
          <p:spPr>
            <a:xfrm>
              <a:off x="6137889" y="1802166"/>
              <a:ext cx="538004" cy="1187"/>
            </a:xfrm>
            <a:custGeom>
              <a:rect b="b" l="l" r="r" t="t"/>
              <a:pathLst>
                <a:path extrusionOk="0" h="1187" w="538004">
                  <a:moveTo>
                    <a:pt x="538004" y="1187"/>
                  </a:moveTo>
                  <a:cubicBezTo>
                    <a:pt x="358670" y="1187"/>
                    <a:pt x="179335" y="1187"/>
                    <a:pt x="0" y="1187"/>
                  </a:cubicBezTo>
                  <a:cubicBezTo>
                    <a:pt x="0" y="1187"/>
                    <a:pt x="0" y="0"/>
                    <a:pt x="0" y="0"/>
                  </a:cubicBezTo>
                  <a:cubicBezTo>
                    <a:pt x="179335" y="0"/>
                    <a:pt x="358670" y="0"/>
                    <a:pt x="538004" y="0"/>
                  </a:cubicBezTo>
                  <a:cubicBezTo>
                    <a:pt x="538004" y="0"/>
                    <a:pt x="538004" y="0"/>
                    <a:pt x="538004" y="1187"/>
                  </a:cubicBezTo>
                  <a:close/>
                </a:path>
              </a:pathLst>
            </a:custGeom>
            <a:solidFill>
              <a:schemeClr val="lt1">
                <a:alpha val="941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82" name="Google Shape;1182;g2be7ca487ed_0_4805"/>
            <p:cNvSpPr/>
            <p:nvPr/>
          </p:nvSpPr>
          <p:spPr>
            <a:xfrm>
              <a:off x="6134326" y="2311549"/>
              <a:ext cx="541567" cy="2374"/>
            </a:xfrm>
            <a:custGeom>
              <a:rect b="b" l="l" r="r" t="t"/>
              <a:pathLst>
                <a:path extrusionOk="0" h="2374" w="541567">
                  <a:moveTo>
                    <a:pt x="541567" y="2375"/>
                  </a:moveTo>
                  <a:cubicBezTo>
                    <a:pt x="361045" y="2375"/>
                    <a:pt x="180522" y="2375"/>
                    <a:pt x="0" y="2375"/>
                  </a:cubicBezTo>
                  <a:cubicBezTo>
                    <a:pt x="0" y="1187"/>
                    <a:pt x="0" y="1187"/>
                    <a:pt x="0" y="0"/>
                  </a:cubicBezTo>
                  <a:cubicBezTo>
                    <a:pt x="180522" y="0"/>
                    <a:pt x="359857" y="0"/>
                    <a:pt x="540380" y="0"/>
                  </a:cubicBezTo>
                  <a:cubicBezTo>
                    <a:pt x="541567" y="1187"/>
                    <a:pt x="541567" y="2375"/>
                    <a:pt x="541567" y="2375"/>
                  </a:cubicBezTo>
                  <a:close/>
                </a:path>
              </a:pathLst>
            </a:custGeom>
            <a:solidFill>
              <a:schemeClr val="lt1">
                <a:alpha val="941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83" name="Google Shape;1183;g2be7ca487ed_0_4805"/>
            <p:cNvSpPr/>
            <p:nvPr/>
          </p:nvSpPr>
          <p:spPr>
            <a:xfrm>
              <a:off x="5000122" y="1442392"/>
              <a:ext cx="143957" cy="142484"/>
            </a:xfrm>
            <a:custGeom>
              <a:rect b="b" l="l" r="r" t="t"/>
              <a:pathLst>
                <a:path extrusionOk="0" h="142484" w="143957">
                  <a:moveTo>
                    <a:pt x="71259" y="142485"/>
                  </a:moveTo>
                  <a:cubicBezTo>
                    <a:pt x="0" y="142485"/>
                    <a:pt x="0" y="142485"/>
                    <a:pt x="0" y="71242"/>
                  </a:cubicBezTo>
                  <a:cubicBezTo>
                    <a:pt x="0" y="0"/>
                    <a:pt x="0" y="0"/>
                    <a:pt x="71259" y="0"/>
                  </a:cubicBezTo>
                  <a:cubicBezTo>
                    <a:pt x="143705" y="0"/>
                    <a:pt x="143705" y="0"/>
                    <a:pt x="143705" y="73617"/>
                  </a:cubicBezTo>
                  <a:cubicBezTo>
                    <a:pt x="144893" y="142485"/>
                    <a:pt x="144893" y="142485"/>
                    <a:pt x="71259" y="142485"/>
                  </a:cubicBezTo>
                  <a:close/>
                  <a:moveTo>
                    <a:pt x="73634" y="4749"/>
                  </a:moveTo>
                  <a:cubicBezTo>
                    <a:pt x="5938" y="4749"/>
                    <a:pt x="4751" y="4749"/>
                    <a:pt x="5938" y="71242"/>
                  </a:cubicBezTo>
                  <a:cubicBezTo>
                    <a:pt x="5938" y="144860"/>
                    <a:pt x="-4751" y="136548"/>
                    <a:pt x="72447" y="136548"/>
                  </a:cubicBezTo>
                  <a:cubicBezTo>
                    <a:pt x="148456" y="136548"/>
                    <a:pt x="137767" y="146047"/>
                    <a:pt x="138955" y="71242"/>
                  </a:cubicBezTo>
                  <a:cubicBezTo>
                    <a:pt x="140142" y="4749"/>
                    <a:pt x="138955" y="4749"/>
                    <a:pt x="73634" y="4749"/>
                  </a:cubicBezTo>
                  <a:close/>
                </a:path>
              </a:pathLst>
            </a:custGeom>
            <a:solidFill>
              <a:schemeClr val="lt1">
                <a:alpha val="941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84" name="Google Shape;1184;g2be7ca487ed_0_4805"/>
            <p:cNvSpPr/>
            <p:nvPr/>
          </p:nvSpPr>
          <p:spPr>
            <a:xfrm>
              <a:off x="6131950" y="837450"/>
              <a:ext cx="162707" cy="65133"/>
            </a:xfrm>
            <a:custGeom>
              <a:rect b="b" l="l" r="r" t="t"/>
              <a:pathLst>
                <a:path extrusionOk="0" h="65133" w="162707">
                  <a:moveTo>
                    <a:pt x="0" y="42128"/>
                  </a:moveTo>
                  <a:cubicBezTo>
                    <a:pt x="22565" y="40940"/>
                    <a:pt x="45130" y="36191"/>
                    <a:pt x="66508" y="38566"/>
                  </a:cubicBezTo>
                  <a:cubicBezTo>
                    <a:pt x="84323" y="40940"/>
                    <a:pt x="96199" y="37379"/>
                    <a:pt x="106888" y="24317"/>
                  </a:cubicBezTo>
                  <a:cubicBezTo>
                    <a:pt x="122328" y="5319"/>
                    <a:pt x="142518" y="-4180"/>
                    <a:pt x="162708" y="1757"/>
                  </a:cubicBezTo>
                  <a:cubicBezTo>
                    <a:pt x="143705" y="20755"/>
                    <a:pt x="122328" y="40940"/>
                    <a:pt x="102138" y="61126"/>
                  </a:cubicBezTo>
                  <a:cubicBezTo>
                    <a:pt x="98575" y="64688"/>
                    <a:pt x="91449" y="65875"/>
                    <a:pt x="86698" y="64688"/>
                  </a:cubicBezTo>
                  <a:cubicBezTo>
                    <a:pt x="58195" y="59939"/>
                    <a:pt x="29691" y="52814"/>
                    <a:pt x="1188" y="48065"/>
                  </a:cubicBezTo>
                  <a:cubicBezTo>
                    <a:pt x="1188" y="44503"/>
                    <a:pt x="1188" y="43315"/>
                    <a:pt x="0" y="42128"/>
                  </a:cubicBezTo>
                  <a:close/>
                </a:path>
              </a:pathLst>
            </a:custGeom>
            <a:solidFill>
              <a:schemeClr val="lt1">
                <a:alpha val="941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85" name="Google Shape;1185;g2be7ca487ed_0_4805"/>
            <p:cNvSpPr/>
            <p:nvPr/>
          </p:nvSpPr>
          <p:spPr>
            <a:xfrm>
              <a:off x="5001310" y="836832"/>
              <a:ext cx="143705" cy="142484"/>
            </a:xfrm>
            <a:custGeom>
              <a:rect b="b" l="l" r="r" t="t"/>
              <a:pathLst>
                <a:path extrusionOk="0" h="142484" w="143705">
                  <a:moveTo>
                    <a:pt x="0" y="71242"/>
                  </a:moveTo>
                  <a:cubicBezTo>
                    <a:pt x="0" y="0"/>
                    <a:pt x="0" y="0"/>
                    <a:pt x="71259" y="0"/>
                  </a:cubicBezTo>
                  <a:cubicBezTo>
                    <a:pt x="143705" y="0"/>
                    <a:pt x="143705" y="0"/>
                    <a:pt x="143705" y="72430"/>
                  </a:cubicBezTo>
                  <a:cubicBezTo>
                    <a:pt x="143705" y="142485"/>
                    <a:pt x="143705" y="142485"/>
                    <a:pt x="73634" y="142485"/>
                  </a:cubicBezTo>
                  <a:cubicBezTo>
                    <a:pt x="72447" y="142485"/>
                    <a:pt x="71259" y="142485"/>
                    <a:pt x="71259" y="142485"/>
                  </a:cubicBezTo>
                  <a:cubicBezTo>
                    <a:pt x="0" y="141297"/>
                    <a:pt x="0" y="141297"/>
                    <a:pt x="0" y="71242"/>
                  </a:cubicBezTo>
                  <a:close/>
                  <a:moveTo>
                    <a:pt x="73634" y="4749"/>
                  </a:moveTo>
                  <a:cubicBezTo>
                    <a:pt x="4751" y="4749"/>
                    <a:pt x="3563" y="4749"/>
                    <a:pt x="4751" y="70055"/>
                  </a:cubicBezTo>
                  <a:cubicBezTo>
                    <a:pt x="5938" y="144860"/>
                    <a:pt x="-5938" y="136548"/>
                    <a:pt x="70071" y="136548"/>
                  </a:cubicBezTo>
                  <a:cubicBezTo>
                    <a:pt x="148456" y="136548"/>
                    <a:pt x="136580" y="146047"/>
                    <a:pt x="137767" y="68868"/>
                  </a:cubicBezTo>
                  <a:cubicBezTo>
                    <a:pt x="138955" y="4749"/>
                    <a:pt x="137767" y="4749"/>
                    <a:pt x="73634" y="4749"/>
                  </a:cubicBezTo>
                  <a:close/>
                </a:path>
              </a:pathLst>
            </a:custGeom>
            <a:solidFill>
              <a:schemeClr val="lt1">
                <a:alpha val="941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86" name="Google Shape;1186;g2be7ca487ed_0_4805"/>
            <p:cNvSpPr/>
            <p:nvPr/>
          </p:nvSpPr>
          <p:spPr>
            <a:xfrm>
              <a:off x="4770015" y="1441205"/>
              <a:ext cx="141033" cy="142781"/>
            </a:xfrm>
            <a:custGeom>
              <a:rect b="b" l="l" r="r" t="t"/>
              <a:pathLst>
                <a:path extrusionOk="0" h="142781" w="141033">
                  <a:moveTo>
                    <a:pt x="141033" y="0"/>
                  </a:moveTo>
                  <a:cubicBezTo>
                    <a:pt x="141033" y="48682"/>
                    <a:pt x="141033" y="93803"/>
                    <a:pt x="141033" y="142485"/>
                  </a:cubicBezTo>
                  <a:cubicBezTo>
                    <a:pt x="98278" y="142485"/>
                    <a:pt x="56710" y="143672"/>
                    <a:pt x="16330" y="141298"/>
                  </a:cubicBezTo>
                  <a:cubicBezTo>
                    <a:pt x="10392" y="141298"/>
                    <a:pt x="2078" y="129424"/>
                    <a:pt x="891" y="122300"/>
                  </a:cubicBezTo>
                  <a:cubicBezTo>
                    <a:pt x="-297" y="87866"/>
                    <a:pt x="-297" y="53432"/>
                    <a:pt x="891" y="18998"/>
                  </a:cubicBezTo>
                  <a:cubicBezTo>
                    <a:pt x="891" y="11874"/>
                    <a:pt x="12767" y="0"/>
                    <a:pt x="18705" y="0"/>
                  </a:cubicBezTo>
                  <a:cubicBezTo>
                    <a:pt x="57898" y="0"/>
                    <a:pt x="97090" y="0"/>
                    <a:pt x="141033" y="0"/>
                  </a:cubicBezTo>
                  <a:close/>
                  <a:moveTo>
                    <a:pt x="70962" y="5937"/>
                  </a:moveTo>
                  <a:cubicBezTo>
                    <a:pt x="4454" y="5937"/>
                    <a:pt x="3266" y="5937"/>
                    <a:pt x="4454" y="73617"/>
                  </a:cubicBezTo>
                  <a:cubicBezTo>
                    <a:pt x="5641" y="146047"/>
                    <a:pt x="-6235" y="137735"/>
                    <a:pt x="68587" y="137735"/>
                  </a:cubicBezTo>
                  <a:cubicBezTo>
                    <a:pt x="136283" y="137735"/>
                    <a:pt x="136283" y="137735"/>
                    <a:pt x="136283" y="71242"/>
                  </a:cubicBezTo>
                  <a:cubicBezTo>
                    <a:pt x="136283" y="5937"/>
                    <a:pt x="136283" y="5937"/>
                    <a:pt x="70962" y="5937"/>
                  </a:cubicBezTo>
                  <a:close/>
                </a:path>
              </a:pathLst>
            </a:custGeom>
            <a:solidFill>
              <a:schemeClr val="lt1">
                <a:alpha val="941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87" name="Google Shape;1187;g2be7ca487ed_0_4805"/>
            <p:cNvSpPr/>
            <p:nvPr/>
          </p:nvSpPr>
          <p:spPr>
            <a:xfrm>
              <a:off x="6363542" y="933009"/>
              <a:ext cx="162707" cy="62930"/>
            </a:xfrm>
            <a:custGeom>
              <a:rect b="b" l="l" r="r" t="t"/>
              <a:pathLst>
                <a:path extrusionOk="0" h="62930" w="162707">
                  <a:moveTo>
                    <a:pt x="87886" y="62931"/>
                  </a:moveTo>
                  <a:cubicBezTo>
                    <a:pt x="60570" y="58181"/>
                    <a:pt x="30879" y="52244"/>
                    <a:pt x="1188" y="45120"/>
                  </a:cubicBezTo>
                  <a:cubicBezTo>
                    <a:pt x="1188" y="43933"/>
                    <a:pt x="0" y="42745"/>
                    <a:pt x="0" y="41558"/>
                  </a:cubicBezTo>
                  <a:cubicBezTo>
                    <a:pt x="19002" y="39183"/>
                    <a:pt x="39192" y="33246"/>
                    <a:pt x="58195" y="36809"/>
                  </a:cubicBezTo>
                  <a:cubicBezTo>
                    <a:pt x="79572" y="41558"/>
                    <a:pt x="91449" y="33246"/>
                    <a:pt x="106888" y="21373"/>
                  </a:cubicBezTo>
                  <a:cubicBezTo>
                    <a:pt x="122328" y="8312"/>
                    <a:pt x="142518" y="3562"/>
                    <a:pt x="162708" y="0"/>
                  </a:cubicBezTo>
                  <a:cubicBezTo>
                    <a:pt x="136580" y="20185"/>
                    <a:pt x="111639" y="41558"/>
                    <a:pt x="87886" y="62931"/>
                  </a:cubicBezTo>
                  <a:close/>
                </a:path>
              </a:pathLst>
            </a:custGeom>
            <a:solidFill>
              <a:schemeClr val="lt1">
                <a:alpha val="941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88" name="Google Shape;1188;g2be7ca487ed_0_4805"/>
            <p:cNvSpPr/>
            <p:nvPr/>
          </p:nvSpPr>
          <p:spPr>
            <a:xfrm>
              <a:off x="4769421" y="835644"/>
              <a:ext cx="140439" cy="141297"/>
            </a:xfrm>
            <a:custGeom>
              <a:rect b="b" l="l" r="r" t="t"/>
              <a:pathLst>
                <a:path extrusionOk="0" h="141297" w="140439">
                  <a:moveTo>
                    <a:pt x="140439" y="141298"/>
                  </a:moveTo>
                  <a:cubicBezTo>
                    <a:pt x="94121" y="141298"/>
                    <a:pt x="48990" y="141298"/>
                    <a:pt x="297" y="141298"/>
                  </a:cubicBezTo>
                  <a:cubicBezTo>
                    <a:pt x="297" y="98552"/>
                    <a:pt x="-891" y="56994"/>
                    <a:pt x="1485" y="16624"/>
                  </a:cubicBezTo>
                  <a:cubicBezTo>
                    <a:pt x="1485" y="10687"/>
                    <a:pt x="12173" y="2375"/>
                    <a:pt x="16924" y="1187"/>
                  </a:cubicBezTo>
                  <a:cubicBezTo>
                    <a:pt x="57304" y="0"/>
                    <a:pt x="97684" y="0"/>
                    <a:pt x="140439" y="0"/>
                  </a:cubicBezTo>
                  <a:cubicBezTo>
                    <a:pt x="140439" y="48682"/>
                    <a:pt x="140439" y="92615"/>
                    <a:pt x="140439" y="141298"/>
                  </a:cubicBezTo>
                  <a:close/>
                  <a:moveTo>
                    <a:pt x="73931" y="5937"/>
                  </a:moveTo>
                  <a:cubicBezTo>
                    <a:pt x="3860" y="5937"/>
                    <a:pt x="3860" y="5937"/>
                    <a:pt x="3860" y="77179"/>
                  </a:cubicBezTo>
                  <a:cubicBezTo>
                    <a:pt x="3860" y="146047"/>
                    <a:pt x="-5641" y="137735"/>
                    <a:pt x="65618" y="138923"/>
                  </a:cubicBezTo>
                  <a:cubicBezTo>
                    <a:pt x="135689" y="138923"/>
                    <a:pt x="135689" y="138923"/>
                    <a:pt x="135689" y="68868"/>
                  </a:cubicBezTo>
                  <a:cubicBezTo>
                    <a:pt x="136876" y="5937"/>
                    <a:pt x="136876" y="5937"/>
                    <a:pt x="73931" y="5937"/>
                  </a:cubicBezTo>
                  <a:close/>
                </a:path>
              </a:pathLst>
            </a:custGeom>
            <a:solidFill>
              <a:schemeClr val="lt1">
                <a:alpha val="941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89" name="Google Shape;1189;g2be7ca487ed_0_4805"/>
            <p:cNvSpPr/>
            <p:nvPr/>
          </p:nvSpPr>
          <p:spPr>
            <a:xfrm>
              <a:off x="5001310" y="1240539"/>
              <a:ext cx="143705" cy="142484"/>
            </a:xfrm>
            <a:custGeom>
              <a:rect b="b" l="l" r="r" t="t"/>
              <a:pathLst>
                <a:path extrusionOk="0" h="142484" w="143705">
                  <a:moveTo>
                    <a:pt x="71259" y="0"/>
                  </a:moveTo>
                  <a:cubicBezTo>
                    <a:pt x="143705" y="0"/>
                    <a:pt x="143705" y="0"/>
                    <a:pt x="143705" y="73617"/>
                  </a:cubicBezTo>
                  <a:cubicBezTo>
                    <a:pt x="143705" y="142485"/>
                    <a:pt x="143705" y="142485"/>
                    <a:pt x="73634" y="142485"/>
                  </a:cubicBezTo>
                  <a:cubicBezTo>
                    <a:pt x="0" y="142485"/>
                    <a:pt x="0" y="142485"/>
                    <a:pt x="0" y="70055"/>
                  </a:cubicBezTo>
                  <a:cubicBezTo>
                    <a:pt x="0" y="0"/>
                    <a:pt x="0" y="0"/>
                    <a:pt x="71259" y="0"/>
                  </a:cubicBezTo>
                  <a:close/>
                  <a:moveTo>
                    <a:pt x="4751" y="68868"/>
                  </a:moveTo>
                  <a:cubicBezTo>
                    <a:pt x="4751" y="137735"/>
                    <a:pt x="4751" y="137735"/>
                    <a:pt x="73634" y="137735"/>
                  </a:cubicBezTo>
                  <a:cubicBezTo>
                    <a:pt x="147268" y="137735"/>
                    <a:pt x="137767" y="148422"/>
                    <a:pt x="137767" y="73617"/>
                  </a:cubicBezTo>
                  <a:cubicBezTo>
                    <a:pt x="137767" y="4749"/>
                    <a:pt x="137767" y="4749"/>
                    <a:pt x="68884" y="4749"/>
                  </a:cubicBezTo>
                  <a:cubicBezTo>
                    <a:pt x="-3563" y="5937"/>
                    <a:pt x="5938" y="-5937"/>
                    <a:pt x="4751" y="68868"/>
                  </a:cubicBezTo>
                  <a:close/>
                </a:path>
              </a:pathLst>
            </a:custGeom>
            <a:solidFill>
              <a:schemeClr val="lt1">
                <a:alpha val="941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90" name="Google Shape;1190;g2be7ca487ed_0_4805"/>
            <p:cNvSpPr/>
            <p:nvPr/>
          </p:nvSpPr>
          <p:spPr>
            <a:xfrm>
              <a:off x="4769718" y="1242914"/>
              <a:ext cx="141330" cy="140109"/>
            </a:xfrm>
            <a:custGeom>
              <a:rect b="b" l="l" r="r" t="t"/>
              <a:pathLst>
                <a:path extrusionOk="0" h="140109" w="141330">
                  <a:moveTo>
                    <a:pt x="141330" y="0"/>
                  </a:moveTo>
                  <a:cubicBezTo>
                    <a:pt x="141330" y="47495"/>
                    <a:pt x="141330" y="91427"/>
                    <a:pt x="141330" y="140110"/>
                  </a:cubicBezTo>
                  <a:cubicBezTo>
                    <a:pt x="97387" y="140110"/>
                    <a:pt x="55819" y="140110"/>
                    <a:pt x="14252" y="138922"/>
                  </a:cubicBezTo>
                  <a:cubicBezTo>
                    <a:pt x="9501" y="138922"/>
                    <a:pt x="1188" y="127049"/>
                    <a:pt x="1188" y="121112"/>
                  </a:cubicBezTo>
                  <a:cubicBezTo>
                    <a:pt x="0" y="81929"/>
                    <a:pt x="0" y="42745"/>
                    <a:pt x="0" y="0"/>
                  </a:cubicBezTo>
                  <a:cubicBezTo>
                    <a:pt x="47506" y="0"/>
                    <a:pt x="93824" y="0"/>
                    <a:pt x="141330" y="0"/>
                  </a:cubicBezTo>
                  <a:close/>
                  <a:moveTo>
                    <a:pt x="72447" y="2375"/>
                  </a:moveTo>
                  <a:cubicBezTo>
                    <a:pt x="3563" y="2375"/>
                    <a:pt x="3563" y="2375"/>
                    <a:pt x="3563" y="71242"/>
                  </a:cubicBezTo>
                  <a:cubicBezTo>
                    <a:pt x="3563" y="143672"/>
                    <a:pt x="-4751" y="134173"/>
                    <a:pt x="66508" y="134173"/>
                  </a:cubicBezTo>
                  <a:cubicBezTo>
                    <a:pt x="135392" y="134173"/>
                    <a:pt x="135392" y="134173"/>
                    <a:pt x="135392" y="66493"/>
                  </a:cubicBezTo>
                  <a:cubicBezTo>
                    <a:pt x="136580" y="2375"/>
                    <a:pt x="136580" y="2375"/>
                    <a:pt x="72447" y="2375"/>
                  </a:cubicBezTo>
                  <a:close/>
                </a:path>
              </a:pathLst>
            </a:custGeom>
            <a:solidFill>
              <a:schemeClr val="lt1">
                <a:alpha val="941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91" name="Google Shape;1191;g2be7ca487ed_0_4805"/>
            <p:cNvSpPr/>
            <p:nvPr/>
          </p:nvSpPr>
          <p:spPr>
            <a:xfrm>
              <a:off x="5001310" y="1037498"/>
              <a:ext cx="143705" cy="143672"/>
            </a:xfrm>
            <a:custGeom>
              <a:rect b="b" l="l" r="r" t="t"/>
              <a:pathLst>
                <a:path extrusionOk="0" h="143672" w="143705">
                  <a:moveTo>
                    <a:pt x="72447" y="143672"/>
                  </a:moveTo>
                  <a:cubicBezTo>
                    <a:pt x="0" y="143672"/>
                    <a:pt x="0" y="143672"/>
                    <a:pt x="0" y="70055"/>
                  </a:cubicBezTo>
                  <a:cubicBezTo>
                    <a:pt x="0" y="0"/>
                    <a:pt x="0" y="0"/>
                    <a:pt x="70071" y="0"/>
                  </a:cubicBezTo>
                  <a:cubicBezTo>
                    <a:pt x="143705" y="0"/>
                    <a:pt x="143705" y="0"/>
                    <a:pt x="143705" y="71242"/>
                  </a:cubicBezTo>
                  <a:cubicBezTo>
                    <a:pt x="143705" y="143672"/>
                    <a:pt x="143705" y="143672"/>
                    <a:pt x="72447" y="143672"/>
                  </a:cubicBezTo>
                  <a:close/>
                  <a:moveTo>
                    <a:pt x="71259" y="138923"/>
                  </a:moveTo>
                  <a:cubicBezTo>
                    <a:pt x="138955" y="138923"/>
                    <a:pt x="138955" y="138923"/>
                    <a:pt x="137767" y="71242"/>
                  </a:cubicBezTo>
                  <a:cubicBezTo>
                    <a:pt x="136580" y="-5937"/>
                    <a:pt x="147268" y="5937"/>
                    <a:pt x="71259" y="5937"/>
                  </a:cubicBezTo>
                  <a:cubicBezTo>
                    <a:pt x="-7126" y="5937"/>
                    <a:pt x="4751" y="-4749"/>
                    <a:pt x="4751" y="73617"/>
                  </a:cubicBezTo>
                  <a:cubicBezTo>
                    <a:pt x="4751" y="138923"/>
                    <a:pt x="4751" y="138923"/>
                    <a:pt x="71259" y="138923"/>
                  </a:cubicBezTo>
                  <a:close/>
                </a:path>
              </a:pathLst>
            </a:custGeom>
            <a:solidFill>
              <a:schemeClr val="lt1">
                <a:alpha val="941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92" name="Google Shape;1192;g2be7ca487ed_0_4805"/>
            <p:cNvSpPr/>
            <p:nvPr/>
          </p:nvSpPr>
          <p:spPr>
            <a:xfrm>
              <a:off x="4772093" y="1041060"/>
              <a:ext cx="137767" cy="137735"/>
            </a:xfrm>
            <a:custGeom>
              <a:rect b="b" l="l" r="r" t="t"/>
              <a:pathLst>
                <a:path extrusionOk="0" h="137735" w="137767">
                  <a:moveTo>
                    <a:pt x="0" y="137735"/>
                  </a:moveTo>
                  <a:cubicBezTo>
                    <a:pt x="0" y="90240"/>
                    <a:pt x="0" y="46307"/>
                    <a:pt x="0" y="0"/>
                  </a:cubicBezTo>
                  <a:cubicBezTo>
                    <a:pt x="46318" y="0"/>
                    <a:pt x="91449" y="0"/>
                    <a:pt x="137767" y="0"/>
                  </a:cubicBezTo>
                  <a:cubicBezTo>
                    <a:pt x="137767" y="45120"/>
                    <a:pt x="137767" y="90240"/>
                    <a:pt x="137767" y="137735"/>
                  </a:cubicBezTo>
                  <a:cubicBezTo>
                    <a:pt x="92637" y="137735"/>
                    <a:pt x="47506" y="137735"/>
                    <a:pt x="0" y="137735"/>
                  </a:cubicBezTo>
                  <a:close/>
                  <a:moveTo>
                    <a:pt x="134204" y="70055"/>
                  </a:moveTo>
                  <a:cubicBezTo>
                    <a:pt x="134204" y="2375"/>
                    <a:pt x="134204" y="2375"/>
                    <a:pt x="67696" y="3562"/>
                  </a:cubicBezTo>
                  <a:cubicBezTo>
                    <a:pt x="-8313" y="4749"/>
                    <a:pt x="2375" y="-7124"/>
                    <a:pt x="2375" y="68867"/>
                  </a:cubicBezTo>
                  <a:cubicBezTo>
                    <a:pt x="2375" y="135360"/>
                    <a:pt x="2375" y="135360"/>
                    <a:pt x="70071" y="135360"/>
                  </a:cubicBezTo>
                  <a:cubicBezTo>
                    <a:pt x="134204" y="135360"/>
                    <a:pt x="134204" y="135360"/>
                    <a:pt x="134204" y="70055"/>
                  </a:cubicBezTo>
                  <a:close/>
                </a:path>
              </a:pathLst>
            </a:custGeom>
            <a:solidFill>
              <a:schemeClr val="lt1">
                <a:alpha val="941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193" name="Google Shape;1193;g2be7ca487ed_0_4805"/>
          <p:cNvGrpSpPr/>
          <p:nvPr/>
        </p:nvGrpSpPr>
        <p:grpSpPr>
          <a:xfrm>
            <a:off x="-2978504" y="565515"/>
            <a:ext cx="4223620" cy="5362800"/>
            <a:chOff x="4590383" y="646852"/>
            <a:chExt cx="2225652" cy="2825947"/>
          </a:xfrm>
        </p:grpSpPr>
        <p:sp>
          <p:nvSpPr>
            <p:cNvPr id="1194" name="Google Shape;1194;g2be7ca487ed_0_4805"/>
            <p:cNvSpPr/>
            <p:nvPr/>
          </p:nvSpPr>
          <p:spPr>
            <a:xfrm>
              <a:off x="4634278" y="2326540"/>
              <a:ext cx="967452" cy="1142842"/>
            </a:xfrm>
            <a:custGeom>
              <a:rect b="b" l="l" r="r" t="t"/>
              <a:pathLst>
                <a:path extrusionOk="0" h="1142842" w="967452">
                  <a:moveTo>
                    <a:pt x="560618" y="316287"/>
                  </a:moveTo>
                  <a:cubicBezTo>
                    <a:pt x="552304" y="334097"/>
                    <a:pt x="547554" y="343596"/>
                    <a:pt x="543991" y="354283"/>
                  </a:cubicBezTo>
                  <a:cubicBezTo>
                    <a:pt x="528551" y="402965"/>
                    <a:pt x="513112" y="452834"/>
                    <a:pt x="500048" y="501517"/>
                  </a:cubicBezTo>
                  <a:cubicBezTo>
                    <a:pt x="496485" y="515765"/>
                    <a:pt x="498860" y="534763"/>
                    <a:pt x="505986" y="547824"/>
                  </a:cubicBezTo>
                  <a:cubicBezTo>
                    <a:pt x="554679" y="633315"/>
                    <a:pt x="605748" y="718806"/>
                    <a:pt x="655629" y="804296"/>
                  </a:cubicBezTo>
                  <a:cubicBezTo>
                    <a:pt x="661568" y="813796"/>
                    <a:pt x="666318" y="825670"/>
                    <a:pt x="666318" y="837544"/>
                  </a:cubicBezTo>
                  <a:cubicBezTo>
                    <a:pt x="667506" y="913535"/>
                    <a:pt x="667506" y="989527"/>
                    <a:pt x="666318" y="1065519"/>
                  </a:cubicBezTo>
                  <a:cubicBezTo>
                    <a:pt x="666318" y="1098766"/>
                    <a:pt x="649691" y="1124887"/>
                    <a:pt x="617625" y="1136761"/>
                  </a:cubicBezTo>
                  <a:cubicBezTo>
                    <a:pt x="585558" y="1147448"/>
                    <a:pt x="552304" y="1143886"/>
                    <a:pt x="530926" y="1116576"/>
                  </a:cubicBezTo>
                  <a:cubicBezTo>
                    <a:pt x="519050" y="1101140"/>
                    <a:pt x="511924" y="1079767"/>
                    <a:pt x="511924" y="1059582"/>
                  </a:cubicBezTo>
                  <a:cubicBezTo>
                    <a:pt x="509549" y="1002588"/>
                    <a:pt x="511924" y="944407"/>
                    <a:pt x="510736" y="887413"/>
                  </a:cubicBezTo>
                  <a:cubicBezTo>
                    <a:pt x="510736" y="871977"/>
                    <a:pt x="505986" y="854166"/>
                    <a:pt x="497672" y="839918"/>
                  </a:cubicBezTo>
                  <a:cubicBezTo>
                    <a:pt x="450166" y="755614"/>
                    <a:pt x="400285" y="672498"/>
                    <a:pt x="351592" y="588195"/>
                  </a:cubicBezTo>
                  <a:cubicBezTo>
                    <a:pt x="349216" y="583445"/>
                    <a:pt x="348029" y="577509"/>
                    <a:pt x="344466" y="576321"/>
                  </a:cubicBezTo>
                  <a:cubicBezTo>
                    <a:pt x="332589" y="570384"/>
                    <a:pt x="320713" y="565635"/>
                    <a:pt x="308836" y="559698"/>
                  </a:cubicBezTo>
                  <a:cubicBezTo>
                    <a:pt x="305273" y="570384"/>
                    <a:pt x="298147" y="579883"/>
                    <a:pt x="298147" y="590570"/>
                  </a:cubicBezTo>
                  <a:cubicBezTo>
                    <a:pt x="296960" y="747303"/>
                    <a:pt x="298147" y="902849"/>
                    <a:pt x="296960" y="1059582"/>
                  </a:cubicBezTo>
                  <a:cubicBezTo>
                    <a:pt x="296960" y="1122513"/>
                    <a:pt x="242328" y="1159321"/>
                    <a:pt x="187696" y="1135574"/>
                  </a:cubicBezTo>
                  <a:cubicBezTo>
                    <a:pt x="159193" y="1122513"/>
                    <a:pt x="142566" y="1101140"/>
                    <a:pt x="142566" y="1067893"/>
                  </a:cubicBezTo>
                  <a:cubicBezTo>
                    <a:pt x="142566" y="864853"/>
                    <a:pt x="141378" y="661812"/>
                    <a:pt x="143753" y="459959"/>
                  </a:cubicBezTo>
                  <a:cubicBezTo>
                    <a:pt x="143753" y="433836"/>
                    <a:pt x="159193" y="406527"/>
                    <a:pt x="163943" y="380405"/>
                  </a:cubicBezTo>
                  <a:cubicBezTo>
                    <a:pt x="166319" y="366156"/>
                    <a:pt x="165131" y="348346"/>
                    <a:pt x="158005" y="337659"/>
                  </a:cubicBezTo>
                  <a:cubicBezTo>
                    <a:pt x="112874" y="268792"/>
                    <a:pt x="65368" y="202299"/>
                    <a:pt x="19050" y="134619"/>
                  </a:cubicBezTo>
                  <a:cubicBezTo>
                    <a:pt x="-18955" y="78812"/>
                    <a:pt x="1235" y="33692"/>
                    <a:pt x="67744" y="26568"/>
                  </a:cubicBezTo>
                  <a:cubicBezTo>
                    <a:pt x="146129" y="18256"/>
                    <a:pt x="224513" y="8757"/>
                    <a:pt x="304086" y="445"/>
                  </a:cubicBezTo>
                  <a:cubicBezTo>
                    <a:pt x="318338" y="-742"/>
                    <a:pt x="333777" y="445"/>
                    <a:pt x="348029" y="4008"/>
                  </a:cubicBezTo>
                  <a:cubicBezTo>
                    <a:pt x="427601" y="28942"/>
                    <a:pt x="505986" y="53877"/>
                    <a:pt x="584371" y="81187"/>
                  </a:cubicBezTo>
                  <a:cubicBezTo>
                    <a:pt x="595060" y="84749"/>
                    <a:pt x="605748" y="95435"/>
                    <a:pt x="610499" y="106121"/>
                  </a:cubicBezTo>
                  <a:cubicBezTo>
                    <a:pt x="658005" y="221297"/>
                    <a:pt x="705511" y="336472"/>
                    <a:pt x="750641" y="452834"/>
                  </a:cubicBezTo>
                  <a:cubicBezTo>
                    <a:pt x="760143" y="476582"/>
                    <a:pt x="756580" y="505079"/>
                    <a:pt x="761330" y="531201"/>
                  </a:cubicBezTo>
                  <a:cubicBezTo>
                    <a:pt x="764893" y="552574"/>
                    <a:pt x="768456" y="575134"/>
                    <a:pt x="779145" y="594132"/>
                  </a:cubicBezTo>
                  <a:cubicBezTo>
                    <a:pt x="795772" y="625003"/>
                    <a:pt x="818337" y="653501"/>
                    <a:pt x="836152" y="684372"/>
                  </a:cubicBezTo>
                  <a:cubicBezTo>
                    <a:pt x="846841" y="702183"/>
                    <a:pt x="859905" y="708120"/>
                    <a:pt x="876532" y="693871"/>
                  </a:cubicBezTo>
                  <a:cubicBezTo>
                    <a:pt x="896722" y="676060"/>
                    <a:pt x="909786" y="683185"/>
                    <a:pt x="922850" y="703370"/>
                  </a:cubicBezTo>
                  <a:cubicBezTo>
                    <a:pt x="954917" y="748491"/>
                    <a:pt x="979857" y="793611"/>
                    <a:pt x="960855" y="851791"/>
                  </a:cubicBezTo>
                  <a:cubicBezTo>
                    <a:pt x="953729" y="874352"/>
                    <a:pt x="941853" y="882664"/>
                    <a:pt x="918100" y="879102"/>
                  </a:cubicBezTo>
                  <a:cubicBezTo>
                    <a:pt x="846841" y="870790"/>
                    <a:pt x="817150" y="818545"/>
                    <a:pt x="791021" y="763926"/>
                  </a:cubicBezTo>
                  <a:cubicBezTo>
                    <a:pt x="788646" y="759176"/>
                    <a:pt x="799335" y="743741"/>
                    <a:pt x="806461" y="738991"/>
                  </a:cubicBezTo>
                  <a:cubicBezTo>
                    <a:pt x="821900" y="728305"/>
                    <a:pt x="825463" y="719993"/>
                    <a:pt x="814774" y="703370"/>
                  </a:cubicBezTo>
                  <a:cubicBezTo>
                    <a:pt x="791021" y="668936"/>
                    <a:pt x="772019" y="632127"/>
                    <a:pt x="747078" y="598881"/>
                  </a:cubicBezTo>
                  <a:cubicBezTo>
                    <a:pt x="735202" y="583445"/>
                    <a:pt x="716200" y="571572"/>
                    <a:pt x="697197" y="564447"/>
                  </a:cubicBezTo>
                  <a:cubicBezTo>
                    <a:pt x="666318" y="552574"/>
                    <a:pt x="649691" y="531201"/>
                    <a:pt x="637815" y="502704"/>
                  </a:cubicBezTo>
                  <a:cubicBezTo>
                    <a:pt x="618813" y="454022"/>
                    <a:pt x="600998" y="405340"/>
                    <a:pt x="580808" y="355470"/>
                  </a:cubicBezTo>
                  <a:cubicBezTo>
                    <a:pt x="574869" y="342409"/>
                    <a:pt x="568931" y="332910"/>
                    <a:pt x="560618" y="316287"/>
                  </a:cubicBezTo>
                  <a:close/>
                </a:path>
              </a:pathLst>
            </a:custGeom>
            <a:solidFill>
              <a:schemeClr val="lt1">
                <a:alpha val="941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95" name="Google Shape;1195;g2be7ca487ed_0_4805"/>
            <p:cNvSpPr/>
            <p:nvPr/>
          </p:nvSpPr>
          <p:spPr>
            <a:xfrm>
              <a:off x="4590383" y="646852"/>
              <a:ext cx="2225652" cy="2825947"/>
            </a:xfrm>
            <a:custGeom>
              <a:rect b="b" l="l" r="r" t="t"/>
              <a:pathLst>
                <a:path extrusionOk="0" h="2825947" w="2225652">
                  <a:moveTo>
                    <a:pt x="714964" y="289719"/>
                  </a:moveTo>
                  <a:cubicBezTo>
                    <a:pt x="744655" y="265971"/>
                    <a:pt x="775534" y="243411"/>
                    <a:pt x="804038" y="218477"/>
                  </a:cubicBezTo>
                  <a:cubicBezTo>
                    <a:pt x="809976" y="213727"/>
                    <a:pt x="811164" y="200666"/>
                    <a:pt x="811164" y="191167"/>
                  </a:cubicBezTo>
                  <a:cubicBezTo>
                    <a:pt x="812351" y="156733"/>
                    <a:pt x="812351" y="122300"/>
                    <a:pt x="811164" y="87866"/>
                  </a:cubicBezTo>
                  <a:cubicBezTo>
                    <a:pt x="809976" y="64118"/>
                    <a:pt x="825415" y="65306"/>
                    <a:pt x="840855" y="66493"/>
                  </a:cubicBezTo>
                  <a:cubicBezTo>
                    <a:pt x="856294" y="67680"/>
                    <a:pt x="876484" y="59369"/>
                    <a:pt x="876484" y="87866"/>
                  </a:cubicBezTo>
                  <a:cubicBezTo>
                    <a:pt x="875296" y="110426"/>
                    <a:pt x="876484" y="131798"/>
                    <a:pt x="876484" y="154358"/>
                  </a:cubicBezTo>
                  <a:cubicBezTo>
                    <a:pt x="878859" y="155546"/>
                    <a:pt x="882422" y="155546"/>
                    <a:pt x="884798" y="156733"/>
                  </a:cubicBezTo>
                  <a:cubicBezTo>
                    <a:pt x="950118" y="104489"/>
                    <a:pt x="1016627" y="53432"/>
                    <a:pt x="1083135" y="0"/>
                  </a:cubicBezTo>
                  <a:cubicBezTo>
                    <a:pt x="1135391" y="41558"/>
                    <a:pt x="1187648" y="83116"/>
                    <a:pt x="1239904" y="124674"/>
                  </a:cubicBezTo>
                  <a:cubicBezTo>
                    <a:pt x="1308788" y="179293"/>
                    <a:pt x="1376484" y="235100"/>
                    <a:pt x="1446555" y="289719"/>
                  </a:cubicBezTo>
                  <a:cubicBezTo>
                    <a:pt x="1466745" y="305155"/>
                    <a:pt x="1473871" y="321778"/>
                    <a:pt x="1473871" y="347900"/>
                  </a:cubicBezTo>
                  <a:cubicBezTo>
                    <a:pt x="1472683" y="458326"/>
                    <a:pt x="1473871" y="569939"/>
                    <a:pt x="1472683" y="680365"/>
                  </a:cubicBezTo>
                  <a:cubicBezTo>
                    <a:pt x="1472683" y="705299"/>
                    <a:pt x="1479809" y="714799"/>
                    <a:pt x="1505938" y="714799"/>
                  </a:cubicBezTo>
                  <a:cubicBezTo>
                    <a:pt x="1593824" y="714799"/>
                    <a:pt x="1593824" y="715986"/>
                    <a:pt x="1593824" y="628120"/>
                  </a:cubicBezTo>
                  <a:cubicBezTo>
                    <a:pt x="1593824" y="594874"/>
                    <a:pt x="1593824" y="560440"/>
                    <a:pt x="1593824" y="527193"/>
                  </a:cubicBezTo>
                  <a:cubicBezTo>
                    <a:pt x="1593824" y="510570"/>
                    <a:pt x="1595011" y="495135"/>
                    <a:pt x="1571258" y="493947"/>
                  </a:cubicBezTo>
                  <a:cubicBezTo>
                    <a:pt x="1566508" y="493947"/>
                    <a:pt x="1559382" y="484448"/>
                    <a:pt x="1559382" y="480886"/>
                  </a:cubicBezTo>
                  <a:cubicBezTo>
                    <a:pt x="1559382" y="476137"/>
                    <a:pt x="1566508" y="470200"/>
                    <a:pt x="1572446" y="467825"/>
                  </a:cubicBezTo>
                  <a:cubicBezTo>
                    <a:pt x="1578384" y="465450"/>
                    <a:pt x="1585510" y="466638"/>
                    <a:pt x="1592636" y="466638"/>
                  </a:cubicBezTo>
                  <a:cubicBezTo>
                    <a:pt x="1733966" y="466638"/>
                    <a:pt x="1875296" y="466638"/>
                    <a:pt x="2016626" y="466638"/>
                  </a:cubicBezTo>
                  <a:cubicBezTo>
                    <a:pt x="2022564" y="466638"/>
                    <a:pt x="2029690" y="465450"/>
                    <a:pt x="2034441" y="467825"/>
                  </a:cubicBezTo>
                  <a:cubicBezTo>
                    <a:pt x="2041567" y="470200"/>
                    <a:pt x="2046317" y="476137"/>
                    <a:pt x="2052256" y="480886"/>
                  </a:cubicBezTo>
                  <a:cubicBezTo>
                    <a:pt x="2047505" y="485635"/>
                    <a:pt x="2042754" y="491572"/>
                    <a:pt x="2038004" y="496322"/>
                  </a:cubicBezTo>
                  <a:cubicBezTo>
                    <a:pt x="2030878" y="503446"/>
                    <a:pt x="2020189" y="511758"/>
                    <a:pt x="2020189" y="520070"/>
                  </a:cubicBezTo>
                  <a:cubicBezTo>
                    <a:pt x="2019001" y="577063"/>
                    <a:pt x="2020189" y="635244"/>
                    <a:pt x="2019001" y="692239"/>
                  </a:cubicBezTo>
                  <a:cubicBezTo>
                    <a:pt x="2019001" y="711236"/>
                    <a:pt x="2026127" y="715986"/>
                    <a:pt x="2043942" y="715986"/>
                  </a:cubicBezTo>
                  <a:cubicBezTo>
                    <a:pt x="2090260" y="715986"/>
                    <a:pt x="2136579" y="714799"/>
                    <a:pt x="2182897" y="715986"/>
                  </a:cubicBezTo>
                  <a:cubicBezTo>
                    <a:pt x="2195961" y="715986"/>
                    <a:pt x="2207838" y="720735"/>
                    <a:pt x="2225652" y="724297"/>
                  </a:cubicBezTo>
                  <a:cubicBezTo>
                    <a:pt x="2219714" y="732609"/>
                    <a:pt x="2217339" y="737359"/>
                    <a:pt x="2214963" y="737359"/>
                  </a:cubicBezTo>
                  <a:cubicBezTo>
                    <a:pt x="2174583" y="742108"/>
                    <a:pt x="2180522" y="771792"/>
                    <a:pt x="2180522" y="799102"/>
                  </a:cubicBezTo>
                  <a:cubicBezTo>
                    <a:pt x="2180522" y="1461656"/>
                    <a:pt x="2180522" y="2125397"/>
                    <a:pt x="2180522" y="2787952"/>
                  </a:cubicBezTo>
                  <a:cubicBezTo>
                    <a:pt x="2180522" y="2799825"/>
                    <a:pt x="2179334" y="2811699"/>
                    <a:pt x="2178146" y="2824760"/>
                  </a:cubicBezTo>
                  <a:cubicBezTo>
                    <a:pt x="2174583" y="2824760"/>
                    <a:pt x="2171021" y="2824760"/>
                    <a:pt x="2167457" y="2825948"/>
                  </a:cubicBezTo>
                  <a:cubicBezTo>
                    <a:pt x="2166270" y="2814074"/>
                    <a:pt x="2163895" y="2802200"/>
                    <a:pt x="2163895" y="2789139"/>
                  </a:cubicBezTo>
                  <a:cubicBezTo>
                    <a:pt x="2163895" y="2470923"/>
                    <a:pt x="2163895" y="2151520"/>
                    <a:pt x="2163895" y="1833304"/>
                  </a:cubicBezTo>
                  <a:cubicBezTo>
                    <a:pt x="2163895" y="1485404"/>
                    <a:pt x="2163895" y="1136316"/>
                    <a:pt x="2163895" y="788415"/>
                  </a:cubicBezTo>
                  <a:cubicBezTo>
                    <a:pt x="2163895" y="745670"/>
                    <a:pt x="2163895" y="745670"/>
                    <a:pt x="2122327" y="745670"/>
                  </a:cubicBezTo>
                  <a:cubicBezTo>
                    <a:pt x="1918051" y="745670"/>
                    <a:pt x="1714964" y="745670"/>
                    <a:pt x="1510688" y="744483"/>
                  </a:cubicBezTo>
                  <a:cubicBezTo>
                    <a:pt x="1479809" y="744483"/>
                    <a:pt x="1472683" y="753982"/>
                    <a:pt x="1472683" y="783666"/>
                  </a:cubicBezTo>
                  <a:cubicBezTo>
                    <a:pt x="1473871" y="1236055"/>
                    <a:pt x="1472683" y="1688444"/>
                    <a:pt x="1472683" y="2139646"/>
                  </a:cubicBezTo>
                  <a:cubicBezTo>
                    <a:pt x="1472683" y="2152707"/>
                    <a:pt x="1470308" y="2164581"/>
                    <a:pt x="1469120" y="2177642"/>
                  </a:cubicBezTo>
                  <a:cubicBezTo>
                    <a:pt x="1465557" y="2177642"/>
                    <a:pt x="1461995" y="2177642"/>
                    <a:pt x="1458432" y="2177642"/>
                  </a:cubicBezTo>
                  <a:cubicBezTo>
                    <a:pt x="1457244" y="2164581"/>
                    <a:pt x="1454869" y="2152707"/>
                    <a:pt x="1454869" y="2139646"/>
                  </a:cubicBezTo>
                  <a:cubicBezTo>
                    <a:pt x="1454869" y="1555458"/>
                    <a:pt x="1454869" y="970084"/>
                    <a:pt x="1454869" y="385896"/>
                  </a:cubicBezTo>
                  <a:cubicBezTo>
                    <a:pt x="1454869" y="340776"/>
                    <a:pt x="1454869" y="340776"/>
                    <a:pt x="1409738" y="340776"/>
                  </a:cubicBezTo>
                  <a:cubicBezTo>
                    <a:pt x="1188836" y="340776"/>
                    <a:pt x="967933" y="340776"/>
                    <a:pt x="748218" y="340776"/>
                  </a:cubicBezTo>
                  <a:cubicBezTo>
                    <a:pt x="709026" y="340776"/>
                    <a:pt x="709026" y="340776"/>
                    <a:pt x="709026" y="379959"/>
                  </a:cubicBezTo>
                  <a:cubicBezTo>
                    <a:pt x="709026" y="672053"/>
                    <a:pt x="709026" y="964147"/>
                    <a:pt x="709026" y="1255053"/>
                  </a:cubicBezTo>
                  <a:cubicBezTo>
                    <a:pt x="709026" y="1268114"/>
                    <a:pt x="706651" y="1281175"/>
                    <a:pt x="705463" y="1294236"/>
                  </a:cubicBezTo>
                  <a:cubicBezTo>
                    <a:pt x="701900" y="1294236"/>
                    <a:pt x="698337" y="1294236"/>
                    <a:pt x="694774" y="1295424"/>
                  </a:cubicBezTo>
                  <a:cubicBezTo>
                    <a:pt x="693586" y="1283550"/>
                    <a:pt x="690023" y="1270489"/>
                    <a:pt x="690023" y="1258615"/>
                  </a:cubicBezTo>
                  <a:cubicBezTo>
                    <a:pt x="690023" y="964147"/>
                    <a:pt x="690023" y="668491"/>
                    <a:pt x="690023" y="374022"/>
                  </a:cubicBezTo>
                  <a:cubicBezTo>
                    <a:pt x="690023" y="277845"/>
                    <a:pt x="688836" y="181668"/>
                    <a:pt x="691211" y="86678"/>
                  </a:cubicBezTo>
                  <a:cubicBezTo>
                    <a:pt x="691211" y="56994"/>
                    <a:pt x="681710" y="51057"/>
                    <a:pt x="653206" y="51057"/>
                  </a:cubicBezTo>
                  <a:cubicBezTo>
                    <a:pt x="465558" y="52244"/>
                    <a:pt x="276722" y="52244"/>
                    <a:pt x="89074" y="51057"/>
                  </a:cubicBezTo>
                  <a:cubicBezTo>
                    <a:pt x="60570" y="51057"/>
                    <a:pt x="52256" y="60556"/>
                    <a:pt x="52256" y="87866"/>
                  </a:cubicBezTo>
                  <a:cubicBezTo>
                    <a:pt x="53444" y="580625"/>
                    <a:pt x="52256" y="1073385"/>
                    <a:pt x="52256" y="1566145"/>
                  </a:cubicBezTo>
                  <a:cubicBezTo>
                    <a:pt x="52256" y="1579206"/>
                    <a:pt x="49881" y="1592267"/>
                    <a:pt x="48694" y="1604141"/>
                  </a:cubicBezTo>
                  <a:cubicBezTo>
                    <a:pt x="45131" y="1604141"/>
                    <a:pt x="41568" y="1604141"/>
                    <a:pt x="38005" y="1604141"/>
                  </a:cubicBezTo>
                  <a:cubicBezTo>
                    <a:pt x="36817" y="1592267"/>
                    <a:pt x="34442" y="1579206"/>
                    <a:pt x="34442" y="1567332"/>
                  </a:cubicBezTo>
                  <a:cubicBezTo>
                    <a:pt x="34442" y="1158876"/>
                    <a:pt x="34442" y="750420"/>
                    <a:pt x="34442" y="341964"/>
                  </a:cubicBezTo>
                  <a:cubicBezTo>
                    <a:pt x="34442" y="255285"/>
                    <a:pt x="34442" y="167420"/>
                    <a:pt x="34442" y="80742"/>
                  </a:cubicBezTo>
                  <a:cubicBezTo>
                    <a:pt x="34442" y="65306"/>
                    <a:pt x="34442" y="51057"/>
                    <a:pt x="13064" y="49870"/>
                  </a:cubicBezTo>
                  <a:cubicBezTo>
                    <a:pt x="8313" y="49870"/>
                    <a:pt x="3563" y="41558"/>
                    <a:pt x="0" y="37996"/>
                  </a:cubicBezTo>
                  <a:cubicBezTo>
                    <a:pt x="4751" y="33247"/>
                    <a:pt x="9501" y="26122"/>
                    <a:pt x="15439" y="23747"/>
                  </a:cubicBezTo>
                  <a:cubicBezTo>
                    <a:pt x="23753" y="21373"/>
                    <a:pt x="33254" y="22560"/>
                    <a:pt x="41568" y="22560"/>
                  </a:cubicBezTo>
                  <a:cubicBezTo>
                    <a:pt x="262470" y="22560"/>
                    <a:pt x="483373" y="22560"/>
                    <a:pt x="703088" y="22560"/>
                  </a:cubicBezTo>
                  <a:cubicBezTo>
                    <a:pt x="710214" y="22560"/>
                    <a:pt x="717339" y="21373"/>
                    <a:pt x="723278" y="23747"/>
                  </a:cubicBezTo>
                  <a:cubicBezTo>
                    <a:pt x="730403" y="26122"/>
                    <a:pt x="736342" y="33247"/>
                    <a:pt x="742280" y="37996"/>
                  </a:cubicBezTo>
                  <a:cubicBezTo>
                    <a:pt x="736342" y="42745"/>
                    <a:pt x="731591" y="47495"/>
                    <a:pt x="726841" y="52244"/>
                  </a:cubicBezTo>
                  <a:cubicBezTo>
                    <a:pt x="720902" y="58181"/>
                    <a:pt x="709026" y="64118"/>
                    <a:pt x="709026" y="70055"/>
                  </a:cubicBezTo>
                  <a:cubicBezTo>
                    <a:pt x="707838" y="142485"/>
                    <a:pt x="707838" y="216102"/>
                    <a:pt x="707838" y="288532"/>
                  </a:cubicBezTo>
                  <a:cubicBezTo>
                    <a:pt x="710214" y="286157"/>
                    <a:pt x="712589" y="288532"/>
                    <a:pt x="714964" y="289719"/>
                  </a:cubicBezTo>
                  <a:close/>
                  <a:moveTo>
                    <a:pt x="1442992" y="317029"/>
                  </a:moveTo>
                  <a:cubicBezTo>
                    <a:pt x="1433491" y="306342"/>
                    <a:pt x="1428741" y="301593"/>
                    <a:pt x="1423990" y="296843"/>
                  </a:cubicBezTo>
                  <a:cubicBezTo>
                    <a:pt x="1318289" y="212540"/>
                    <a:pt x="1212588" y="128236"/>
                    <a:pt x="1106888" y="42745"/>
                  </a:cubicBezTo>
                  <a:cubicBezTo>
                    <a:pt x="1087885" y="27310"/>
                    <a:pt x="1076009" y="26122"/>
                    <a:pt x="1057007" y="41558"/>
                  </a:cubicBezTo>
                  <a:cubicBezTo>
                    <a:pt x="951306" y="127049"/>
                    <a:pt x="845605" y="210165"/>
                    <a:pt x="738717" y="293281"/>
                  </a:cubicBezTo>
                  <a:cubicBezTo>
                    <a:pt x="731591" y="298031"/>
                    <a:pt x="723278" y="300406"/>
                    <a:pt x="714964" y="305155"/>
                  </a:cubicBezTo>
                  <a:cubicBezTo>
                    <a:pt x="717339" y="308717"/>
                    <a:pt x="720902" y="312279"/>
                    <a:pt x="723278" y="315841"/>
                  </a:cubicBezTo>
                  <a:cubicBezTo>
                    <a:pt x="960807" y="317029"/>
                    <a:pt x="1198337" y="317029"/>
                    <a:pt x="1442992" y="317029"/>
                  </a:cubicBezTo>
                  <a:close/>
                  <a:moveTo>
                    <a:pt x="1804037" y="713611"/>
                  </a:moveTo>
                  <a:cubicBezTo>
                    <a:pt x="1859857" y="713611"/>
                    <a:pt x="1916864" y="713611"/>
                    <a:pt x="1972683" y="713611"/>
                  </a:cubicBezTo>
                  <a:cubicBezTo>
                    <a:pt x="1991686" y="713611"/>
                    <a:pt x="1998812" y="707674"/>
                    <a:pt x="1998812" y="687489"/>
                  </a:cubicBezTo>
                  <a:cubicBezTo>
                    <a:pt x="1998812" y="631683"/>
                    <a:pt x="1998812" y="577063"/>
                    <a:pt x="1998812" y="521257"/>
                  </a:cubicBezTo>
                  <a:cubicBezTo>
                    <a:pt x="1998812" y="501071"/>
                    <a:pt x="1991686" y="492760"/>
                    <a:pt x="1971496" y="493947"/>
                  </a:cubicBezTo>
                  <a:cubicBezTo>
                    <a:pt x="1859857" y="495135"/>
                    <a:pt x="1748218" y="495135"/>
                    <a:pt x="1636579" y="493947"/>
                  </a:cubicBezTo>
                  <a:cubicBezTo>
                    <a:pt x="1616389" y="493947"/>
                    <a:pt x="1608075" y="501071"/>
                    <a:pt x="1608075" y="521257"/>
                  </a:cubicBezTo>
                  <a:cubicBezTo>
                    <a:pt x="1609263" y="575876"/>
                    <a:pt x="1609263" y="629308"/>
                    <a:pt x="1608075" y="683927"/>
                  </a:cubicBezTo>
                  <a:cubicBezTo>
                    <a:pt x="1608075" y="705299"/>
                    <a:pt x="1615201" y="713611"/>
                    <a:pt x="1636579" y="713611"/>
                  </a:cubicBezTo>
                  <a:cubicBezTo>
                    <a:pt x="1693586" y="712424"/>
                    <a:pt x="1749405" y="713611"/>
                    <a:pt x="1804037" y="713611"/>
                  </a:cubicBezTo>
                  <a:close/>
                  <a:moveTo>
                    <a:pt x="831354" y="184043"/>
                  </a:moveTo>
                  <a:cubicBezTo>
                    <a:pt x="839667" y="181668"/>
                    <a:pt x="844418" y="180481"/>
                    <a:pt x="846793" y="179293"/>
                  </a:cubicBezTo>
                  <a:cubicBezTo>
                    <a:pt x="857482" y="169795"/>
                    <a:pt x="863420" y="99739"/>
                    <a:pt x="853919" y="89053"/>
                  </a:cubicBezTo>
                  <a:cubicBezTo>
                    <a:pt x="851544" y="85491"/>
                    <a:pt x="844418" y="84304"/>
                    <a:pt x="840855" y="84304"/>
                  </a:cubicBezTo>
                  <a:cubicBezTo>
                    <a:pt x="837292" y="85491"/>
                    <a:pt x="831354" y="90240"/>
                    <a:pt x="831354" y="93802"/>
                  </a:cubicBezTo>
                  <a:cubicBezTo>
                    <a:pt x="831354" y="123487"/>
                    <a:pt x="831354" y="151984"/>
                    <a:pt x="831354" y="184043"/>
                  </a:cubicBezTo>
                  <a:close/>
                </a:path>
              </a:pathLst>
            </a:custGeom>
            <a:solidFill>
              <a:schemeClr val="lt1">
                <a:alpha val="941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96" name="Google Shape;1196;g2be7ca487ed_0_4805"/>
            <p:cNvSpPr/>
            <p:nvPr/>
          </p:nvSpPr>
          <p:spPr>
            <a:xfrm>
              <a:off x="6256527" y="2999038"/>
              <a:ext cx="260221" cy="461888"/>
            </a:xfrm>
            <a:custGeom>
              <a:rect b="b" l="l" r="r" t="t"/>
              <a:pathLst>
                <a:path extrusionOk="0" h="461888" w="260221">
                  <a:moveTo>
                    <a:pt x="142644" y="2375"/>
                  </a:moveTo>
                  <a:cubicBezTo>
                    <a:pt x="142644" y="26122"/>
                    <a:pt x="142644" y="49870"/>
                    <a:pt x="142644" y="74804"/>
                  </a:cubicBezTo>
                  <a:cubicBezTo>
                    <a:pt x="142644" y="92615"/>
                    <a:pt x="149770" y="99740"/>
                    <a:pt x="167585" y="98552"/>
                  </a:cubicBezTo>
                  <a:cubicBezTo>
                    <a:pt x="190150" y="97365"/>
                    <a:pt x="212715" y="98552"/>
                    <a:pt x="235281" y="98552"/>
                  </a:cubicBezTo>
                  <a:cubicBezTo>
                    <a:pt x="253095" y="98552"/>
                    <a:pt x="260221" y="104489"/>
                    <a:pt x="260221" y="122299"/>
                  </a:cubicBezTo>
                  <a:cubicBezTo>
                    <a:pt x="259034" y="227976"/>
                    <a:pt x="259034" y="333651"/>
                    <a:pt x="257846" y="439328"/>
                  </a:cubicBezTo>
                  <a:cubicBezTo>
                    <a:pt x="257846" y="455951"/>
                    <a:pt x="250720" y="461888"/>
                    <a:pt x="234093" y="461888"/>
                  </a:cubicBezTo>
                  <a:cubicBezTo>
                    <a:pt x="164022" y="461888"/>
                    <a:pt x="93951" y="461888"/>
                    <a:pt x="23879" y="461888"/>
                  </a:cubicBezTo>
                  <a:cubicBezTo>
                    <a:pt x="6065" y="461888"/>
                    <a:pt x="-1061" y="454764"/>
                    <a:pt x="126" y="436953"/>
                  </a:cubicBezTo>
                  <a:cubicBezTo>
                    <a:pt x="1314" y="332464"/>
                    <a:pt x="2502" y="226788"/>
                    <a:pt x="3689" y="122299"/>
                  </a:cubicBezTo>
                  <a:cubicBezTo>
                    <a:pt x="3689" y="102114"/>
                    <a:pt x="13190" y="97365"/>
                    <a:pt x="31005" y="97365"/>
                  </a:cubicBezTo>
                  <a:cubicBezTo>
                    <a:pt x="52383" y="98552"/>
                    <a:pt x="74948" y="97365"/>
                    <a:pt x="96326" y="97365"/>
                  </a:cubicBezTo>
                  <a:cubicBezTo>
                    <a:pt x="116516" y="98552"/>
                    <a:pt x="124829" y="90240"/>
                    <a:pt x="124829" y="68867"/>
                  </a:cubicBezTo>
                  <a:cubicBezTo>
                    <a:pt x="124829" y="46308"/>
                    <a:pt x="128392" y="22560"/>
                    <a:pt x="130768" y="0"/>
                  </a:cubicBezTo>
                  <a:cubicBezTo>
                    <a:pt x="134330" y="1187"/>
                    <a:pt x="139081" y="2375"/>
                    <a:pt x="142644" y="2375"/>
                  </a:cubicBezTo>
                  <a:close/>
                </a:path>
              </a:pathLst>
            </a:custGeom>
            <a:solidFill>
              <a:schemeClr val="lt1">
                <a:alpha val="941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97" name="Google Shape;1197;g2be7ca487ed_0_4805"/>
            <p:cNvSpPr/>
            <p:nvPr/>
          </p:nvSpPr>
          <p:spPr>
            <a:xfrm>
              <a:off x="5032173" y="2034875"/>
              <a:ext cx="308819" cy="308747"/>
            </a:xfrm>
            <a:custGeom>
              <a:rect b="b" l="l" r="r" t="t"/>
              <a:pathLst>
                <a:path extrusionOk="0" h="308747" w="308819">
                  <a:moveTo>
                    <a:pt x="308804" y="156749"/>
                  </a:moveTo>
                  <a:cubicBezTo>
                    <a:pt x="307616" y="242240"/>
                    <a:pt x="237545" y="309920"/>
                    <a:pt x="152034" y="308733"/>
                  </a:cubicBezTo>
                  <a:cubicBezTo>
                    <a:pt x="67711" y="307546"/>
                    <a:pt x="-1172" y="236303"/>
                    <a:pt x="15" y="150812"/>
                  </a:cubicBezTo>
                  <a:cubicBezTo>
                    <a:pt x="1203" y="65321"/>
                    <a:pt x="71274" y="-1171"/>
                    <a:pt x="157972" y="16"/>
                  </a:cubicBezTo>
                  <a:cubicBezTo>
                    <a:pt x="244671" y="1203"/>
                    <a:pt x="309991" y="68883"/>
                    <a:pt x="308804" y="156749"/>
                  </a:cubicBezTo>
                  <a:close/>
                </a:path>
              </a:pathLst>
            </a:custGeom>
            <a:solidFill>
              <a:schemeClr val="lt1">
                <a:alpha val="941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98" name="Google Shape;1198;g2be7ca487ed_0_4805"/>
            <p:cNvSpPr/>
            <p:nvPr/>
          </p:nvSpPr>
          <p:spPr>
            <a:xfrm>
              <a:off x="5610041" y="3187830"/>
              <a:ext cx="472571" cy="270720"/>
            </a:xfrm>
            <a:custGeom>
              <a:rect b="b" l="l" r="r" t="t"/>
              <a:pathLst>
                <a:path extrusionOk="0" h="270720" w="472571">
                  <a:moveTo>
                    <a:pt x="241624" y="1187"/>
                  </a:moveTo>
                  <a:cubicBezTo>
                    <a:pt x="243999" y="29684"/>
                    <a:pt x="249938" y="58181"/>
                    <a:pt x="248750" y="86678"/>
                  </a:cubicBezTo>
                  <a:cubicBezTo>
                    <a:pt x="247562" y="116362"/>
                    <a:pt x="252313" y="134173"/>
                    <a:pt x="282004" y="149609"/>
                  </a:cubicBezTo>
                  <a:cubicBezTo>
                    <a:pt x="310508" y="165044"/>
                    <a:pt x="337824" y="175731"/>
                    <a:pt x="369890" y="179293"/>
                  </a:cubicBezTo>
                  <a:cubicBezTo>
                    <a:pt x="393643" y="181668"/>
                    <a:pt x="418584" y="189980"/>
                    <a:pt x="439961" y="200666"/>
                  </a:cubicBezTo>
                  <a:cubicBezTo>
                    <a:pt x="451838" y="206602"/>
                    <a:pt x="462527" y="220851"/>
                    <a:pt x="468465" y="232725"/>
                  </a:cubicBezTo>
                  <a:cubicBezTo>
                    <a:pt x="479154" y="256472"/>
                    <a:pt x="468465" y="270721"/>
                    <a:pt x="442337" y="270721"/>
                  </a:cubicBezTo>
                  <a:cubicBezTo>
                    <a:pt x="306945" y="270721"/>
                    <a:pt x="171553" y="270721"/>
                    <a:pt x="36161" y="270721"/>
                  </a:cubicBezTo>
                  <a:cubicBezTo>
                    <a:pt x="1719" y="270721"/>
                    <a:pt x="-11345" y="249348"/>
                    <a:pt x="11221" y="223226"/>
                  </a:cubicBezTo>
                  <a:cubicBezTo>
                    <a:pt x="27848" y="204228"/>
                    <a:pt x="53976" y="191167"/>
                    <a:pt x="77729" y="184043"/>
                  </a:cubicBezTo>
                  <a:cubicBezTo>
                    <a:pt x="113358" y="172169"/>
                    <a:pt x="148988" y="159108"/>
                    <a:pt x="183429" y="146047"/>
                  </a:cubicBezTo>
                  <a:cubicBezTo>
                    <a:pt x="233311" y="128236"/>
                    <a:pt x="227372" y="97364"/>
                    <a:pt x="228560" y="62931"/>
                  </a:cubicBezTo>
                  <a:cubicBezTo>
                    <a:pt x="229748" y="41558"/>
                    <a:pt x="228560" y="21373"/>
                    <a:pt x="228560" y="0"/>
                  </a:cubicBezTo>
                  <a:cubicBezTo>
                    <a:pt x="232123" y="2374"/>
                    <a:pt x="236874" y="1187"/>
                    <a:pt x="241624" y="1187"/>
                  </a:cubicBezTo>
                  <a:close/>
                </a:path>
              </a:pathLst>
            </a:custGeom>
            <a:solidFill>
              <a:schemeClr val="lt1">
                <a:alpha val="941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99" name="Google Shape;1199;g2be7ca487ed_0_4805"/>
            <p:cNvSpPr/>
            <p:nvPr/>
          </p:nvSpPr>
          <p:spPr>
            <a:xfrm>
              <a:off x="5688958" y="3060781"/>
              <a:ext cx="134465" cy="123453"/>
            </a:xfrm>
            <a:custGeom>
              <a:rect b="b" l="l" r="r" t="t"/>
              <a:pathLst>
                <a:path extrusionOk="0" h="123453" w="134465">
                  <a:moveTo>
                    <a:pt x="9501" y="0"/>
                  </a:moveTo>
                  <a:cubicBezTo>
                    <a:pt x="42755" y="13061"/>
                    <a:pt x="77197" y="23747"/>
                    <a:pt x="109264" y="40370"/>
                  </a:cubicBezTo>
                  <a:cubicBezTo>
                    <a:pt x="122328" y="47495"/>
                    <a:pt x="136580" y="68867"/>
                    <a:pt x="134204" y="81928"/>
                  </a:cubicBezTo>
                  <a:cubicBezTo>
                    <a:pt x="131829" y="97365"/>
                    <a:pt x="116390" y="116362"/>
                    <a:pt x="102138" y="122299"/>
                  </a:cubicBezTo>
                  <a:cubicBezTo>
                    <a:pt x="90261" y="127049"/>
                    <a:pt x="66508" y="116362"/>
                    <a:pt x="58195" y="104489"/>
                  </a:cubicBezTo>
                  <a:cubicBezTo>
                    <a:pt x="35629" y="75991"/>
                    <a:pt x="19002" y="42745"/>
                    <a:pt x="0" y="10686"/>
                  </a:cubicBezTo>
                  <a:cubicBezTo>
                    <a:pt x="2375" y="7124"/>
                    <a:pt x="5938" y="3562"/>
                    <a:pt x="9501" y="0"/>
                  </a:cubicBezTo>
                  <a:close/>
                </a:path>
              </a:pathLst>
            </a:custGeom>
            <a:solidFill>
              <a:schemeClr val="lt1">
                <a:alpha val="941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00" name="Google Shape;1200;g2be7ca487ed_0_4805"/>
            <p:cNvSpPr/>
            <p:nvPr/>
          </p:nvSpPr>
          <p:spPr>
            <a:xfrm>
              <a:off x="5875343" y="3080967"/>
              <a:ext cx="136654" cy="116674"/>
            </a:xfrm>
            <a:custGeom>
              <a:rect b="b" l="l" r="r" t="t"/>
              <a:pathLst>
                <a:path extrusionOk="0" h="116674" w="136654">
                  <a:moveTo>
                    <a:pt x="136655" y="14248"/>
                  </a:moveTo>
                  <a:cubicBezTo>
                    <a:pt x="116465" y="43932"/>
                    <a:pt x="98650" y="75991"/>
                    <a:pt x="74897" y="102114"/>
                  </a:cubicBezTo>
                  <a:cubicBezTo>
                    <a:pt x="65396" y="112800"/>
                    <a:pt x="41643" y="119924"/>
                    <a:pt x="28579" y="115175"/>
                  </a:cubicBezTo>
                  <a:cubicBezTo>
                    <a:pt x="15515" y="110426"/>
                    <a:pt x="75" y="90240"/>
                    <a:pt x="75" y="75991"/>
                  </a:cubicBezTo>
                  <a:cubicBezTo>
                    <a:pt x="-1112" y="62931"/>
                    <a:pt x="11952" y="41558"/>
                    <a:pt x="25016" y="35621"/>
                  </a:cubicBezTo>
                  <a:cubicBezTo>
                    <a:pt x="58270" y="20185"/>
                    <a:pt x="93899" y="11874"/>
                    <a:pt x="129529" y="0"/>
                  </a:cubicBezTo>
                  <a:cubicBezTo>
                    <a:pt x="131904" y="5937"/>
                    <a:pt x="134280" y="9499"/>
                    <a:pt x="136655" y="14248"/>
                  </a:cubicBezTo>
                  <a:close/>
                </a:path>
              </a:pathLst>
            </a:custGeom>
            <a:solidFill>
              <a:schemeClr val="lt1">
                <a:alpha val="941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01" name="Google Shape;1201;g2be7ca487ed_0_4805"/>
            <p:cNvSpPr/>
            <p:nvPr/>
          </p:nvSpPr>
          <p:spPr>
            <a:xfrm>
              <a:off x="5407188" y="1409146"/>
              <a:ext cx="191508" cy="175731"/>
            </a:xfrm>
            <a:custGeom>
              <a:rect b="b" l="l" r="r" t="t"/>
              <a:pathLst>
                <a:path extrusionOk="0" h="175731" w="191508">
                  <a:moveTo>
                    <a:pt x="297" y="0"/>
                  </a:moveTo>
                  <a:cubicBezTo>
                    <a:pt x="65618" y="0"/>
                    <a:pt x="127375" y="0"/>
                    <a:pt x="191508" y="0"/>
                  </a:cubicBezTo>
                  <a:cubicBezTo>
                    <a:pt x="191508" y="58181"/>
                    <a:pt x="191508" y="115175"/>
                    <a:pt x="191508" y="175731"/>
                  </a:cubicBezTo>
                  <a:cubicBezTo>
                    <a:pt x="132126" y="175731"/>
                    <a:pt x="72743" y="175731"/>
                    <a:pt x="14549" y="175731"/>
                  </a:cubicBezTo>
                  <a:cubicBezTo>
                    <a:pt x="9798" y="175731"/>
                    <a:pt x="1484" y="168607"/>
                    <a:pt x="1484" y="163857"/>
                  </a:cubicBezTo>
                  <a:cubicBezTo>
                    <a:pt x="-891" y="110426"/>
                    <a:pt x="297" y="55806"/>
                    <a:pt x="297" y="0"/>
                  </a:cubicBezTo>
                  <a:close/>
                  <a:moveTo>
                    <a:pt x="98872" y="8311"/>
                  </a:moveTo>
                  <a:cubicBezTo>
                    <a:pt x="76306" y="8311"/>
                    <a:pt x="52553" y="5937"/>
                    <a:pt x="31176" y="9499"/>
                  </a:cubicBezTo>
                  <a:cubicBezTo>
                    <a:pt x="22862" y="10686"/>
                    <a:pt x="10986" y="22560"/>
                    <a:pt x="10986" y="29684"/>
                  </a:cubicBezTo>
                  <a:cubicBezTo>
                    <a:pt x="8610" y="67680"/>
                    <a:pt x="8610" y="106864"/>
                    <a:pt x="10986" y="144859"/>
                  </a:cubicBezTo>
                  <a:cubicBezTo>
                    <a:pt x="10986" y="151984"/>
                    <a:pt x="24050" y="163857"/>
                    <a:pt x="31176" y="165045"/>
                  </a:cubicBezTo>
                  <a:cubicBezTo>
                    <a:pt x="57304" y="167420"/>
                    <a:pt x="84620" y="166232"/>
                    <a:pt x="110748" y="166232"/>
                  </a:cubicBezTo>
                  <a:cubicBezTo>
                    <a:pt x="183195" y="166232"/>
                    <a:pt x="183195" y="166232"/>
                    <a:pt x="183195" y="92615"/>
                  </a:cubicBezTo>
                  <a:cubicBezTo>
                    <a:pt x="183195" y="8311"/>
                    <a:pt x="183195" y="8311"/>
                    <a:pt x="98872" y="8311"/>
                  </a:cubicBezTo>
                  <a:close/>
                </a:path>
              </a:pathLst>
            </a:custGeom>
            <a:solidFill>
              <a:schemeClr val="lt1">
                <a:alpha val="941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02" name="Google Shape;1202;g2be7ca487ed_0_4805"/>
            <p:cNvSpPr/>
            <p:nvPr/>
          </p:nvSpPr>
          <p:spPr>
            <a:xfrm>
              <a:off x="5408673" y="1694115"/>
              <a:ext cx="190023" cy="173356"/>
            </a:xfrm>
            <a:custGeom>
              <a:rect b="b" l="l" r="r" t="t"/>
              <a:pathLst>
                <a:path extrusionOk="0" h="173356" w="190023">
                  <a:moveTo>
                    <a:pt x="0" y="173357"/>
                  </a:moveTo>
                  <a:cubicBezTo>
                    <a:pt x="0" y="113988"/>
                    <a:pt x="0" y="58181"/>
                    <a:pt x="0" y="0"/>
                  </a:cubicBezTo>
                  <a:cubicBezTo>
                    <a:pt x="64133" y="0"/>
                    <a:pt x="125891" y="0"/>
                    <a:pt x="190024" y="0"/>
                  </a:cubicBezTo>
                  <a:cubicBezTo>
                    <a:pt x="190024" y="58181"/>
                    <a:pt x="190024" y="113988"/>
                    <a:pt x="190024" y="173357"/>
                  </a:cubicBezTo>
                  <a:cubicBezTo>
                    <a:pt x="127078" y="173357"/>
                    <a:pt x="65321" y="173357"/>
                    <a:pt x="0" y="173357"/>
                  </a:cubicBezTo>
                  <a:close/>
                  <a:moveTo>
                    <a:pt x="93824" y="166232"/>
                  </a:moveTo>
                  <a:cubicBezTo>
                    <a:pt x="115202" y="166232"/>
                    <a:pt x="137767" y="166232"/>
                    <a:pt x="159145" y="166232"/>
                  </a:cubicBezTo>
                  <a:cubicBezTo>
                    <a:pt x="175772" y="167420"/>
                    <a:pt x="181710" y="159108"/>
                    <a:pt x="181710" y="143672"/>
                  </a:cubicBezTo>
                  <a:cubicBezTo>
                    <a:pt x="180522" y="105676"/>
                    <a:pt x="180522" y="68867"/>
                    <a:pt x="181710" y="30872"/>
                  </a:cubicBezTo>
                  <a:cubicBezTo>
                    <a:pt x="181710" y="14248"/>
                    <a:pt x="175772" y="8311"/>
                    <a:pt x="159145" y="8311"/>
                  </a:cubicBezTo>
                  <a:cubicBezTo>
                    <a:pt x="115202" y="8311"/>
                    <a:pt x="72447" y="7124"/>
                    <a:pt x="28504" y="9499"/>
                  </a:cubicBezTo>
                  <a:cubicBezTo>
                    <a:pt x="21378" y="9499"/>
                    <a:pt x="8313" y="22560"/>
                    <a:pt x="8313" y="29684"/>
                  </a:cubicBezTo>
                  <a:cubicBezTo>
                    <a:pt x="5938" y="67680"/>
                    <a:pt x="5938" y="106864"/>
                    <a:pt x="8313" y="144859"/>
                  </a:cubicBezTo>
                  <a:cubicBezTo>
                    <a:pt x="8313" y="151984"/>
                    <a:pt x="21378" y="163857"/>
                    <a:pt x="28504" y="165045"/>
                  </a:cubicBezTo>
                  <a:cubicBezTo>
                    <a:pt x="51069" y="167420"/>
                    <a:pt x="72447" y="166232"/>
                    <a:pt x="93824" y="166232"/>
                  </a:cubicBezTo>
                  <a:close/>
                </a:path>
              </a:pathLst>
            </a:custGeom>
            <a:solidFill>
              <a:schemeClr val="lt1">
                <a:alpha val="941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03" name="Google Shape;1203;g2be7ca487ed_0_4805"/>
            <p:cNvSpPr/>
            <p:nvPr/>
          </p:nvSpPr>
          <p:spPr>
            <a:xfrm>
              <a:off x="5717164" y="1407958"/>
              <a:ext cx="193586" cy="178996"/>
            </a:xfrm>
            <a:custGeom>
              <a:rect b="b" l="l" r="r" t="t"/>
              <a:pathLst>
                <a:path extrusionOk="0" h="178996" w="193586">
                  <a:moveTo>
                    <a:pt x="297" y="0"/>
                  </a:moveTo>
                  <a:cubicBezTo>
                    <a:pt x="62055" y="0"/>
                    <a:pt x="120249" y="0"/>
                    <a:pt x="178444" y="1187"/>
                  </a:cubicBezTo>
                  <a:cubicBezTo>
                    <a:pt x="183195" y="1187"/>
                    <a:pt x="192696" y="11874"/>
                    <a:pt x="192696" y="17811"/>
                  </a:cubicBezTo>
                  <a:cubicBezTo>
                    <a:pt x="193884" y="65306"/>
                    <a:pt x="193884" y="112800"/>
                    <a:pt x="192696" y="160295"/>
                  </a:cubicBezTo>
                  <a:cubicBezTo>
                    <a:pt x="192696" y="166232"/>
                    <a:pt x="180819" y="178106"/>
                    <a:pt x="173694" y="178106"/>
                  </a:cubicBezTo>
                  <a:cubicBezTo>
                    <a:pt x="122625" y="179293"/>
                    <a:pt x="71556" y="179293"/>
                    <a:pt x="19299" y="178106"/>
                  </a:cubicBezTo>
                  <a:cubicBezTo>
                    <a:pt x="13361" y="178106"/>
                    <a:pt x="1485" y="169794"/>
                    <a:pt x="1485" y="165045"/>
                  </a:cubicBezTo>
                  <a:cubicBezTo>
                    <a:pt x="-891" y="110426"/>
                    <a:pt x="297" y="56994"/>
                    <a:pt x="297" y="0"/>
                  </a:cubicBezTo>
                  <a:close/>
                  <a:moveTo>
                    <a:pt x="95309" y="167420"/>
                  </a:moveTo>
                  <a:cubicBezTo>
                    <a:pt x="116686" y="167420"/>
                    <a:pt x="139252" y="167420"/>
                    <a:pt x="160629" y="167420"/>
                  </a:cubicBezTo>
                  <a:cubicBezTo>
                    <a:pt x="177257" y="167420"/>
                    <a:pt x="184382" y="161483"/>
                    <a:pt x="183195" y="144860"/>
                  </a:cubicBezTo>
                  <a:cubicBezTo>
                    <a:pt x="183195" y="106864"/>
                    <a:pt x="182007" y="70055"/>
                    <a:pt x="183195" y="32059"/>
                  </a:cubicBezTo>
                  <a:cubicBezTo>
                    <a:pt x="183195" y="13061"/>
                    <a:pt x="174881" y="8312"/>
                    <a:pt x="158254" y="8312"/>
                  </a:cubicBezTo>
                  <a:cubicBezTo>
                    <a:pt x="116686" y="9499"/>
                    <a:pt x="75119" y="9499"/>
                    <a:pt x="33551" y="8312"/>
                  </a:cubicBezTo>
                  <a:cubicBezTo>
                    <a:pt x="15736" y="8312"/>
                    <a:pt x="8610" y="14249"/>
                    <a:pt x="8610" y="32059"/>
                  </a:cubicBezTo>
                  <a:cubicBezTo>
                    <a:pt x="9798" y="68867"/>
                    <a:pt x="9798" y="105676"/>
                    <a:pt x="8610" y="141297"/>
                  </a:cubicBezTo>
                  <a:cubicBezTo>
                    <a:pt x="8610" y="161483"/>
                    <a:pt x="16924" y="167420"/>
                    <a:pt x="35926" y="166232"/>
                  </a:cubicBezTo>
                  <a:cubicBezTo>
                    <a:pt x="56116" y="167420"/>
                    <a:pt x="76306" y="167420"/>
                    <a:pt x="95309" y="167420"/>
                  </a:cubicBezTo>
                  <a:close/>
                </a:path>
              </a:pathLst>
            </a:custGeom>
            <a:solidFill>
              <a:schemeClr val="lt1">
                <a:alpha val="941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04" name="Google Shape;1204;g2be7ca487ed_0_4805"/>
            <p:cNvSpPr/>
            <p:nvPr/>
          </p:nvSpPr>
          <p:spPr>
            <a:xfrm>
              <a:off x="5716274" y="1971664"/>
              <a:ext cx="193289" cy="179773"/>
            </a:xfrm>
            <a:custGeom>
              <a:rect b="b" l="l" r="r" t="t"/>
              <a:pathLst>
                <a:path extrusionOk="0" h="179773" w="193289">
                  <a:moveTo>
                    <a:pt x="0" y="297"/>
                  </a:moveTo>
                  <a:cubicBezTo>
                    <a:pt x="61758" y="297"/>
                    <a:pt x="118765" y="-891"/>
                    <a:pt x="175772" y="1484"/>
                  </a:cubicBezTo>
                  <a:cubicBezTo>
                    <a:pt x="181710" y="1484"/>
                    <a:pt x="192399" y="14545"/>
                    <a:pt x="192399" y="21669"/>
                  </a:cubicBezTo>
                  <a:cubicBezTo>
                    <a:pt x="193586" y="66790"/>
                    <a:pt x="193586" y="113097"/>
                    <a:pt x="192399" y="158217"/>
                  </a:cubicBezTo>
                  <a:cubicBezTo>
                    <a:pt x="192399" y="165342"/>
                    <a:pt x="179335" y="178403"/>
                    <a:pt x="172209" y="178403"/>
                  </a:cubicBezTo>
                  <a:cubicBezTo>
                    <a:pt x="121140" y="180778"/>
                    <a:pt x="70071" y="179590"/>
                    <a:pt x="17815" y="178403"/>
                  </a:cubicBezTo>
                  <a:cubicBezTo>
                    <a:pt x="11876" y="178403"/>
                    <a:pt x="0" y="167717"/>
                    <a:pt x="0" y="161780"/>
                  </a:cubicBezTo>
                  <a:cubicBezTo>
                    <a:pt x="0" y="109535"/>
                    <a:pt x="0" y="57291"/>
                    <a:pt x="0" y="297"/>
                  </a:cubicBezTo>
                  <a:close/>
                  <a:moveTo>
                    <a:pt x="98575" y="172466"/>
                  </a:moveTo>
                  <a:cubicBezTo>
                    <a:pt x="98575" y="171278"/>
                    <a:pt x="98575" y="170091"/>
                    <a:pt x="98575" y="170091"/>
                  </a:cubicBezTo>
                  <a:cubicBezTo>
                    <a:pt x="119952" y="170091"/>
                    <a:pt x="142518" y="172466"/>
                    <a:pt x="163895" y="168904"/>
                  </a:cubicBezTo>
                  <a:cubicBezTo>
                    <a:pt x="172209" y="167717"/>
                    <a:pt x="184085" y="155843"/>
                    <a:pt x="184085" y="148718"/>
                  </a:cubicBezTo>
                  <a:cubicBezTo>
                    <a:pt x="186461" y="110722"/>
                    <a:pt x="184085" y="71539"/>
                    <a:pt x="185273" y="33543"/>
                  </a:cubicBezTo>
                  <a:cubicBezTo>
                    <a:pt x="185273" y="16920"/>
                    <a:pt x="178147" y="10983"/>
                    <a:pt x="161520" y="10983"/>
                  </a:cubicBezTo>
                  <a:cubicBezTo>
                    <a:pt x="135392" y="12171"/>
                    <a:pt x="108076" y="10983"/>
                    <a:pt x="81948" y="10983"/>
                  </a:cubicBezTo>
                  <a:cubicBezTo>
                    <a:pt x="10689" y="10983"/>
                    <a:pt x="10689" y="10983"/>
                    <a:pt x="10689" y="83413"/>
                  </a:cubicBezTo>
                  <a:cubicBezTo>
                    <a:pt x="10689" y="110722"/>
                    <a:pt x="2375" y="148718"/>
                    <a:pt x="16627" y="162967"/>
                  </a:cubicBezTo>
                  <a:cubicBezTo>
                    <a:pt x="33254" y="177215"/>
                    <a:pt x="70071" y="170091"/>
                    <a:pt x="98575" y="172466"/>
                  </a:cubicBezTo>
                  <a:close/>
                </a:path>
              </a:pathLst>
            </a:custGeom>
            <a:solidFill>
              <a:schemeClr val="lt1">
                <a:alpha val="941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05" name="Google Shape;1205;g2be7ca487ed_0_4805"/>
            <p:cNvSpPr/>
            <p:nvPr/>
          </p:nvSpPr>
          <p:spPr>
            <a:xfrm>
              <a:off x="5716274" y="1690426"/>
              <a:ext cx="195368" cy="178760"/>
            </a:xfrm>
            <a:custGeom>
              <a:rect b="b" l="l" r="r" t="t"/>
              <a:pathLst>
                <a:path extrusionOk="0" h="178760" w="195368">
                  <a:moveTo>
                    <a:pt x="96199" y="178233"/>
                  </a:moveTo>
                  <a:cubicBezTo>
                    <a:pt x="71259" y="178233"/>
                    <a:pt x="46318" y="177046"/>
                    <a:pt x="22565" y="178233"/>
                  </a:cubicBezTo>
                  <a:cubicBezTo>
                    <a:pt x="5938" y="179420"/>
                    <a:pt x="0" y="171109"/>
                    <a:pt x="0" y="155673"/>
                  </a:cubicBezTo>
                  <a:cubicBezTo>
                    <a:pt x="0" y="111740"/>
                    <a:pt x="1188" y="66620"/>
                    <a:pt x="0" y="22687"/>
                  </a:cubicBezTo>
                  <a:cubicBezTo>
                    <a:pt x="0" y="6064"/>
                    <a:pt x="5938" y="-1060"/>
                    <a:pt x="22565" y="127"/>
                  </a:cubicBezTo>
                  <a:cubicBezTo>
                    <a:pt x="72446" y="127"/>
                    <a:pt x="123515" y="127"/>
                    <a:pt x="173396" y="1314"/>
                  </a:cubicBezTo>
                  <a:cubicBezTo>
                    <a:pt x="180522" y="1314"/>
                    <a:pt x="193586" y="14375"/>
                    <a:pt x="193586" y="21500"/>
                  </a:cubicBezTo>
                  <a:cubicBezTo>
                    <a:pt x="195962" y="66620"/>
                    <a:pt x="195962" y="111740"/>
                    <a:pt x="193586" y="158048"/>
                  </a:cubicBezTo>
                  <a:cubicBezTo>
                    <a:pt x="193586" y="165172"/>
                    <a:pt x="180522" y="177046"/>
                    <a:pt x="173396" y="178233"/>
                  </a:cubicBezTo>
                  <a:cubicBezTo>
                    <a:pt x="148456" y="179420"/>
                    <a:pt x="122328" y="178233"/>
                    <a:pt x="96199" y="178233"/>
                  </a:cubicBezTo>
                  <a:close/>
                  <a:moveTo>
                    <a:pt x="96199" y="168734"/>
                  </a:moveTo>
                  <a:cubicBezTo>
                    <a:pt x="117577" y="168734"/>
                    <a:pt x="140142" y="168734"/>
                    <a:pt x="161520" y="168734"/>
                  </a:cubicBezTo>
                  <a:cubicBezTo>
                    <a:pt x="178147" y="168734"/>
                    <a:pt x="185273" y="162797"/>
                    <a:pt x="184085" y="146174"/>
                  </a:cubicBezTo>
                  <a:cubicBezTo>
                    <a:pt x="184085" y="108178"/>
                    <a:pt x="185273" y="68995"/>
                    <a:pt x="182898" y="30999"/>
                  </a:cubicBezTo>
                  <a:cubicBezTo>
                    <a:pt x="182898" y="23874"/>
                    <a:pt x="169834" y="10813"/>
                    <a:pt x="162708" y="10813"/>
                  </a:cubicBezTo>
                  <a:cubicBezTo>
                    <a:pt x="118765" y="8438"/>
                    <a:pt x="73634" y="8438"/>
                    <a:pt x="29691" y="10813"/>
                  </a:cubicBezTo>
                  <a:cubicBezTo>
                    <a:pt x="22565" y="10813"/>
                    <a:pt x="10689" y="25062"/>
                    <a:pt x="10689" y="32186"/>
                  </a:cubicBezTo>
                  <a:cubicBezTo>
                    <a:pt x="8313" y="68995"/>
                    <a:pt x="10689" y="106990"/>
                    <a:pt x="9501" y="144986"/>
                  </a:cubicBezTo>
                  <a:cubicBezTo>
                    <a:pt x="9501" y="162797"/>
                    <a:pt x="15439" y="169921"/>
                    <a:pt x="33254" y="169921"/>
                  </a:cubicBezTo>
                  <a:cubicBezTo>
                    <a:pt x="54632" y="167546"/>
                    <a:pt x="76009" y="168734"/>
                    <a:pt x="96199" y="168734"/>
                  </a:cubicBezTo>
                  <a:close/>
                </a:path>
              </a:pathLst>
            </a:custGeom>
            <a:solidFill>
              <a:schemeClr val="lt1">
                <a:alpha val="941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06" name="Google Shape;1206;g2be7ca487ed_0_4805"/>
            <p:cNvSpPr/>
            <p:nvPr/>
          </p:nvSpPr>
          <p:spPr>
            <a:xfrm>
              <a:off x="5406297" y="1125364"/>
              <a:ext cx="194114" cy="178105"/>
            </a:xfrm>
            <a:custGeom>
              <a:rect b="b" l="l" r="r" t="t"/>
              <a:pathLst>
                <a:path extrusionOk="0" h="178105" w="194114">
                  <a:moveTo>
                    <a:pt x="193587" y="178106"/>
                  </a:moveTo>
                  <a:cubicBezTo>
                    <a:pt x="131829" y="178106"/>
                    <a:pt x="72447" y="178106"/>
                    <a:pt x="14252" y="176918"/>
                  </a:cubicBezTo>
                  <a:cubicBezTo>
                    <a:pt x="9501" y="176918"/>
                    <a:pt x="1188" y="165045"/>
                    <a:pt x="1188" y="159108"/>
                  </a:cubicBezTo>
                  <a:cubicBezTo>
                    <a:pt x="0" y="112800"/>
                    <a:pt x="1188" y="66493"/>
                    <a:pt x="0" y="20185"/>
                  </a:cubicBezTo>
                  <a:cubicBezTo>
                    <a:pt x="0" y="4749"/>
                    <a:pt x="8313" y="0"/>
                    <a:pt x="22565" y="0"/>
                  </a:cubicBezTo>
                  <a:cubicBezTo>
                    <a:pt x="72447" y="0"/>
                    <a:pt x="123515" y="0"/>
                    <a:pt x="173397" y="1187"/>
                  </a:cubicBezTo>
                  <a:cubicBezTo>
                    <a:pt x="180522" y="1187"/>
                    <a:pt x="192399" y="11874"/>
                    <a:pt x="193587" y="18998"/>
                  </a:cubicBezTo>
                  <a:cubicBezTo>
                    <a:pt x="194774" y="70055"/>
                    <a:pt x="193587" y="122299"/>
                    <a:pt x="193587" y="178106"/>
                  </a:cubicBezTo>
                  <a:close/>
                  <a:moveTo>
                    <a:pt x="97387" y="9499"/>
                  </a:moveTo>
                  <a:cubicBezTo>
                    <a:pt x="77197" y="9499"/>
                    <a:pt x="55819" y="9499"/>
                    <a:pt x="35629" y="9499"/>
                  </a:cubicBezTo>
                  <a:cubicBezTo>
                    <a:pt x="19002" y="9499"/>
                    <a:pt x="9501" y="14248"/>
                    <a:pt x="10689" y="33246"/>
                  </a:cubicBezTo>
                  <a:cubicBezTo>
                    <a:pt x="11876" y="71242"/>
                    <a:pt x="11876" y="108051"/>
                    <a:pt x="10689" y="146047"/>
                  </a:cubicBezTo>
                  <a:cubicBezTo>
                    <a:pt x="10689" y="163857"/>
                    <a:pt x="19002" y="169794"/>
                    <a:pt x="35629" y="169794"/>
                  </a:cubicBezTo>
                  <a:cubicBezTo>
                    <a:pt x="77197" y="168607"/>
                    <a:pt x="118765" y="168607"/>
                    <a:pt x="160332" y="169794"/>
                  </a:cubicBezTo>
                  <a:cubicBezTo>
                    <a:pt x="176959" y="169794"/>
                    <a:pt x="185273" y="165045"/>
                    <a:pt x="185273" y="146047"/>
                  </a:cubicBezTo>
                  <a:cubicBezTo>
                    <a:pt x="184085" y="108051"/>
                    <a:pt x="184085" y="71242"/>
                    <a:pt x="185273" y="33246"/>
                  </a:cubicBezTo>
                  <a:cubicBezTo>
                    <a:pt x="185273" y="15436"/>
                    <a:pt x="178147" y="8311"/>
                    <a:pt x="160332" y="9499"/>
                  </a:cubicBezTo>
                  <a:cubicBezTo>
                    <a:pt x="138955" y="10686"/>
                    <a:pt x="117577" y="9499"/>
                    <a:pt x="97387" y="9499"/>
                  </a:cubicBezTo>
                  <a:close/>
                </a:path>
              </a:pathLst>
            </a:custGeom>
            <a:solidFill>
              <a:schemeClr val="lt1">
                <a:alpha val="941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07" name="Google Shape;1207;g2be7ca487ed_0_4805"/>
            <p:cNvSpPr/>
            <p:nvPr/>
          </p:nvSpPr>
          <p:spPr>
            <a:xfrm>
              <a:off x="5716274" y="1125364"/>
              <a:ext cx="196258" cy="179589"/>
            </a:xfrm>
            <a:custGeom>
              <a:rect b="b" l="l" r="r" t="t"/>
              <a:pathLst>
                <a:path extrusionOk="0" h="179589" w="196258">
                  <a:moveTo>
                    <a:pt x="95012" y="179293"/>
                  </a:moveTo>
                  <a:cubicBezTo>
                    <a:pt x="70071" y="179293"/>
                    <a:pt x="45130" y="179293"/>
                    <a:pt x="21378" y="179293"/>
                  </a:cubicBezTo>
                  <a:cubicBezTo>
                    <a:pt x="5938" y="179293"/>
                    <a:pt x="0" y="173356"/>
                    <a:pt x="0" y="159108"/>
                  </a:cubicBezTo>
                  <a:cubicBezTo>
                    <a:pt x="0" y="113988"/>
                    <a:pt x="0" y="68867"/>
                    <a:pt x="0" y="22560"/>
                  </a:cubicBezTo>
                  <a:cubicBezTo>
                    <a:pt x="0" y="5937"/>
                    <a:pt x="7126" y="0"/>
                    <a:pt x="23753" y="0"/>
                  </a:cubicBezTo>
                  <a:cubicBezTo>
                    <a:pt x="73634" y="0"/>
                    <a:pt x="122328" y="0"/>
                    <a:pt x="172209" y="0"/>
                  </a:cubicBezTo>
                  <a:cubicBezTo>
                    <a:pt x="187648" y="0"/>
                    <a:pt x="195962" y="5937"/>
                    <a:pt x="195962" y="22560"/>
                  </a:cubicBezTo>
                  <a:cubicBezTo>
                    <a:pt x="195962" y="67680"/>
                    <a:pt x="197149" y="112800"/>
                    <a:pt x="194774" y="159108"/>
                  </a:cubicBezTo>
                  <a:cubicBezTo>
                    <a:pt x="194774" y="166232"/>
                    <a:pt x="181710" y="178106"/>
                    <a:pt x="173396" y="178106"/>
                  </a:cubicBezTo>
                  <a:cubicBezTo>
                    <a:pt x="147268" y="180480"/>
                    <a:pt x="121140" y="179293"/>
                    <a:pt x="95012" y="179293"/>
                  </a:cubicBezTo>
                  <a:close/>
                  <a:moveTo>
                    <a:pt x="98575" y="172169"/>
                  </a:moveTo>
                  <a:cubicBezTo>
                    <a:pt x="98575" y="170982"/>
                    <a:pt x="98575" y="170982"/>
                    <a:pt x="98575" y="169794"/>
                  </a:cubicBezTo>
                  <a:cubicBezTo>
                    <a:pt x="118765" y="169794"/>
                    <a:pt x="140142" y="169794"/>
                    <a:pt x="160332" y="169794"/>
                  </a:cubicBezTo>
                  <a:cubicBezTo>
                    <a:pt x="175772" y="169794"/>
                    <a:pt x="184085" y="165045"/>
                    <a:pt x="184085" y="148422"/>
                  </a:cubicBezTo>
                  <a:cubicBezTo>
                    <a:pt x="184085" y="110426"/>
                    <a:pt x="184085" y="71242"/>
                    <a:pt x="184085" y="33246"/>
                  </a:cubicBezTo>
                  <a:cubicBezTo>
                    <a:pt x="184085" y="16623"/>
                    <a:pt x="176959" y="10686"/>
                    <a:pt x="160332" y="10686"/>
                  </a:cubicBezTo>
                  <a:cubicBezTo>
                    <a:pt x="134204" y="10686"/>
                    <a:pt x="106888" y="10686"/>
                    <a:pt x="80760" y="10686"/>
                  </a:cubicBezTo>
                  <a:cubicBezTo>
                    <a:pt x="9501" y="10686"/>
                    <a:pt x="9501" y="10686"/>
                    <a:pt x="9501" y="83116"/>
                  </a:cubicBezTo>
                  <a:cubicBezTo>
                    <a:pt x="9501" y="110426"/>
                    <a:pt x="1188" y="148422"/>
                    <a:pt x="15439" y="162670"/>
                  </a:cubicBezTo>
                  <a:cubicBezTo>
                    <a:pt x="33254" y="175731"/>
                    <a:pt x="70071" y="168607"/>
                    <a:pt x="98575" y="172169"/>
                  </a:cubicBezTo>
                  <a:close/>
                </a:path>
              </a:pathLst>
            </a:custGeom>
            <a:solidFill>
              <a:schemeClr val="lt1">
                <a:alpha val="941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08" name="Google Shape;1208;g2be7ca487ed_0_4805"/>
            <p:cNvSpPr/>
            <p:nvPr/>
          </p:nvSpPr>
          <p:spPr>
            <a:xfrm>
              <a:off x="6407952" y="2892174"/>
              <a:ext cx="113547" cy="104640"/>
            </a:xfrm>
            <a:custGeom>
              <a:rect b="b" l="l" r="r" t="t"/>
              <a:pathLst>
                <a:path extrusionOk="0" h="104640" w="113547">
                  <a:moveTo>
                    <a:pt x="113547" y="11874"/>
                  </a:moveTo>
                  <a:cubicBezTo>
                    <a:pt x="98108" y="37996"/>
                    <a:pt x="83856" y="65306"/>
                    <a:pt x="66041" y="89053"/>
                  </a:cubicBezTo>
                  <a:cubicBezTo>
                    <a:pt x="48226" y="110426"/>
                    <a:pt x="28036" y="109238"/>
                    <a:pt x="10222" y="89053"/>
                  </a:cubicBezTo>
                  <a:cubicBezTo>
                    <a:pt x="-5218" y="70055"/>
                    <a:pt x="-4030" y="49870"/>
                    <a:pt x="19723" y="36809"/>
                  </a:cubicBezTo>
                  <a:cubicBezTo>
                    <a:pt x="47039" y="22560"/>
                    <a:pt x="75542" y="11874"/>
                    <a:pt x="104046" y="0"/>
                  </a:cubicBezTo>
                  <a:cubicBezTo>
                    <a:pt x="107609" y="3562"/>
                    <a:pt x="111172" y="8312"/>
                    <a:pt x="113547" y="11874"/>
                  </a:cubicBezTo>
                  <a:close/>
                </a:path>
              </a:pathLst>
            </a:custGeom>
            <a:solidFill>
              <a:schemeClr val="lt1">
                <a:alpha val="941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09" name="Google Shape;1209;g2be7ca487ed_0_4805"/>
            <p:cNvSpPr/>
            <p:nvPr/>
          </p:nvSpPr>
          <p:spPr>
            <a:xfrm>
              <a:off x="6261404" y="2908797"/>
              <a:ext cx="117054" cy="99767"/>
            </a:xfrm>
            <a:custGeom>
              <a:rect b="b" l="l" r="r" t="t"/>
              <a:pathLst>
                <a:path extrusionOk="0" h="99767" w="117054">
                  <a:moveTo>
                    <a:pt x="10689" y="0"/>
                  </a:moveTo>
                  <a:cubicBezTo>
                    <a:pt x="39192" y="9499"/>
                    <a:pt x="68884" y="17811"/>
                    <a:pt x="95012" y="29684"/>
                  </a:cubicBezTo>
                  <a:cubicBezTo>
                    <a:pt x="118765" y="40371"/>
                    <a:pt x="122328" y="60556"/>
                    <a:pt x="110451" y="80742"/>
                  </a:cubicBezTo>
                  <a:cubicBezTo>
                    <a:pt x="96200" y="102114"/>
                    <a:pt x="73634" y="106864"/>
                    <a:pt x="55819" y="87866"/>
                  </a:cubicBezTo>
                  <a:cubicBezTo>
                    <a:pt x="34442" y="64118"/>
                    <a:pt x="19002" y="36809"/>
                    <a:pt x="0" y="10686"/>
                  </a:cubicBezTo>
                  <a:cubicBezTo>
                    <a:pt x="4751" y="7124"/>
                    <a:pt x="7126" y="3562"/>
                    <a:pt x="10689" y="0"/>
                  </a:cubicBezTo>
                  <a:close/>
                </a:path>
              </a:pathLst>
            </a:custGeom>
            <a:solidFill>
              <a:schemeClr val="lt1">
                <a:alpha val="941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10" name="Google Shape;1210;g2be7ca487ed_0_4805"/>
            <p:cNvSpPr/>
            <p:nvPr/>
          </p:nvSpPr>
          <p:spPr>
            <a:xfrm>
              <a:off x="6134326" y="2361419"/>
              <a:ext cx="542755" cy="2374"/>
            </a:xfrm>
            <a:custGeom>
              <a:rect b="b" l="l" r="r" t="t"/>
              <a:pathLst>
                <a:path extrusionOk="0" h="2374" w="542755">
                  <a:moveTo>
                    <a:pt x="542755" y="2375"/>
                  </a:moveTo>
                  <a:cubicBezTo>
                    <a:pt x="362233" y="2375"/>
                    <a:pt x="180522" y="2375"/>
                    <a:pt x="0" y="2375"/>
                  </a:cubicBezTo>
                  <a:cubicBezTo>
                    <a:pt x="0" y="1187"/>
                    <a:pt x="0" y="1187"/>
                    <a:pt x="0" y="0"/>
                  </a:cubicBezTo>
                  <a:cubicBezTo>
                    <a:pt x="180522" y="0"/>
                    <a:pt x="362233" y="0"/>
                    <a:pt x="542755" y="0"/>
                  </a:cubicBezTo>
                  <a:cubicBezTo>
                    <a:pt x="542755" y="1187"/>
                    <a:pt x="542755" y="1187"/>
                    <a:pt x="542755" y="2375"/>
                  </a:cubicBezTo>
                  <a:close/>
                </a:path>
              </a:pathLst>
            </a:custGeom>
            <a:solidFill>
              <a:schemeClr val="lt1">
                <a:alpha val="941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11" name="Google Shape;1211;g2be7ca487ed_0_4805"/>
            <p:cNvSpPr/>
            <p:nvPr/>
          </p:nvSpPr>
          <p:spPr>
            <a:xfrm>
              <a:off x="5818844" y="2980040"/>
              <a:ext cx="67262" cy="121437"/>
            </a:xfrm>
            <a:custGeom>
              <a:rect b="b" l="l" r="r" t="t"/>
              <a:pathLst>
                <a:path extrusionOk="0" h="121437" w="67262">
                  <a:moveTo>
                    <a:pt x="58949" y="2374"/>
                  </a:moveTo>
                  <a:cubicBezTo>
                    <a:pt x="62512" y="32058"/>
                    <a:pt x="67263" y="61743"/>
                    <a:pt x="67263" y="91427"/>
                  </a:cubicBezTo>
                  <a:cubicBezTo>
                    <a:pt x="67263" y="112800"/>
                    <a:pt x="54199" y="123486"/>
                    <a:pt x="31633" y="121111"/>
                  </a:cubicBezTo>
                  <a:cubicBezTo>
                    <a:pt x="7880" y="118737"/>
                    <a:pt x="-5184" y="102114"/>
                    <a:pt x="1942" y="79553"/>
                  </a:cubicBezTo>
                  <a:cubicBezTo>
                    <a:pt x="12631" y="52244"/>
                    <a:pt x="28070" y="26122"/>
                    <a:pt x="42322" y="0"/>
                  </a:cubicBezTo>
                  <a:cubicBezTo>
                    <a:pt x="48260" y="1187"/>
                    <a:pt x="53011" y="1187"/>
                    <a:pt x="58949" y="2374"/>
                  </a:cubicBezTo>
                  <a:close/>
                </a:path>
              </a:pathLst>
            </a:custGeom>
            <a:solidFill>
              <a:schemeClr val="lt1">
                <a:alpha val="941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12" name="Google Shape;1212;g2be7ca487ed_0_4805"/>
            <p:cNvSpPr/>
            <p:nvPr/>
          </p:nvSpPr>
          <p:spPr>
            <a:xfrm>
              <a:off x="4770015" y="1842537"/>
              <a:ext cx="141033" cy="143672"/>
            </a:xfrm>
            <a:custGeom>
              <a:rect b="b" l="l" r="r" t="t"/>
              <a:pathLst>
                <a:path extrusionOk="0" h="143672" w="141033">
                  <a:moveTo>
                    <a:pt x="141033" y="0"/>
                  </a:moveTo>
                  <a:cubicBezTo>
                    <a:pt x="141033" y="48682"/>
                    <a:pt x="141033" y="93802"/>
                    <a:pt x="141033" y="143672"/>
                  </a:cubicBezTo>
                  <a:cubicBezTo>
                    <a:pt x="98278" y="143672"/>
                    <a:pt x="55523" y="143672"/>
                    <a:pt x="12767" y="142485"/>
                  </a:cubicBezTo>
                  <a:cubicBezTo>
                    <a:pt x="8017" y="142485"/>
                    <a:pt x="2078" y="130611"/>
                    <a:pt x="891" y="123487"/>
                  </a:cubicBezTo>
                  <a:cubicBezTo>
                    <a:pt x="-297" y="89053"/>
                    <a:pt x="-297" y="54619"/>
                    <a:pt x="891" y="20185"/>
                  </a:cubicBezTo>
                  <a:cubicBezTo>
                    <a:pt x="891" y="13061"/>
                    <a:pt x="10392" y="1187"/>
                    <a:pt x="15142" y="1187"/>
                  </a:cubicBezTo>
                  <a:cubicBezTo>
                    <a:pt x="56710" y="0"/>
                    <a:pt x="97090" y="0"/>
                    <a:pt x="141033" y="0"/>
                  </a:cubicBezTo>
                  <a:close/>
                  <a:moveTo>
                    <a:pt x="136283" y="73617"/>
                  </a:moveTo>
                  <a:cubicBezTo>
                    <a:pt x="136283" y="7124"/>
                    <a:pt x="136283" y="7124"/>
                    <a:pt x="68587" y="7124"/>
                  </a:cubicBezTo>
                  <a:cubicBezTo>
                    <a:pt x="66211" y="7124"/>
                    <a:pt x="65024" y="7124"/>
                    <a:pt x="62648" y="7124"/>
                  </a:cubicBezTo>
                  <a:cubicBezTo>
                    <a:pt x="-3860" y="8311"/>
                    <a:pt x="3266" y="-3562"/>
                    <a:pt x="3266" y="67680"/>
                  </a:cubicBezTo>
                  <a:cubicBezTo>
                    <a:pt x="3266" y="137735"/>
                    <a:pt x="3266" y="137735"/>
                    <a:pt x="73337" y="137735"/>
                  </a:cubicBezTo>
                  <a:cubicBezTo>
                    <a:pt x="136283" y="136548"/>
                    <a:pt x="136283" y="136548"/>
                    <a:pt x="136283" y="73617"/>
                  </a:cubicBezTo>
                  <a:close/>
                </a:path>
              </a:pathLst>
            </a:custGeom>
            <a:solidFill>
              <a:schemeClr val="lt1">
                <a:alpha val="941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13" name="Google Shape;1213;g2be7ca487ed_0_4805"/>
            <p:cNvSpPr/>
            <p:nvPr/>
          </p:nvSpPr>
          <p:spPr>
            <a:xfrm>
              <a:off x="6356416" y="2822119"/>
              <a:ext cx="57807" cy="100470"/>
            </a:xfrm>
            <a:custGeom>
              <a:rect b="b" l="l" r="r" t="t"/>
              <a:pathLst>
                <a:path extrusionOk="0" h="100470" w="57807">
                  <a:moveTo>
                    <a:pt x="19002" y="0"/>
                  </a:moveTo>
                  <a:cubicBezTo>
                    <a:pt x="30879" y="21373"/>
                    <a:pt x="45131" y="41558"/>
                    <a:pt x="54632" y="62931"/>
                  </a:cubicBezTo>
                  <a:cubicBezTo>
                    <a:pt x="62945" y="81929"/>
                    <a:pt x="54632" y="96177"/>
                    <a:pt x="33254" y="99739"/>
                  </a:cubicBezTo>
                  <a:cubicBezTo>
                    <a:pt x="11876" y="103301"/>
                    <a:pt x="0" y="93802"/>
                    <a:pt x="0" y="72430"/>
                  </a:cubicBezTo>
                  <a:cubicBezTo>
                    <a:pt x="1188" y="48682"/>
                    <a:pt x="4751" y="26122"/>
                    <a:pt x="8313" y="2375"/>
                  </a:cubicBezTo>
                  <a:cubicBezTo>
                    <a:pt x="11876" y="1187"/>
                    <a:pt x="15439" y="1187"/>
                    <a:pt x="19002" y="0"/>
                  </a:cubicBezTo>
                  <a:close/>
                </a:path>
              </a:pathLst>
            </a:custGeom>
            <a:solidFill>
              <a:schemeClr val="lt1">
                <a:alpha val="941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14" name="Google Shape;1214;g2be7ca487ed_0_4805"/>
            <p:cNvSpPr/>
            <p:nvPr/>
          </p:nvSpPr>
          <p:spPr>
            <a:xfrm>
              <a:off x="6392045" y="671764"/>
              <a:ext cx="171021" cy="62953"/>
            </a:xfrm>
            <a:custGeom>
              <a:rect b="b" l="l" r="r" t="t"/>
              <a:pathLst>
                <a:path extrusionOk="0" h="62953" w="171021">
                  <a:moveTo>
                    <a:pt x="171021" y="1210"/>
                  </a:moveTo>
                  <a:cubicBezTo>
                    <a:pt x="147268" y="21395"/>
                    <a:pt x="122328" y="41581"/>
                    <a:pt x="97387" y="62953"/>
                  </a:cubicBezTo>
                  <a:cubicBezTo>
                    <a:pt x="68884" y="58204"/>
                    <a:pt x="35629" y="53455"/>
                    <a:pt x="2375" y="47518"/>
                  </a:cubicBezTo>
                  <a:cubicBezTo>
                    <a:pt x="1188" y="46330"/>
                    <a:pt x="1188" y="45143"/>
                    <a:pt x="0" y="43956"/>
                  </a:cubicBezTo>
                  <a:cubicBezTo>
                    <a:pt x="22565" y="41581"/>
                    <a:pt x="46318" y="36831"/>
                    <a:pt x="68884" y="39206"/>
                  </a:cubicBezTo>
                  <a:cubicBezTo>
                    <a:pt x="86698" y="40393"/>
                    <a:pt x="98575" y="39206"/>
                    <a:pt x="109264" y="24958"/>
                  </a:cubicBezTo>
                  <a:cubicBezTo>
                    <a:pt x="127078" y="5960"/>
                    <a:pt x="147268" y="-3539"/>
                    <a:pt x="171021" y="1210"/>
                  </a:cubicBezTo>
                  <a:close/>
                </a:path>
              </a:pathLst>
            </a:custGeom>
            <a:solidFill>
              <a:schemeClr val="lt1">
                <a:alpha val="941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15" name="Google Shape;1215;g2be7ca487ed_0_4805"/>
            <p:cNvSpPr/>
            <p:nvPr/>
          </p:nvSpPr>
          <p:spPr>
            <a:xfrm>
              <a:off x="6133435" y="2081199"/>
              <a:ext cx="542458" cy="2374"/>
            </a:xfrm>
            <a:custGeom>
              <a:rect b="b" l="l" r="r" t="t"/>
              <a:pathLst>
                <a:path extrusionOk="0" h="2374" w="542458">
                  <a:moveTo>
                    <a:pt x="891" y="0"/>
                  </a:moveTo>
                  <a:cubicBezTo>
                    <a:pt x="181413" y="0"/>
                    <a:pt x="361936" y="0"/>
                    <a:pt x="542458" y="0"/>
                  </a:cubicBezTo>
                  <a:cubicBezTo>
                    <a:pt x="542458" y="1187"/>
                    <a:pt x="542458" y="2375"/>
                    <a:pt x="542458" y="2375"/>
                  </a:cubicBezTo>
                  <a:cubicBezTo>
                    <a:pt x="361936" y="2375"/>
                    <a:pt x="181413" y="2375"/>
                    <a:pt x="891" y="2375"/>
                  </a:cubicBezTo>
                  <a:cubicBezTo>
                    <a:pt x="-297" y="1187"/>
                    <a:pt x="-297" y="0"/>
                    <a:pt x="891" y="0"/>
                  </a:cubicBezTo>
                  <a:close/>
                </a:path>
              </a:pathLst>
            </a:custGeom>
            <a:solidFill>
              <a:schemeClr val="lt1">
                <a:alpha val="941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16" name="Google Shape;1216;g2be7ca487ed_0_4805"/>
            <p:cNvSpPr/>
            <p:nvPr/>
          </p:nvSpPr>
          <p:spPr>
            <a:xfrm>
              <a:off x="4770609" y="1643058"/>
              <a:ext cx="140439" cy="141297"/>
            </a:xfrm>
            <a:custGeom>
              <a:rect b="b" l="l" r="r" t="t"/>
              <a:pathLst>
                <a:path extrusionOk="0" h="141297" w="140439">
                  <a:moveTo>
                    <a:pt x="297" y="141298"/>
                  </a:moveTo>
                  <a:cubicBezTo>
                    <a:pt x="297" y="98552"/>
                    <a:pt x="-891" y="56994"/>
                    <a:pt x="1485" y="15436"/>
                  </a:cubicBezTo>
                  <a:cubicBezTo>
                    <a:pt x="1485" y="10687"/>
                    <a:pt x="12173" y="1187"/>
                    <a:pt x="18112" y="1187"/>
                  </a:cubicBezTo>
                  <a:cubicBezTo>
                    <a:pt x="58492" y="0"/>
                    <a:pt x="98872" y="0"/>
                    <a:pt x="140439" y="0"/>
                  </a:cubicBezTo>
                  <a:cubicBezTo>
                    <a:pt x="140439" y="47495"/>
                    <a:pt x="140439" y="92615"/>
                    <a:pt x="140439" y="140110"/>
                  </a:cubicBezTo>
                  <a:cubicBezTo>
                    <a:pt x="92933" y="141298"/>
                    <a:pt x="47803" y="141298"/>
                    <a:pt x="297" y="141298"/>
                  </a:cubicBezTo>
                  <a:close/>
                  <a:moveTo>
                    <a:pt x="3860" y="68868"/>
                  </a:moveTo>
                  <a:cubicBezTo>
                    <a:pt x="5048" y="144860"/>
                    <a:pt x="-8017" y="136548"/>
                    <a:pt x="73931" y="136548"/>
                  </a:cubicBezTo>
                  <a:cubicBezTo>
                    <a:pt x="148753" y="136548"/>
                    <a:pt x="135689" y="143672"/>
                    <a:pt x="136876" y="73617"/>
                  </a:cubicBezTo>
                  <a:cubicBezTo>
                    <a:pt x="138064" y="4750"/>
                    <a:pt x="136876" y="4750"/>
                    <a:pt x="69181" y="4750"/>
                  </a:cubicBezTo>
                  <a:cubicBezTo>
                    <a:pt x="3860" y="4750"/>
                    <a:pt x="3860" y="4750"/>
                    <a:pt x="3860" y="68868"/>
                  </a:cubicBezTo>
                  <a:close/>
                </a:path>
              </a:pathLst>
            </a:custGeom>
            <a:solidFill>
              <a:schemeClr val="lt1">
                <a:alpha val="941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17" name="Google Shape;1217;g2be7ca487ed_0_4805"/>
            <p:cNvSpPr/>
            <p:nvPr/>
          </p:nvSpPr>
          <p:spPr>
            <a:xfrm>
              <a:off x="6133138" y="1472076"/>
              <a:ext cx="541567" cy="2374"/>
            </a:xfrm>
            <a:custGeom>
              <a:rect b="b" l="l" r="r" t="t"/>
              <a:pathLst>
                <a:path extrusionOk="0" h="2374" w="541567">
                  <a:moveTo>
                    <a:pt x="0" y="0"/>
                  </a:moveTo>
                  <a:cubicBezTo>
                    <a:pt x="180522" y="0"/>
                    <a:pt x="361045" y="0"/>
                    <a:pt x="541568" y="0"/>
                  </a:cubicBezTo>
                  <a:cubicBezTo>
                    <a:pt x="541568" y="1187"/>
                    <a:pt x="541568" y="2375"/>
                    <a:pt x="541568" y="2375"/>
                  </a:cubicBezTo>
                  <a:cubicBezTo>
                    <a:pt x="361045" y="2375"/>
                    <a:pt x="180522" y="2375"/>
                    <a:pt x="0" y="2375"/>
                  </a:cubicBezTo>
                  <a:cubicBezTo>
                    <a:pt x="0" y="2375"/>
                    <a:pt x="0" y="1187"/>
                    <a:pt x="0" y="0"/>
                  </a:cubicBezTo>
                  <a:close/>
                </a:path>
              </a:pathLst>
            </a:custGeom>
            <a:solidFill>
              <a:schemeClr val="lt1">
                <a:alpha val="941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18" name="Google Shape;1218;g2be7ca487ed_0_4805"/>
            <p:cNvSpPr/>
            <p:nvPr/>
          </p:nvSpPr>
          <p:spPr>
            <a:xfrm>
              <a:off x="5001013" y="1642761"/>
              <a:ext cx="144596" cy="142965"/>
            </a:xfrm>
            <a:custGeom>
              <a:rect b="b" l="l" r="r" t="t"/>
              <a:pathLst>
                <a:path extrusionOk="0" h="142965" w="144596">
                  <a:moveTo>
                    <a:pt x="297" y="297"/>
                  </a:moveTo>
                  <a:cubicBezTo>
                    <a:pt x="44240" y="297"/>
                    <a:pt x="84620" y="-890"/>
                    <a:pt x="123812" y="1484"/>
                  </a:cubicBezTo>
                  <a:cubicBezTo>
                    <a:pt x="130938" y="1484"/>
                    <a:pt x="142815" y="13358"/>
                    <a:pt x="142815" y="19295"/>
                  </a:cubicBezTo>
                  <a:cubicBezTo>
                    <a:pt x="145190" y="53729"/>
                    <a:pt x="145190" y="88163"/>
                    <a:pt x="142815" y="122596"/>
                  </a:cubicBezTo>
                  <a:cubicBezTo>
                    <a:pt x="142815" y="129721"/>
                    <a:pt x="130938" y="140407"/>
                    <a:pt x="125000" y="141594"/>
                  </a:cubicBezTo>
                  <a:cubicBezTo>
                    <a:pt x="89371" y="143969"/>
                    <a:pt x="53741" y="142781"/>
                    <a:pt x="18112" y="141594"/>
                  </a:cubicBezTo>
                  <a:cubicBezTo>
                    <a:pt x="12173" y="141594"/>
                    <a:pt x="1485" y="130908"/>
                    <a:pt x="1485" y="123784"/>
                  </a:cubicBezTo>
                  <a:cubicBezTo>
                    <a:pt x="-891" y="84600"/>
                    <a:pt x="297" y="44230"/>
                    <a:pt x="297" y="297"/>
                  </a:cubicBezTo>
                  <a:close/>
                  <a:moveTo>
                    <a:pt x="5048" y="69165"/>
                  </a:moveTo>
                  <a:cubicBezTo>
                    <a:pt x="6235" y="143969"/>
                    <a:pt x="-8017" y="136845"/>
                    <a:pt x="72743" y="136845"/>
                  </a:cubicBezTo>
                  <a:cubicBezTo>
                    <a:pt x="73931" y="136845"/>
                    <a:pt x="75119" y="136845"/>
                    <a:pt x="75119" y="136845"/>
                  </a:cubicBezTo>
                  <a:cubicBezTo>
                    <a:pt x="149941" y="136845"/>
                    <a:pt x="138064" y="142781"/>
                    <a:pt x="138064" y="73914"/>
                  </a:cubicBezTo>
                  <a:cubicBezTo>
                    <a:pt x="139252" y="5047"/>
                    <a:pt x="138064" y="5047"/>
                    <a:pt x="69180" y="5047"/>
                  </a:cubicBezTo>
                  <a:cubicBezTo>
                    <a:pt x="5048" y="5047"/>
                    <a:pt x="5048" y="5047"/>
                    <a:pt x="5048" y="69165"/>
                  </a:cubicBezTo>
                  <a:close/>
                </a:path>
              </a:pathLst>
            </a:custGeom>
            <a:solidFill>
              <a:schemeClr val="lt1">
                <a:alpha val="941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19" name="Google Shape;1219;g2be7ca487ed_0_4805"/>
            <p:cNvSpPr/>
            <p:nvPr/>
          </p:nvSpPr>
          <p:spPr>
            <a:xfrm>
              <a:off x="6135513" y="2031329"/>
              <a:ext cx="540379" cy="2374"/>
            </a:xfrm>
            <a:custGeom>
              <a:rect b="b" l="l" r="r" t="t"/>
              <a:pathLst>
                <a:path extrusionOk="0" h="2374" w="540379">
                  <a:moveTo>
                    <a:pt x="540380" y="2375"/>
                  </a:moveTo>
                  <a:cubicBezTo>
                    <a:pt x="359857" y="2375"/>
                    <a:pt x="180523" y="2375"/>
                    <a:pt x="0" y="2375"/>
                  </a:cubicBezTo>
                  <a:cubicBezTo>
                    <a:pt x="0" y="1187"/>
                    <a:pt x="0" y="1187"/>
                    <a:pt x="0" y="0"/>
                  </a:cubicBezTo>
                  <a:cubicBezTo>
                    <a:pt x="180523" y="0"/>
                    <a:pt x="359857" y="0"/>
                    <a:pt x="540380" y="0"/>
                  </a:cubicBezTo>
                  <a:cubicBezTo>
                    <a:pt x="540380" y="1187"/>
                    <a:pt x="540380" y="2375"/>
                    <a:pt x="540380" y="2375"/>
                  </a:cubicBezTo>
                  <a:close/>
                </a:path>
              </a:pathLst>
            </a:custGeom>
            <a:solidFill>
              <a:schemeClr val="lt1">
                <a:alpha val="941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20" name="Google Shape;1220;g2be7ca487ed_0_4805"/>
            <p:cNvSpPr/>
            <p:nvPr/>
          </p:nvSpPr>
          <p:spPr>
            <a:xfrm>
              <a:off x="6134326" y="1520759"/>
              <a:ext cx="541567" cy="2374"/>
            </a:xfrm>
            <a:custGeom>
              <a:rect b="b" l="l" r="r" t="t"/>
              <a:pathLst>
                <a:path extrusionOk="0" h="2374" w="541567">
                  <a:moveTo>
                    <a:pt x="0" y="0"/>
                  </a:moveTo>
                  <a:cubicBezTo>
                    <a:pt x="180522" y="0"/>
                    <a:pt x="361045" y="0"/>
                    <a:pt x="541567" y="0"/>
                  </a:cubicBezTo>
                  <a:cubicBezTo>
                    <a:pt x="541567" y="1187"/>
                    <a:pt x="541567" y="1187"/>
                    <a:pt x="541567" y="2375"/>
                  </a:cubicBezTo>
                  <a:cubicBezTo>
                    <a:pt x="361045" y="2375"/>
                    <a:pt x="180522" y="2375"/>
                    <a:pt x="0" y="2375"/>
                  </a:cubicBezTo>
                  <a:cubicBezTo>
                    <a:pt x="0" y="2375"/>
                    <a:pt x="0" y="1187"/>
                    <a:pt x="0" y="0"/>
                  </a:cubicBezTo>
                  <a:close/>
                </a:path>
              </a:pathLst>
            </a:custGeom>
            <a:solidFill>
              <a:schemeClr val="lt1">
                <a:alpha val="941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21" name="Google Shape;1221;g2be7ca487ed_0_4805"/>
            <p:cNvSpPr/>
            <p:nvPr/>
          </p:nvSpPr>
          <p:spPr>
            <a:xfrm>
              <a:off x="6137889" y="1753484"/>
              <a:ext cx="538004" cy="1187"/>
            </a:xfrm>
            <a:custGeom>
              <a:rect b="b" l="l" r="r" t="t"/>
              <a:pathLst>
                <a:path extrusionOk="0" h="1187" w="538004">
                  <a:moveTo>
                    <a:pt x="538004" y="1187"/>
                  </a:moveTo>
                  <a:cubicBezTo>
                    <a:pt x="358670" y="1187"/>
                    <a:pt x="179335" y="1187"/>
                    <a:pt x="0" y="1187"/>
                  </a:cubicBezTo>
                  <a:cubicBezTo>
                    <a:pt x="0" y="1187"/>
                    <a:pt x="0" y="0"/>
                    <a:pt x="0" y="0"/>
                  </a:cubicBezTo>
                  <a:cubicBezTo>
                    <a:pt x="179335" y="0"/>
                    <a:pt x="358670" y="0"/>
                    <a:pt x="538004" y="0"/>
                  </a:cubicBezTo>
                  <a:cubicBezTo>
                    <a:pt x="538004" y="0"/>
                    <a:pt x="538004" y="0"/>
                    <a:pt x="538004" y="1187"/>
                  </a:cubicBezTo>
                  <a:close/>
                </a:path>
              </a:pathLst>
            </a:custGeom>
            <a:solidFill>
              <a:schemeClr val="lt1">
                <a:alpha val="941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22" name="Google Shape;1222;g2be7ca487ed_0_4805"/>
            <p:cNvSpPr/>
            <p:nvPr/>
          </p:nvSpPr>
          <p:spPr>
            <a:xfrm>
              <a:off x="6137889" y="1802166"/>
              <a:ext cx="538004" cy="1187"/>
            </a:xfrm>
            <a:custGeom>
              <a:rect b="b" l="l" r="r" t="t"/>
              <a:pathLst>
                <a:path extrusionOk="0" h="1187" w="538004">
                  <a:moveTo>
                    <a:pt x="538004" y="1187"/>
                  </a:moveTo>
                  <a:cubicBezTo>
                    <a:pt x="358670" y="1187"/>
                    <a:pt x="179335" y="1187"/>
                    <a:pt x="0" y="1187"/>
                  </a:cubicBezTo>
                  <a:cubicBezTo>
                    <a:pt x="0" y="1187"/>
                    <a:pt x="0" y="0"/>
                    <a:pt x="0" y="0"/>
                  </a:cubicBezTo>
                  <a:cubicBezTo>
                    <a:pt x="179335" y="0"/>
                    <a:pt x="358670" y="0"/>
                    <a:pt x="538004" y="0"/>
                  </a:cubicBezTo>
                  <a:cubicBezTo>
                    <a:pt x="538004" y="0"/>
                    <a:pt x="538004" y="0"/>
                    <a:pt x="538004" y="1187"/>
                  </a:cubicBezTo>
                  <a:close/>
                </a:path>
              </a:pathLst>
            </a:custGeom>
            <a:solidFill>
              <a:schemeClr val="lt1">
                <a:alpha val="941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23" name="Google Shape;1223;g2be7ca487ed_0_4805"/>
            <p:cNvSpPr/>
            <p:nvPr/>
          </p:nvSpPr>
          <p:spPr>
            <a:xfrm>
              <a:off x="6134326" y="2311549"/>
              <a:ext cx="541567" cy="2374"/>
            </a:xfrm>
            <a:custGeom>
              <a:rect b="b" l="l" r="r" t="t"/>
              <a:pathLst>
                <a:path extrusionOk="0" h="2374" w="541567">
                  <a:moveTo>
                    <a:pt x="541567" y="2375"/>
                  </a:moveTo>
                  <a:cubicBezTo>
                    <a:pt x="361045" y="2375"/>
                    <a:pt x="180522" y="2375"/>
                    <a:pt x="0" y="2375"/>
                  </a:cubicBezTo>
                  <a:cubicBezTo>
                    <a:pt x="0" y="1187"/>
                    <a:pt x="0" y="1187"/>
                    <a:pt x="0" y="0"/>
                  </a:cubicBezTo>
                  <a:cubicBezTo>
                    <a:pt x="180522" y="0"/>
                    <a:pt x="359857" y="0"/>
                    <a:pt x="540380" y="0"/>
                  </a:cubicBezTo>
                  <a:cubicBezTo>
                    <a:pt x="541567" y="1187"/>
                    <a:pt x="541567" y="2375"/>
                    <a:pt x="541567" y="2375"/>
                  </a:cubicBezTo>
                  <a:close/>
                </a:path>
              </a:pathLst>
            </a:custGeom>
            <a:solidFill>
              <a:schemeClr val="lt1">
                <a:alpha val="941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24" name="Google Shape;1224;g2be7ca487ed_0_4805"/>
            <p:cNvSpPr/>
            <p:nvPr/>
          </p:nvSpPr>
          <p:spPr>
            <a:xfrm>
              <a:off x="5000122" y="1442392"/>
              <a:ext cx="143957" cy="142484"/>
            </a:xfrm>
            <a:custGeom>
              <a:rect b="b" l="l" r="r" t="t"/>
              <a:pathLst>
                <a:path extrusionOk="0" h="142484" w="143957">
                  <a:moveTo>
                    <a:pt x="71259" y="142485"/>
                  </a:moveTo>
                  <a:cubicBezTo>
                    <a:pt x="0" y="142485"/>
                    <a:pt x="0" y="142485"/>
                    <a:pt x="0" y="71242"/>
                  </a:cubicBezTo>
                  <a:cubicBezTo>
                    <a:pt x="0" y="0"/>
                    <a:pt x="0" y="0"/>
                    <a:pt x="71259" y="0"/>
                  </a:cubicBezTo>
                  <a:cubicBezTo>
                    <a:pt x="143705" y="0"/>
                    <a:pt x="143705" y="0"/>
                    <a:pt x="143705" y="73617"/>
                  </a:cubicBezTo>
                  <a:cubicBezTo>
                    <a:pt x="144893" y="142485"/>
                    <a:pt x="144893" y="142485"/>
                    <a:pt x="71259" y="142485"/>
                  </a:cubicBezTo>
                  <a:close/>
                  <a:moveTo>
                    <a:pt x="73634" y="4749"/>
                  </a:moveTo>
                  <a:cubicBezTo>
                    <a:pt x="5938" y="4749"/>
                    <a:pt x="4751" y="4749"/>
                    <a:pt x="5938" y="71242"/>
                  </a:cubicBezTo>
                  <a:cubicBezTo>
                    <a:pt x="5938" y="144860"/>
                    <a:pt x="-4751" y="136548"/>
                    <a:pt x="72447" y="136548"/>
                  </a:cubicBezTo>
                  <a:cubicBezTo>
                    <a:pt x="148456" y="136548"/>
                    <a:pt x="137767" y="146047"/>
                    <a:pt x="138955" y="71242"/>
                  </a:cubicBezTo>
                  <a:cubicBezTo>
                    <a:pt x="140142" y="4749"/>
                    <a:pt x="138955" y="4749"/>
                    <a:pt x="73634" y="4749"/>
                  </a:cubicBezTo>
                  <a:close/>
                </a:path>
              </a:pathLst>
            </a:custGeom>
            <a:solidFill>
              <a:schemeClr val="lt1">
                <a:alpha val="941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25" name="Google Shape;1225;g2be7ca487ed_0_4805"/>
            <p:cNvSpPr/>
            <p:nvPr/>
          </p:nvSpPr>
          <p:spPr>
            <a:xfrm>
              <a:off x="6131950" y="837450"/>
              <a:ext cx="162707" cy="65133"/>
            </a:xfrm>
            <a:custGeom>
              <a:rect b="b" l="l" r="r" t="t"/>
              <a:pathLst>
                <a:path extrusionOk="0" h="65133" w="162707">
                  <a:moveTo>
                    <a:pt x="0" y="42128"/>
                  </a:moveTo>
                  <a:cubicBezTo>
                    <a:pt x="22565" y="40940"/>
                    <a:pt x="45130" y="36191"/>
                    <a:pt x="66508" y="38566"/>
                  </a:cubicBezTo>
                  <a:cubicBezTo>
                    <a:pt x="84323" y="40940"/>
                    <a:pt x="96199" y="37379"/>
                    <a:pt x="106888" y="24317"/>
                  </a:cubicBezTo>
                  <a:cubicBezTo>
                    <a:pt x="122328" y="5319"/>
                    <a:pt x="142518" y="-4180"/>
                    <a:pt x="162708" y="1757"/>
                  </a:cubicBezTo>
                  <a:cubicBezTo>
                    <a:pt x="143705" y="20755"/>
                    <a:pt x="122328" y="40940"/>
                    <a:pt x="102138" y="61126"/>
                  </a:cubicBezTo>
                  <a:cubicBezTo>
                    <a:pt x="98575" y="64688"/>
                    <a:pt x="91449" y="65875"/>
                    <a:pt x="86698" y="64688"/>
                  </a:cubicBezTo>
                  <a:cubicBezTo>
                    <a:pt x="58195" y="59939"/>
                    <a:pt x="29691" y="52814"/>
                    <a:pt x="1188" y="48065"/>
                  </a:cubicBezTo>
                  <a:cubicBezTo>
                    <a:pt x="1188" y="44503"/>
                    <a:pt x="1188" y="43315"/>
                    <a:pt x="0" y="42128"/>
                  </a:cubicBezTo>
                  <a:close/>
                </a:path>
              </a:pathLst>
            </a:custGeom>
            <a:solidFill>
              <a:schemeClr val="lt1">
                <a:alpha val="941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26" name="Google Shape;1226;g2be7ca487ed_0_4805"/>
            <p:cNvSpPr/>
            <p:nvPr/>
          </p:nvSpPr>
          <p:spPr>
            <a:xfrm>
              <a:off x="5001310" y="836832"/>
              <a:ext cx="143705" cy="142484"/>
            </a:xfrm>
            <a:custGeom>
              <a:rect b="b" l="l" r="r" t="t"/>
              <a:pathLst>
                <a:path extrusionOk="0" h="142484" w="143705">
                  <a:moveTo>
                    <a:pt x="0" y="71242"/>
                  </a:moveTo>
                  <a:cubicBezTo>
                    <a:pt x="0" y="0"/>
                    <a:pt x="0" y="0"/>
                    <a:pt x="71259" y="0"/>
                  </a:cubicBezTo>
                  <a:cubicBezTo>
                    <a:pt x="143705" y="0"/>
                    <a:pt x="143705" y="0"/>
                    <a:pt x="143705" y="72430"/>
                  </a:cubicBezTo>
                  <a:cubicBezTo>
                    <a:pt x="143705" y="142485"/>
                    <a:pt x="143705" y="142485"/>
                    <a:pt x="73634" y="142485"/>
                  </a:cubicBezTo>
                  <a:cubicBezTo>
                    <a:pt x="72447" y="142485"/>
                    <a:pt x="71259" y="142485"/>
                    <a:pt x="71259" y="142485"/>
                  </a:cubicBezTo>
                  <a:cubicBezTo>
                    <a:pt x="0" y="141297"/>
                    <a:pt x="0" y="141297"/>
                    <a:pt x="0" y="71242"/>
                  </a:cubicBezTo>
                  <a:close/>
                  <a:moveTo>
                    <a:pt x="73634" y="4749"/>
                  </a:moveTo>
                  <a:cubicBezTo>
                    <a:pt x="4751" y="4749"/>
                    <a:pt x="3563" y="4749"/>
                    <a:pt x="4751" y="70055"/>
                  </a:cubicBezTo>
                  <a:cubicBezTo>
                    <a:pt x="5938" y="144860"/>
                    <a:pt x="-5938" y="136548"/>
                    <a:pt x="70071" y="136548"/>
                  </a:cubicBezTo>
                  <a:cubicBezTo>
                    <a:pt x="148456" y="136548"/>
                    <a:pt x="136580" y="146047"/>
                    <a:pt x="137767" y="68868"/>
                  </a:cubicBezTo>
                  <a:cubicBezTo>
                    <a:pt x="138955" y="4749"/>
                    <a:pt x="137767" y="4749"/>
                    <a:pt x="73634" y="4749"/>
                  </a:cubicBezTo>
                  <a:close/>
                </a:path>
              </a:pathLst>
            </a:custGeom>
            <a:solidFill>
              <a:schemeClr val="lt1">
                <a:alpha val="941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27" name="Google Shape;1227;g2be7ca487ed_0_4805"/>
            <p:cNvSpPr/>
            <p:nvPr/>
          </p:nvSpPr>
          <p:spPr>
            <a:xfrm>
              <a:off x="4770015" y="1441205"/>
              <a:ext cx="141033" cy="142781"/>
            </a:xfrm>
            <a:custGeom>
              <a:rect b="b" l="l" r="r" t="t"/>
              <a:pathLst>
                <a:path extrusionOk="0" h="142781" w="141033">
                  <a:moveTo>
                    <a:pt x="141033" y="0"/>
                  </a:moveTo>
                  <a:cubicBezTo>
                    <a:pt x="141033" y="48682"/>
                    <a:pt x="141033" y="93803"/>
                    <a:pt x="141033" y="142485"/>
                  </a:cubicBezTo>
                  <a:cubicBezTo>
                    <a:pt x="98278" y="142485"/>
                    <a:pt x="56710" y="143672"/>
                    <a:pt x="16330" y="141298"/>
                  </a:cubicBezTo>
                  <a:cubicBezTo>
                    <a:pt x="10392" y="141298"/>
                    <a:pt x="2078" y="129424"/>
                    <a:pt x="891" y="122300"/>
                  </a:cubicBezTo>
                  <a:cubicBezTo>
                    <a:pt x="-297" y="87866"/>
                    <a:pt x="-297" y="53432"/>
                    <a:pt x="891" y="18998"/>
                  </a:cubicBezTo>
                  <a:cubicBezTo>
                    <a:pt x="891" y="11874"/>
                    <a:pt x="12767" y="0"/>
                    <a:pt x="18705" y="0"/>
                  </a:cubicBezTo>
                  <a:cubicBezTo>
                    <a:pt x="57898" y="0"/>
                    <a:pt x="97090" y="0"/>
                    <a:pt x="141033" y="0"/>
                  </a:cubicBezTo>
                  <a:close/>
                  <a:moveTo>
                    <a:pt x="70962" y="5937"/>
                  </a:moveTo>
                  <a:cubicBezTo>
                    <a:pt x="4454" y="5937"/>
                    <a:pt x="3266" y="5937"/>
                    <a:pt x="4454" y="73617"/>
                  </a:cubicBezTo>
                  <a:cubicBezTo>
                    <a:pt x="5641" y="146047"/>
                    <a:pt x="-6235" y="137735"/>
                    <a:pt x="68587" y="137735"/>
                  </a:cubicBezTo>
                  <a:cubicBezTo>
                    <a:pt x="136283" y="137735"/>
                    <a:pt x="136283" y="137735"/>
                    <a:pt x="136283" y="71242"/>
                  </a:cubicBezTo>
                  <a:cubicBezTo>
                    <a:pt x="136283" y="5937"/>
                    <a:pt x="136283" y="5937"/>
                    <a:pt x="70962" y="5937"/>
                  </a:cubicBezTo>
                  <a:close/>
                </a:path>
              </a:pathLst>
            </a:custGeom>
            <a:solidFill>
              <a:schemeClr val="lt1">
                <a:alpha val="941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28" name="Google Shape;1228;g2be7ca487ed_0_4805"/>
            <p:cNvSpPr/>
            <p:nvPr/>
          </p:nvSpPr>
          <p:spPr>
            <a:xfrm>
              <a:off x="6363542" y="933009"/>
              <a:ext cx="162707" cy="62930"/>
            </a:xfrm>
            <a:custGeom>
              <a:rect b="b" l="l" r="r" t="t"/>
              <a:pathLst>
                <a:path extrusionOk="0" h="62930" w="162707">
                  <a:moveTo>
                    <a:pt x="87886" y="62931"/>
                  </a:moveTo>
                  <a:cubicBezTo>
                    <a:pt x="60570" y="58181"/>
                    <a:pt x="30879" y="52244"/>
                    <a:pt x="1188" y="45120"/>
                  </a:cubicBezTo>
                  <a:cubicBezTo>
                    <a:pt x="1188" y="43933"/>
                    <a:pt x="0" y="42745"/>
                    <a:pt x="0" y="41558"/>
                  </a:cubicBezTo>
                  <a:cubicBezTo>
                    <a:pt x="19002" y="39183"/>
                    <a:pt x="39192" y="33246"/>
                    <a:pt x="58195" y="36809"/>
                  </a:cubicBezTo>
                  <a:cubicBezTo>
                    <a:pt x="79572" y="41558"/>
                    <a:pt x="91449" y="33246"/>
                    <a:pt x="106888" y="21373"/>
                  </a:cubicBezTo>
                  <a:cubicBezTo>
                    <a:pt x="122328" y="8312"/>
                    <a:pt x="142518" y="3562"/>
                    <a:pt x="162708" y="0"/>
                  </a:cubicBezTo>
                  <a:cubicBezTo>
                    <a:pt x="136580" y="20185"/>
                    <a:pt x="111639" y="41558"/>
                    <a:pt x="87886" y="62931"/>
                  </a:cubicBezTo>
                  <a:close/>
                </a:path>
              </a:pathLst>
            </a:custGeom>
            <a:solidFill>
              <a:schemeClr val="lt1">
                <a:alpha val="941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29" name="Google Shape;1229;g2be7ca487ed_0_4805"/>
            <p:cNvSpPr/>
            <p:nvPr/>
          </p:nvSpPr>
          <p:spPr>
            <a:xfrm>
              <a:off x="4769421" y="835644"/>
              <a:ext cx="140439" cy="141297"/>
            </a:xfrm>
            <a:custGeom>
              <a:rect b="b" l="l" r="r" t="t"/>
              <a:pathLst>
                <a:path extrusionOk="0" h="141297" w="140439">
                  <a:moveTo>
                    <a:pt x="140439" y="141298"/>
                  </a:moveTo>
                  <a:cubicBezTo>
                    <a:pt x="94121" y="141298"/>
                    <a:pt x="48990" y="141298"/>
                    <a:pt x="297" y="141298"/>
                  </a:cubicBezTo>
                  <a:cubicBezTo>
                    <a:pt x="297" y="98552"/>
                    <a:pt x="-891" y="56994"/>
                    <a:pt x="1485" y="16624"/>
                  </a:cubicBezTo>
                  <a:cubicBezTo>
                    <a:pt x="1485" y="10687"/>
                    <a:pt x="12173" y="2375"/>
                    <a:pt x="16924" y="1187"/>
                  </a:cubicBezTo>
                  <a:cubicBezTo>
                    <a:pt x="57304" y="0"/>
                    <a:pt x="97684" y="0"/>
                    <a:pt x="140439" y="0"/>
                  </a:cubicBezTo>
                  <a:cubicBezTo>
                    <a:pt x="140439" y="48682"/>
                    <a:pt x="140439" y="92615"/>
                    <a:pt x="140439" y="141298"/>
                  </a:cubicBezTo>
                  <a:close/>
                  <a:moveTo>
                    <a:pt x="73931" y="5937"/>
                  </a:moveTo>
                  <a:cubicBezTo>
                    <a:pt x="3860" y="5937"/>
                    <a:pt x="3860" y="5937"/>
                    <a:pt x="3860" y="77179"/>
                  </a:cubicBezTo>
                  <a:cubicBezTo>
                    <a:pt x="3860" y="146047"/>
                    <a:pt x="-5641" y="137735"/>
                    <a:pt x="65618" y="138923"/>
                  </a:cubicBezTo>
                  <a:cubicBezTo>
                    <a:pt x="135689" y="138923"/>
                    <a:pt x="135689" y="138923"/>
                    <a:pt x="135689" y="68868"/>
                  </a:cubicBezTo>
                  <a:cubicBezTo>
                    <a:pt x="136876" y="5937"/>
                    <a:pt x="136876" y="5937"/>
                    <a:pt x="73931" y="5937"/>
                  </a:cubicBezTo>
                  <a:close/>
                </a:path>
              </a:pathLst>
            </a:custGeom>
            <a:solidFill>
              <a:schemeClr val="lt1">
                <a:alpha val="941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30" name="Google Shape;1230;g2be7ca487ed_0_4805"/>
            <p:cNvSpPr/>
            <p:nvPr/>
          </p:nvSpPr>
          <p:spPr>
            <a:xfrm>
              <a:off x="5001310" y="1240539"/>
              <a:ext cx="143705" cy="142484"/>
            </a:xfrm>
            <a:custGeom>
              <a:rect b="b" l="l" r="r" t="t"/>
              <a:pathLst>
                <a:path extrusionOk="0" h="142484" w="143705">
                  <a:moveTo>
                    <a:pt x="71259" y="0"/>
                  </a:moveTo>
                  <a:cubicBezTo>
                    <a:pt x="143705" y="0"/>
                    <a:pt x="143705" y="0"/>
                    <a:pt x="143705" y="73617"/>
                  </a:cubicBezTo>
                  <a:cubicBezTo>
                    <a:pt x="143705" y="142485"/>
                    <a:pt x="143705" y="142485"/>
                    <a:pt x="73634" y="142485"/>
                  </a:cubicBezTo>
                  <a:cubicBezTo>
                    <a:pt x="0" y="142485"/>
                    <a:pt x="0" y="142485"/>
                    <a:pt x="0" y="70055"/>
                  </a:cubicBezTo>
                  <a:cubicBezTo>
                    <a:pt x="0" y="0"/>
                    <a:pt x="0" y="0"/>
                    <a:pt x="71259" y="0"/>
                  </a:cubicBezTo>
                  <a:close/>
                  <a:moveTo>
                    <a:pt x="4751" y="68868"/>
                  </a:moveTo>
                  <a:cubicBezTo>
                    <a:pt x="4751" y="137735"/>
                    <a:pt x="4751" y="137735"/>
                    <a:pt x="73634" y="137735"/>
                  </a:cubicBezTo>
                  <a:cubicBezTo>
                    <a:pt x="147268" y="137735"/>
                    <a:pt x="137767" y="148422"/>
                    <a:pt x="137767" y="73617"/>
                  </a:cubicBezTo>
                  <a:cubicBezTo>
                    <a:pt x="137767" y="4749"/>
                    <a:pt x="137767" y="4749"/>
                    <a:pt x="68884" y="4749"/>
                  </a:cubicBezTo>
                  <a:cubicBezTo>
                    <a:pt x="-3563" y="5937"/>
                    <a:pt x="5938" y="-5937"/>
                    <a:pt x="4751" y="68868"/>
                  </a:cubicBezTo>
                  <a:close/>
                </a:path>
              </a:pathLst>
            </a:custGeom>
            <a:solidFill>
              <a:schemeClr val="lt1">
                <a:alpha val="941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31" name="Google Shape;1231;g2be7ca487ed_0_4805"/>
            <p:cNvSpPr/>
            <p:nvPr/>
          </p:nvSpPr>
          <p:spPr>
            <a:xfrm>
              <a:off x="4769718" y="1242914"/>
              <a:ext cx="141330" cy="140109"/>
            </a:xfrm>
            <a:custGeom>
              <a:rect b="b" l="l" r="r" t="t"/>
              <a:pathLst>
                <a:path extrusionOk="0" h="140109" w="141330">
                  <a:moveTo>
                    <a:pt x="141330" y="0"/>
                  </a:moveTo>
                  <a:cubicBezTo>
                    <a:pt x="141330" y="47495"/>
                    <a:pt x="141330" y="91427"/>
                    <a:pt x="141330" y="140110"/>
                  </a:cubicBezTo>
                  <a:cubicBezTo>
                    <a:pt x="97387" y="140110"/>
                    <a:pt x="55819" y="140110"/>
                    <a:pt x="14252" y="138922"/>
                  </a:cubicBezTo>
                  <a:cubicBezTo>
                    <a:pt x="9501" y="138922"/>
                    <a:pt x="1188" y="127049"/>
                    <a:pt x="1188" y="121112"/>
                  </a:cubicBezTo>
                  <a:cubicBezTo>
                    <a:pt x="0" y="81929"/>
                    <a:pt x="0" y="42745"/>
                    <a:pt x="0" y="0"/>
                  </a:cubicBezTo>
                  <a:cubicBezTo>
                    <a:pt x="47506" y="0"/>
                    <a:pt x="93824" y="0"/>
                    <a:pt x="141330" y="0"/>
                  </a:cubicBezTo>
                  <a:close/>
                  <a:moveTo>
                    <a:pt x="72447" y="2375"/>
                  </a:moveTo>
                  <a:cubicBezTo>
                    <a:pt x="3563" y="2375"/>
                    <a:pt x="3563" y="2375"/>
                    <a:pt x="3563" y="71242"/>
                  </a:cubicBezTo>
                  <a:cubicBezTo>
                    <a:pt x="3563" y="143672"/>
                    <a:pt x="-4751" y="134173"/>
                    <a:pt x="66508" y="134173"/>
                  </a:cubicBezTo>
                  <a:cubicBezTo>
                    <a:pt x="135392" y="134173"/>
                    <a:pt x="135392" y="134173"/>
                    <a:pt x="135392" y="66493"/>
                  </a:cubicBezTo>
                  <a:cubicBezTo>
                    <a:pt x="136580" y="2375"/>
                    <a:pt x="136580" y="2375"/>
                    <a:pt x="72447" y="2375"/>
                  </a:cubicBezTo>
                  <a:close/>
                </a:path>
              </a:pathLst>
            </a:custGeom>
            <a:solidFill>
              <a:schemeClr val="lt1">
                <a:alpha val="941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32" name="Google Shape;1232;g2be7ca487ed_0_4805"/>
            <p:cNvSpPr/>
            <p:nvPr/>
          </p:nvSpPr>
          <p:spPr>
            <a:xfrm>
              <a:off x="5001310" y="1037498"/>
              <a:ext cx="143705" cy="143672"/>
            </a:xfrm>
            <a:custGeom>
              <a:rect b="b" l="l" r="r" t="t"/>
              <a:pathLst>
                <a:path extrusionOk="0" h="143672" w="143705">
                  <a:moveTo>
                    <a:pt x="72447" y="143672"/>
                  </a:moveTo>
                  <a:cubicBezTo>
                    <a:pt x="0" y="143672"/>
                    <a:pt x="0" y="143672"/>
                    <a:pt x="0" y="70055"/>
                  </a:cubicBezTo>
                  <a:cubicBezTo>
                    <a:pt x="0" y="0"/>
                    <a:pt x="0" y="0"/>
                    <a:pt x="70071" y="0"/>
                  </a:cubicBezTo>
                  <a:cubicBezTo>
                    <a:pt x="143705" y="0"/>
                    <a:pt x="143705" y="0"/>
                    <a:pt x="143705" y="71242"/>
                  </a:cubicBezTo>
                  <a:cubicBezTo>
                    <a:pt x="143705" y="143672"/>
                    <a:pt x="143705" y="143672"/>
                    <a:pt x="72447" y="143672"/>
                  </a:cubicBezTo>
                  <a:close/>
                  <a:moveTo>
                    <a:pt x="71259" y="138923"/>
                  </a:moveTo>
                  <a:cubicBezTo>
                    <a:pt x="138955" y="138923"/>
                    <a:pt x="138955" y="138923"/>
                    <a:pt x="137767" y="71242"/>
                  </a:cubicBezTo>
                  <a:cubicBezTo>
                    <a:pt x="136580" y="-5937"/>
                    <a:pt x="147268" y="5937"/>
                    <a:pt x="71259" y="5937"/>
                  </a:cubicBezTo>
                  <a:cubicBezTo>
                    <a:pt x="-7126" y="5937"/>
                    <a:pt x="4751" y="-4749"/>
                    <a:pt x="4751" y="73617"/>
                  </a:cubicBezTo>
                  <a:cubicBezTo>
                    <a:pt x="4751" y="138923"/>
                    <a:pt x="4751" y="138923"/>
                    <a:pt x="71259" y="138923"/>
                  </a:cubicBezTo>
                  <a:close/>
                </a:path>
              </a:pathLst>
            </a:custGeom>
            <a:solidFill>
              <a:schemeClr val="lt1">
                <a:alpha val="941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33" name="Google Shape;1233;g2be7ca487ed_0_4805"/>
            <p:cNvSpPr/>
            <p:nvPr/>
          </p:nvSpPr>
          <p:spPr>
            <a:xfrm>
              <a:off x="4772093" y="1041060"/>
              <a:ext cx="137767" cy="137735"/>
            </a:xfrm>
            <a:custGeom>
              <a:rect b="b" l="l" r="r" t="t"/>
              <a:pathLst>
                <a:path extrusionOk="0" h="137735" w="137767">
                  <a:moveTo>
                    <a:pt x="0" y="137735"/>
                  </a:moveTo>
                  <a:cubicBezTo>
                    <a:pt x="0" y="90240"/>
                    <a:pt x="0" y="46307"/>
                    <a:pt x="0" y="0"/>
                  </a:cubicBezTo>
                  <a:cubicBezTo>
                    <a:pt x="46318" y="0"/>
                    <a:pt x="91449" y="0"/>
                    <a:pt x="137767" y="0"/>
                  </a:cubicBezTo>
                  <a:cubicBezTo>
                    <a:pt x="137767" y="45120"/>
                    <a:pt x="137767" y="90240"/>
                    <a:pt x="137767" y="137735"/>
                  </a:cubicBezTo>
                  <a:cubicBezTo>
                    <a:pt x="92637" y="137735"/>
                    <a:pt x="47506" y="137735"/>
                    <a:pt x="0" y="137735"/>
                  </a:cubicBezTo>
                  <a:close/>
                  <a:moveTo>
                    <a:pt x="134204" y="70055"/>
                  </a:moveTo>
                  <a:cubicBezTo>
                    <a:pt x="134204" y="2375"/>
                    <a:pt x="134204" y="2375"/>
                    <a:pt x="67696" y="3562"/>
                  </a:cubicBezTo>
                  <a:cubicBezTo>
                    <a:pt x="-8313" y="4749"/>
                    <a:pt x="2375" y="-7124"/>
                    <a:pt x="2375" y="68867"/>
                  </a:cubicBezTo>
                  <a:cubicBezTo>
                    <a:pt x="2375" y="135360"/>
                    <a:pt x="2375" y="135360"/>
                    <a:pt x="70071" y="135360"/>
                  </a:cubicBezTo>
                  <a:cubicBezTo>
                    <a:pt x="134204" y="135360"/>
                    <a:pt x="134204" y="135360"/>
                    <a:pt x="134204" y="70055"/>
                  </a:cubicBezTo>
                  <a:close/>
                </a:path>
              </a:pathLst>
            </a:custGeom>
            <a:solidFill>
              <a:schemeClr val="lt1">
                <a:alpha val="941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234" name="Google Shape;1234;g2be7ca487ed_0_4805"/>
          <p:cNvGrpSpPr/>
          <p:nvPr/>
        </p:nvGrpSpPr>
        <p:grpSpPr>
          <a:xfrm>
            <a:off x="-1" y="426040"/>
            <a:ext cx="11605986" cy="6535331"/>
            <a:chOff x="-1" y="469619"/>
            <a:chExt cx="10178011" cy="7203848"/>
          </a:xfrm>
        </p:grpSpPr>
        <p:sp>
          <p:nvSpPr>
            <p:cNvPr id="1235" name="Google Shape;1235;g2be7ca487ed_0_4805"/>
            <p:cNvSpPr/>
            <p:nvPr/>
          </p:nvSpPr>
          <p:spPr>
            <a:xfrm>
              <a:off x="523554" y="469619"/>
              <a:ext cx="9654456" cy="6351483"/>
            </a:xfrm>
            <a:custGeom>
              <a:rect b="b" l="l" r="r" t="t"/>
              <a:pathLst>
                <a:path extrusionOk="0" h="5260027" w="8011997">
                  <a:moveTo>
                    <a:pt x="0" y="0"/>
                  </a:moveTo>
                  <a:lnTo>
                    <a:pt x="5470419" y="0"/>
                  </a:lnTo>
                  <a:lnTo>
                    <a:pt x="5494683" y="1082"/>
                  </a:lnTo>
                  <a:lnTo>
                    <a:pt x="6860542" y="1082"/>
                  </a:lnTo>
                  <a:cubicBezTo>
                    <a:pt x="7496874" y="1082"/>
                    <a:pt x="8011997" y="456595"/>
                    <a:pt x="8011997" y="1019288"/>
                  </a:cubicBezTo>
                  <a:lnTo>
                    <a:pt x="8011997" y="5260027"/>
                  </a:lnTo>
                  <a:lnTo>
                    <a:pt x="3080946" y="5260027"/>
                  </a:lnTo>
                  <a:lnTo>
                    <a:pt x="3056743" y="5258945"/>
                  </a:lnTo>
                  <a:lnTo>
                    <a:pt x="1690823" y="5258945"/>
                  </a:lnTo>
                  <a:cubicBezTo>
                    <a:pt x="757537" y="5258945"/>
                    <a:pt x="0" y="4589073"/>
                    <a:pt x="0" y="37637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36" name="Google Shape;1236;g2be7ca487ed_0_4805"/>
            <p:cNvSpPr/>
            <p:nvPr/>
          </p:nvSpPr>
          <p:spPr>
            <a:xfrm>
              <a:off x="-1" y="6454840"/>
              <a:ext cx="3691132" cy="715189"/>
            </a:xfrm>
            <a:custGeom>
              <a:rect b="b" l="l" r="r" t="t"/>
              <a:pathLst>
                <a:path extrusionOk="0" h="727928" w="6101044">
                  <a:moveTo>
                    <a:pt x="0" y="0"/>
                  </a:moveTo>
                  <a:lnTo>
                    <a:pt x="1235526" y="0"/>
                  </a:lnTo>
                  <a:lnTo>
                    <a:pt x="4471731" y="0"/>
                  </a:lnTo>
                  <a:lnTo>
                    <a:pt x="5707257" y="0"/>
                  </a:lnTo>
                  <a:cubicBezTo>
                    <a:pt x="5924090" y="0"/>
                    <a:pt x="6101044" y="176996"/>
                    <a:pt x="6101044" y="393878"/>
                  </a:cubicBezTo>
                  <a:lnTo>
                    <a:pt x="6101044" y="727928"/>
                  </a:lnTo>
                  <a:lnTo>
                    <a:pt x="4865518" y="727928"/>
                  </a:lnTo>
                  <a:lnTo>
                    <a:pt x="1235526" y="727928"/>
                  </a:lnTo>
                  <a:lnTo>
                    <a:pt x="0" y="727928"/>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37" name="Google Shape;1237;g2be7ca487ed_0_4805"/>
            <p:cNvSpPr txBox="1"/>
            <p:nvPr/>
          </p:nvSpPr>
          <p:spPr>
            <a:xfrm>
              <a:off x="584605" y="6439129"/>
              <a:ext cx="6101100" cy="7209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2400"/>
                <a:buFont typeface="Arial"/>
                <a:buNone/>
              </a:pPr>
              <a:r>
                <a:rPr b="0" i="0" lang="en-IE" sz="2400" u="none" cap="none" strike="noStrike">
                  <a:solidFill>
                    <a:schemeClr val="lt1"/>
                  </a:solidFill>
                  <a:latin typeface="Calibri"/>
                  <a:ea typeface="Calibri"/>
                  <a:cs typeface="Calibri"/>
                  <a:sym typeface="Calibri"/>
                </a:rPr>
                <a:t>www.</a:t>
              </a:r>
              <a:r>
                <a:rPr b="1" i="0" lang="en-IE" sz="2400" u="none" cap="none" strike="noStrike">
                  <a:solidFill>
                    <a:schemeClr val="lt1"/>
                  </a:solidFill>
                  <a:latin typeface="Calibri"/>
                  <a:ea typeface="Calibri"/>
                  <a:cs typeface="Calibri"/>
                  <a:sym typeface="Calibri"/>
                </a:rPr>
                <a:t>natureproject</a:t>
              </a:r>
              <a:r>
                <a:rPr b="0" i="0" lang="en-IE" sz="2400" u="none" cap="none" strike="noStrike">
                  <a:solidFill>
                    <a:schemeClr val="lt1"/>
                  </a:solidFill>
                  <a:latin typeface="Calibri"/>
                  <a:ea typeface="Calibri"/>
                  <a:cs typeface="Calibri"/>
                  <a:sym typeface="Calibri"/>
                </a:rPr>
                <a:t>.info</a:t>
              </a:r>
              <a:endParaRPr b="0" i="0" sz="2400" u="none" cap="none" strike="noStrike">
                <a:solidFill>
                  <a:schemeClr val="lt1"/>
                </a:solidFill>
                <a:latin typeface="Calibri"/>
                <a:ea typeface="Calibri"/>
                <a:cs typeface="Calibri"/>
                <a:sym typeface="Calibri"/>
              </a:endParaRPr>
            </a:p>
          </p:txBody>
        </p:sp>
        <p:sp>
          <p:nvSpPr>
            <p:cNvPr id="1238" name="Google Shape;1238;g2be7ca487ed_0_4805"/>
            <p:cNvSpPr txBox="1"/>
            <p:nvPr/>
          </p:nvSpPr>
          <p:spPr>
            <a:xfrm>
              <a:off x="1366214" y="1160838"/>
              <a:ext cx="7687800" cy="950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000"/>
                <a:buFont typeface="Arial"/>
                <a:buNone/>
              </a:pPr>
              <a:r>
                <a:rPr b="1" i="0" lang="en-IE" sz="5000" u="none" cap="none" strike="noStrike">
                  <a:solidFill>
                    <a:srgbClr val="E8A116"/>
                  </a:solidFill>
                  <a:latin typeface="Calibri"/>
                  <a:ea typeface="Calibri"/>
                  <a:cs typeface="Calibri"/>
                  <a:sym typeface="Calibri"/>
                </a:rPr>
                <a:t>CERTIFICAT</a:t>
              </a:r>
              <a:r>
                <a:rPr b="1" lang="en-IE" sz="5000">
                  <a:solidFill>
                    <a:srgbClr val="E8A116"/>
                  </a:solidFill>
                  <a:latin typeface="Calibri"/>
                  <a:ea typeface="Calibri"/>
                  <a:cs typeface="Calibri"/>
                  <a:sym typeface="Calibri"/>
                </a:rPr>
                <a:t>O </a:t>
              </a:r>
              <a:endParaRPr b="0" i="0" sz="1400" u="none" cap="none" strike="noStrike">
                <a:solidFill>
                  <a:srgbClr val="000000"/>
                </a:solidFill>
                <a:latin typeface="Arial"/>
                <a:ea typeface="Arial"/>
                <a:cs typeface="Arial"/>
                <a:sym typeface="Arial"/>
              </a:endParaRPr>
            </a:p>
          </p:txBody>
        </p:sp>
        <p:sp>
          <p:nvSpPr>
            <p:cNvPr id="1239" name="Google Shape;1239;g2be7ca487ed_0_4805"/>
            <p:cNvSpPr txBox="1"/>
            <p:nvPr/>
          </p:nvSpPr>
          <p:spPr>
            <a:xfrm>
              <a:off x="1240227" y="2110934"/>
              <a:ext cx="7687800" cy="1391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900"/>
                <a:buFont typeface="Arial"/>
                <a:buNone/>
              </a:pPr>
              <a:r>
                <a:rPr lang="en-IE" sz="1900">
                  <a:solidFill>
                    <a:srgbClr val="424242"/>
                  </a:solidFill>
                  <a:latin typeface="Calibri"/>
                  <a:ea typeface="Calibri"/>
                  <a:cs typeface="Calibri"/>
                  <a:sym typeface="Calibri"/>
                </a:rPr>
                <a:t>Rilasciato 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424242"/>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424242"/>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900"/>
                <a:buFont typeface="Arial"/>
                <a:buNone/>
              </a:pPr>
              <a:r>
                <a:rPr b="0" i="0" lang="en-IE" sz="1900" u="none" cap="none" strike="noStrike">
                  <a:solidFill>
                    <a:srgbClr val="424242"/>
                  </a:solidFill>
                  <a:latin typeface="Calibri"/>
                  <a:ea typeface="Calibri"/>
                  <a:cs typeface="Calibri"/>
                  <a:sym typeface="Calibri"/>
                </a:rPr>
                <a:t>N</a:t>
              </a:r>
              <a:r>
                <a:rPr lang="en-IE" sz="1900">
                  <a:solidFill>
                    <a:srgbClr val="424242"/>
                  </a:solidFill>
                  <a:latin typeface="Calibri"/>
                  <a:ea typeface="Calibri"/>
                  <a:cs typeface="Calibri"/>
                  <a:sym typeface="Calibri"/>
                </a:rPr>
                <a:t>OME</a:t>
              </a:r>
              <a:endParaRPr b="0" i="0" sz="1900" u="none" cap="none" strike="noStrike">
                <a:solidFill>
                  <a:srgbClr val="424242"/>
                </a:solidFill>
                <a:latin typeface="Calibri"/>
                <a:ea typeface="Calibri"/>
                <a:cs typeface="Calibri"/>
                <a:sym typeface="Calibri"/>
              </a:endParaRPr>
            </a:p>
          </p:txBody>
        </p:sp>
        <p:grpSp>
          <p:nvGrpSpPr>
            <p:cNvPr id="1240" name="Google Shape;1240;g2be7ca487ed_0_4805"/>
            <p:cNvGrpSpPr/>
            <p:nvPr/>
          </p:nvGrpSpPr>
          <p:grpSpPr>
            <a:xfrm>
              <a:off x="858537" y="3493672"/>
              <a:ext cx="8004306" cy="1218442"/>
              <a:chOff x="3284540" y="2297209"/>
              <a:chExt cx="6362218" cy="1218442"/>
            </a:xfrm>
          </p:grpSpPr>
          <p:sp>
            <p:nvSpPr>
              <p:cNvPr id="1241" name="Google Shape;1241;g2be7ca487ed_0_4805"/>
              <p:cNvSpPr/>
              <p:nvPr/>
            </p:nvSpPr>
            <p:spPr>
              <a:xfrm>
                <a:off x="4095142" y="3502950"/>
                <a:ext cx="6349" cy="12701"/>
              </a:xfrm>
              <a:custGeom>
                <a:rect b="b" l="l" r="r" t="t"/>
                <a:pathLst>
                  <a:path extrusionOk="0" h="12701" w="6349">
                    <a:moveTo>
                      <a:pt x="0" y="0"/>
                    </a:moveTo>
                    <a:lnTo>
                      <a:pt x="6349" y="0"/>
                    </a:lnTo>
                  </a:path>
                </a:pathLst>
              </a:custGeom>
              <a:noFill/>
              <a:ln cap="flat" cmpd="sng" w="9525">
                <a:solidFill>
                  <a:srgbClr val="092E4B"/>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42" name="Google Shape;1242;g2be7ca487ed_0_4805"/>
              <p:cNvSpPr/>
              <p:nvPr/>
            </p:nvSpPr>
            <p:spPr>
              <a:xfrm>
                <a:off x="3284540" y="2297209"/>
                <a:ext cx="5519870" cy="12701"/>
              </a:xfrm>
              <a:custGeom>
                <a:rect b="b" l="l" r="r" t="t"/>
                <a:pathLst>
                  <a:path extrusionOk="0" h="12701" w="5519870">
                    <a:moveTo>
                      <a:pt x="0" y="0"/>
                    </a:moveTo>
                    <a:lnTo>
                      <a:pt x="5519871" y="0"/>
                    </a:lnTo>
                  </a:path>
                </a:pathLst>
              </a:custGeom>
              <a:noFill/>
              <a:ln cap="flat" cmpd="sng" w="9525">
                <a:solidFill>
                  <a:srgbClr val="296B5F"/>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43" name="Google Shape;1243;g2be7ca487ed_0_4805"/>
              <p:cNvSpPr/>
              <p:nvPr/>
            </p:nvSpPr>
            <p:spPr>
              <a:xfrm>
                <a:off x="9640409" y="3502950"/>
                <a:ext cx="6349" cy="12701"/>
              </a:xfrm>
              <a:custGeom>
                <a:rect b="b" l="l" r="r" t="t"/>
                <a:pathLst>
                  <a:path extrusionOk="0" h="12701" w="6349">
                    <a:moveTo>
                      <a:pt x="0" y="0"/>
                    </a:moveTo>
                    <a:lnTo>
                      <a:pt x="6349" y="0"/>
                    </a:lnTo>
                  </a:path>
                </a:pathLst>
              </a:custGeom>
              <a:noFill/>
              <a:ln cap="flat" cmpd="sng" w="9525">
                <a:solidFill>
                  <a:srgbClr val="092E4B"/>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244" name="Google Shape;1244;g2be7ca487ed_0_4805"/>
            <p:cNvSpPr txBox="1"/>
            <p:nvPr/>
          </p:nvSpPr>
          <p:spPr>
            <a:xfrm>
              <a:off x="1344334" y="3296167"/>
              <a:ext cx="7479600" cy="4377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lang="en-IE" sz="1600">
                  <a:solidFill>
                    <a:srgbClr val="424242"/>
                  </a:solidFill>
                  <a:latin typeface="Calibri"/>
                  <a:ea typeface="Calibri"/>
                  <a:cs typeface="Calibri"/>
                  <a:sym typeface="Calibri"/>
                </a:rPr>
                <a:t>Per il completamento del</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424242"/>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rPr b="1" lang="en-IE" sz="2400">
                  <a:solidFill>
                    <a:srgbClr val="296B5F"/>
                  </a:solidFill>
                  <a:latin typeface="Calibri"/>
                  <a:ea typeface="Calibri"/>
                  <a:cs typeface="Calibri"/>
                  <a:sym typeface="Calibri"/>
                </a:rPr>
                <a:t>Modulo 1 - </a:t>
              </a:r>
              <a:r>
                <a:rPr b="1" i="0" lang="en-IE" sz="2400" u="none" cap="none" strike="noStrike">
                  <a:solidFill>
                    <a:srgbClr val="296B5F"/>
                  </a:solidFill>
                  <a:latin typeface="Calibri"/>
                  <a:ea typeface="Calibri"/>
                  <a:cs typeface="Calibri"/>
                  <a:sym typeface="Calibri"/>
                </a:rPr>
                <a:t>NATURE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424242"/>
                </a:solidFill>
                <a:latin typeface="Calibri"/>
                <a:ea typeface="Calibri"/>
                <a:cs typeface="Calibri"/>
                <a:sym typeface="Calibri"/>
              </a:endParaRPr>
            </a:p>
            <a:p>
              <a:pPr indent="0" lvl="0" marL="0" rtl="0" algn="ctr">
                <a:spcBef>
                  <a:spcPts val="0"/>
                </a:spcBef>
                <a:spcAft>
                  <a:spcPts val="0"/>
                </a:spcAft>
                <a:buNone/>
              </a:pPr>
              <a:r>
                <a:rPr i="1" lang="en-IE" sz="2400">
                  <a:solidFill>
                    <a:srgbClr val="010101"/>
                  </a:solidFill>
                  <a:highlight>
                    <a:schemeClr val="lt1"/>
                  </a:highlight>
                  <a:latin typeface="Calibri"/>
                  <a:ea typeface="Calibri"/>
                  <a:cs typeface="Calibri"/>
                  <a:sym typeface="Calibri"/>
                </a:rPr>
                <a:t>Guida per formatori e formatrici</a:t>
              </a:r>
              <a:endParaRPr i="1" sz="2400">
                <a:solidFill>
                  <a:srgbClr val="010101"/>
                </a:solidFill>
                <a:highlight>
                  <a:schemeClr val="lt1"/>
                </a:highlight>
                <a:latin typeface="Calibri"/>
                <a:ea typeface="Calibri"/>
                <a:cs typeface="Calibri"/>
                <a:sym typeface="Calibri"/>
              </a:endParaRPr>
            </a:p>
            <a:p>
              <a:pPr indent="0" lvl="0" marL="0" rtl="0" algn="ctr">
                <a:spcBef>
                  <a:spcPts val="0"/>
                </a:spcBef>
                <a:spcAft>
                  <a:spcPts val="0"/>
                </a:spcAft>
                <a:buNone/>
              </a:pPr>
              <a:r>
                <a:rPr i="1" lang="en-IE" sz="2400">
                  <a:solidFill>
                    <a:srgbClr val="010101"/>
                  </a:solidFill>
                  <a:highlight>
                    <a:schemeClr val="lt1"/>
                  </a:highlight>
                  <a:latin typeface="Calibri"/>
                  <a:ea typeface="Calibri"/>
                  <a:cs typeface="Calibri"/>
                  <a:sym typeface="Calibri"/>
                </a:rPr>
                <a:t>Formazione di persone vulnerabili  </a:t>
              </a:r>
              <a:endParaRPr i="1" sz="2400">
                <a:solidFill>
                  <a:srgbClr val="010101"/>
                </a:solidFill>
                <a:highlight>
                  <a:schemeClr val="lt1"/>
                </a:highlight>
                <a:latin typeface="Calibri"/>
                <a:ea typeface="Calibri"/>
                <a:cs typeface="Calibri"/>
                <a:sym typeface="Calibri"/>
              </a:endParaRPr>
            </a:p>
            <a:p>
              <a:pPr indent="0" lvl="0" marL="0" rtl="0" algn="ctr">
                <a:spcBef>
                  <a:spcPts val="0"/>
                </a:spcBef>
                <a:spcAft>
                  <a:spcPts val="0"/>
                </a:spcAft>
                <a:buNone/>
              </a:pPr>
              <a:r>
                <a:rPr i="1" lang="en-IE" sz="2400">
                  <a:solidFill>
                    <a:srgbClr val="010101"/>
                  </a:solidFill>
                  <a:highlight>
                    <a:schemeClr val="lt1"/>
                  </a:highlight>
                  <a:latin typeface="Calibri"/>
                  <a:ea typeface="Calibri"/>
                  <a:cs typeface="Calibri"/>
                  <a:sym typeface="Calibri"/>
                </a:rPr>
                <a:t>in ambito urbano/agricolo </a:t>
              </a:r>
              <a:endParaRPr b="1" i="1" sz="2400">
                <a:solidFill>
                  <a:srgbClr val="010101"/>
                </a:solidFill>
                <a:highlight>
                  <a:schemeClr val="lt1"/>
                </a:highlight>
                <a:latin typeface="Calibri"/>
                <a:ea typeface="Calibri"/>
                <a:cs typeface="Calibri"/>
                <a:sym typeface="Calibri"/>
              </a:endParaRPr>
            </a:p>
            <a:p>
              <a:pPr indent="0" lvl="0" marL="0" rtl="0" algn="ctr">
                <a:spcBef>
                  <a:spcPts val="0"/>
                </a:spcBef>
                <a:spcAft>
                  <a:spcPts val="0"/>
                </a:spcAft>
                <a:buNone/>
              </a:pPr>
              <a:r>
                <a:t/>
              </a:r>
              <a:endParaRPr i="1" sz="2200">
                <a:solidFill>
                  <a:srgbClr val="010101"/>
                </a:solidFill>
                <a:highlight>
                  <a:schemeClr val="lt1"/>
                </a:highlight>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t/>
              </a:r>
              <a:endParaRPr i="1" sz="2200">
                <a:solidFill>
                  <a:srgbClr val="010101"/>
                </a:solidFill>
                <a:highlight>
                  <a:schemeClr val="lt1"/>
                </a:highlight>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rPr b="0" i="0" lang="en-IE" sz="1600" u="none" cap="none" strike="noStrike">
                  <a:solidFill>
                    <a:srgbClr val="424242"/>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424242"/>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424242"/>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rPr b="0" i="0" lang="en-IE" sz="1600" u="none" cap="none" strike="noStrike">
                  <a:solidFill>
                    <a:srgbClr val="424242"/>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grpSp>
      <p:sp>
        <p:nvSpPr>
          <p:cNvPr id="1245" name="Google Shape;1245;g2be7ca487ed_0_4805"/>
          <p:cNvSpPr txBox="1"/>
          <p:nvPr/>
        </p:nvSpPr>
        <p:spPr>
          <a:xfrm>
            <a:off x="219552" y="8920222"/>
            <a:ext cx="12239700" cy="5880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167"/>
              <a:buFont typeface="Arial"/>
              <a:buNone/>
            </a:pPr>
            <a:r>
              <a:rPr b="1" i="0" lang="en-IE" sz="2167" u="none" cap="none" strike="noStrike">
                <a:solidFill>
                  <a:srgbClr val="4C7F76"/>
                </a:solidFill>
                <a:latin typeface="Calibri"/>
                <a:ea typeface="Calibri"/>
                <a:cs typeface="Calibri"/>
                <a:sym typeface="Calibri"/>
              </a:rPr>
              <a:t>NATURE </a:t>
            </a:r>
            <a:r>
              <a:rPr b="1" lang="en-IE" sz="2167">
                <a:solidFill>
                  <a:srgbClr val="4C7F76"/>
                </a:solidFill>
                <a:latin typeface="Calibri"/>
                <a:ea typeface="Calibri"/>
                <a:cs typeface="Calibri"/>
                <a:sym typeface="Calibri"/>
              </a:rPr>
              <a:t>presenta questo</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333"/>
              <a:buFont typeface="Arial"/>
              <a:buNone/>
            </a:pPr>
            <a:r>
              <a:rPr b="1" i="0" lang="en-IE" sz="4333" u="none" cap="none" strike="noStrike">
                <a:solidFill>
                  <a:srgbClr val="4C7F76"/>
                </a:solidFill>
                <a:latin typeface="Calibri"/>
                <a:ea typeface="Calibri"/>
                <a:cs typeface="Calibri"/>
                <a:sym typeface="Calibri"/>
              </a:rPr>
              <a:t>Certifica</a:t>
            </a:r>
            <a:r>
              <a:rPr b="1" lang="en-IE" sz="4333">
                <a:solidFill>
                  <a:srgbClr val="4C7F76"/>
                </a:solidFill>
                <a:latin typeface="Calibri"/>
                <a:ea typeface="Calibri"/>
                <a:cs typeface="Calibri"/>
                <a:sym typeface="Calibri"/>
              </a:rPr>
              <a:t>to</a:t>
            </a:r>
            <a:r>
              <a:rPr b="1" i="0" lang="en-IE" sz="4333" u="none" cap="none" strike="noStrike">
                <a:solidFill>
                  <a:srgbClr val="4C7F76"/>
                </a:solidFill>
                <a:latin typeface="Calibri"/>
                <a:ea typeface="Calibri"/>
                <a:cs typeface="Calibri"/>
                <a:sym typeface="Calibri"/>
              </a:rPr>
              <a:t> </a:t>
            </a:r>
            <a:r>
              <a:rPr b="1" lang="en-IE" sz="4333">
                <a:solidFill>
                  <a:srgbClr val="4C7F76"/>
                </a:solidFill>
                <a:latin typeface="Calibri"/>
                <a:ea typeface="Calibri"/>
                <a:cs typeface="Calibri"/>
                <a:sym typeface="Calibri"/>
              </a:rPr>
              <a:t>di</a:t>
            </a:r>
            <a:r>
              <a:rPr b="1" i="0" lang="en-IE" sz="4333" u="none" cap="none" strike="noStrike">
                <a:solidFill>
                  <a:srgbClr val="4C7F76"/>
                </a:solidFill>
                <a:latin typeface="Calibri"/>
                <a:ea typeface="Calibri"/>
                <a:cs typeface="Calibri"/>
                <a:sym typeface="Calibri"/>
              </a:rPr>
              <a:t> Complet</a:t>
            </a:r>
            <a:r>
              <a:rPr b="1" lang="en-IE" sz="4333">
                <a:solidFill>
                  <a:srgbClr val="4C7F76"/>
                </a:solidFill>
                <a:latin typeface="Calibri"/>
                <a:ea typeface="Calibri"/>
                <a:cs typeface="Calibri"/>
                <a:sym typeface="Calibri"/>
              </a:rPr>
              <a:t>amento</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167"/>
              <a:buFont typeface="Arial"/>
              <a:buNone/>
            </a:pPr>
            <a:r>
              <a:rPr b="1" lang="en-IE" sz="2167">
                <a:solidFill>
                  <a:srgbClr val="4C7F76"/>
                </a:solidFill>
                <a:latin typeface="Calibri"/>
                <a:ea typeface="Calibri"/>
                <a:cs typeface="Calibri"/>
                <a:sym typeface="Calibri"/>
              </a:rPr>
              <a:t>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167"/>
              <a:buFont typeface="Arial"/>
              <a:buNone/>
            </a:pPr>
            <a:r>
              <a:t/>
            </a:r>
            <a:endParaRPr b="1" i="0" sz="2167" u="none" cap="none" strike="noStrike">
              <a:solidFill>
                <a:srgbClr val="4C7F76"/>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033"/>
              <a:buFont typeface="Arial"/>
              <a:buNone/>
            </a:pPr>
            <a:r>
              <a:rPr b="1" i="0" lang="en-IE" sz="3033" u="none" cap="none" strike="noStrike">
                <a:solidFill>
                  <a:srgbClr val="4C7F76"/>
                </a:solidFill>
                <a:latin typeface="Calibri"/>
                <a:ea typeface="Calibri"/>
                <a:cs typeface="Calibri"/>
                <a:sym typeface="Calibri"/>
              </a:rPr>
              <a:t>_____________________________</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600"/>
              <a:buFont typeface="Arial"/>
              <a:buNone/>
            </a:pPr>
            <a:r>
              <a:rPr b="1" i="0" lang="en-IE" sz="2600" u="none" cap="none" strike="noStrike">
                <a:solidFill>
                  <a:srgbClr val="4C7F76"/>
                </a:solidFill>
                <a:latin typeface="Calibri"/>
                <a:ea typeface="Calibri"/>
                <a:cs typeface="Calibri"/>
                <a:sym typeface="Calibri"/>
              </a:rPr>
              <a:t>For the successful completion of the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900"/>
              <a:buFont typeface="Arial"/>
              <a:buNone/>
            </a:pPr>
            <a:r>
              <a:t/>
            </a:r>
            <a:endParaRPr b="1" i="0" sz="3900" u="none" cap="none" strike="noStrike">
              <a:solidFill>
                <a:srgbClr val="4C7F76"/>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900"/>
              <a:buFont typeface="Arial"/>
              <a:buNone/>
            </a:pPr>
            <a:r>
              <a:rPr b="1" i="0" lang="en-IE" sz="3900" u="none" cap="none" strike="noStrike">
                <a:solidFill>
                  <a:srgbClr val="4C7F76"/>
                </a:solidFill>
                <a:latin typeface="Calibri"/>
                <a:ea typeface="Calibri"/>
                <a:cs typeface="Calibri"/>
                <a:sym typeface="Calibri"/>
              </a:rPr>
              <a:t>NATURE Modul</a:t>
            </a:r>
            <a:r>
              <a:rPr b="1" lang="en-IE" sz="3900">
                <a:solidFill>
                  <a:srgbClr val="4C7F76"/>
                </a:solidFill>
                <a:latin typeface="Calibri"/>
                <a:ea typeface="Calibri"/>
                <a:cs typeface="Calibri"/>
                <a:sym typeface="Calibri"/>
              </a:rPr>
              <a:t>o</a:t>
            </a:r>
            <a:r>
              <a:rPr b="1" i="0" lang="en-IE" sz="3900" u="none" cap="none" strike="noStrike">
                <a:solidFill>
                  <a:srgbClr val="4C7F76"/>
                </a:solidFill>
                <a:latin typeface="Calibri"/>
                <a:ea typeface="Calibri"/>
                <a:cs typeface="Calibri"/>
                <a:sym typeface="Calibri"/>
              </a:rPr>
              <a:t> 1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900"/>
              <a:buFont typeface="Arial"/>
              <a:buNone/>
            </a:pPr>
            <a:r>
              <a:t/>
            </a:r>
            <a:endParaRPr b="1" i="0" sz="3900" u="none" cap="none" strike="noStrike">
              <a:solidFill>
                <a:srgbClr val="4C7F76"/>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200"/>
              <a:buFont typeface="Arial"/>
              <a:buNone/>
            </a:pPr>
            <a:r>
              <a:rPr b="1" i="0" lang="en-IE" sz="3200" u="none" cap="none" strike="noStrike">
                <a:solidFill>
                  <a:srgbClr val="4C7F76"/>
                </a:solidFill>
                <a:latin typeface="Calibri"/>
                <a:ea typeface="Calibri"/>
                <a:cs typeface="Calibri"/>
                <a:sym typeface="Calibri"/>
              </a:rPr>
              <a:t>Trainers Guide - Training Vulnerable Adults in Community Based Urban Agriculture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33"/>
              <a:buFont typeface="Arial"/>
              <a:buNone/>
            </a:pPr>
            <a:r>
              <a:t/>
            </a:r>
            <a:endParaRPr b="1" i="0" sz="3033" u="none" cap="none" strike="noStrike">
              <a:solidFill>
                <a:srgbClr val="4C7F76"/>
              </a:solidFill>
              <a:latin typeface="Calibri"/>
              <a:ea typeface="Calibri"/>
              <a:cs typeface="Calibri"/>
              <a:sym typeface="Calibri"/>
            </a:endParaRPr>
          </a:p>
        </p:txBody>
      </p:sp>
      <p:sp>
        <p:nvSpPr>
          <p:cNvPr id="1246" name="Google Shape;1246;g2be7ca487ed_0_4805"/>
          <p:cNvSpPr txBox="1"/>
          <p:nvPr/>
        </p:nvSpPr>
        <p:spPr>
          <a:xfrm>
            <a:off x="3580411" y="8082376"/>
            <a:ext cx="5307300" cy="392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950"/>
              <a:buFont typeface="Arial"/>
              <a:buNone/>
            </a:pPr>
            <a:r>
              <a:rPr lang="en-IE" sz="1950">
                <a:solidFill>
                  <a:schemeClr val="dk1"/>
                </a:solidFill>
                <a:latin typeface="Calibri"/>
                <a:ea typeface="Calibri"/>
                <a:cs typeface="Calibri"/>
                <a:sym typeface="Calibri"/>
              </a:rPr>
              <a:t>Congratulazioni! Inserisci il tuo nome qui!</a:t>
            </a:r>
            <a:endParaRPr b="0" i="0" sz="1400" u="none" cap="none" strike="noStrike">
              <a:solidFill>
                <a:srgbClr val="000000"/>
              </a:solidFill>
              <a:latin typeface="Arial"/>
              <a:ea typeface="Arial"/>
              <a:cs typeface="Arial"/>
              <a:sym typeface="Arial"/>
            </a:endParaRPr>
          </a:p>
        </p:txBody>
      </p:sp>
      <p:pic>
        <p:nvPicPr>
          <p:cNvPr descr="Logo&#10;&#10;Description automatically generated with medium confidence" id="1247" name="Google Shape;1247;g2be7ca487ed_0_4805"/>
          <p:cNvPicPr preferRelativeResize="0"/>
          <p:nvPr/>
        </p:nvPicPr>
        <p:blipFill rotWithShape="1">
          <a:blip r:embed="rId3">
            <a:alphaModFix/>
          </a:blip>
          <a:srcRect b="0" l="0" r="0" t="0"/>
          <a:stretch/>
        </p:blipFill>
        <p:spPr>
          <a:xfrm>
            <a:off x="9308140" y="4123701"/>
            <a:ext cx="2063293" cy="1924016"/>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1" name="Shape 1251"/>
        <p:cNvGrpSpPr/>
        <p:nvPr/>
      </p:nvGrpSpPr>
      <p:grpSpPr>
        <a:xfrm>
          <a:off x="0" y="0"/>
          <a:ext cx="0" cy="0"/>
          <a:chOff x="0" y="0"/>
          <a:chExt cx="0" cy="0"/>
        </a:xfrm>
      </p:grpSpPr>
      <p:sp>
        <p:nvSpPr>
          <p:cNvPr id="1252" name="Google Shape;1252;p67"/>
          <p:cNvSpPr txBox="1"/>
          <p:nvPr>
            <p:ph idx="1" type="body"/>
          </p:nvPr>
        </p:nvSpPr>
        <p:spPr>
          <a:xfrm>
            <a:off x="805864" y="3927444"/>
            <a:ext cx="5791883" cy="67934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200"/>
              <a:buNone/>
            </a:pPr>
            <a:r>
              <a:rPr lang="en-IE" sz="3200"/>
              <a:t>Hai completato il </a:t>
            </a:r>
            <a:r>
              <a:rPr b="1" lang="en-IE" sz="3200"/>
              <a:t>Modulo 1</a:t>
            </a:r>
            <a:endParaRPr/>
          </a:p>
        </p:txBody>
      </p:sp>
      <p:sp>
        <p:nvSpPr>
          <p:cNvPr id="1253" name="Google Shape;1253;p67"/>
          <p:cNvSpPr txBox="1"/>
          <p:nvPr>
            <p:ph idx="2" type="body"/>
          </p:nvPr>
        </p:nvSpPr>
        <p:spPr>
          <a:xfrm>
            <a:off x="805865" y="2880154"/>
            <a:ext cx="3195485" cy="83725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5000"/>
              <a:buNone/>
            </a:pPr>
            <a:r>
              <a:rPr lang="en-IE"/>
              <a:t>Grazie</a:t>
            </a:r>
            <a:endParaRPr/>
          </a:p>
        </p:txBody>
      </p:sp>
      <p:sp>
        <p:nvSpPr>
          <p:cNvPr id="1254" name="Google Shape;1254;p67"/>
          <p:cNvSpPr txBox="1"/>
          <p:nvPr>
            <p:ph idx="3" type="body"/>
          </p:nvPr>
        </p:nvSpPr>
        <p:spPr>
          <a:xfrm>
            <a:off x="548818" y="5760524"/>
            <a:ext cx="4414577" cy="67934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800"/>
              <a:buNone/>
            </a:pPr>
            <a:r>
              <a:rPr lang="en-IE"/>
              <a:t>www.</a:t>
            </a:r>
            <a:r>
              <a:rPr b="1" lang="en-IE"/>
              <a:t>natureproject</a:t>
            </a:r>
            <a:r>
              <a:rPr lang="en-IE"/>
              <a:t>.info</a:t>
            </a:r>
            <a:endParaRPr/>
          </a:p>
          <a:p>
            <a:pPr indent="0" lvl="0" marL="0" rtl="0" algn="l">
              <a:lnSpc>
                <a:spcPct val="90000"/>
              </a:lnSpc>
              <a:spcBef>
                <a:spcPts val="1000"/>
              </a:spcBef>
              <a:spcAft>
                <a:spcPts val="0"/>
              </a:spcAft>
              <a:buClr>
                <a:schemeClr val="lt1"/>
              </a:buClr>
              <a:buSzPts val="2800"/>
              <a:buNone/>
            </a:pPr>
            <a:r>
              <a:t/>
            </a:r>
            <a:endParaRPr/>
          </a:p>
        </p:txBody>
      </p:sp>
      <p:pic>
        <p:nvPicPr>
          <p:cNvPr id="1255" name="Google Shape;1255;p67"/>
          <p:cNvPicPr preferRelativeResize="0"/>
          <p:nvPr/>
        </p:nvPicPr>
        <p:blipFill rotWithShape="1">
          <a:blip r:embed="rId3">
            <a:alphaModFix/>
          </a:blip>
          <a:srcRect b="0" l="0" r="0" t="0"/>
          <a:stretch/>
        </p:blipFill>
        <p:spPr>
          <a:xfrm>
            <a:off x="7466099" y="5346600"/>
            <a:ext cx="1905000" cy="660400"/>
          </a:xfrm>
          <a:prstGeom prst="rect">
            <a:avLst/>
          </a:prstGeom>
          <a:noFill/>
          <a:ln>
            <a:noFill/>
          </a:ln>
        </p:spPr>
      </p:pic>
      <p:pic>
        <p:nvPicPr>
          <p:cNvPr id="1256" name="Google Shape;1256;p67"/>
          <p:cNvPicPr preferRelativeResize="0"/>
          <p:nvPr/>
        </p:nvPicPr>
        <p:blipFill rotWithShape="1">
          <a:blip r:embed="rId4">
            <a:alphaModFix/>
          </a:blip>
          <a:srcRect b="0" l="0" r="44449" t="0"/>
          <a:stretch/>
        </p:blipFill>
        <p:spPr>
          <a:xfrm>
            <a:off x="9832078" y="5531811"/>
            <a:ext cx="1991960" cy="4574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g2be7ca487ed_0_348"/>
          <p:cNvSpPr txBox="1"/>
          <p:nvPr>
            <p:ph idx="1" type="body"/>
          </p:nvPr>
        </p:nvSpPr>
        <p:spPr>
          <a:xfrm>
            <a:off x="3952104" y="761603"/>
            <a:ext cx="7624500" cy="5133900"/>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0"/>
              </a:spcBef>
              <a:spcAft>
                <a:spcPts val="0"/>
              </a:spcAft>
              <a:buClr>
                <a:srgbClr val="E8A116"/>
              </a:buClr>
              <a:buSzPts val="2400"/>
              <a:buChar char="•"/>
            </a:pPr>
            <a:r>
              <a:rPr lang="en-IE">
                <a:solidFill>
                  <a:srgbClr val="424242"/>
                </a:solidFill>
              </a:rPr>
              <a:t>Fornire un ambiente di formazione culturalmente sensibile, consapevole dei pregiudizi </a:t>
            </a:r>
            <a:endParaRPr>
              <a:solidFill>
                <a:srgbClr val="424242"/>
              </a:solidFill>
            </a:endParaRPr>
          </a:p>
          <a:p>
            <a:pPr indent="-381000" lvl="0" marL="457200" rtl="0" algn="l">
              <a:lnSpc>
                <a:spcPct val="100000"/>
              </a:lnSpc>
              <a:spcBef>
                <a:spcPts val="0"/>
              </a:spcBef>
              <a:spcAft>
                <a:spcPts val="0"/>
              </a:spcAft>
              <a:buClr>
                <a:srgbClr val="E8A116"/>
              </a:buClr>
              <a:buSzPts val="2400"/>
              <a:buChar char="•"/>
            </a:pPr>
            <a:r>
              <a:rPr lang="en-IE">
                <a:solidFill>
                  <a:srgbClr val="424242"/>
                </a:solidFill>
              </a:rPr>
              <a:t>Comprendere le sfide uniche che le persone svantaggiate incontrano in relazione alla loro salute mentale e al loro benessere</a:t>
            </a:r>
            <a:endParaRPr>
              <a:solidFill>
                <a:srgbClr val="424242"/>
              </a:solidFill>
            </a:endParaRPr>
          </a:p>
          <a:p>
            <a:pPr indent="-381000" lvl="0" marL="457200" rtl="0" algn="l">
              <a:lnSpc>
                <a:spcPct val="100000"/>
              </a:lnSpc>
              <a:spcBef>
                <a:spcPts val="0"/>
              </a:spcBef>
              <a:spcAft>
                <a:spcPts val="0"/>
              </a:spcAft>
              <a:buClr>
                <a:srgbClr val="E8A116"/>
              </a:buClr>
              <a:buSzPts val="2400"/>
              <a:buChar char="•"/>
            </a:pPr>
            <a:r>
              <a:rPr lang="en-IE">
                <a:solidFill>
                  <a:srgbClr val="424242"/>
                </a:solidFill>
              </a:rPr>
              <a:t>Pianificare e valutare i contenuti del corso per garantire che le persone ricevano una formazione efficace</a:t>
            </a:r>
            <a:endParaRPr>
              <a:solidFill>
                <a:srgbClr val="424242"/>
              </a:solidFill>
            </a:endParaRPr>
          </a:p>
          <a:p>
            <a:pPr indent="-381000" lvl="0" marL="457200" rtl="0" algn="l">
              <a:lnSpc>
                <a:spcPct val="100000"/>
              </a:lnSpc>
              <a:spcBef>
                <a:spcPts val="0"/>
              </a:spcBef>
              <a:spcAft>
                <a:spcPts val="0"/>
              </a:spcAft>
              <a:buClr>
                <a:srgbClr val="E8A116"/>
              </a:buClr>
              <a:buSzPts val="2400"/>
              <a:buChar char="•"/>
            </a:pPr>
            <a:r>
              <a:rPr lang="en-IE">
                <a:solidFill>
                  <a:srgbClr val="424242"/>
                </a:solidFill>
              </a:rPr>
              <a:t>Aiutare a risolvere i conflitti </a:t>
            </a:r>
            <a:endParaRPr>
              <a:solidFill>
                <a:srgbClr val="424242"/>
              </a:solidFill>
            </a:endParaRPr>
          </a:p>
          <a:p>
            <a:pPr indent="-101600" lvl="0" marL="171450" rtl="0" algn="l">
              <a:lnSpc>
                <a:spcPct val="100000"/>
              </a:lnSpc>
              <a:spcBef>
                <a:spcPts val="0"/>
              </a:spcBef>
              <a:spcAft>
                <a:spcPts val="0"/>
              </a:spcAft>
              <a:buClr>
                <a:srgbClr val="E8A116"/>
              </a:buClr>
              <a:buSzPts val="1100"/>
              <a:buFont typeface="Arial"/>
              <a:buNone/>
            </a:pPr>
            <a:r>
              <a:t/>
            </a:r>
            <a:endParaRPr sz="1100">
              <a:solidFill>
                <a:srgbClr val="424242"/>
              </a:solidFill>
            </a:endParaRPr>
          </a:p>
        </p:txBody>
      </p:sp>
      <p:sp>
        <p:nvSpPr>
          <p:cNvPr id="262" name="Google Shape;262;g2be7ca487ed_0_348"/>
          <p:cNvSpPr txBox="1"/>
          <p:nvPr>
            <p:ph idx="2" type="body"/>
          </p:nvPr>
        </p:nvSpPr>
        <p:spPr>
          <a:xfrm>
            <a:off x="615451" y="761603"/>
            <a:ext cx="3158400" cy="803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E8A116"/>
              </a:buClr>
              <a:buSzPts val="3600"/>
              <a:buNone/>
            </a:pPr>
            <a:r>
              <a:rPr b="1" lang="en-IE" sz="2400">
                <a:solidFill>
                  <a:srgbClr val="E8A116"/>
                </a:solidFill>
              </a:rPr>
              <a:t>Risultati dell'apprendimento</a:t>
            </a:r>
            <a:endParaRPr sz="2400"/>
          </a:p>
          <a:p>
            <a:pPr indent="0" lvl="0" marL="0" rtl="0" algn="l">
              <a:spcBef>
                <a:spcPts val="0"/>
              </a:spcBef>
              <a:spcAft>
                <a:spcPts val="0"/>
              </a:spcAft>
              <a:buClr>
                <a:srgbClr val="E8A116"/>
              </a:buClr>
              <a:buSzPts val="3600"/>
              <a:buNone/>
            </a:pPr>
            <a:r>
              <a:t/>
            </a:r>
            <a:endParaRPr b="1">
              <a:solidFill>
                <a:srgbClr val="E8A116"/>
              </a:solidFill>
            </a:endParaRPr>
          </a:p>
        </p:txBody>
      </p:sp>
      <p:sp>
        <p:nvSpPr>
          <p:cNvPr id="263" name="Google Shape;263;g2be7ca487ed_0_348"/>
          <p:cNvSpPr txBox="1"/>
          <p:nvPr/>
        </p:nvSpPr>
        <p:spPr>
          <a:xfrm>
            <a:off x="715254" y="2011283"/>
            <a:ext cx="2531400" cy="1945500"/>
          </a:xfrm>
          <a:prstGeom prst="rect">
            <a:avLst/>
          </a:prstGeom>
          <a:noFill/>
          <a:ln>
            <a:noFill/>
          </a:ln>
        </p:spPr>
        <p:txBody>
          <a:bodyPr anchorCtr="0" anchor="t" bIns="45700" lIns="91425" spcFirstLastPara="1" rIns="91425" wrap="square" tIns="45700">
            <a:noAutofit/>
          </a:bodyPr>
          <a:lstStyle/>
          <a:p>
            <a:pPr indent="-15875" lvl="0" marL="15875" rtl="0" algn="l">
              <a:lnSpc>
                <a:spcPct val="90000"/>
              </a:lnSpc>
              <a:spcBef>
                <a:spcPts val="0"/>
              </a:spcBef>
              <a:spcAft>
                <a:spcPts val="0"/>
              </a:spcAft>
              <a:buClr>
                <a:srgbClr val="424242"/>
              </a:buClr>
              <a:buSzPts val="2600"/>
              <a:buFont typeface="Arial"/>
              <a:buNone/>
            </a:pPr>
            <a:r>
              <a:rPr i="1" lang="en-IE" sz="2600">
                <a:solidFill>
                  <a:srgbClr val="424242"/>
                </a:solidFill>
                <a:latin typeface="Calibri"/>
                <a:ea typeface="Calibri"/>
                <a:cs typeface="Calibri"/>
                <a:sym typeface="Calibri"/>
              </a:rPr>
              <a:t>Al termine di questo corso, il formatore dovrebbe essere in grado di:</a:t>
            </a:r>
            <a:endParaRPr/>
          </a:p>
          <a:p>
            <a:pPr indent="-15875" lvl="0" marL="15875" rtl="0" algn="l">
              <a:lnSpc>
                <a:spcPct val="90000"/>
              </a:lnSpc>
              <a:spcBef>
                <a:spcPts val="1000"/>
              </a:spcBef>
              <a:spcAft>
                <a:spcPts val="0"/>
              </a:spcAft>
              <a:buClr>
                <a:srgbClr val="086575"/>
              </a:buClr>
              <a:buSzPts val="2600"/>
              <a:buFont typeface="Arial"/>
              <a:buNone/>
            </a:pPr>
            <a:r>
              <a:t/>
            </a:r>
            <a:endParaRPr sz="2600">
              <a:solidFill>
                <a:srgbClr val="424242"/>
              </a:solidFill>
              <a:latin typeface="Calibri"/>
              <a:ea typeface="Calibri"/>
              <a:cs typeface="Calibri"/>
              <a:sym typeface="Calibri"/>
            </a:endParaRPr>
          </a:p>
          <a:p>
            <a:pPr indent="-15875" lvl="0" marL="15875" marR="0" rtl="0" algn="l">
              <a:lnSpc>
                <a:spcPct val="90000"/>
              </a:lnSpc>
              <a:spcBef>
                <a:spcPts val="1000"/>
              </a:spcBef>
              <a:spcAft>
                <a:spcPts val="0"/>
              </a:spcAft>
              <a:buClr>
                <a:srgbClr val="086575"/>
              </a:buClr>
              <a:buSzPts val="2600"/>
              <a:buFont typeface="Arial"/>
              <a:buNone/>
            </a:pPr>
            <a:r>
              <a:t/>
            </a:r>
            <a:endParaRPr i="1" sz="2600">
              <a:solidFill>
                <a:srgbClr val="424242"/>
              </a:solidFill>
              <a:latin typeface="Calibri"/>
              <a:ea typeface="Calibri"/>
              <a:cs typeface="Calibri"/>
              <a:sym typeface="Calibri"/>
            </a:endParaRPr>
          </a:p>
        </p:txBody>
      </p:sp>
      <p:cxnSp>
        <p:nvCxnSpPr>
          <p:cNvPr id="264" name="Google Shape;264;g2be7ca487ed_0_348"/>
          <p:cNvCxnSpPr/>
          <p:nvPr/>
        </p:nvCxnSpPr>
        <p:spPr>
          <a:xfrm>
            <a:off x="3364864" y="282633"/>
            <a:ext cx="0" cy="4482300"/>
          </a:xfrm>
          <a:prstGeom prst="straightConnector1">
            <a:avLst/>
          </a:prstGeom>
          <a:noFill/>
          <a:ln cap="flat" cmpd="sng" w="34925">
            <a:solidFill>
              <a:srgbClr val="E8A116"/>
            </a:solidFill>
            <a:prstDash val="solid"/>
            <a:miter lim="800000"/>
            <a:headEnd len="sm" w="sm" type="none"/>
            <a:tailEnd len="sm" w="sm" type="none"/>
          </a:ln>
        </p:spPr>
      </p:cxnSp>
      <p:grpSp>
        <p:nvGrpSpPr>
          <p:cNvPr id="265" name="Google Shape;265;g2be7ca487ed_0_348"/>
          <p:cNvGrpSpPr/>
          <p:nvPr/>
        </p:nvGrpSpPr>
        <p:grpSpPr>
          <a:xfrm>
            <a:off x="2984573" y="4849242"/>
            <a:ext cx="789276" cy="789140"/>
            <a:chOff x="3258209" y="1217582"/>
            <a:chExt cx="4712093" cy="4711281"/>
          </a:xfrm>
        </p:grpSpPr>
        <p:sp>
          <p:nvSpPr>
            <p:cNvPr id="266" name="Google Shape;266;g2be7ca487ed_0_348"/>
            <p:cNvSpPr/>
            <p:nvPr/>
          </p:nvSpPr>
          <p:spPr>
            <a:xfrm>
              <a:off x="3687633" y="4742937"/>
              <a:ext cx="759770" cy="759011"/>
            </a:xfrm>
            <a:custGeom>
              <a:rect b="b" l="l" r="r" t="t"/>
              <a:pathLst>
                <a:path extrusionOk="0" h="759011" w="759770">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7" name="Google Shape;267;g2be7ca487ed_0_348"/>
            <p:cNvSpPr/>
            <p:nvPr/>
          </p:nvSpPr>
          <p:spPr>
            <a:xfrm>
              <a:off x="3686062" y="3374832"/>
              <a:ext cx="759133" cy="758614"/>
            </a:xfrm>
            <a:custGeom>
              <a:rect b="b" l="l" r="r" t="t"/>
              <a:pathLst>
                <a:path extrusionOk="0" h="758614" w="759133">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68" name="Google Shape;268;g2be7ca487ed_0_348"/>
            <p:cNvGrpSpPr/>
            <p:nvPr/>
          </p:nvGrpSpPr>
          <p:grpSpPr>
            <a:xfrm>
              <a:off x="3258209" y="1217582"/>
              <a:ext cx="4712093" cy="4711281"/>
              <a:chOff x="3258209" y="1217582"/>
              <a:chExt cx="4712093" cy="4711281"/>
            </a:xfrm>
          </p:grpSpPr>
          <p:sp>
            <p:nvSpPr>
              <p:cNvPr id="269" name="Google Shape;269;g2be7ca487ed_0_348"/>
              <p:cNvSpPr/>
              <p:nvPr/>
            </p:nvSpPr>
            <p:spPr>
              <a:xfrm>
                <a:off x="3258209" y="1217582"/>
                <a:ext cx="4712093" cy="4711281"/>
              </a:xfrm>
              <a:custGeom>
                <a:rect b="b" l="l" r="r" t="t"/>
                <a:pathLst>
                  <a:path extrusionOk="0" h="4711281" w="4712093">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0" name="Google Shape;270;g2be7ca487ed_0_348"/>
              <p:cNvSpPr/>
              <p:nvPr/>
            </p:nvSpPr>
            <p:spPr>
              <a:xfrm>
                <a:off x="4321547" y="1521788"/>
                <a:ext cx="2432424" cy="1369773"/>
              </a:xfrm>
              <a:custGeom>
                <a:rect b="b" l="l" r="r" t="t"/>
                <a:pathLst>
                  <a:path extrusionOk="0" h="1369773" w="2432424">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1" name="Google Shape;271;g2be7ca487ed_0_348"/>
              <p:cNvSpPr/>
              <p:nvPr/>
            </p:nvSpPr>
            <p:spPr>
              <a:xfrm>
                <a:off x="3564070" y="4360023"/>
                <a:ext cx="1346369" cy="1271701"/>
              </a:xfrm>
              <a:custGeom>
                <a:rect b="b" l="l" r="r" t="t"/>
                <a:pathLst>
                  <a:path extrusionOk="0" h="1271701" w="1346369">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2" name="Google Shape;272;g2be7ca487ed_0_348"/>
              <p:cNvSpPr/>
              <p:nvPr/>
            </p:nvSpPr>
            <p:spPr>
              <a:xfrm>
                <a:off x="3563837" y="2991095"/>
                <a:ext cx="1345650" cy="1268459"/>
              </a:xfrm>
              <a:custGeom>
                <a:rect b="b" l="l" r="r" t="t"/>
                <a:pathLst>
                  <a:path extrusionOk="0" h="1268459" w="1345650">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3" name="Google Shape;273;g2be7ca487ed_0_348"/>
              <p:cNvSpPr/>
              <p:nvPr/>
            </p:nvSpPr>
            <p:spPr>
              <a:xfrm>
                <a:off x="4932330" y="3349034"/>
                <a:ext cx="1818786" cy="146602"/>
              </a:xfrm>
              <a:custGeom>
                <a:rect b="b" l="l" r="r" t="t"/>
                <a:pathLst>
                  <a:path extrusionOk="0" h="146602" w="1818786">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4" name="Google Shape;274;g2be7ca487ed_0_348"/>
              <p:cNvSpPr/>
              <p:nvPr/>
            </p:nvSpPr>
            <p:spPr>
              <a:xfrm>
                <a:off x="4932330" y="3956389"/>
                <a:ext cx="1818786" cy="146602"/>
              </a:xfrm>
              <a:custGeom>
                <a:rect b="b" l="l" r="r" t="t"/>
                <a:pathLst>
                  <a:path extrusionOk="0" h="146602" w="1818786">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5" name="Google Shape;275;g2be7ca487ed_0_348"/>
              <p:cNvSpPr/>
              <p:nvPr/>
            </p:nvSpPr>
            <p:spPr>
              <a:xfrm>
                <a:off x="4933282" y="3653664"/>
                <a:ext cx="1515179" cy="146602"/>
              </a:xfrm>
              <a:custGeom>
                <a:rect b="b" l="l" r="r" t="t"/>
                <a:pathLst>
                  <a:path extrusionOk="0" h="146602" w="1515179">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6" name="Google Shape;276;g2be7ca487ed_0_348"/>
              <p:cNvSpPr/>
              <p:nvPr/>
            </p:nvSpPr>
            <p:spPr>
              <a:xfrm>
                <a:off x="4934233" y="4717010"/>
                <a:ext cx="828970" cy="144699"/>
              </a:xfrm>
              <a:custGeom>
                <a:rect b="b" l="l" r="r" t="t"/>
                <a:pathLst>
                  <a:path extrusionOk="0" h="144699" w="828970">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7" name="Google Shape;277;g2be7ca487ed_0_348"/>
              <p:cNvSpPr/>
              <p:nvPr/>
            </p:nvSpPr>
            <p:spPr>
              <a:xfrm>
                <a:off x="4934233" y="5021639"/>
                <a:ext cx="828970" cy="144699"/>
              </a:xfrm>
              <a:custGeom>
                <a:rect b="b" l="l" r="r" t="t"/>
                <a:pathLst>
                  <a:path extrusionOk="0" h="144699" w="828970">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8" name="Google Shape;278;g2be7ca487ed_0_348"/>
              <p:cNvSpPr/>
              <p:nvPr/>
            </p:nvSpPr>
            <p:spPr>
              <a:xfrm>
                <a:off x="4933282" y="5325317"/>
                <a:ext cx="829922" cy="145650"/>
              </a:xfrm>
              <a:custGeom>
                <a:rect b="b" l="l" r="r" t="t"/>
                <a:pathLst>
                  <a:path extrusionOk="0" h="145650" w="829922">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9" name="Google Shape;279;g2be7ca487ed_0_348"/>
              <p:cNvSpPr/>
              <p:nvPr/>
            </p:nvSpPr>
            <p:spPr>
              <a:xfrm>
                <a:off x="6603596" y="3651760"/>
                <a:ext cx="146568" cy="148506"/>
              </a:xfrm>
              <a:custGeom>
                <a:rect b="b" l="l" r="r" t="t"/>
                <a:pathLst>
                  <a:path extrusionOk="0" h="148506" w="146568">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0" name="Google Shape;280;g2be7ca487ed_0_348"/>
              <p:cNvSpPr/>
              <p:nvPr/>
            </p:nvSpPr>
            <p:spPr>
              <a:xfrm>
                <a:off x="5996382" y="1982011"/>
                <a:ext cx="451127" cy="449328"/>
              </a:xfrm>
              <a:custGeom>
                <a:rect b="b" l="l" r="r" t="t"/>
                <a:pathLst>
                  <a:path extrusionOk="0" h="449328" w="451127">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1" name="Google Shape;281;g2be7ca487ed_0_348"/>
              <p:cNvSpPr/>
              <p:nvPr/>
            </p:nvSpPr>
            <p:spPr>
              <a:xfrm>
                <a:off x="5313028" y="1981059"/>
                <a:ext cx="449224" cy="451232"/>
              </a:xfrm>
              <a:custGeom>
                <a:rect b="b" l="l" r="r" t="t"/>
                <a:pathLst>
                  <a:path extrusionOk="0" h="451232" w="449224">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2" name="Google Shape;282;g2be7ca487ed_0_348"/>
              <p:cNvSpPr/>
              <p:nvPr/>
            </p:nvSpPr>
            <p:spPr>
              <a:xfrm>
                <a:off x="4629675" y="1981059"/>
                <a:ext cx="448272" cy="451232"/>
              </a:xfrm>
              <a:custGeom>
                <a:rect b="b" l="l" r="r" t="t"/>
                <a:pathLst>
                  <a:path extrusionOk="0" h="451232" w="44827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pic>
        <p:nvPicPr>
          <p:cNvPr id="287" name="Google Shape;287;p8"/>
          <p:cNvPicPr preferRelativeResize="0"/>
          <p:nvPr>
            <p:ph idx="2" type="pic"/>
          </p:nvPr>
        </p:nvPicPr>
        <p:blipFill rotWithShape="1">
          <a:blip r:embed="rId3">
            <a:alphaModFix/>
          </a:blip>
          <a:srcRect b="0" l="3321" r="3320" t="0"/>
          <a:stretch/>
        </p:blipFill>
        <p:spPr>
          <a:xfrm>
            <a:off x="320540" y="335338"/>
            <a:ext cx="11578483" cy="6146707"/>
          </a:xfrm>
          <a:prstGeom prst="rect">
            <a:avLst/>
          </a:prstGeom>
          <a:solidFill>
            <a:srgbClr val="D8D8D8"/>
          </a:solidFill>
          <a:ln>
            <a:noFill/>
          </a:ln>
        </p:spPr>
      </p:pic>
      <p:sp>
        <p:nvSpPr>
          <p:cNvPr id="288" name="Google Shape;288;p8"/>
          <p:cNvSpPr/>
          <p:nvPr/>
        </p:nvSpPr>
        <p:spPr>
          <a:xfrm>
            <a:off x="0" y="2318090"/>
            <a:ext cx="5400000" cy="36000"/>
          </a:xfrm>
          <a:custGeom>
            <a:rect b="b" l="l" r="r" t="t"/>
            <a:pathLst>
              <a:path extrusionOk="0" h="51458" w="4076555">
                <a:moveTo>
                  <a:pt x="1" y="0"/>
                </a:moveTo>
                <a:lnTo>
                  <a:pt x="4076556" y="0"/>
                </a:lnTo>
                <a:lnTo>
                  <a:pt x="4076556" y="51459"/>
                </a:lnTo>
                <a:lnTo>
                  <a:pt x="1" y="51459"/>
                </a:lnTo>
                <a:close/>
              </a:path>
            </a:pathLst>
          </a:custGeom>
          <a:solidFill>
            <a:srgbClr val="E8A116"/>
          </a:solidFill>
          <a:ln cap="flat" cmpd="sng" w="24475">
            <a:solidFill>
              <a:srgbClr val="F1983D"/>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9" name="Google Shape;289;p8"/>
          <p:cNvSpPr txBox="1"/>
          <p:nvPr/>
        </p:nvSpPr>
        <p:spPr>
          <a:xfrm>
            <a:off x="3158801" y="2714731"/>
            <a:ext cx="4765500" cy="3066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424242"/>
              </a:buClr>
              <a:buSzPts val="2200"/>
              <a:buFont typeface="Arial"/>
              <a:buNone/>
            </a:pPr>
            <a:r>
              <a:rPr lang="en-IE" sz="3800">
                <a:solidFill>
                  <a:schemeClr val="lt1"/>
                </a:solidFill>
                <a:latin typeface="Calibri"/>
                <a:ea typeface="Calibri"/>
                <a:cs typeface="Calibri"/>
                <a:sym typeface="Calibri"/>
              </a:rPr>
              <a:t>Chi stai formando?</a:t>
            </a:r>
            <a:endParaRPr sz="3800">
              <a:solidFill>
                <a:schemeClr val="lt1"/>
              </a:solidFill>
              <a:latin typeface="Calibri"/>
              <a:ea typeface="Calibri"/>
              <a:cs typeface="Calibri"/>
              <a:sym typeface="Calibri"/>
            </a:endParaRPr>
          </a:p>
          <a:p>
            <a:pPr indent="0" lvl="0" marL="0" marR="0" rtl="0" algn="r">
              <a:lnSpc>
                <a:spcPct val="90000"/>
              </a:lnSpc>
              <a:spcBef>
                <a:spcPts val="0"/>
              </a:spcBef>
              <a:spcAft>
                <a:spcPts val="0"/>
              </a:spcAft>
              <a:buClr>
                <a:schemeClr val="lt1"/>
              </a:buClr>
              <a:buSzPts val="4800"/>
              <a:buFont typeface="Arial"/>
              <a:buNone/>
            </a:pPr>
            <a:r>
              <a:t/>
            </a:r>
            <a:endParaRPr sz="4800">
              <a:solidFill>
                <a:schemeClr val="lt1"/>
              </a:solidFill>
              <a:latin typeface="Calibri"/>
              <a:ea typeface="Calibri"/>
              <a:cs typeface="Calibri"/>
              <a:sym typeface="Calibri"/>
            </a:endParaRPr>
          </a:p>
        </p:txBody>
      </p:sp>
      <p:sp>
        <p:nvSpPr>
          <p:cNvPr id="290" name="Google Shape;290;p8"/>
          <p:cNvSpPr txBox="1"/>
          <p:nvPr/>
        </p:nvSpPr>
        <p:spPr>
          <a:xfrm>
            <a:off x="3747431" y="987947"/>
            <a:ext cx="2066906" cy="58222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3000"/>
              <a:buFont typeface="Arial"/>
              <a:buNone/>
            </a:pPr>
            <a:r>
              <a:rPr lang="en-IE" sz="13000">
                <a:solidFill>
                  <a:schemeClr val="lt1"/>
                </a:solidFill>
                <a:latin typeface="Calibri"/>
                <a:ea typeface="Calibri"/>
                <a:cs typeface="Calibri"/>
                <a:sym typeface="Calibri"/>
              </a:rPr>
              <a:t>02</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g2be7ca487ed_0_520"/>
          <p:cNvSpPr txBox="1"/>
          <p:nvPr>
            <p:ph idx="1" type="body"/>
          </p:nvPr>
        </p:nvSpPr>
        <p:spPr>
          <a:xfrm>
            <a:off x="3519101" y="429181"/>
            <a:ext cx="8437500" cy="4995300"/>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0"/>
              </a:spcBef>
              <a:spcAft>
                <a:spcPts val="0"/>
              </a:spcAft>
              <a:buClr>
                <a:srgbClr val="E8A116"/>
              </a:buClr>
              <a:buSzPts val="2400"/>
              <a:buChar char="•"/>
            </a:pPr>
            <a:r>
              <a:rPr lang="en-IE"/>
              <a:t>Chi sono le persone cui si rivolge la formazione? Nel nostro caso, si tratta di persone svantaggiate, con background culturali diversi, che si trovano in una situazione di esclusione sociale o professionale in Europa</a:t>
            </a:r>
            <a:endParaRPr/>
          </a:p>
          <a:p>
            <a:pPr indent="-381000" lvl="0" marL="457200" rtl="0" algn="l">
              <a:lnSpc>
                <a:spcPct val="100000"/>
              </a:lnSpc>
              <a:spcBef>
                <a:spcPts val="0"/>
              </a:spcBef>
              <a:spcAft>
                <a:spcPts val="0"/>
              </a:spcAft>
              <a:buClr>
                <a:srgbClr val="E8A116"/>
              </a:buClr>
              <a:buSzPts val="2400"/>
              <a:buChar char="•"/>
            </a:pPr>
            <a:r>
              <a:rPr lang="en-IE"/>
              <a:t>Alla fine del 2021, nel mondo c'erano 89,3 milioni di persone sfollate. Tra questi, 27,1 milioni di rifugiati/e, la metà dei quali di età inferiore ai 18 anni (Nazioni Unite 2023).</a:t>
            </a:r>
            <a:endParaRPr/>
          </a:p>
          <a:p>
            <a:pPr indent="-381000" lvl="0" marL="457200" rtl="0" algn="l">
              <a:lnSpc>
                <a:spcPct val="100000"/>
              </a:lnSpc>
              <a:spcBef>
                <a:spcPts val="0"/>
              </a:spcBef>
              <a:spcAft>
                <a:spcPts val="0"/>
              </a:spcAft>
              <a:buClr>
                <a:srgbClr val="E8A116"/>
              </a:buClr>
              <a:buSzPts val="2400"/>
              <a:buChar char="•"/>
            </a:pPr>
            <a:r>
              <a:rPr lang="en-IE"/>
              <a:t>Gli/le sfollati/e sono "persone o gruppi di persone che sono stati costretti o obbligati a fuggire o a lasciare le loro case o i luoghi di residenza abituale, in particolare a causa o per evitare gli effetti di conflitti armati, situazioni di violenza generalizzata, violazioni dei diritti umani o disastri naturali o causati dall'uomo, e che non hanno attraversato un confine riconosciuto a livello internazionale". (Nazioni Unite 2023)</a:t>
            </a:r>
            <a:endParaRPr/>
          </a:p>
          <a:p>
            <a:pPr indent="0" lvl="0" marL="457200" rtl="0" algn="l">
              <a:lnSpc>
                <a:spcPct val="100000"/>
              </a:lnSpc>
              <a:spcBef>
                <a:spcPts val="0"/>
              </a:spcBef>
              <a:spcAft>
                <a:spcPts val="0"/>
              </a:spcAft>
              <a:buNone/>
            </a:pPr>
            <a:r>
              <a:t/>
            </a:r>
            <a:endParaRPr/>
          </a:p>
        </p:txBody>
      </p:sp>
      <p:grpSp>
        <p:nvGrpSpPr>
          <p:cNvPr id="296" name="Google Shape;296;g2be7ca487ed_0_520"/>
          <p:cNvGrpSpPr/>
          <p:nvPr/>
        </p:nvGrpSpPr>
        <p:grpSpPr>
          <a:xfrm flipH="1" rot="10800000">
            <a:off x="0" y="2053072"/>
            <a:ext cx="3390900" cy="4834803"/>
            <a:chOff x="0" y="-412420"/>
            <a:chExt cx="3390900" cy="4834803"/>
          </a:xfrm>
        </p:grpSpPr>
        <p:sp>
          <p:nvSpPr>
            <p:cNvPr id="297" name="Google Shape;297;g2be7ca487ed_0_520"/>
            <p:cNvSpPr/>
            <p:nvPr/>
          </p:nvSpPr>
          <p:spPr>
            <a:xfrm rot="-5400000">
              <a:off x="325540" y="1359005"/>
              <a:ext cx="4417316" cy="1709418"/>
            </a:xfrm>
            <a:custGeom>
              <a:rect b="b" l="l" r="r" t="t"/>
              <a:pathLst>
                <a:path extrusionOk="0" h="2570554" w="6642581">
                  <a:moveTo>
                    <a:pt x="0" y="0"/>
                  </a:moveTo>
                  <a:lnTo>
                    <a:pt x="360681" y="0"/>
                  </a:lnTo>
                  <a:lnTo>
                    <a:pt x="1913270" y="0"/>
                  </a:lnTo>
                  <a:lnTo>
                    <a:pt x="2273951" y="0"/>
                  </a:lnTo>
                  <a:lnTo>
                    <a:pt x="4512374" y="0"/>
                  </a:lnTo>
                  <a:lnTo>
                    <a:pt x="4512375" y="0"/>
                  </a:lnTo>
                  <a:lnTo>
                    <a:pt x="4873055" y="0"/>
                  </a:lnTo>
                  <a:lnTo>
                    <a:pt x="4873056" y="0"/>
                  </a:lnTo>
                  <a:lnTo>
                    <a:pt x="5734821" y="0"/>
                  </a:lnTo>
                  <a:lnTo>
                    <a:pt x="6095502" y="0"/>
                  </a:lnTo>
                  <a:cubicBezTo>
                    <a:pt x="6397836" y="0"/>
                    <a:pt x="6642581" y="222653"/>
                    <a:pt x="6642581" y="497696"/>
                  </a:cubicBezTo>
                  <a:lnTo>
                    <a:pt x="6642581" y="2570554"/>
                  </a:lnTo>
                  <a:lnTo>
                    <a:pt x="6281900" y="2570554"/>
                  </a:lnTo>
                  <a:lnTo>
                    <a:pt x="5420133" y="2570554"/>
                  </a:lnTo>
                  <a:lnTo>
                    <a:pt x="5059452" y="2570554"/>
                  </a:lnTo>
                  <a:lnTo>
                    <a:pt x="4299742" y="2570554"/>
                  </a:lnTo>
                  <a:lnTo>
                    <a:pt x="3939061" y="2570554"/>
                  </a:lnTo>
                  <a:lnTo>
                    <a:pt x="3506863" y="2570554"/>
                  </a:lnTo>
                  <a:lnTo>
                    <a:pt x="3146182" y="2570554"/>
                  </a:lnTo>
                  <a:lnTo>
                    <a:pt x="3077294" y="2570554"/>
                  </a:lnTo>
                  <a:lnTo>
                    <a:pt x="2716613" y="2570554"/>
                  </a:lnTo>
                  <a:lnTo>
                    <a:pt x="1164024" y="2570554"/>
                  </a:lnTo>
                  <a:lnTo>
                    <a:pt x="803343" y="2570554"/>
                  </a:lnTo>
                  <a:cubicBezTo>
                    <a:pt x="359921" y="2570554"/>
                    <a:pt x="0" y="2243123"/>
                    <a:pt x="0" y="183972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8" name="Google Shape;298;g2be7ca487ed_0_520"/>
            <p:cNvSpPr/>
            <p:nvPr/>
          </p:nvSpPr>
          <p:spPr>
            <a:xfrm>
              <a:off x="0" y="-412420"/>
              <a:ext cx="3390900" cy="4169700"/>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9" name="Google Shape;299;g2be7ca487ed_0_520"/>
            <p:cNvSpPr/>
            <p:nvPr/>
          </p:nvSpPr>
          <p:spPr>
            <a:xfrm>
              <a:off x="0" y="249383"/>
              <a:ext cx="2547000" cy="4173000"/>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300" name="Google Shape;300;g2be7ca487ed_0_520"/>
          <p:cNvSpPr txBox="1"/>
          <p:nvPr/>
        </p:nvSpPr>
        <p:spPr>
          <a:xfrm>
            <a:off x="343501" y="2634350"/>
            <a:ext cx="2703900" cy="2985000"/>
          </a:xfrm>
          <a:prstGeom prst="rect">
            <a:avLst/>
          </a:prstGeom>
          <a:noFill/>
          <a:ln>
            <a:noFill/>
          </a:ln>
        </p:spPr>
        <p:txBody>
          <a:bodyPr anchorCtr="0" anchor="t" bIns="45700" lIns="91425" spcFirstLastPara="1" rIns="91425" wrap="square" tIns="45700">
            <a:noAutofit/>
          </a:bodyPr>
          <a:lstStyle/>
          <a:p>
            <a:pPr indent="0" lvl="0" marL="0" marR="0" rtl="0" algn="l">
              <a:lnSpc>
                <a:spcPct val="103333"/>
              </a:lnSpc>
              <a:spcBef>
                <a:spcPts val="0"/>
              </a:spcBef>
              <a:spcAft>
                <a:spcPts val="0"/>
              </a:spcAft>
              <a:buClr>
                <a:schemeClr val="lt1"/>
              </a:buClr>
              <a:buSzPts val="3600"/>
              <a:buFont typeface="Arial"/>
              <a:buNone/>
            </a:pPr>
            <a:r>
              <a:rPr lang="en-IE" sz="3600">
                <a:solidFill>
                  <a:schemeClr val="lt1"/>
                </a:solidFill>
                <a:latin typeface="Calibri"/>
                <a:ea typeface="Calibri"/>
                <a:cs typeface="Calibri"/>
                <a:sym typeface="Calibri"/>
              </a:rPr>
              <a:t>Chi stai formando?</a:t>
            </a:r>
            <a:endParaRPr b="0" i="0" sz="3600" u="none" cap="none" strike="noStrike">
              <a:solidFill>
                <a:srgbClr val="086575"/>
              </a:solidFill>
              <a:latin typeface="Calibri"/>
              <a:ea typeface="Calibri"/>
              <a:cs typeface="Calibri"/>
              <a:sym typeface="Calibri"/>
            </a:endParaRPr>
          </a:p>
        </p:txBody>
      </p:sp>
      <p:grpSp>
        <p:nvGrpSpPr>
          <p:cNvPr id="301" name="Google Shape;301;g2be7ca487ed_0_520"/>
          <p:cNvGrpSpPr/>
          <p:nvPr/>
        </p:nvGrpSpPr>
        <p:grpSpPr>
          <a:xfrm>
            <a:off x="2048825" y="429390"/>
            <a:ext cx="997061" cy="1008763"/>
            <a:chOff x="7190753" y="5365577"/>
            <a:chExt cx="745522" cy="754272"/>
          </a:xfrm>
        </p:grpSpPr>
        <p:grpSp>
          <p:nvGrpSpPr>
            <p:cNvPr id="302" name="Google Shape;302;g2be7ca487ed_0_520"/>
            <p:cNvGrpSpPr/>
            <p:nvPr/>
          </p:nvGrpSpPr>
          <p:grpSpPr>
            <a:xfrm>
              <a:off x="7353351" y="5651417"/>
              <a:ext cx="420044" cy="75879"/>
              <a:chOff x="7353351" y="5651417"/>
              <a:chExt cx="420044" cy="75879"/>
            </a:xfrm>
          </p:grpSpPr>
          <p:sp>
            <p:nvSpPr>
              <p:cNvPr id="303" name="Google Shape;303;g2be7ca487ed_0_520"/>
              <p:cNvSpPr/>
              <p:nvPr/>
            </p:nvSpPr>
            <p:spPr>
              <a:xfrm>
                <a:off x="7353351" y="5653225"/>
                <a:ext cx="131884" cy="74071"/>
              </a:xfrm>
              <a:custGeom>
                <a:rect b="b" l="l" r="r" t="t"/>
                <a:pathLst>
                  <a:path extrusionOk="0" h="74071" w="131884">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4" name="Google Shape;304;g2be7ca487ed_0_520"/>
              <p:cNvSpPr/>
              <p:nvPr/>
            </p:nvSpPr>
            <p:spPr>
              <a:xfrm>
                <a:off x="7640607" y="5651417"/>
                <a:ext cx="132788" cy="75879"/>
              </a:xfrm>
              <a:custGeom>
                <a:rect b="b" l="l" r="r" t="t"/>
                <a:pathLst>
                  <a:path extrusionOk="0" h="75879" w="132788">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05" name="Google Shape;305;g2be7ca487ed_0_520"/>
            <p:cNvGrpSpPr/>
            <p:nvPr/>
          </p:nvGrpSpPr>
          <p:grpSpPr>
            <a:xfrm>
              <a:off x="7190753" y="5365577"/>
              <a:ext cx="745522" cy="754272"/>
              <a:chOff x="7190753" y="5365577"/>
              <a:chExt cx="745522" cy="754272"/>
            </a:xfrm>
          </p:grpSpPr>
          <p:sp>
            <p:nvSpPr>
              <p:cNvPr id="306" name="Google Shape;306;g2be7ca487ed_0_520"/>
              <p:cNvSpPr/>
              <p:nvPr/>
            </p:nvSpPr>
            <p:spPr>
              <a:xfrm>
                <a:off x="7304327" y="6055729"/>
                <a:ext cx="49268" cy="63218"/>
              </a:xfrm>
              <a:custGeom>
                <a:rect b="b" l="l" r="r" t="t"/>
                <a:pathLst>
                  <a:path extrusionOk="0" h="63218" w="4926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7" name="Google Shape;307;g2be7ca487ed_0_520"/>
              <p:cNvSpPr/>
              <p:nvPr/>
            </p:nvSpPr>
            <p:spPr>
              <a:xfrm>
                <a:off x="7190753" y="5591308"/>
                <a:ext cx="332214" cy="524928"/>
              </a:xfrm>
              <a:custGeom>
                <a:rect b="b" l="l" r="r" t="t"/>
                <a:pathLst>
                  <a:path extrusionOk="0" h="524928" w="332214">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8" name="Google Shape;308;g2be7ca487ed_0_520"/>
              <p:cNvSpPr/>
              <p:nvPr/>
            </p:nvSpPr>
            <p:spPr>
              <a:xfrm>
                <a:off x="7272067" y="6011466"/>
                <a:ext cx="31338" cy="31602"/>
              </a:xfrm>
              <a:custGeom>
                <a:rect b="b" l="l" r="r" t="t"/>
                <a:pathLst>
                  <a:path extrusionOk="0" h="31602" w="31338">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9" name="Google Shape;309;g2be7ca487ed_0_520"/>
              <p:cNvSpPr/>
              <p:nvPr/>
            </p:nvSpPr>
            <p:spPr>
              <a:xfrm>
                <a:off x="7610098" y="5598136"/>
                <a:ext cx="326177" cy="521713"/>
              </a:xfrm>
              <a:custGeom>
                <a:rect b="b" l="l" r="r" t="t"/>
                <a:pathLst>
                  <a:path extrusionOk="0" h="521713" w="326177">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0" name="Google Shape;310;g2be7ca487ed_0_520"/>
              <p:cNvSpPr/>
              <p:nvPr/>
            </p:nvSpPr>
            <p:spPr>
              <a:xfrm>
                <a:off x="7328058" y="5441456"/>
                <a:ext cx="477856" cy="383008"/>
              </a:xfrm>
              <a:custGeom>
                <a:rect b="b" l="l" r="r" t="t"/>
                <a:pathLst>
                  <a:path extrusionOk="0" h="383008" w="477856">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1" name="Google Shape;311;g2be7ca487ed_0_520"/>
              <p:cNvSpPr/>
              <p:nvPr/>
            </p:nvSpPr>
            <p:spPr>
              <a:xfrm>
                <a:off x="7549372" y="5799171"/>
                <a:ext cx="30028" cy="30713"/>
              </a:xfrm>
              <a:custGeom>
                <a:rect b="b" l="l" r="r" t="t"/>
                <a:pathLst>
                  <a:path extrusionOk="0" h="30713" w="30028">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2" name="Google Shape;312;g2be7ca487ed_0_520"/>
              <p:cNvSpPr/>
              <p:nvPr/>
            </p:nvSpPr>
            <p:spPr>
              <a:xfrm>
                <a:off x="7553889" y="5365577"/>
                <a:ext cx="25292" cy="49682"/>
              </a:xfrm>
              <a:custGeom>
                <a:rect b="b" l="l" r="r" t="t"/>
                <a:pathLst>
                  <a:path extrusionOk="0" h="49682" w="2529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3" name="Google Shape;313;g2be7ca487ed_0_520"/>
              <p:cNvSpPr/>
              <p:nvPr/>
            </p:nvSpPr>
            <p:spPr>
              <a:xfrm>
                <a:off x="7473945" y="5390644"/>
                <a:ext cx="43084" cy="43585"/>
              </a:xfrm>
              <a:custGeom>
                <a:rect b="b" l="l" r="r" t="t"/>
                <a:pathLst>
                  <a:path extrusionOk="0" h="43585" w="43084">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4" name="Google Shape;314;g2be7ca487ed_0_520"/>
              <p:cNvSpPr/>
              <p:nvPr/>
            </p:nvSpPr>
            <p:spPr>
              <a:xfrm>
                <a:off x="7617572" y="5390644"/>
                <a:ext cx="43724" cy="43585"/>
              </a:xfrm>
              <a:custGeom>
                <a:rect b="b" l="l" r="r" t="t"/>
                <a:pathLst>
                  <a:path extrusionOk="0" h="43585" w="43724">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cxnSp>
        <p:nvCxnSpPr>
          <p:cNvPr id="315" name="Google Shape;315;g2be7ca487ed_0_520"/>
          <p:cNvCxnSpPr/>
          <p:nvPr/>
        </p:nvCxnSpPr>
        <p:spPr>
          <a:xfrm>
            <a:off x="-6542" y="1117853"/>
            <a:ext cx="1701900" cy="0"/>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2020-10-14T13:32:04Z</dcterms:created>
  <dc:creator>Gillian Keane</dc:creator>
</cp:coreProperties>
</file>